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0" r:id="rId2"/>
    <p:sldId id="262" r:id="rId3"/>
    <p:sldId id="267" r:id="rId4"/>
    <p:sldId id="264" r:id="rId5"/>
    <p:sldId id="266" r:id="rId6"/>
    <p:sldId id="269" r:id="rId7"/>
    <p:sldId id="265" r:id="rId8"/>
    <p:sldId id="270" r:id="rId9"/>
    <p:sldId id="273" r:id="rId10"/>
    <p:sldId id="274" r:id="rId11"/>
    <p:sldId id="271" r:id="rId12"/>
    <p:sldId id="275" r:id="rId13"/>
    <p:sldId id="261" r:id="rId14"/>
    <p:sldId id="272" r:id="rId15"/>
    <p:sldId id="1126" r:id="rId16"/>
    <p:sldId id="112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68" userDrawn="1">
          <p15:clr>
            <a:srgbClr val="A4A3A4"/>
          </p15:clr>
        </p15:guide>
        <p15:guide id="4" pos="304" userDrawn="1">
          <p15:clr>
            <a:srgbClr val="A4A3A4"/>
          </p15:clr>
        </p15:guide>
        <p15:guide id="5" pos="7368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6F7"/>
    <a:srgbClr val="E2E2E2"/>
    <a:srgbClr val="0067A3"/>
    <a:srgbClr val="01CDC4"/>
    <a:srgbClr val="044B9C"/>
    <a:srgbClr val="005BA5"/>
    <a:srgbClr val="0FD5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1" autoAdjust="0"/>
    <p:restoredTop sz="92813" autoAdjust="0"/>
  </p:normalViewPr>
  <p:slideViewPr>
    <p:cSldViewPr snapToGrid="0">
      <p:cViewPr>
        <p:scale>
          <a:sx n="50" d="100"/>
          <a:sy n="50" d="100"/>
        </p:scale>
        <p:origin x="1620" y="882"/>
      </p:cViewPr>
      <p:guideLst>
        <p:guide orient="horz" pos="2160"/>
        <p:guide pos="3840"/>
        <p:guide orient="horz" pos="3968"/>
        <p:guide pos="304"/>
        <p:guide pos="7368"/>
        <p:guide orient="horz" pos="346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7D054C-8A38-47EF-B09A-22F7E2C58C3D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D40D2-3816-49B1-AE5F-3FA10524E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677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0D40D2-3816-49B1-AE5F-3FA10524EFA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639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6742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968" userDrawn="1">
          <p15:clr>
            <a:srgbClr val="F26B43"/>
          </p15:clr>
        </p15:guide>
        <p15:guide id="4" pos="304" userDrawn="1">
          <p15:clr>
            <a:srgbClr val="F26B43"/>
          </p15:clr>
        </p15:guide>
        <p15:guide id="5" pos="7368" userDrawn="1">
          <p15:clr>
            <a:srgbClr val="F26B43"/>
          </p15:clr>
        </p15:guide>
        <p15:guide id="6" orient="horz" pos="3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求职面试的免费图片">
            <a:extLst>
              <a:ext uri="{FF2B5EF4-FFF2-40B4-BE49-F238E27FC236}">
                <a16:creationId xmlns:a16="http://schemas.microsoft.com/office/drawing/2014/main" id="{096A80A6-E7FE-A425-A776-766453259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8271" y="-481526"/>
            <a:ext cx="12308542" cy="782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68B9A61-4F1C-960A-BFE7-1B97103BDB07}"/>
              </a:ext>
            </a:extLst>
          </p:cNvPr>
          <p:cNvSpPr/>
          <p:nvPr/>
        </p:nvSpPr>
        <p:spPr>
          <a:xfrm>
            <a:off x="-133350" y="-481526"/>
            <a:ext cx="12383621" cy="7739576"/>
          </a:xfrm>
          <a:prstGeom prst="rect">
            <a:avLst/>
          </a:prstGeom>
          <a:gradFill flip="none" rotWithShape="1">
            <a:gsLst>
              <a:gs pos="57000">
                <a:schemeClr val="accent1">
                  <a:alpha val="58000"/>
                </a:schemeClr>
              </a:gs>
              <a:gs pos="1000">
                <a:srgbClr val="1BCFCC"/>
              </a:gs>
              <a:gs pos="0">
                <a:schemeClr val="accent2">
                  <a:alpha val="3000"/>
                </a:schemeClr>
              </a:gs>
              <a:gs pos="81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B606594-60EC-E3A1-A370-024CE9652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23" y="-7275729"/>
            <a:ext cx="12192000" cy="5950604"/>
          </a:xfrm>
          <a:prstGeom prst="rect">
            <a:avLst/>
          </a:prstGeom>
        </p:spPr>
      </p:pic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723E1152-E43C-69CA-33A2-E8281A27DBDA}"/>
              </a:ext>
            </a:extLst>
          </p:cNvPr>
          <p:cNvSpPr/>
          <p:nvPr/>
        </p:nvSpPr>
        <p:spPr>
          <a:xfrm>
            <a:off x="1043330" y="2222478"/>
            <a:ext cx="5052670" cy="992433"/>
          </a:xfrm>
          <a:prstGeom prst="round2DiagRect">
            <a:avLst>
              <a:gd name="adj1" fmla="val 15304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0B07FA-E3E3-1563-C93B-8D9CEED7013E}"/>
              </a:ext>
            </a:extLst>
          </p:cNvPr>
          <p:cNvSpPr txBox="1"/>
          <p:nvPr/>
        </p:nvSpPr>
        <p:spPr>
          <a:xfrm>
            <a:off x="1115900" y="2222478"/>
            <a:ext cx="54197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消费医疗行业</a:t>
            </a:r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分析报告</a:t>
            </a:r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PPT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AD501D-48A9-7C60-EE94-D9052EF25839}"/>
              </a:ext>
            </a:extLst>
          </p:cNvPr>
          <p:cNvSpPr txBox="1"/>
          <p:nvPr/>
        </p:nvSpPr>
        <p:spPr>
          <a:xfrm>
            <a:off x="1105015" y="4528993"/>
            <a:ext cx="57351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chemeClr val="bg1"/>
                </a:solidFill>
                <a:effectLst/>
                <a:latin typeface="+mj-lt"/>
              </a:rPr>
              <a:t>Consumer Medical Industry Analysis Report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1641425-A797-BA40-7751-14802A893AE8}"/>
              </a:ext>
            </a:extLst>
          </p:cNvPr>
          <p:cNvCxnSpPr/>
          <p:nvPr/>
        </p:nvCxnSpPr>
        <p:spPr>
          <a:xfrm>
            <a:off x="1081765" y="4400550"/>
            <a:ext cx="79057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2CA96E26-8805-8E9C-159C-7B41D41BC6C5}"/>
              </a:ext>
            </a:extLst>
          </p:cNvPr>
          <p:cNvSpPr txBox="1"/>
          <p:nvPr/>
        </p:nvSpPr>
        <p:spPr>
          <a:xfrm>
            <a:off x="7157473" y="3933078"/>
            <a:ext cx="231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汇报人：当当当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EACD18F-C34F-0DC4-E349-AB4D9B74EBCF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2" name="图形 2">
            <a:extLst>
              <a:ext uri="{FF2B5EF4-FFF2-40B4-BE49-F238E27FC236}">
                <a16:creationId xmlns:a16="http://schemas.microsoft.com/office/drawing/2014/main" id="{8147F11C-AD12-DC6E-42B4-5248B45E5209}"/>
              </a:ext>
            </a:extLst>
          </p:cNvPr>
          <p:cNvSpPr/>
          <p:nvPr/>
        </p:nvSpPr>
        <p:spPr>
          <a:xfrm>
            <a:off x="366710" y="80449"/>
            <a:ext cx="13535025" cy="4095750"/>
          </a:xfrm>
          <a:custGeom>
            <a:avLst/>
            <a:gdLst>
              <a:gd name="connsiteX0" fmla="*/ 11005508 w 12191091"/>
              <a:gd name="connsiteY0" fmla="*/ 4166492 h 6787551"/>
              <a:gd name="connsiteX1" fmla="*/ 12190598 w 12191091"/>
              <a:gd name="connsiteY1" fmla="*/ 4251165 h 6787551"/>
              <a:gd name="connsiteX2" fmla="*/ 12191092 w 12191091"/>
              <a:gd name="connsiteY2" fmla="*/ 4248469 h 6787551"/>
              <a:gd name="connsiteX3" fmla="*/ 11005316 w 12191091"/>
              <a:gd name="connsiteY3" fmla="*/ 4163741 h 6787551"/>
              <a:gd name="connsiteX4" fmla="*/ 9875273 w 12191091"/>
              <a:gd name="connsiteY4" fmla="*/ 4343182 h 6787551"/>
              <a:gd name="connsiteX5" fmla="*/ 9520626 w 12191091"/>
              <a:gd name="connsiteY5" fmla="*/ 4171636 h 6787551"/>
              <a:gd name="connsiteX6" fmla="*/ 7864638 w 12191091"/>
              <a:gd name="connsiteY6" fmla="*/ 3824637 h 6787551"/>
              <a:gd name="connsiteX7" fmla="*/ 6985092 w 12191091"/>
              <a:gd name="connsiteY7" fmla="*/ 3679280 h 6787551"/>
              <a:gd name="connsiteX8" fmla="*/ 6401571 w 12191091"/>
              <a:gd name="connsiteY8" fmla="*/ 3517692 h 6787551"/>
              <a:gd name="connsiteX9" fmla="*/ 6341463 w 12191091"/>
              <a:gd name="connsiteY9" fmla="*/ 3492713 h 6787551"/>
              <a:gd name="connsiteX10" fmla="*/ 6295193 w 12191091"/>
              <a:gd name="connsiteY10" fmla="*/ 3472467 h 6787551"/>
              <a:gd name="connsiteX11" fmla="*/ 6294368 w 12191091"/>
              <a:gd name="connsiteY11" fmla="*/ 3472054 h 6787551"/>
              <a:gd name="connsiteX12" fmla="*/ 6188293 w 12191091"/>
              <a:gd name="connsiteY12" fmla="*/ 3416789 h 6787551"/>
              <a:gd name="connsiteX13" fmla="*/ 6091709 w 12191091"/>
              <a:gd name="connsiteY13" fmla="*/ 3356626 h 6787551"/>
              <a:gd name="connsiteX14" fmla="*/ 6004478 w 12191091"/>
              <a:gd name="connsiteY14" fmla="*/ 3292228 h 6787551"/>
              <a:gd name="connsiteX15" fmla="*/ 5921703 w 12191091"/>
              <a:gd name="connsiteY15" fmla="*/ 3220319 h 6787551"/>
              <a:gd name="connsiteX16" fmla="*/ 5843193 w 12191091"/>
              <a:gd name="connsiteY16" fmla="*/ 3140515 h 6787551"/>
              <a:gd name="connsiteX17" fmla="*/ 5777721 w 12191091"/>
              <a:gd name="connsiteY17" fmla="*/ 3063050 h 6787551"/>
              <a:gd name="connsiteX18" fmla="*/ 5714120 w 12191091"/>
              <a:gd name="connsiteY18" fmla="*/ 2976011 h 6787551"/>
              <a:gd name="connsiteX19" fmla="*/ 5656928 w 12191091"/>
              <a:gd name="connsiteY19" fmla="*/ 2885562 h 6787551"/>
              <a:gd name="connsiteX20" fmla="*/ 5607715 w 12191091"/>
              <a:gd name="connsiteY20" fmla="*/ 2795910 h 6787551"/>
              <a:gd name="connsiteX21" fmla="*/ 5562655 w 12191091"/>
              <a:gd name="connsiteY21" fmla="*/ 2701507 h 6787551"/>
              <a:gd name="connsiteX22" fmla="*/ 5523125 w 12191091"/>
              <a:gd name="connsiteY22" fmla="*/ 2606252 h 6787551"/>
              <a:gd name="connsiteX23" fmla="*/ 5514872 w 12191091"/>
              <a:gd name="connsiteY23" fmla="*/ 2583405 h 6787551"/>
              <a:gd name="connsiteX24" fmla="*/ 5492590 w 12191091"/>
              <a:gd name="connsiteY24" fmla="*/ 2521799 h 6787551"/>
              <a:gd name="connsiteX25" fmla="*/ 5492122 w 12191091"/>
              <a:gd name="connsiteY25" fmla="*/ 2520476 h 6787551"/>
              <a:gd name="connsiteX26" fmla="*/ 5487858 w 12191091"/>
              <a:gd name="connsiteY26" fmla="*/ 2508663 h 6787551"/>
              <a:gd name="connsiteX27" fmla="*/ 5476359 w 12191091"/>
              <a:gd name="connsiteY27" fmla="*/ 2471955 h 6787551"/>
              <a:gd name="connsiteX28" fmla="*/ 5456718 w 12191091"/>
              <a:gd name="connsiteY28" fmla="*/ 2409383 h 6787551"/>
              <a:gd name="connsiteX29" fmla="*/ 5429759 w 12191091"/>
              <a:gd name="connsiteY29" fmla="*/ 2310356 h 6787551"/>
              <a:gd name="connsiteX30" fmla="*/ 5406129 w 12191091"/>
              <a:gd name="connsiteY30" fmla="*/ 2210196 h 6787551"/>
              <a:gd name="connsiteX31" fmla="*/ 5385965 w 12191091"/>
              <a:gd name="connsiteY31" fmla="*/ 2111546 h 6787551"/>
              <a:gd name="connsiteX32" fmla="*/ 5368112 w 12191091"/>
              <a:gd name="connsiteY32" fmla="*/ 2010249 h 6787551"/>
              <a:gd name="connsiteX33" fmla="*/ 5353201 w 12191091"/>
              <a:gd name="connsiteY33" fmla="*/ 1911926 h 6787551"/>
              <a:gd name="connsiteX34" fmla="*/ 5339860 w 12191091"/>
              <a:gd name="connsiteY34" fmla="*/ 1809320 h 6787551"/>
              <a:gd name="connsiteX35" fmla="*/ 5329186 w 12191091"/>
              <a:gd name="connsiteY35" fmla="*/ 1713460 h 6787551"/>
              <a:gd name="connsiteX36" fmla="*/ 5291306 w 12191091"/>
              <a:gd name="connsiteY36" fmla="*/ 1404415 h 6787551"/>
              <a:gd name="connsiteX37" fmla="*/ 5093461 w 12191091"/>
              <a:gd name="connsiteY37" fmla="*/ 851459 h 6787551"/>
              <a:gd name="connsiteX38" fmla="*/ 4640498 w 12191091"/>
              <a:gd name="connsiteY38" fmla="*/ 495063 h 6787551"/>
              <a:gd name="connsiteX39" fmla="*/ 3704640 w 12191091"/>
              <a:gd name="connsiteY39" fmla="*/ 477306 h 6787551"/>
              <a:gd name="connsiteX40" fmla="*/ 3403334 w 12191091"/>
              <a:gd name="connsiteY40" fmla="*/ 120703 h 6787551"/>
              <a:gd name="connsiteX41" fmla="*/ 3101093 w 12191091"/>
              <a:gd name="connsiteY41" fmla="*/ 2 h 6787551"/>
              <a:gd name="connsiteX42" fmla="*/ 2812495 w 12191091"/>
              <a:gd name="connsiteY42" fmla="*/ 92369 h 6787551"/>
              <a:gd name="connsiteX43" fmla="*/ 2690919 w 12191091"/>
              <a:gd name="connsiteY43" fmla="*/ 178962 h 6787551"/>
              <a:gd name="connsiteX44" fmla="*/ 2589829 w 12191091"/>
              <a:gd name="connsiteY44" fmla="*/ 252692 h 6787551"/>
              <a:gd name="connsiteX45" fmla="*/ 2487949 w 12191091"/>
              <a:gd name="connsiteY45" fmla="*/ 326796 h 6787551"/>
              <a:gd name="connsiteX46" fmla="*/ 2381113 w 12191091"/>
              <a:gd name="connsiteY46" fmla="*/ 404170 h 6787551"/>
              <a:gd name="connsiteX47" fmla="*/ 2274655 w 12191091"/>
              <a:gd name="connsiteY47" fmla="*/ 481105 h 6787551"/>
              <a:gd name="connsiteX48" fmla="*/ 2167068 w 12191091"/>
              <a:gd name="connsiteY48" fmla="*/ 558391 h 6787551"/>
              <a:gd name="connsiteX49" fmla="*/ 2053337 w 12191091"/>
              <a:gd name="connsiteY49" fmla="*/ 639642 h 6787551"/>
              <a:gd name="connsiteX50" fmla="*/ 1939194 w 12191091"/>
              <a:gd name="connsiteY50" fmla="*/ 720560 h 6787551"/>
              <a:gd name="connsiteX51" fmla="*/ 1820091 w 12191091"/>
              <a:gd name="connsiteY51" fmla="*/ 804124 h 6787551"/>
              <a:gd name="connsiteX52" fmla="*/ 1696019 w 12191091"/>
              <a:gd name="connsiteY52" fmla="*/ 890161 h 6787551"/>
              <a:gd name="connsiteX53" fmla="*/ 1568700 w 12191091"/>
              <a:gd name="connsiteY53" fmla="*/ 977167 h 6787551"/>
              <a:gd name="connsiteX54" fmla="*/ 1428181 w 12191091"/>
              <a:gd name="connsiteY54" fmla="*/ 1071721 h 6787551"/>
              <a:gd name="connsiteX55" fmla="*/ 1200521 w 12191091"/>
              <a:gd name="connsiteY55" fmla="*/ 1223054 h 6787551"/>
              <a:gd name="connsiteX56" fmla="*/ 1005546 w 12191091"/>
              <a:gd name="connsiteY56" fmla="*/ 1343846 h 6787551"/>
              <a:gd name="connsiteX57" fmla="*/ 925500 w 12191091"/>
              <a:gd name="connsiteY57" fmla="*/ 1393780 h 6787551"/>
              <a:gd name="connsiteX58" fmla="*/ 913335 w 12191091"/>
              <a:gd name="connsiteY58" fmla="*/ 1401095 h 6787551"/>
              <a:gd name="connsiteX59" fmla="*/ 720384 w 12191091"/>
              <a:gd name="connsiteY59" fmla="*/ 1516220 h 6787551"/>
              <a:gd name="connsiteX60" fmla="*/ 720651 w 12191091"/>
              <a:gd name="connsiteY60" fmla="*/ 1516674 h 6787551"/>
              <a:gd name="connsiteX61" fmla="*/ 617473 w 12191091"/>
              <a:gd name="connsiteY61" fmla="*/ 1575648 h 6787551"/>
              <a:gd name="connsiteX62" fmla="*/ 618648 w 12191091"/>
              <a:gd name="connsiteY62" fmla="*/ 1577728 h 6787551"/>
              <a:gd name="connsiteX63" fmla="*/ 514559 w 12191091"/>
              <a:gd name="connsiteY63" fmla="*/ 1635073 h 6787551"/>
              <a:gd name="connsiteX64" fmla="*/ 515877 w 12191091"/>
              <a:gd name="connsiteY64" fmla="*/ 1637485 h 6787551"/>
              <a:gd name="connsiteX65" fmla="*/ 735236 w 12191091"/>
              <a:gd name="connsiteY65" fmla="*/ 1515956 h 6787551"/>
              <a:gd name="connsiteX66" fmla="*/ 2042639 w 12191091"/>
              <a:gd name="connsiteY66" fmla="*/ 940382 h 6787551"/>
              <a:gd name="connsiteX67" fmla="*/ 2400295 w 12191091"/>
              <a:gd name="connsiteY67" fmla="*/ 869824 h 6787551"/>
              <a:gd name="connsiteX68" fmla="*/ 2336314 w 12191091"/>
              <a:gd name="connsiteY68" fmla="*/ 894026 h 6787551"/>
              <a:gd name="connsiteX69" fmla="*/ 1962004 w 12191091"/>
              <a:gd name="connsiteY69" fmla="*/ 985780 h 6787551"/>
              <a:gd name="connsiteX70" fmla="*/ 648443 w 12191091"/>
              <a:gd name="connsiteY70" fmla="*/ 1567987 h 6787551"/>
              <a:gd name="connsiteX71" fmla="*/ 411651 w 12191091"/>
              <a:gd name="connsiteY71" fmla="*/ 1694506 h 6787551"/>
              <a:gd name="connsiteX72" fmla="*/ 412932 w 12191091"/>
              <a:gd name="connsiteY72" fmla="*/ 1696941 h 6787551"/>
              <a:gd name="connsiteX73" fmla="*/ 649741 w 12191091"/>
              <a:gd name="connsiteY73" fmla="*/ 1570410 h 6787551"/>
              <a:gd name="connsiteX74" fmla="*/ 1962695 w 12191091"/>
              <a:gd name="connsiteY74" fmla="*/ 988451 h 6787551"/>
              <a:gd name="connsiteX75" fmla="*/ 2317773 w 12191091"/>
              <a:gd name="connsiteY75" fmla="*/ 901126 h 6787551"/>
              <a:gd name="connsiteX76" fmla="*/ 2256469 w 12191091"/>
              <a:gd name="connsiteY76" fmla="*/ 924759 h 6787551"/>
              <a:gd name="connsiteX77" fmla="*/ 1881945 w 12191091"/>
              <a:gd name="connsiteY77" fmla="*/ 1033882 h 6787551"/>
              <a:gd name="connsiteX78" fmla="*/ 568402 w 12191091"/>
              <a:gd name="connsiteY78" fmla="*/ 1620061 h 6787551"/>
              <a:gd name="connsiteX79" fmla="*/ 308739 w 12191091"/>
              <a:gd name="connsiteY79" fmla="*/ 1753937 h 6787551"/>
              <a:gd name="connsiteX80" fmla="*/ 309988 w 12191091"/>
              <a:gd name="connsiteY80" fmla="*/ 1756388 h 6787551"/>
              <a:gd name="connsiteX81" fmla="*/ 569671 w 12191091"/>
              <a:gd name="connsiteY81" fmla="*/ 1622501 h 6787551"/>
              <a:gd name="connsiteX82" fmla="*/ 1882751 w 12191091"/>
              <a:gd name="connsiteY82" fmla="*/ 1036512 h 6787551"/>
              <a:gd name="connsiteX83" fmla="*/ 2230899 w 12191091"/>
              <a:gd name="connsiteY83" fmla="*/ 934731 h 6787551"/>
              <a:gd name="connsiteX84" fmla="*/ 2179782 w 12191091"/>
              <a:gd name="connsiteY84" fmla="*/ 954802 h 6787551"/>
              <a:gd name="connsiteX85" fmla="*/ 1801891 w 12191091"/>
              <a:gd name="connsiteY85" fmla="*/ 1081974 h 6787551"/>
              <a:gd name="connsiteX86" fmla="*/ 499096 w 12191091"/>
              <a:gd name="connsiteY86" fmla="*/ 1667385 h 6787551"/>
              <a:gd name="connsiteX87" fmla="*/ 205828 w 12191091"/>
              <a:gd name="connsiteY87" fmla="*/ 1813362 h 6787551"/>
              <a:gd name="connsiteX88" fmla="*/ 207041 w 12191091"/>
              <a:gd name="connsiteY88" fmla="*/ 1815829 h 6787551"/>
              <a:gd name="connsiteX89" fmla="*/ 500326 w 12191091"/>
              <a:gd name="connsiteY89" fmla="*/ 1669844 h 6787551"/>
              <a:gd name="connsiteX90" fmla="*/ 1802796 w 12191091"/>
              <a:gd name="connsiteY90" fmla="*/ 1084568 h 6787551"/>
              <a:gd name="connsiteX91" fmla="*/ 2139704 w 12191091"/>
              <a:gd name="connsiteY91" fmla="*/ 970699 h 6787551"/>
              <a:gd name="connsiteX92" fmla="*/ 2104185 w 12191091"/>
              <a:gd name="connsiteY92" fmla="*/ 984905 h 6787551"/>
              <a:gd name="connsiteX93" fmla="*/ 1721834 w 12191091"/>
              <a:gd name="connsiteY93" fmla="*/ 1130065 h 6787551"/>
              <a:gd name="connsiteX94" fmla="*/ 456320 w 12191091"/>
              <a:gd name="connsiteY94" fmla="*/ 1702841 h 6787551"/>
              <a:gd name="connsiteX95" fmla="*/ 102914 w 12191091"/>
              <a:gd name="connsiteY95" fmla="*/ 1872792 h 6787551"/>
              <a:gd name="connsiteX96" fmla="*/ 104094 w 12191091"/>
              <a:gd name="connsiteY96" fmla="*/ 1875273 h 6787551"/>
              <a:gd name="connsiteX97" fmla="*/ 457516 w 12191091"/>
              <a:gd name="connsiteY97" fmla="*/ 1705317 h 6787551"/>
              <a:gd name="connsiteX98" fmla="*/ 1722841 w 12191091"/>
              <a:gd name="connsiteY98" fmla="*/ 1132626 h 6787551"/>
              <a:gd name="connsiteX99" fmla="*/ 2020857 w 12191091"/>
              <a:gd name="connsiteY99" fmla="*/ 1018615 h 6787551"/>
              <a:gd name="connsiteX100" fmla="*/ 521687 w 12191091"/>
              <a:gd name="connsiteY100" fmla="*/ 1689444 h 6787551"/>
              <a:gd name="connsiteX101" fmla="*/ 0 w 12191091"/>
              <a:gd name="connsiteY101" fmla="*/ 1932220 h 6787551"/>
              <a:gd name="connsiteX102" fmla="*/ 1150 w 12191091"/>
              <a:gd name="connsiteY102" fmla="*/ 1934718 h 6787551"/>
              <a:gd name="connsiteX103" fmla="*/ 522856 w 12191091"/>
              <a:gd name="connsiteY103" fmla="*/ 1691937 h 6787551"/>
              <a:gd name="connsiteX104" fmla="*/ 2105189 w 12191091"/>
              <a:gd name="connsiteY104" fmla="*/ 987469 h 6787551"/>
              <a:gd name="connsiteX105" fmla="*/ 2252013 w 12191091"/>
              <a:gd name="connsiteY105" fmla="*/ 934575 h 6787551"/>
              <a:gd name="connsiteX106" fmla="*/ 2396911 w 12191091"/>
              <a:gd name="connsiteY106" fmla="*/ 889507 h 6787551"/>
              <a:gd name="connsiteX107" fmla="*/ 2553977 w 12191091"/>
              <a:gd name="connsiteY107" fmla="*/ 848909 h 6787551"/>
              <a:gd name="connsiteX108" fmla="*/ 2684741 w 12191091"/>
              <a:gd name="connsiteY108" fmla="*/ 822236 h 6787551"/>
              <a:gd name="connsiteX109" fmla="*/ 2818740 w 12191091"/>
              <a:gd name="connsiteY109" fmla="*/ 802611 h 6787551"/>
              <a:gd name="connsiteX110" fmla="*/ 2973891 w 12191091"/>
              <a:gd name="connsiteY110" fmla="*/ 789605 h 6787551"/>
              <a:gd name="connsiteX111" fmla="*/ 3049210 w 12191091"/>
              <a:gd name="connsiteY111" fmla="*/ 788345 h 6787551"/>
              <a:gd name="connsiteX112" fmla="*/ 3198090 w 12191091"/>
              <a:gd name="connsiteY112" fmla="*/ 795349 h 6787551"/>
              <a:gd name="connsiteX113" fmla="*/ 3295884 w 12191091"/>
              <a:gd name="connsiteY113" fmla="*/ 807750 h 6787551"/>
              <a:gd name="connsiteX114" fmla="*/ 3356981 w 12191091"/>
              <a:gd name="connsiteY114" fmla="*/ 819460 h 6787551"/>
              <a:gd name="connsiteX115" fmla="*/ 3402729 w 12191091"/>
              <a:gd name="connsiteY115" fmla="*/ 828494 h 6787551"/>
              <a:gd name="connsiteX116" fmla="*/ 3407928 w 12191091"/>
              <a:gd name="connsiteY116" fmla="*/ 829892 h 6787551"/>
              <a:gd name="connsiteX117" fmla="*/ 3506438 w 12191091"/>
              <a:gd name="connsiteY117" fmla="*/ 857170 h 6787551"/>
              <a:gd name="connsiteX118" fmla="*/ 3605085 w 12191091"/>
              <a:gd name="connsiteY118" fmla="*/ 893311 h 6787551"/>
              <a:gd name="connsiteX119" fmla="*/ 3699084 w 12191091"/>
              <a:gd name="connsiteY119" fmla="*/ 936814 h 6787551"/>
              <a:gd name="connsiteX120" fmla="*/ 3779768 w 12191091"/>
              <a:gd name="connsiteY120" fmla="*/ 982429 h 6787551"/>
              <a:gd name="connsiteX121" fmla="*/ 3787360 w 12191091"/>
              <a:gd name="connsiteY121" fmla="*/ 986770 h 6787551"/>
              <a:gd name="connsiteX122" fmla="*/ 3820921 w 12191091"/>
              <a:gd name="connsiteY122" fmla="*/ 1009341 h 6787551"/>
              <a:gd name="connsiteX123" fmla="*/ 3868814 w 12191091"/>
              <a:gd name="connsiteY123" fmla="*/ 1041546 h 6787551"/>
              <a:gd name="connsiteX124" fmla="*/ 3945510 w 12191091"/>
              <a:gd name="connsiteY124" fmla="*/ 1101631 h 6787551"/>
              <a:gd name="connsiteX125" fmla="*/ 4018628 w 12191091"/>
              <a:gd name="connsiteY125" fmla="*/ 1167714 h 6787551"/>
              <a:gd name="connsiteX126" fmla="*/ 4088391 w 12191091"/>
              <a:gd name="connsiteY126" fmla="*/ 1240024 h 6787551"/>
              <a:gd name="connsiteX127" fmla="*/ 4151304 w 12191091"/>
              <a:gd name="connsiteY127" fmla="*/ 1314494 h 6787551"/>
              <a:gd name="connsiteX128" fmla="*/ 4216611 w 12191091"/>
              <a:gd name="connsiteY128" fmla="*/ 1402473 h 6787551"/>
              <a:gd name="connsiteX129" fmla="*/ 4274463 w 12191091"/>
              <a:gd name="connsiteY129" fmla="*/ 1490623 h 6787551"/>
              <a:gd name="connsiteX130" fmla="*/ 4692765 w 12191091"/>
              <a:gd name="connsiteY130" fmla="*/ 2154391 h 6787551"/>
              <a:gd name="connsiteX131" fmla="*/ 5151010 w 12191091"/>
              <a:gd name="connsiteY131" fmla="*/ 2709669 h 6787551"/>
              <a:gd name="connsiteX132" fmla="*/ 5344921 w 12191091"/>
              <a:gd name="connsiteY132" fmla="*/ 2895272 h 6787551"/>
              <a:gd name="connsiteX133" fmla="*/ 5349185 w 12191091"/>
              <a:gd name="connsiteY133" fmla="*/ 3059776 h 6787551"/>
              <a:gd name="connsiteX134" fmla="*/ 5435206 w 12191091"/>
              <a:gd name="connsiteY134" fmla="*/ 3805106 h 6787551"/>
              <a:gd name="connsiteX135" fmla="*/ 5767378 w 12191091"/>
              <a:gd name="connsiteY135" fmla="*/ 4466615 h 6787551"/>
              <a:gd name="connsiteX136" fmla="*/ 6072535 w 12191091"/>
              <a:gd name="connsiteY136" fmla="*/ 4695243 h 6787551"/>
              <a:gd name="connsiteX137" fmla="*/ 6429712 w 12191091"/>
              <a:gd name="connsiteY137" fmla="*/ 4821427 h 6787551"/>
              <a:gd name="connsiteX138" fmla="*/ 6963553 w 12191091"/>
              <a:gd name="connsiteY138" fmla="*/ 4873694 h 6787551"/>
              <a:gd name="connsiteX139" fmla="*/ 7192592 w 12191091"/>
              <a:gd name="connsiteY139" fmla="*/ 4866845 h 6787551"/>
              <a:gd name="connsiteX140" fmla="*/ 8794690 w 12191091"/>
              <a:gd name="connsiteY140" fmla="*/ 4598714 h 6787551"/>
              <a:gd name="connsiteX141" fmla="*/ 8894658 w 12191091"/>
              <a:gd name="connsiteY141" fmla="*/ 4578082 h 6787551"/>
              <a:gd name="connsiteX142" fmla="*/ 8946238 w 12191091"/>
              <a:gd name="connsiteY142" fmla="*/ 4568894 h 6787551"/>
              <a:gd name="connsiteX143" fmla="*/ 9003319 w 12191091"/>
              <a:gd name="connsiteY143" fmla="*/ 4558743 h 6787551"/>
              <a:gd name="connsiteX144" fmla="*/ 9107440 w 12191091"/>
              <a:gd name="connsiteY144" fmla="*/ 4543586 h 6787551"/>
              <a:gd name="connsiteX145" fmla="*/ 9197753 w 12191091"/>
              <a:gd name="connsiteY145" fmla="*/ 4533545 h 6787551"/>
              <a:gd name="connsiteX146" fmla="*/ 9296620 w 12191091"/>
              <a:gd name="connsiteY146" fmla="*/ 4526338 h 6787551"/>
              <a:gd name="connsiteX147" fmla="*/ 9391912 w 12191091"/>
              <a:gd name="connsiteY147" fmla="*/ 4523367 h 6787551"/>
              <a:gd name="connsiteX148" fmla="*/ 9487450 w 12191091"/>
              <a:gd name="connsiteY148" fmla="*/ 4524797 h 6787551"/>
              <a:gd name="connsiteX149" fmla="*/ 9573746 w 12191091"/>
              <a:gd name="connsiteY149" fmla="*/ 4530464 h 6787551"/>
              <a:gd name="connsiteX150" fmla="*/ 9581338 w 12191091"/>
              <a:gd name="connsiteY150" fmla="*/ 4531042 h 6787551"/>
              <a:gd name="connsiteX151" fmla="*/ 9615615 w 12191091"/>
              <a:gd name="connsiteY151" fmla="*/ 4535058 h 6787551"/>
              <a:gd name="connsiteX152" fmla="*/ 9671870 w 12191091"/>
              <a:gd name="connsiteY152" fmla="*/ 4542183 h 6787551"/>
              <a:gd name="connsiteX153" fmla="*/ 9760312 w 12191091"/>
              <a:gd name="connsiteY153" fmla="*/ 4558578 h 6787551"/>
              <a:gd name="connsiteX154" fmla="*/ 9848231 w 12191091"/>
              <a:gd name="connsiteY154" fmla="*/ 4581108 h 6787551"/>
              <a:gd name="connsiteX155" fmla="*/ 9929217 w 12191091"/>
              <a:gd name="connsiteY155" fmla="*/ 4608342 h 6787551"/>
              <a:gd name="connsiteX156" fmla="*/ 10009571 w 12191091"/>
              <a:gd name="connsiteY156" fmla="*/ 4642728 h 6787551"/>
              <a:gd name="connsiteX157" fmla="*/ 10085276 w 12191091"/>
              <a:gd name="connsiteY157" fmla="*/ 4683112 h 6787551"/>
              <a:gd name="connsiteX158" fmla="*/ 10158065 w 12191091"/>
              <a:gd name="connsiteY158" fmla="*/ 4730895 h 6787551"/>
              <a:gd name="connsiteX159" fmla="*/ 10238502 w 12191091"/>
              <a:gd name="connsiteY159" fmla="*/ 4795871 h 6787551"/>
              <a:gd name="connsiteX160" fmla="*/ 10292859 w 12191091"/>
              <a:gd name="connsiteY160" fmla="*/ 4849129 h 6787551"/>
              <a:gd name="connsiteX161" fmla="*/ 10353352 w 12191091"/>
              <a:gd name="connsiteY161" fmla="*/ 4920735 h 6787551"/>
              <a:gd name="connsiteX162" fmla="*/ 10408700 w 12191091"/>
              <a:gd name="connsiteY162" fmla="*/ 5000703 h 6787551"/>
              <a:gd name="connsiteX163" fmla="*/ 10445067 w 12191091"/>
              <a:gd name="connsiteY163" fmla="*/ 5064442 h 6787551"/>
              <a:gd name="connsiteX164" fmla="*/ 10496261 w 12191091"/>
              <a:gd name="connsiteY164" fmla="*/ 5175358 h 6787551"/>
              <a:gd name="connsiteX165" fmla="*/ 10755341 w 12191091"/>
              <a:gd name="connsiteY165" fmla="*/ 6254592 h 6787551"/>
              <a:gd name="connsiteX166" fmla="*/ 10857482 w 12191091"/>
              <a:gd name="connsiteY166" fmla="*/ 6787552 h 6787551"/>
              <a:gd name="connsiteX167" fmla="*/ 10860178 w 12191091"/>
              <a:gd name="connsiteY167" fmla="*/ 6786919 h 6787551"/>
              <a:gd name="connsiteX168" fmla="*/ 10758065 w 12191091"/>
              <a:gd name="connsiteY168" fmla="*/ 6254125 h 6787551"/>
              <a:gd name="connsiteX169" fmla="*/ 10526713 w 12191091"/>
              <a:gd name="connsiteY169" fmla="*/ 5248395 h 6787551"/>
              <a:gd name="connsiteX170" fmla="*/ 10700791 w 12191091"/>
              <a:gd name="connsiteY170" fmla="*/ 5797310 h 6787551"/>
              <a:gd name="connsiteX171" fmla="*/ 10789012 w 12191091"/>
              <a:gd name="connsiteY171" fmla="*/ 6161364 h 6787551"/>
              <a:gd name="connsiteX172" fmla="*/ 10918057 w 12191091"/>
              <a:gd name="connsiteY172" fmla="*/ 6672289 h 6787551"/>
              <a:gd name="connsiteX173" fmla="*/ 10920698 w 12191091"/>
              <a:gd name="connsiteY173" fmla="*/ 6671519 h 6787551"/>
              <a:gd name="connsiteX174" fmla="*/ 10791680 w 12191091"/>
              <a:gd name="connsiteY174" fmla="*/ 6160759 h 6787551"/>
              <a:gd name="connsiteX175" fmla="*/ 10703459 w 12191091"/>
              <a:gd name="connsiteY175" fmla="*/ 5796622 h 6787551"/>
              <a:gd name="connsiteX176" fmla="*/ 10502341 w 12191091"/>
              <a:gd name="connsiteY176" fmla="*/ 5181548 h 6787551"/>
              <a:gd name="connsiteX177" fmla="*/ 10491062 w 12191091"/>
              <a:gd name="connsiteY177" fmla="*/ 5152196 h 6787551"/>
              <a:gd name="connsiteX178" fmla="*/ 10715260 w 12191091"/>
              <a:gd name="connsiteY178" fmla="*/ 5719707 h 6787551"/>
              <a:gd name="connsiteX179" fmla="*/ 10824636 w 12191091"/>
              <a:gd name="connsiteY179" fmla="*/ 6073913 h 6787551"/>
              <a:gd name="connsiteX180" fmla="*/ 10978632 w 12191091"/>
              <a:gd name="connsiteY180" fmla="*/ 6557027 h 6787551"/>
              <a:gd name="connsiteX181" fmla="*/ 10981218 w 12191091"/>
              <a:gd name="connsiteY181" fmla="*/ 6556091 h 6787551"/>
              <a:gd name="connsiteX182" fmla="*/ 10827277 w 12191091"/>
              <a:gd name="connsiteY182" fmla="*/ 6073115 h 6787551"/>
              <a:gd name="connsiteX183" fmla="*/ 10717874 w 12191091"/>
              <a:gd name="connsiteY183" fmla="*/ 5718854 h 6787551"/>
              <a:gd name="connsiteX184" fmla="*/ 10481654 w 12191091"/>
              <a:gd name="connsiteY184" fmla="*/ 5128538 h 6787551"/>
              <a:gd name="connsiteX185" fmla="*/ 10467762 w 12191091"/>
              <a:gd name="connsiteY185" fmla="*/ 5094867 h 6787551"/>
              <a:gd name="connsiteX186" fmla="*/ 10729730 w 12191091"/>
              <a:gd name="connsiteY186" fmla="*/ 5642076 h 6787551"/>
              <a:gd name="connsiteX187" fmla="*/ 10863231 w 12191091"/>
              <a:gd name="connsiteY187" fmla="*/ 5991496 h 6787551"/>
              <a:gd name="connsiteX188" fmla="*/ 11039207 w 12191091"/>
              <a:gd name="connsiteY188" fmla="*/ 6441764 h 6787551"/>
              <a:gd name="connsiteX189" fmla="*/ 11041738 w 12191091"/>
              <a:gd name="connsiteY189" fmla="*/ 6440691 h 6787551"/>
              <a:gd name="connsiteX190" fmla="*/ 10865817 w 12191091"/>
              <a:gd name="connsiteY190" fmla="*/ 5990533 h 6787551"/>
              <a:gd name="connsiteX191" fmla="*/ 10732289 w 12191091"/>
              <a:gd name="connsiteY191" fmla="*/ 5641031 h 6787551"/>
              <a:gd name="connsiteX192" fmla="*/ 10460829 w 12191091"/>
              <a:gd name="connsiteY192" fmla="*/ 5078664 h 6787551"/>
              <a:gd name="connsiteX193" fmla="*/ 10444572 w 12191091"/>
              <a:gd name="connsiteY193" fmla="*/ 5041719 h 6787551"/>
              <a:gd name="connsiteX194" fmla="*/ 10744227 w 12191091"/>
              <a:gd name="connsiteY194" fmla="*/ 5564473 h 6787551"/>
              <a:gd name="connsiteX195" fmla="*/ 10905815 w 12191091"/>
              <a:gd name="connsiteY195" fmla="*/ 5913316 h 6787551"/>
              <a:gd name="connsiteX196" fmla="*/ 11099782 w 12191091"/>
              <a:gd name="connsiteY196" fmla="*/ 6326501 h 6787551"/>
              <a:gd name="connsiteX197" fmla="*/ 11102230 w 12191091"/>
              <a:gd name="connsiteY197" fmla="*/ 6325263 h 6787551"/>
              <a:gd name="connsiteX198" fmla="*/ 10908319 w 12191091"/>
              <a:gd name="connsiteY198" fmla="*/ 5912187 h 6787551"/>
              <a:gd name="connsiteX199" fmla="*/ 10746676 w 12191091"/>
              <a:gd name="connsiteY199" fmla="*/ 5563235 h 6787551"/>
              <a:gd name="connsiteX200" fmla="*/ 10439263 w 12191091"/>
              <a:gd name="connsiteY200" fmla="*/ 5030028 h 6787551"/>
              <a:gd name="connsiteX201" fmla="*/ 10433403 w 12191091"/>
              <a:gd name="connsiteY201" fmla="*/ 5017099 h 6787551"/>
              <a:gd name="connsiteX202" fmla="*/ 10421134 w 12191091"/>
              <a:gd name="connsiteY202" fmla="*/ 4991158 h 6787551"/>
              <a:gd name="connsiteX203" fmla="*/ 10758725 w 12191091"/>
              <a:gd name="connsiteY203" fmla="*/ 5486843 h 6787551"/>
              <a:gd name="connsiteX204" fmla="*/ 10953351 w 12191091"/>
              <a:gd name="connsiteY204" fmla="*/ 5838628 h 6787551"/>
              <a:gd name="connsiteX205" fmla="*/ 11160384 w 12191091"/>
              <a:gd name="connsiteY205" fmla="*/ 6211265 h 6787551"/>
              <a:gd name="connsiteX206" fmla="*/ 11162750 w 12191091"/>
              <a:gd name="connsiteY206" fmla="*/ 6209835 h 6787551"/>
              <a:gd name="connsiteX207" fmla="*/ 10955772 w 12191091"/>
              <a:gd name="connsiteY207" fmla="*/ 5837335 h 6787551"/>
              <a:gd name="connsiteX208" fmla="*/ 10761091 w 12191091"/>
              <a:gd name="connsiteY208" fmla="*/ 5485440 h 6787551"/>
              <a:gd name="connsiteX209" fmla="*/ 10416953 w 12191091"/>
              <a:gd name="connsiteY209" fmla="*/ 4982465 h 6787551"/>
              <a:gd name="connsiteX210" fmla="*/ 10398301 w 12191091"/>
              <a:gd name="connsiteY210" fmla="*/ 4944997 h 6787551"/>
              <a:gd name="connsiteX211" fmla="*/ 10773222 w 12191091"/>
              <a:gd name="connsiteY211" fmla="*/ 5409212 h 6787551"/>
              <a:gd name="connsiteX212" fmla="*/ 11006801 w 12191091"/>
              <a:gd name="connsiteY212" fmla="*/ 5766500 h 6787551"/>
              <a:gd name="connsiteX213" fmla="*/ 11220986 w 12191091"/>
              <a:gd name="connsiteY213" fmla="*/ 6096003 h 6787551"/>
              <a:gd name="connsiteX214" fmla="*/ 11223242 w 12191091"/>
              <a:gd name="connsiteY214" fmla="*/ 6094435 h 6787551"/>
              <a:gd name="connsiteX215" fmla="*/ 11009112 w 12191091"/>
              <a:gd name="connsiteY215" fmla="*/ 5765014 h 6787551"/>
              <a:gd name="connsiteX216" fmla="*/ 10775478 w 12191091"/>
              <a:gd name="connsiteY216" fmla="*/ 5407644 h 6787551"/>
              <a:gd name="connsiteX217" fmla="*/ 10398356 w 12191091"/>
              <a:gd name="connsiteY217" fmla="*/ 4940596 h 6787551"/>
              <a:gd name="connsiteX218" fmla="*/ 10393487 w 12191091"/>
              <a:gd name="connsiteY218" fmla="*/ 4935672 h 6787551"/>
              <a:gd name="connsiteX219" fmla="*/ 10372911 w 12191091"/>
              <a:gd name="connsiteY219" fmla="*/ 4896884 h 6787551"/>
              <a:gd name="connsiteX220" fmla="*/ 10787719 w 12191091"/>
              <a:gd name="connsiteY220" fmla="*/ 5331609 h 6787551"/>
              <a:gd name="connsiteX221" fmla="*/ 11066936 w 12191091"/>
              <a:gd name="connsiteY221" fmla="*/ 5695967 h 6787551"/>
              <a:gd name="connsiteX222" fmla="*/ 11281561 w 12191091"/>
              <a:gd name="connsiteY222" fmla="*/ 5980713 h 6787551"/>
              <a:gd name="connsiteX223" fmla="*/ 11283735 w 12191091"/>
              <a:gd name="connsiteY223" fmla="*/ 5979034 h 6787551"/>
              <a:gd name="connsiteX224" fmla="*/ 11069164 w 12191091"/>
              <a:gd name="connsiteY224" fmla="*/ 5694343 h 6787551"/>
              <a:gd name="connsiteX225" fmla="*/ 10789838 w 12191091"/>
              <a:gd name="connsiteY225" fmla="*/ 5329849 h 6787551"/>
              <a:gd name="connsiteX226" fmla="*/ 10369197 w 12191091"/>
              <a:gd name="connsiteY226" fmla="*/ 4890090 h 6787551"/>
              <a:gd name="connsiteX227" fmla="*/ 10346722 w 12191091"/>
              <a:gd name="connsiteY227" fmla="*/ 4850394 h 6787551"/>
              <a:gd name="connsiteX228" fmla="*/ 10802244 w 12191091"/>
              <a:gd name="connsiteY228" fmla="*/ 5253979 h 6787551"/>
              <a:gd name="connsiteX229" fmla="*/ 11134471 w 12191091"/>
              <a:gd name="connsiteY229" fmla="*/ 5626148 h 6787551"/>
              <a:gd name="connsiteX230" fmla="*/ 11342191 w 12191091"/>
              <a:gd name="connsiteY230" fmla="*/ 5865449 h 6787551"/>
              <a:gd name="connsiteX231" fmla="*/ 11344226 w 12191091"/>
              <a:gd name="connsiteY231" fmla="*/ 5863607 h 6787551"/>
              <a:gd name="connsiteX232" fmla="*/ 11136589 w 12191091"/>
              <a:gd name="connsiteY232" fmla="*/ 5624361 h 6787551"/>
              <a:gd name="connsiteX233" fmla="*/ 10804197 w 12191091"/>
              <a:gd name="connsiteY233" fmla="*/ 5252053 h 6787551"/>
              <a:gd name="connsiteX234" fmla="*/ 10363007 w 12191091"/>
              <a:gd name="connsiteY234" fmla="*/ 4859225 h 6787551"/>
              <a:gd name="connsiteX235" fmla="*/ 10343559 w 12191091"/>
              <a:gd name="connsiteY235" fmla="*/ 4845002 h 6787551"/>
              <a:gd name="connsiteX236" fmla="*/ 10320561 w 12191091"/>
              <a:gd name="connsiteY236" fmla="*/ 4806902 h 6787551"/>
              <a:gd name="connsiteX237" fmla="*/ 10816769 w 12191091"/>
              <a:gd name="connsiteY237" fmla="*/ 5176348 h 6787551"/>
              <a:gd name="connsiteX238" fmla="*/ 11210065 w 12191091"/>
              <a:gd name="connsiteY238" fmla="*/ 5556221 h 6787551"/>
              <a:gd name="connsiteX239" fmla="*/ 11402793 w 12191091"/>
              <a:gd name="connsiteY239" fmla="*/ 5750187 h 6787551"/>
              <a:gd name="connsiteX240" fmla="*/ 11404719 w 12191091"/>
              <a:gd name="connsiteY240" fmla="*/ 5748206 h 6787551"/>
              <a:gd name="connsiteX241" fmla="*/ 11212019 w 12191091"/>
              <a:gd name="connsiteY241" fmla="*/ 5554295 h 6787551"/>
              <a:gd name="connsiteX242" fmla="*/ 10818584 w 12191091"/>
              <a:gd name="connsiteY242" fmla="*/ 5174285 h 6787551"/>
              <a:gd name="connsiteX243" fmla="*/ 10345291 w 12191091"/>
              <a:gd name="connsiteY243" fmla="*/ 4818594 h 6787551"/>
              <a:gd name="connsiteX244" fmla="*/ 10317067 w 12191091"/>
              <a:gd name="connsiteY244" fmla="*/ 4801263 h 6787551"/>
              <a:gd name="connsiteX245" fmla="*/ 10292337 w 12191091"/>
              <a:gd name="connsiteY245" fmla="*/ 4762915 h 6787551"/>
              <a:gd name="connsiteX246" fmla="*/ 10831294 w 12191091"/>
              <a:gd name="connsiteY246" fmla="*/ 5098718 h 6787551"/>
              <a:gd name="connsiteX247" fmla="*/ 11294077 w 12191091"/>
              <a:gd name="connsiteY247" fmla="*/ 5485385 h 6787551"/>
              <a:gd name="connsiteX248" fmla="*/ 11463396 w 12191091"/>
              <a:gd name="connsiteY248" fmla="*/ 5634896 h 6787551"/>
              <a:gd name="connsiteX249" fmla="*/ 11465184 w 12191091"/>
              <a:gd name="connsiteY249" fmla="*/ 5632833 h 6787551"/>
              <a:gd name="connsiteX250" fmla="*/ 11295920 w 12191091"/>
              <a:gd name="connsiteY250" fmla="*/ 5483322 h 6787551"/>
              <a:gd name="connsiteX251" fmla="*/ 10832916 w 12191091"/>
              <a:gd name="connsiteY251" fmla="*/ 5096490 h 6787551"/>
              <a:gd name="connsiteX252" fmla="*/ 10289311 w 12191091"/>
              <a:gd name="connsiteY252" fmla="*/ 4758321 h 6787551"/>
              <a:gd name="connsiteX253" fmla="*/ 10264085 w 12191091"/>
              <a:gd name="connsiteY253" fmla="*/ 4721624 h 6787551"/>
              <a:gd name="connsiteX254" fmla="*/ 10845846 w 12191091"/>
              <a:gd name="connsiteY254" fmla="*/ 5021060 h 6787551"/>
              <a:gd name="connsiteX255" fmla="*/ 11386673 w 12191091"/>
              <a:gd name="connsiteY255" fmla="*/ 5412789 h 6787551"/>
              <a:gd name="connsiteX256" fmla="*/ 11523998 w 12191091"/>
              <a:gd name="connsiteY256" fmla="*/ 5519606 h 6787551"/>
              <a:gd name="connsiteX257" fmla="*/ 11525676 w 12191091"/>
              <a:gd name="connsiteY257" fmla="*/ 5517433 h 6787551"/>
              <a:gd name="connsiteX258" fmla="*/ 11388379 w 12191091"/>
              <a:gd name="connsiteY258" fmla="*/ 5410615 h 6787551"/>
              <a:gd name="connsiteX259" fmla="*/ 10847276 w 12191091"/>
              <a:gd name="connsiteY259" fmla="*/ 5018722 h 6787551"/>
              <a:gd name="connsiteX260" fmla="*/ 10309860 w 12191091"/>
              <a:gd name="connsiteY260" fmla="*/ 4737387 h 6787551"/>
              <a:gd name="connsiteX261" fmla="*/ 10260784 w 12191091"/>
              <a:gd name="connsiteY261" fmla="*/ 4717003 h 6787551"/>
              <a:gd name="connsiteX262" fmla="*/ 10233935 w 12191091"/>
              <a:gd name="connsiteY262" fmla="*/ 4680443 h 6787551"/>
              <a:gd name="connsiteX263" fmla="*/ 10860370 w 12191091"/>
              <a:gd name="connsiteY263" fmla="*/ 4943402 h 6787551"/>
              <a:gd name="connsiteX264" fmla="*/ 11488099 w 12191091"/>
              <a:gd name="connsiteY264" fmla="*/ 5337991 h 6787551"/>
              <a:gd name="connsiteX265" fmla="*/ 11584628 w 12191091"/>
              <a:gd name="connsiteY265" fmla="*/ 5404316 h 6787551"/>
              <a:gd name="connsiteX266" fmla="*/ 11586169 w 12191091"/>
              <a:gd name="connsiteY266" fmla="*/ 5402033 h 6787551"/>
              <a:gd name="connsiteX267" fmla="*/ 11489667 w 12191091"/>
              <a:gd name="connsiteY267" fmla="*/ 5335708 h 6787551"/>
              <a:gd name="connsiteX268" fmla="*/ 10861636 w 12191091"/>
              <a:gd name="connsiteY268" fmla="*/ 4940954 h 6787551"/>
              <a:gd name="connsiteX269" fmla="*/ 10231046 w 12191091"/>
              <a:gd name="connsiteY269" fmla="*/ 4676647 h 6787551"/>
              <a:gd name="connsiteX270" fmla="*/ 10202932 w 12191091"/>
              <a:gd name="connsiteY270" fmla="*/ 4640885 h 6787551"/>
              <a:gd name="connsiteX271" fmla="*/ 10874895 w 12191091"/>
              <a:gd name="connsiteY271" fmla="*/ 4865744 h 6787551"/>
              <a:gd name="connsiteX272" fmla="*/ 11598301 w 12191091"/>
              <a:gd name="connsiteY272" fmla="*/ 5260444 h 6787551"/>
              <a:gd name="connsiteX273" fmla="*/ 11645231 w 12191091"/>
              <a:gd name="connsiteY273" fmla="*/ 5289026 h 6787551"/>
              <a:gd name="connsiteX274" fmla="*/ 11646660 w 12191091"/>
              <a:gd name="connsiteY274" fmla="*/ 5286660 h 6787551"/>
              <a:gd name="connsiteX275" fmla="*/ 11599731 w 12191091"/>
              <a:gd name="connsiteY275" fmla="*/ 5258105 h 6787551"/>
              <a:gd name="connsiteX276" fmla="*/ 10875968 w 12191091"/>
              <a:gd name="connsiteY276" fmla="*/ 4863213 h 6787551"/>
              <a:gd name="connsiteX277" fmla="*/ 10200071 w 12191091"/>
              <a:gd name="connsiteY277" fmla="*/ 4637337 h 6787551"/>
              <a:gd name="connsiteX278" fmla="*/ 10171050 w 12191091"/>
              <a:gd name="connsiteY278" fmla="*/ 4602785 h 6787551"/>
              <a:gd name="connsiteX279" fmla="*/ 10889448 w 12191091"/>
              <a:gd name="connsiteY279" fmla="*/ 4788059 h 6787551"/>
              <a:gd name="connsiteX280" fmla="*/ 11705833 w 12191091"/>
              <a:gd name="connsiteY280" fmla="*/ 5173708 h 6787551"/>
              <a:gd name="connsiteX281" fmla="*/ 11707127 w 12191091"/>
              <a:gd name="connsiteY281" fmla="*/ 5171287 h 6787551"/>
              <a:gd name="connsiteX282" fmla="*/ 10890328 w 12191091"/>
              <a:gd name="connsiteY282" fmla="*/ 4785473 h 6787551"/>
              <a:gd name="connsiteX283" fmla="*/ 10168189 w 12191091"/>
              <a:gd name="connsiteY283" fmla="*/ 4599484 h 6787551"/>
              <a:gd name="connsiteX284" fmla="*/ 10138286 w 12191091"/>
              <a:gd name="connsiteY284" fmla="*/ 4566143 h 6787551"/>
              <a:gd name="connsiteX285" fmla="*/ 10903945 w 12191091"/>
              <a:gd name="connsiteY285" fmla="*/ 4710373 h 6787551"/>
              <a:gd name="connsiteX286" fmla="*/ 11766435 w 12191091"/>
              <a:gd name="connsiteY286" fmla="*/ 5058417 h 6787551"/>
              <a:gd name="connsiteX287" fmla="*/ 11767618 w 12191091"/>
              <a:gd name="connsiteY287" fmla="*/ 5055942 h 6787551"/>
              <a:gd name="connsiteX288" fmla="*/ 10904688 w 12191091"/>
              <a:gd name="connsiteY288" fmla="*/ 4707732 h 6787551"/>
              <a:gd name="connsiteX289" fmla="*/ 10135425 w 12191091"/>
              <a:gd name="connsiteY289" fmla="*/ 4563035 h 6787551"/>
              <a:gd name="connsiteX290" fmla="*/ 10104148 w 12191091"/>
              <a:gd name="connsiteY290" fmla="*/ 4530464 h 6787551"/>
              <a:gd name="connsiteX291" fmla="*/ 10918497 w 12191091"/>
              <a:gd name="connsiteY291" fmla="*/ 4632688 h 6787551"/>
              <a:gd name="connsiteX292" fmla="*/ 11827038 w 12191091"/>
              <a:gd name="connsiteY292" fmla="*/ 4943100 h 6787551"/>
              <a:gd name="connsiteX293" fmla="*/ 11828111 w 12191091"/>
              <a:gd name="connsiteY293" fmla="*/ 4940569 h 6787551"/>
              <a:gd name="connsiteX294" fmla="*/ 10919047 w 12191091"/>
              <a:gd name="connsiteY294" fmla="*/ 4629992 h 6787551"/>
              <a:gd name="connsiteX295" fmla="*/ 10101314 w 12191091"/>
              <a:gd name="connsiteY295" fmla="*/ 4527576 h 6787551"/>
              <a:gd name="connsiteX296" fmla="*/ 10085772 w 12191091"/>
              <a:gd name="connsiteY296" fmla="*/ 4512171 h 6787551"/>
              <a:gd name="connsiteX297" fmla="*/ 10069074 w 12191091"/>
              <a:gd name="connsiteY297" fmla="*/ 4496188 h 6787551"/>
              <a:gd name="connsiteX298" fmla="*/ 10932995 w 12191091"/>
              <a:gd name="connsiteY298" fmla="*/ 4555002 h 6787551"/>
              <a:gd name="connsiteX299" fmla="*/ 11887640 w 12191091"/>
              <a:gd name="connsiteY299" fmla="*/ 4827782 h 6787551"/>
              <a:gd name="connsiteX300" fmla="*/ 11888603 w 12191091"/>
              <a:gd name="connsiteY300" fmla="*/ 4825196 h 6787551"/>
              <a:gd name="connsiteX301" fmla="*/ 10933407 w 12191091"/>
              <a:gd name="connsiteY301" fmla="*/ 4552279 h 6787551"/>
              <a:gd name="connsiteX302" fmla="*/ 10066130 w 12191091"/>
              <a:gd name="connsiteY302" fmla="*/ 4493437 h 6787551"/>
              <a:gd name="connsiteX303" fmla="*/ 10032981 w 12191091"/>
              <a:gd name="connsiteY303" fmla="*/ 4463314 h 6787551"/>
              <a:gd name="connsiteX304" fmla="*/ 10947520 w 12191091"/>
              <a:gd name="connsiteY304" fmla="*/ 4477289 h 6787551"/>
              <a:gd name="connsiteX305" fmla="*/ 11948243 w 12191091"/>
              <a:gd name="connsiteY305" fmla="*/ 4712464 h 6787551"/>
              <a:gd name="connsiteX306" fmla="*/ 11949096 w 12191091"/>
              <a:gd name="connsiteY306" fmla="*/ 4709850 h 6787551"/>
              <a:gd name="connsiteX307" fmla="*/ 10947794 w 12191091"/>
              <a:gd name="connsiteY307" fmla="*/ 4474566 h 6787551"/>
              <a:gd name="connsiteX308" fmla="*/ 10030038 w 12191091"/>
              <a:gd name="connsiteY308" fmla="*/ 4460701 h 6787551"/>
              <a:gd name="connsiteX309" fmla="*/ 9996257 w 12191091"/>
              <a:gd name="connsiteY309" fmla="*/ 4432092 h 6787551"/>
              <a:gd name="connsiteX310" fmla="*/ 10962016 w 12191091"/>
              <a:gd name="connsiteY310" fmla="*/ 4399603 h 6787551"/>
              <a:gd name="connsiteX311" fmla="*/ 12008845 w 12191091"/>
              <a:gd name="connsiteY311" fmla="*/ 4597146 h 6787551"/>
              <a:gd name="connsiteX312" fmla="*/ 12009587 w 12191091"/>
              <a:gd name="connsiteY312" fmla="*/ 4594505 h 6787551"/>
              <a:gd name="connsiteX313" fmla="*/ 10962154 w 12191091"/>
              <a:gd name="connsiteY313" fmla="*/ 4396853 h 6787551"/>
              <a:gd name="connsiteX314" fmla="*/ 9993231 w 12191091"/>
              <a:gd name="connsiteY314" fmla="*/ 4429616 h 6787551"/>
              <a:gd name="connsiteX315" fmla="*/ 9957910 w 12191091"/>
              <a:gd name="connsiteY315" fmla="*/ 4401749 h 6787551"/>
              <a:gd name="connsiteX316" fmla="*/ 10976541 w 12191091"/>
              <a:gd name="connsiteY316" fmla="*/ 4321890 h 6787551"/>
              <a:gd name="connsiteX317" fmla="*/ 12069420 w 12191091"/>
              <a:gd name="connsiteY317" fmla="*/ 4481828 h 6787551"/>
              <a:gd name="connsiteX318" fmla="*/ 12070080 w 12191091"/>
              <a:gd name="connsiteY318" fmla="*/ 4479132 h 6787551"/>
              <a:gd name="connsiteX319" fmla="*/ 10976541 w 12191091"/>
              <a:gd name="connsiteY319" fmla="*/ 4319140 h 6787551"/>
              <a:gd name="connsiteX320" fmla="*/ 9954829 w 12191091"/>
              <a:gd name="connsiteY320" fmla="*/ 4399411 h 6787551"/>
              <a:gd name="connsiteX321" fmla="*/ 9918819 w 12191091"/>
              <a:gd name="connsiteY321" fmla="*/ 4372947 h 6787551"/>
              <a:gd name="connsiteX322" fmla="*/ 10991038 w 12191091"/>
              <a:gd name="connsiteY322" fmla="*/ 4244177 h 6787551"/>
              <a:gd name="connsiteX323" fmla="*/ 12130023 w 12191091"/>
              <a:gd name="connsiteY323" fmla="*/ 4366483 h 6787551"/>
              <a:gd name="connsiteX324" fmla="*/ 12130600 w 12191091"/>
              <a:gd name="connsiteY324" fmla="*/ 4363787 h 6787551"/>
              <a:gd name="connsiteX325" fmla="*/ 10990928 w 12191091"/>
              <a:gd name="connsiteY325" fmla="*/ 4241427 h 6787551"/>
              <a:gd name="connsiteX326" fmla="*/ 9915711 w 12191091"/>
              <a:gd name="connsiteY326" fmla="*/ 4370719 h 6787551"/>
              <a:gd name="connsiteX327" fmla="*/ 9878519 w 12191091"/>
              <a:gd name="connsiteY327" fmla="*/ 4345273 h 6787551"/>
              <a:gd name="connsiteX328" fmla="*/ 11005508 w 12191091"/>
              <a:gd name="connsiteY328" fmla="*/ 4166492 h 6787551"/>
              <a:gd name="connsiteX329" fmla="*/ 6984542 w 12191091"/>
              <a:gd name="connsiteY329" fmla="*/ 3681975 h 6787551"/>
              <a:gd name="connsiteX330" fmla="*/ 7864225 w 12191091"/>
              <a:gd name="connsiteY330" fmla="*/ 3827361 h 6787551"/>
              <a:gd name="connsiteX331" fmla="*/ 9519746 w 12191091"/>
              <a:gd name="connsiteY331" fmla="*/ 4174250 h 6787551"/>
              <a:gd name="connsiteX332" fmla="*/ 9871338 w 12191091"/>
              <a:gd name="connsiteY332" fmla="*/ 4344035 h 6787551"/>
              <a:gd name="connsiteX333" fmla="*/ 9823225 w 12191091"/>
              <a:gd name="connsiteY333" fmla="*/ 4354709 h 6787551"/>
              <a:gd name="connsiteX334" fmla="*/ 9463682 w 12191091"/>
              <a:gd name="connsiteY334" fmla="*/ 4196229 h 6787551"/>
              <a:gd name="connsiteX335" fmla="*/ 8632222 w 12191091"/>
              <a:gd name="connsiteY335" fmla="*/ 4001988 h 6787551"/>
              <a:gd name="connsiteX336" fmla="*/ 8100968 w 12191091"/>
              <a:gd name="connsiteY336" fmla="*/ 3915169 h 6787551"/>
              <a:gd name="connsiteX337" fmla="*/ 7445043 w 12191091"/>
              <a:gd name="connsiteY337" fmla="*/ 3805023 h 6787551"/>
              <a:gd name="connsiteX338" fmla="*/ 6915274 w 12191091"/>
              <a:gd name="connsiteY338" fmla="*/ 3686900 h 6787551"/>
              <a:gd name="connsiteX339" fmla="*/ 6471966 w 12191091"/>
              <a:gd name="connsiteY339" fmla="*/ 3545503 h 6787551"/>
              <a:gd name="connsiteX340" fmla="*/ 6984542 w 12191091"/>
              <a:gd name="connsiteY340" fmla="*/ 3681975 h 6787551"/>
              <a:gd name="connsiteX341" fmla="*/ 10409718 w 12191091"/>
              <a:gd name="connsiteY341" fmla="*/ 4997815 h 6787551"/>
              <a:gd name="connsiteX342" fmla="*/ 10396926 w 12191091"/>
              <a:gd name="connsiteY342" fmla="*/ 4976468 h 6787551"/>
              <a:gd name="connsiteX343" fmla="*/ 10406004 w 12191091"/>
              <a:gd name="connsiteY343" fmla="*/ 4988517 h 6787551"/>
              <a:gd name="connsiteX344" fmla="*/ 10416072 w 12191091"/>
              <a:gd name="connsiteY344" fmla="*/ 5007416 h 6787551"/>
              <a:gd name="connsiteX345" fmla="*/ 10409718 w 12191091"/>
              <a:gd name="connsiteY345" fmla="*/ 4997815 h 6787551"/>
              <a:gd name="connsiteX346" fmla="*/ 3863808 w 12191091"/>
              <a:gd name="connsiteY346" fmla="*/ 1034088 h 6787551"/>
              <a:gd name="connsiteX347" fmla="*/ 3846037 w 12191091"/>
              <a:gd name="connsiteY347" fmla="*/ 1020108 h 6787551"/>
              <a:gd name="connsiteX348" fmla="*/ 3872501 w 12191091"/>
              <a:gd name="connsiteY348" fmla="*/ 1035065 h 6787551"/>
              <a:gd name="connsiteX349" fmla="*/ 3895636 w 12191091"/>
              <a:gd name="connsiteY349" fmla="*/ 1056178 h 6787551"/>
              <a:gd name="connsiteX350" fmla="*/ 3870437 w 12191091"/>
              <a:gd name="connsiteY350" fmla="*/ 1039326 h 6787551"/>
              <a:gd name="connsiteX351" fmla="*/ 3863808 w 12191091"/>
              <a:gd name="connsiteY351" fmla="*/ 1034088 h 6787551"/>
              <a:gd name="connsiteX352" fmla="*/ 3762685 w 12191091"/>
              <a:gd name="connsiteY352" fmla="*/ 966961 h 6787551"/>
              <a:gd name="connsiteX353" fmla="*/ 3790579 w 12191091"/>
              <a:gd name="connsiteY353" fmla="*/ 980171 h 6787551"/>
              <a:gd name="connsiteX354" fmla="*/ 3815474 w 12191091"/>
              <a:gd name="connsiteY354" fmla="*/ 999603 h 6787551"/>
              <a:gd name="connsiteX355" fmla="*/ 3788818 w 12191091"/>
              <a:gd name="connsiteY355" fmla="*/ 984426 h 6787551"/>
              <a:gd name="connsiteX356" fmla="*/ 3762685 w 12191091"/>
              <a:gd name="connsiteY356" fmla="*/ 966961 h 6787551"/>
              <a:gd name="connsiteX357" fmla="*/ 3403362 w 12191091"/>
              <a:gd name="connsiteY357" fmla="*/ 825818 h 6787551"/>
              <a:gd name="connsiteX358" fmla="*/ 3372744 w 12191091"/>
              <a:gd name="connsiteY358" fmla="*/ 817625 h 6787551"/>
              <a:gd name="connsiteX359" fmla="*/ 3407626 w 12191091"/>
              <a:gd name="connsiteY359" fmla="*/ 822412 h 6787551"/>
              <a:gd name="connsiteX360" fmla="*/ 3437033 w 12191091"/>
              <a:gd name="connsiteY360" fmla="*/ 832673 h 6787551"/>
              <a:gd name="connsiteX361" fmla="*/ 3403362 w 12191091"/>
              <a:gd name="connsiteY361" fmla="*/ 825818 h 6787551"/>
              <a:gd name="connsiteX362" fmla="*/ 3296324 w 12191091"/>
              <a:gd name="connsiteY362" fmla="*/ 805032 h 6787551"/>
              <a:gd name="connsiteX363" fmla="*/ 3265459 w 12191091"/>
              <a:gd name="connsiteY363" fmla="*/ 799211 h 6787551"/>
              <a:gd name="connsiteX364" fmla="*/ 3300863 w 12191091"/>
              <a:gd name="connsiteY364" fmla="*/ 801458 h 6787551"/>
              <a:gd name="connsiteX365" fmla="*/ 3331096 w 12191091"/>
              <a:gd name="connsiteY365" fmla="*/ 809414 h 6787551"/>
              <a:gd name="connsiteX366" fmla="*/ 3306393 w 12191091"/>
              <a:gd name="connsiteY366" fmla="*/ 806289 h 6787551"/>
              <a:gd name="connsiteX367" fmla="*/ 3296324 w 12191091"/>
              <a:gd name="connsiteY367" fmla="*/ 805032 h 6787551"/>
              <a:gd name="connsiteX368" fmla="*/ 3194816 w 12191091"/>
              <a:gd name="connsiteY368" fmla="*/ 792158 h 6787551"/>
              <a:gd name="connsiteX369" fmla="*/ 3161420 w 12191091"/>
              <a:gd name="connsiteY369" fmla="*/ 787883 h 6787551"/>
              <a:gd name="connsiteX370" fmla="*/ 3189397 w 12191091"/>
              <a:gd name="connsiteY370" fmla="*/ 788020 h 6787551"/>
              <a:gd name="connsiteX371" fmla="*/ 3221665 w 12191091"/>
              <a:gd name="connsiteY371" fmla="*/ 793885 h 6787551"/>
              <a:gd name="connsiteX372" fmla="*/ 3198337 w 12191091"/>
              <a:gd name="connsiteY372" fmla="*/ 792606 h 6787551"/>
              <a:gd name="connsiteX373" fmla="*/ 3194816 w 12191091"/>
              <a:gd name="connsiteY373" fmla="*/ 792158 h 6787551"/>
              <a:gd name="connsiteX374" fmla="*/ 2364085 w 12191091"/>
              <a:gd name="connsiteY374" fmla="*/ 895418 h 6787551"/>
              <a:gd name="connsiteX375" fmla="*/ 2406124 w 12191091"/>
              <a:gd name="connsiteY375" fmla="*/ 881015 h 6787551"/>
              <a:gd name="connsiteX376" fmla="*/ 2441223 w 12191091"/>
              <a:gd name="connsiteY376" fmla="*/ 873213 h 6787551"/>
              <a:gd name="connsiteX377" fmla="*/ 2396141 w 12191091"/>
              <a:gd name="connsiteY377" fmla="*/ 886863 h 6787551"/>
              <a:gd name="connsiteX378" fmla="*/ 2364085 w 12191091"/>
              <a:gd name="connsiteY378" fmla="*/ 895418 h 6787551"/>
              <a:gd name="connsiteX379" fmla="*/ 2430354 w 12191091"/>
              <a:gd name="connsiteY379" fmla="*/ 872795 h 6787551"/>
              <a:gd name="connsiteX380" fmla="*/ 2482459 w 12191091"/>
              <a:gd name="connsiteY380" fmla="*/ 855283 h 6787551"/>
              <a:gd name="connsiteX381" fmla="*/ 2528080 w 12191091"/>
              <a:gd name="connsiteY381" fmla="*/ 847453 h 6787551"/>
              <a:gd name="connsiteX382" fmla="*/ 2476420 w 12191091"/>
              <a:gd name="connsiteY382" fmla="*/ 862688 h 6787551"/>
              <a:gd name="connsiteX383" fmla="*/ 2430354 w 12191091"/>
              <a:gd name="connsiteY383" fmla="*/ 872795 h 6787551"/>
              <a:gd name="connsiteX384" fmla="*/ 927010 w 12191091"/>
              <a:gd name="connsiteY384" fmla="*/ 1396088 h 6787551"/>
              <a:gd name="connsiteX385" fmla="*/ 950211 w 12191091"/>
              <a:gd name="connsiteY385" fmla="*/ 1382141 h 6787551"/>
              <a:gd name="connsiteX386" fmla="*/ 926207 w 12191091"/>
              <a:gd name="connsiteY386" fmla="*/ 1397373 h 6787551"/>
              <a:gd name="connsiteX387" fmla="*/ 926438 w 12191091"/>
              <a:gd name="connsiteY387" fmla="*/ 1397739 h 6787551"/>
              <a:gd name="connsiteX388" fmla="*/ 897086 w 12191091"/>
              <a:gd name="connsiteY388" fmla="*/ 1414659 h 6787551"/>
              <a:gd name="connsiteX389" fmla="*/ 927010 w 12191091"/>
              <a:gd name="connsiteY389" fmla="*/ 1396088 h 6787551"/>
              <a:gd name="connsiteX390" fmla="*/ 10297949 w 12191091"/>
              <a:gd name="connsiteY390" fmla="*/ 4843764 h 6787551"/>
              <a:gd name="connsiteX391" fmla="*/ 10276959 w 12191091"/>
              <a:gd name="connsiteY391" fmla="*/ 4817989 h 6787551"/>
              <a:gd name="connsiteX392" fmla="*/ 10301222 w 12191091"/>
              <a:gd name="connsiteY392" fmla="*/ 4837190 h 6787551"/>
              <a:gd name="connsiteX393" fmla="*/ 10321579 w 12191091"/>
              <a:gd name="connsiteY393" fmla="*/ 4865551 h 6787551"/>
              <a:gd name="connsiteX394" fmla="*/ 10297949 w 12191091"/>
              <a:gd name="connsiteY394" fmla="*/ 4843764 h 6787551"/>
              <a:gd name="connsiteX395" fmla="*/ 10330382 w 12191091"/>
              <a:gd name="connsiteY395" fmla="*/ 4878206 h 6787551"/>
              <a:gd name="connsiteX396" fmla="*/ 10346887 w 12191091"/>
              <a:gd name="connsiteY396" fmla="*/ 4902469 h 6787551"/>
              <a:gd name="connsiteX397" fmla="*/ 10327108 w 12191091"/>
              <a:gd name="connsiteY397" fmla="*/ 4881177 h 6787551"/>
              <a:gd name="connsiteX398" fmla="*/ 10310548 w 12191091"/>
              <a:gd name="connsiteY398" fmla="*/ 4859692 h 6787551"/>
              <a:gd name="connsiteX399" fmla="*/ 10330382 w 12191091"/>
              <a:gd name="connsiteY399" fmla="*/ 4878206 h 6787551"/>
              <a:gd name="connsiteX400" fmla="*/ 9699985 w 12191091"/>
              <a:gd name="connsiteY400" fmla="*/ 4541550 h 6787551"/>
              <a:gd name="connsiteX401" fmla="*/ 9694538 w 12191091"/>
              <a:gd name="connsiteY401" fmla="*/ 4540340 h 6787551"/>
              <a:gd name="connsiteX402" fmla="*/ 9718939 w 12191091"/>
              <a:gd name="connsiteY402" fmla="*/ 4542596 h 6787551"/>
              <a:gd name="connsiteX403" fmla="*/ 9741249 w 12191091"/>
              <a:gd name="connsiteY403" fmla="*/ 4548812 h 6787551"/>
              <a:gd name="connsiteX404" fmla="*/ 9742018 w 12191091"/>
              <a:gd name="connsiteY404" fmla="*/ 4549033 h 6787551"/>
              <a:gd name="connsiteX405" fmla="*/ 9717288 w 12191091"/>
              <a:gd name="connsiteY405" fmla="*/ 4545567 h 6787551"/>
              <a:gd name="connsiteX406" fmla="*/ 9699985 w 12191091"/>
              <a:gd name="connsiteY406" fmla="*/ 4541550 h 6787551"/>
              <a:gd name="connsiteX407" fmla="*/ 9627719 w 12191091"/>
              <a:gd name="connsiteY407" fmla="*/ 4531867 h 6787551"/>
              <a:gd name="connsiteX408" fmla="*/ 9605052 w 12191091"/>
              <a:gd name="connsiteY408" fmla="*/ 4528181 h 6787551"/>
              <a:gd name="connsiteX409" fmla="*/ 9628957 w 12191091"/>
              <a:gd name="connsiteY409" fmla="*/ 4529034 h 6787551"/>
              <a:gd name="connsiteX410" fmla="*/ 9652119 w 12191091"/>
              <a:gd name="connsiteY410" fmla="*/ 4533875 h 6787551"/>
              <a:gd name="connsiteX411" fmla="*/ 9627719 w 12191091"/>
              <a:gd name="connsiteY411" fmla="*/ 4531867 h 6787551"/>
              <a:gd name="connsiteX412" fmla="*/ 9512924 w 12191091"/>
              <a:gd name="connsiteY412" fmla="*/ 4520919 h 6787551"/>
              <a:gd name="connsiteX413" fmla="*/ 9536664 w 12191091"/>
              <a:gd name="connsiteY413" fmla="*/ 4520616 h 6787551"/>
              <a:gd name="connsiteX414" fmla="*/ 9559469 w 12191091"/>
              <a:gd name="connsiteY414" fmla="*/ 4523945 h 6787551"/>
              <a:gd name="connsiteX415" fmla="*/ 9535178 w 12191091"/>
              <a:gd name="connsiteY415" fmla="*/ 4523229 h 6787551"/>
              <a:gd name="connsiteX416" fmla="*/ 9512924 w 12191091"/>
              <a:gd name="connsiteY416" fmla="*/ 4520919 h 6787551"/>
              <a:gd name="connsiteX417" fmla="*/ 3946445 w 12191091"/>
              <a:gd name="connsiteY417" fmla="*/ 1088155 h 6787551"/>
              <a:gd name="connsiteX418" fmla="*/ 3923255 w 12191091"/>
              <a:gd name="connsiteY418" fmla="*/ 1063746 h 6787551"/>
              <a:gd name="connsiteX419" fmla="*/ 3957723 w 12191091"/>
              <a:gd name="connsiteY419" fmla="*/ 1083269 h 6787551"/>
              <a:gd name="connsiteX420" fmla="*/ 3984187 w 12191091"/>
              <a:gd name="connsiteY420" fmla="*/ 1115215 h 6787551"/>
              <a:gd name="connsiteX421" fmla="*/ 3961245 w 12191091"/>
              <a:gd name="connsiteY421" fmla="*/ 1099926 h 6787551"/>
              <a:gd name="connsiteX422" fmla="*/ 3951397 w 12191091"/>
              <a:gd name="connsiteY422" fmla="*/ 1093357 h 6787551"/>
              <a:gd name="connsiteX423" fmla="*/ 3946445 w 12191091"/>
              <a:gd name="connsiteY423" fmla="*/ 1088155 h 6787551"/>
              <a:gd name="connsiteX424" fmla="*/ 3669924 w 12191091"/>
              <a:gd name="connsiteY424" fmla="*/ 905855 h 6787551"/>
              <a:gd name="connsiteX425" fmla="*/ 3710527 w 12191091"/>
              <a:gd name="connsiteY425" fmla="*/ 918331 h 6787551"/>
              <a:gd name="connsiteX426" fmla="*/ 3743043 w 12191091"/>
              <a:gd name="connsiteY426" fmla="*/ 943311 h 6787551"/>
              <a:gd name="connsiteX427" fmla="*/ 3704201 w 12191091"/>
              <a:gd name="connsiteY427" fmla="*/ 928253 h 6787551"/>
              <a:gd name="connsiteX428" fmla="*/ 3669924 w 12191091"/>
              <a:gd name="connsiteY428" fmla="*/ 905855 h 6787551"/>
              <a:gd name="connsiteX429" fmla="*/ 3510950 w 12191091"/>
              <a:gd name="connsiteY429" fmla="*/ 848218 h 6787551"/>
              <a:gd name="connsiteX430" fmla="*/ 3488777 w 12191091"/>
              <a:gd name="connsiteY430" fmla="*/ 838510 h 6787551"/>
              <a:gd name="connsiteX431" fmla="*/ 3473950 w 12191091"/>
              <a:gd name="connsiteY431" fmla="*/ 832013 h 6787551"/>
              <a:gd name="connsiteX432" fmla="*/ 3519395 w 12191091"/>
              <a:gd name="connsiteY432" fmla="*/ 839000 h 6787551"/>
              <a:gd name="connsiteX433" fmla="*/ 3555129 w 12191091"/>
              <a:gd name="connsiteY433" fmla="*/ 858130 h 6787551"/>
              <a:gd name="connsiteX434" fmla="*/ 3511500 w 12191091"/>
              <a:gd name="connsiteY434" fmla="*/ 848474 h 6787551"/>
              <a:gd name="connsiteX435" fmla="*/ 3510950 w 12191091"/>
              <a:gd name="connsiteY435" fmla="*/ 848218 h 6787551"/>
              <a:gd name="connsiteX436" fmla="*/ 3189644 w 12191091"/>
              <a:gd name="connsiteY436" fmla="*/ 785272 h 6787551"/>
              <a:gd name="connsiteX437" fmla="*/ 3148436 w 12191091"/>
              <a:gd name="connsiteY437" fmla="*/ 777944 h 6787551"/>
              <a:gd name="connsiteX438" fmla="*/ 3153167 w 12191091"/>
              <a:gd name="connsiteY438" fmla="*/ 777658 h 6787551"/>
              <a:gd name="connsiteX439" fmla="*/ 3198640 w 12191091"/>
              <a:gd name="connsiteY439" fmla="*/ 775218 h 6787551"/>
              <a:gd name="connsiteX440" fmla="*/ 3239958 w 12191091"/>
              <a:gd name="connsiteY440" fmla="*/ 785687 h 6787551"/>
              <a:gd name="connsiteX441" fmla="*/ 3204141 w 12191091"/>
              <a:gd name="connsiteY441" fmla="*/ 785366 h 6787551"/>
              <a:gd name="connsiteX442" fmla="*/ 3189644 w 12191091"/>
              <a:gd name="connsiteY442" fmla="*/ 785272 h 6787551"/>
              <a:gd name="connsiteX443" fmla="*/ 2641076 w 12191091"/>
              <a:gd name="connsiteY443" fmla="*/ 817854 h 6787551"/>
              <a:gd name="connsiteX444" fmla="*/ 2704324 w 12191091"/>
              <a:gd name="connsiteY444" fmla="*/ 800234 h 6787551"/>
              <a:gd name="connsiteX445" fmla="*/ 2754589 w 12191091"/>
              <a:gd name="connsiteY445" fmla="*/ 797525 h 6787551"/>
              <a:gd name="connsiteX446" fmla="*/ 2691202 w 12191091"/>
              <a:gd name="connsiteY446" fmla="*/ 812448 h 6787551"/>
              <a:gd name="connsiteX447" fmla="*/ 2641076 w 12191091"/>
              <a:gd name="connsiteY447" fmla="*/ 817854 h 6787551"/>
              <a:gd name="connsiteX448" fmla="*/ 2670136 w 12191091"/>
              <a:gd name="connsiteY448" fmla="*/ 817485 h 6787551"/>
              <a:gd name="connsiteX449" fmla="*/ 2621052 w 12191091"/>
              <a:gd name="connsiteY449" fmla="*/ 829416 h 6787551"/>
              <a:gd name="connsiteX450" fmla="*/ 2573684 w 12191091"/>
              <a:gd name="connsiteY450" fmla="*/ 837063 h 6787551"/>
              <a:gd name="connsiteX451" fmla="*/ 2624738 w 12191091"/>
              <a:gd name="connsiteY451" fmla="*/ 822475 h 6787551"/>
              <a:gd name="connsiteX452" fmla="*/ 2670136 w 12191091"/>
              <a:gd name="connsiteY452" fmla="*/ 817485 h 6787551"/>
              <a:gd name="connsiteX453" fmla="*/ 1193144 w 12191091"/>
              <a:gd name="connsiteY453" fmla="*/ 1231367 h 6787551"/>
              <a:gd name="connsiteX454" fmla="*/ 1227629 w 12191091"/>
              <a:gd name="connsiteY454" fmla="*/ 1209871 h 6787551"/>
              <a:gd name="connsiteX455" fmla="*/ 1250802 w 12191091"/>
              <a:gd name="connsiteY455" fmla="*/ 1195910 h 6787551"/>
              <a:gd name="connsiteX456" fmla="*/ 1200629 w 12191091"/>
              <a:gd name="connsiteY456" fmla="*/ 1231067 h 6787551"/>
              <a:gd name="connsiteX457" fmla="*/ 1152095 w 12191091"/>
              <a:gd name="connsiteY457" fmla="*/ 1259104 h 6787551"/>
              <a:gd name="connsiteX458" fmla="*/ 1193144 w 12191091"/>
              <a:gd name="connsiteY458" fmla="*/ 1231367 h 6787551"/>
              <a:gd name="connsiteX459" fmla="*/ 1114688 w 12191091"/>
              <a:gd name="connsiteY459" fmla="*/ 1280979 h 6787551"/>
              <a:gd name="connsiteX460" fmla="*/ 1111043 w 12191091"/>
              <a:gd name="connsiteY460" fmla="*/ 1283114 h 6787551"/>
              <a:gd name="connsiteX461" fmla="*/ 1119213 w 12191091"/>
              <a:gd name="connsiteY461" fmla="*/ 1277934 h 6787551"/>
              <a:gd name="connsiteX462" fmla="*/ 1114688 w 12191091"/>
              <a:gd name="connsiteY462" fmla="*/ 1280979 h 6787551"/>
              <a:gd name="connsiteX463" fmla="*/ 2392666 w 12191091"/>
              <a:gd name="connsiteY463" fmla="*/ 412976 h 6787551"/>
              <a:gd name="connsiteX464" fmla="*/ 2436232 w 12191091"/>
              <a:gd name="connsiteY464" fmla="*/ 390732 h 6787551"/>
              <a:gd name="connsiteX465" fmla="*/ 2394575 w 12191091"/>
              <a:gd name="connsiteY465" fmla="*/ 432546 h 6787551"/>
              <a:gd name="connsiteX466" fmla="*/ 2344979 w 12191091"/>
              <a:gd name="connsiteY466" fmla="*/ 455178 h 6787551"/>
              <a:gd name="connsiteX467" fmla="*/ 2387258 w 12191091"/>
              <a:gd name="connsiteY467" fmla="*/ 415944 h 6787551"/>
              <a:gd name="connsiteX468" fmla="*/ 2392666 w 12191091"/>
              <a:gd name="connsiteY468" fmla="*/ 412976 h 6787551"/>
              <a:gd name="connsiteX469" fmla="*/ 5441230 w 12191091"/>
              <a:gd name="connsiteY469" fmla="*/ 2372870 h 6787551"/>
              <a:gd name="connsiteX470" fmla="*/ 5445439 w 12191091"/>
              <a:gd name="connsiteY470" fmla="*/ 2391516 h 6787551"/>
              <a:gd name="connsiteX471" fmla="*/ 5435371 w 12191091"/>
              <a:gd name="connsiteY471" fmla="*/ 2363941 h 6787551"/>
              <a:gd name="connsiteX472" fmla="*/ 5429759 w 12191091"/>
              <a:gd name="connsiteY472" fmla="*/ 2333615 h 6787551"/>
              <a:gd name="connsiteX473" fmla="*/ 5438617 w 12191091"/>
              <a:gd name="connsiteY473" fmla="*/ 2361407 h 6787551"/>
              <a:gd name="connsiteX474" fmla="*/ 5441230 w 12191091"/>
              <a:gd name="connsiteY474" fmla="*/ 2372870 h 6787551"/>
              <a:gd name="connsiteX475" fmla="*/ 5510278 w 12191091"/>
              <a:gd name="connsiteY475" fmla="*/ 2589768 h 6787551"/>
              <a:gd name="connsiteX476" fmla="*/ 5497239 w 12191091"/>
              <a:gd name="connsiteY476" fmla="*/ 2561731 h 6787551"/>
              <a:gd name="connsiteX477" fmla="*/ 5489151 w 12191091"/>
              <a:gd name="connsiteY477" fmla="*/ 2531056 h 6787551"/>
              <a:gd name="connsiteX478" fmla="*/ 5500815 w 12191091"/>
              <a:gd name="connsiteY478" fmla="*/ 2559428 h 6787551"/>
              <a:gd name="connsiteX479" fmla="*/ 5510278 w 12191091"/>
              <a:gd name="connsiteY479" fmla="*/ 2589768 h 6787551"/>
              <a:gd name="connsiteX480" fmla="*/ 6245897 w 12191091"/>
              <a:gd name="connsiteY480" fmla="*/ 3453816 h 6787551"/>
              <a:gd name="connsiteX481" fmla="*/ 6269197 w 12191091"/>
              <a:gd name="connsiteY481" fmla="*/ 3466965 h 6787551"/>
              <a:gd name="connsiteX482" fmla="*/ 6232913 w 12191091"/>
              <a:gd name="connsiteY482" fmla="*/ 3452000 h 6787551"/>
              <a:gd name="connsiteX483" fmla="*/ 6203835 w 12191091"/>
              <a:gd name="connsiteY483" fmla="*/ 3433156 h 6787551"/>
              <a:gd name="connsiteX484" fmla="*/ 6238882 w 12191091"/>
              <a:gd name="connsiteY484" fmla="*/ 3449717 h 6787551"/>
              <a:gd name="connsiteX485" fmla="*/ 6245897 w 12191091"/>
              <a:gd name="connsiteY485" fmla="*/ 3453816 h 6787551"/>
              <a:gd name="connsiteX486" fmla="*/ 10034357 w 12191091"/>
              <a:gd name="connsiteY486" fmla="*/ 4580751 h 6787551"/>
              <a:gd name="connsiteX487" fmla="*/ 10065277 w 12191091"/>
              <a:gd name="connsiteY487" fmla="*/ 4606472 h 6787551"/>
              <a:gd name="connsiteX488" fmla="*/ 10027452 w 12191091"/>
              <a:gd name="connsiteY488" fmla="*/ 4598577 h 6787551"/>
              <a:gd name="connsiteX489" fmla="*/ 9995487 w 12191091"/>
              <a:gd name="connsiteY489" fmla="*/ 4574974 h 6787551"/>
              <a:gd name="connsiteX490" fmla="*/ 10034165 w 12191091"/>
              <a:gd name="connsiteY490" fmla="*/ 4580585 h 6787551"/>
              <a:gd name="connsiteX491" fmla="*/ 10034357 w 12191091"/>
              <a:gd name="connsiteY491" fmla="*/ 4580751 h 6787551"/>
              <a:gd name="connsiteX492" fmla="*/ 10167858 w 12191091"/>
              <a:gd name="connsiteY492" fmla="*/ 4716700 h 6787551"/>
              <a:gd name="connsiteX493" fmla="*/ 10140157 w 12191091"/>
              <a:gd name="connsiteY493" fmla="*/ 4691364 h 6787551"/>
              <a:gd name="connsiteX494" fmla="*/ 10171490 w 12191091"/>
              <a:gd name="connsiteY494" fmla="*/ 4705284 h 6787551"/>
              <a:gd name="connsiteX495" fmla="*/ 10198173 w 12191091"/>
              <a:gd name="connsiteY495" fmla="*/ 4732931 h 6787551"/>
              <a:gd name="connsiteX496" fmla="*/ 10167858 w 12191091"/>
              <a:gd name="connsiteY496" fmla="*/ 4716700 h 6787551"/>
              <a:gd name="connsiteX497" fmla="*/ 10204418 w 12191091"/>
              <a:gd name="connsiteY497" fmla="*/ 4739588 h 6787551"/>
              <a:gd name="connsiteX498" fmla="*/ 10228791 w 12191091"/>
              <a:gd name="connsiteY498" fmla="*/ 4766161 h 6787551"/>
              <a:gd name="connsiteX499" fmla="*/ 10200897 w 12191091"/>
              <a:gd name="connsiteY499" fmla="*/ 4748335 h 6787551"/>
              <a:gd name="connsiteX500" fmla="*/ 10175644 w 12191091"/>
              <a:gd name="connsiteY500" fmla="*/ 4724045 h 6787551"/>
              <a:gd name="connsiteX501" fmla="*/ 10204418 w 12191091"/>
              <a:gd name="connsiteY501" fmla="*/ 4739588 h 6787551"/>
              <a:gd name="connsiteX502" fmla="*/ 9442363 w 12191091"/>
              <a:gd name="connsiteY502" fmla="*/ 4514261 h 6787551"/>
              <a:gd name="connsiteX503" fmla="*/ 9411030 w 12191091"/>
              <a:gd name="connsiteY503" fmla="*/ 4511621 h 6787551"/>
              <a:gd name="connsiteX504" fmla="*/ 9444811 w 12191091"/>
              <a:gd name="connsiteY504" fmla="*/ 4508374 h 6787551"/>
              <a:gd name="connsiteX505" fmla="*/ 9476089 w 12191091"/>
              <a:gd name="connsiteY505" fmla="*/ 4512336 h 6787551"/>
              <a:gd name="connsiteX506" fmla="*/ 9447920 w 12191091"/>
              <a:gd name="connsiteY506" fmla="*/ 4513931 h 6787551"/>
              <a:gd name="connsiteX507" fmla="*/ 9442363 w 12191091"/>
              <a:gd name="connsiteY507" fmla="*/ 4514261 h 6787551"/>
              <a:gd name="connsiteX508" fmla="*/ 4029055 w 12191091"/>
              <a:gd name="connsiteY508" fmla="*/ 1142226 h 6787551"/>
              <a:gd name="connsiteX509" fmla="*/ 4006304 w 12191091"/>
              <a:gd name="connsiteY509" fmla="*/ 1110880 h 6787551"/>
              <a:gd name="connsiteX510" fmla="*/ 4043579 w 12191091"/>
              <a:gd name="connsiteY510" fmla="*/ 1132213 h 6787551"/>
              <a:gd name="connsiteX511" fmla="*/ 4068035 w 12191091"/>
              <a:gd name="connsiteY511" fmla="*/ 1170737 h 6787551"/>
              <a:gd name="connsiteX512" fmla="*/ 4068557 w 12191091"/>
              <a:gd name="connsiteY512" fmla="*/ 1171584 h 6787551"/>
              <a:gd name="connsiteX513" fmla="*/ 4033126 w 12191091"/>
              <a:gd name="connsiteY513" fmla="*/ 1147855 h 6787551"/>
              <a:gd name="connsiteX514" fmla="*/ 4029055 w 12191091"/>
              <a:gd name="connsiteY514" fmla="*/ 1142226 h 6787551"/>
              <a:gd name="connsiteX515" fmla="*/ 3711793 w 12191091"/>
              <a:gd name="connsiteY515" fmla="*/ 915844 h 6787551"/>
              <a:gd name="connsiteX516" fmla="*/ 3676664 w 12191091"/>
              <a:gd name="connsiteY516" fmla="*/ 889080 h 6787551"/>
              <a:gd name="connsiteX517" fmla="*/ 3721944 w 12191091"/>
              <a:gd name="connsiteY517" fmla="*/ 899679 h 6787551"/>
              <a:gd name="connsiteX518" fmla="*/ 3755092 w 12191091"/>
              <a:gd name="connsiteY518" fmla="*/ 929139 h 6787551"/>
              <a:gd name="connsiteX519" fmla="*/ 3717625 w 12191091"/>
              <a:gd name="connsiteY519" fmla="*/ 917635 h 6787551"/>
              <a:gd name="connsiteX520" fmla="*/ 3711793 w 12191091"/>
              <a:gd name="connsiteY520" fmla="*/ 915844 h 6787551"/>
              <a:gd name="connsiteX521" fmla="*/ 3613200 w 12191091"/>
              <a:gd name="connsiteY521" fmla="*/ 869230 h 6787551"/>
              <a:gd name="connsiteX522" fmla="*/ 3581785 w 12191091"/>
              <a:gd name="connsiteY522" fmla="*/ 849046 h 6787551"/>
              <a:gd name="connsiteX523" fmla="*/ 3602967 w 12191091"/>
              <a:gd name="connsiteY523" fmla="*/ 852543 h 6787551"/>
              <a:gd name="connsiteX524" fmla="*/ 3629733 w 12191091"/>
              <a:gd name="connsiteY524" fmla="*/ 856952 h 6787551"/>
              <a:gd name="connsiteX525" fmla="*/ 3662689 w 12191091"/>
              <a:gd name="connsiteY525" fmla="*/ 881939 h 6787551"/>
              <a:gd name="connsiteX526" fmla="*/ 3664698 w 12191091"/>
              <a:gd name="connsiteY526" fmla="*/ 883457 h 6787551"/>
              <a:gd name="connsiteX527" fmla="*/ 3660406 w 12191091"/>
              <a:gd name="connsiteY527" fmla="*/ 882461 h 6787551"/>
              <a:gd name="connsiteX528" fmla="*/ 3618592 w 12191091"/>
              <a:gd name="connsiteY528" fmla="*/ 872693 h 6787551"/>
              <a:gd name="connsiteX529" fmla="*/ 3613200 w 12191091"/>
              <a:gd name="connsiteY529" fmla="*/ 869230 h 6787551"/>
              <a:gd name="connsiteX530" fmla="*/ 3516919 w 12191091"/>
              <a:gd name="connsiteY530" fmla="*/ 834541 h 6787551"/>
              <a:gd name="connsiteX531" fmla="*/ 3482120 w 12191091"/>
              <a:gd name="connsiteY531" fmla="*/ 815909 h 6787551"/>
              <a:gd name="connsiteX532" fmla="*/ 3532709 w 12191091"/>
              <a:gd name="connsiteY532" fmla="*/ 820797 h 6787551"/>
              <a:gd name="connsiteX533" fmla="*/ 3552516 w 12191091"/>
              <a:gd name="connsiteY533" fmla="*/ 833528 h 6787551"/>
              <a:gd name="connsiteX534" fmla="*/ 3569104 w 12191091"/>
              <a:gd name="connsiteY534" fmla="*/ 844188 h 6787551"/>
              <a:gd name="connsiteX535" fmla="*/ 3520302 w 12191091"/>
              <a:gd name="connsiteY535" fmla="*/ 836359 h 6787551"/>
              <a:gd name="connsiteX536" fmla="*/ 3516919 w 12191091"/>
              <a:gd name="connsiteY536" fmla="*/ 834541 h 6787551"/>
              <a:gd name="connsiteX537" fmla="*/ 1611069 w 12191091"/>
              <a:gd name="connsiteY537" fmla="*/ 989141 h 6787551"/>
              <a:gd name="connsiteX538" fmla="*/ 1675644 w 12191091"/>
              <a:gd name="connsiteY538" fmla="*/ 956667 h 6787551"/>
              <a:gd name="connsiteX539" fmla="*/ 1657859 w 12191091"/>
              <a:gd name="connsiteY539" fmla="*/ 971847 h 6787551"/>
              <a:gd name="connsiteX540" fmla="*/ 1627101 w 12191091"/>
              <a:gd name="connsiteY540" fmla="*/ 986385 h 6787551"/>
              <a:gd name="connsiteX541" fmla="*/ 1596005 w 12191091"/>
              <a:gd name="connsiteY541" fmla="*/ 1001595 h 6787551"/>
              <a:gd name="connsiteX542" fmla="*/ 1611069 w 12191091"/>
              <a:gd name="connsiteY542" fmla="*/ 989141 h 6787551"/>
              <a:gd name="connsiteX543" fmla="*/ 1585276 w 12191091"/>
              <a:gd name="connsiteY543" fmla="*/ 1006874 h 6787551"/>
              <a:gd name="connsiteX544" fmla="*/ 1524380 w 12191091"/>
              <a:gd name="connsiteY544" fmla="*/ 1038011 h 6787551"/>
              <a:gd name="connsiteX545" fmla="*/ 1535383 w 12191091"/>
              <a:gd name="connsiteY545" fmla="*/ 1029255 h 6787551"/>
              <a:gd name="connsiteX546" fmla="*/ 1599482 w 12191091"/>
              <a:gd name="connsiteY546" fmla="*/ 995158 h 6787551"/>
              <a:gd name="connsiteX547" fmla="*/ 1585276 w 12191091"/>
              <a:gd name="connsiteY547" fmla="*/ 1006874 h 6787551"/>
              <a:gd name="connsiteX548" fmla="*/ 5408715 w 12191091"/>
              <a:gd name="connsiteY548" fmla="*/ 2272971 h 6787551"/>
              <a:gd name="connsiteX549" fmla="*/ 5413309 w 12191091"/>
              <a:gd name="connsiteY549" fmla="*/ 2304018 h 6787551"/>
              <a:gd name="connsiteX550" fmla="*/ 5400407 w 12191091"/>
              <a:gd name="connsiteY550" fmla="*/ 2269379 h 6787551"/>
              <a:gd name="connsiteX551" fmla="*/ 5395978 w 12191091"/>
              <a:gd name="connsiteY551" fmla="*/ 2229810 h 6787551"/>
              <a:gd name="connsiteX552" fmla="*/ 5407477 w 12191091"/>
              <a:gd name="connsiteY552" fmla="*/ 2264760 h 6787551"/>
              <a:gd name="connsiteX553" fmla="*/ 5408715 w 12191091"/>
              <a:gd name="connsiteY553" fmla="*/ 2272971 h 6787551"/>
              <a:gd name="connsiteX554" fmla="*/ 5544224 w 12191091"/>
              <a:gd name="connsiteY554" fmla="*/ 2698602 h 6787551"/>
              <a:gd name="connsiteX555" fmla="*/ 5524335 w 12191091"/>
              <a:gd name="connsiteY555" fmla="*/ 2664485 h 6787551"/>
              <a:gd name="connsiteX556" fmla="*/ 5513909 w 12191091"/>
              <a:gd name="connsiteY556" fmla="*/ 2624988 h 6787551"/>
              <a:gd name="connsiteX557" fmla="*/ 5532038 w 12191091"/>
              <a:gd name="connsiteY557" fmla="*/ 2659693 h 6787551"/>
              <a:gd name="connsiteX558" fmla="*/ 5544224 w 12191091"/>
              <a:gd name="connsiteY558" fmla="*/ 2698602 h 6787551"/>
              <a:gd name="connsiteX559" fmla="*/ 9992488 w 12191091"/>
              <a:gd name="connsiteY559" fmla="*/ 4576212 h 6787551"/>
              <a:gd name="connsiteX560" fmla="*/ 10021181 w 12191091"/>
              <a:gd name="connsiteY560" fmla="*/ 4597311 h 6787551"/>
              <a:gd name="connsiteX561" fmla="*/ 9983851 w 12191091"/>
              <a:gd name="connsiteY561" fmla="*/ 4589884 h 6787551"/>
              <a:gd name="connsiteX562" fmla="*/ 9952078 w 12191091"/>
              <a:gd name="connsiteY562" fmla="*/ 4569334 h 6787551"/>
              <a:gd name="connsiteX563" fmla="*/ 9951445 w 12191091"/>
              <a:gd name="connsiteY563" fmla="*/ 4568949 h 6787551"/>
              <a:gd name="connsiteX564" fmla="*/ 9989572 w 12191091"/>
              <a:gd name="connsiteY564" fmla="*/ 4574148 h 6787551"/>
              <a:gd name="connsiteX565" fmla="*/ 9992488 w 12191091"/>
              <a:gd name="connsiteY565" fmla="*/ 4576212 h 6787551"/>
              <a:gd name="connsiteX566" fmla="*/ 10021345 w 12191091"/>
              <a:gd name="connsiteY566" fmla="*/ 4615412 h 6787551"/>
              <a:gd name="connsiteX567" fmla="*/ 9989710 w 12191091"/>
              <a:gd name="connsiteY567" fmla="*/ 4593817 h 6787551"/>
              <a:gd name="connsiteX568" fmla="*/ 10026324 w 12191091"/>
              <a:gd name="connsiteY568" fmla="*/ 4601162 h 6787551"/>
              <a:gd name="connsiteX569" fmla="*/ 10057052 w 12191091"/>
              <a:gd name="connsiteY569" fmla="*/ 4624958 h 6787551"/>
              <a:gd name="connsiteX570" fmla="*/ 10021345 w 12191091"/>
              <a:gd name="connsiteY570" fmla="*/ 4615412 h 6787551"/>
              <a:gd name="connsiteX571" fmla="*/ 10062526 w 12191091"/>
              <a:gd name="connsiteY571" fmla="*/ 4629304 h 6787551"/>
              <a:gd name="connsiteX572" fmla="*/ 10091824 w 12191091"/>
              <a:gd name="connsiteY572" fmla="*/ 4653209 h 6787551"/>
              <a:gd name="connsiteX573" fmla="*/ 10058015 w 12191091"/>
              <a:gd name="connsiteY573" fmla="*/ 4641655 h 6787551"/>
              <a:gd name="connsiteX574" fmla="*/ 10027893 w 12191091"/>
              <a:gd name="connsiteY574" fmla="*/ 4619978 h 6787551"/>
              <a:gd name="connsiteX575" fmla="*/ 10062526 w 12191091"/>
              <a:gd name="connsiteY575" fmla="*/ 4629304 h 6787551"/>
              <a:gd name="connsiteX576" fmla="*/ 8609417 w 12191091"/>
              <a:gd name="connsiteY576" fmla="*/ 4565291 h 6787551"/>
              <a:gd name="connsiteX577" fmla="*/ 7603798 w 12191091"/>
              <a:gd name="connsiteY577" fmla="*/ 4617778 h 6787551"/>
              <a:gd name="connsiteX578" fmla="*/ 6248208 w 12191091"/>
              <a:gd name="connsiteY578" fmla="*/ 4276226 h 6787551"/>
              <a:gd name="connsiteX579" fmla="*/ 5867896 w 12191091"/>
              <a:gd name="connsiteY579" fmla="*/ 3801695 h 6787551"/>
              <a:gd name="connsiteX580" fmla="*/ 5634839 w 12191091"/>
              <a:gd name="connsiteY580" fmla="*/ 3183402 h 6787551"/>
              <a:gd name="connsiteX581" fmla="*/ 5614785 w 12191091"/>
              <a:gd name="connsiteY581" fmla="*/ 3111851 h 6787551"/>
              <a:gd name="connsiteX582" fmla="*/ 5658607 w 12191091"/>
              <a:gd name="connsiteY582" fmla="*/ 3142771 h 6787551"/>
              <a:gd name="connsiteX583" fmla="*/ 5679376 w 12191091"/>
              <a:gd name="connsiteY583" fmla="*/ 3204914 h 6787551"/>
              <a:gd name="connsiteX584" fmla="*/ 5935375 w 12191091"/>
              <a:gd name="connsiteY584" fmla="*/ 3795423 h 6787551"/>
              <a:gd name="connsiteX585" fmla="*/ 6326361 w 12191091"/>
              <a:gd name="connsiteY585" fmla="*/ 4246983 h 6787551"/>
              <a:gd name="connsiteX586" fmla="*/ 6964901 w 12191091"/>
              <a:gd name="connsiteY586" fmla="*/ 4516874 h 6787551"/>
              <a:gd name="connsiteX587" fmla="*/ 7672322 w 12191091"/>
              <a:gd name="connsiteY587" fmla="*/ 4579458 h 6787551"/>
              <a:gd name="connsiteX588" fmla="*/ 8623722 w 12191091"/>
              <a:gd name="connsiteY588" fmla="*/ 4545897 h 6787551"/>
              <a:gd name="connsiteX589" fmla="*/ 8666526 w 12191091"/>
              <a:gd name="connsiteY589" fmla="*/ 4543421 h 6787551"/>
              <a:gd name="connsiteX590" fmla="*/ 9091018 w 12191091"/>
              <a:gd name="connsiteY590" fmla="*/ 4525760 h 6787551"/>
              <a:gd name="connsiteX591" fmla="*/ 9053055 w 12191091"/>
              <a:gd name="connsiteY591" fmla="*/ 4534783 h 6787551"/>
              <a:gd name="connsiteX592" fmla="*/ 8609417 w 12191091"/>
              <a:gd name="connsiteY592" fmla="*/ 4565291 h 6787551"/>
              <a:gd name="connsiteX593" fmla="*/ 3496067 w 12191091"/>
              <a:gd name="connsiteY593" fmla="*/ 794028 h 6787551"/>
              <a:gd name="connsiteX594" fmla="*/ 3549930 w 12191091"/>
              <a:gd name="connsiteY594" fmla="*/ 796262 h 6787551"/>
              <a:gd name="connsiteX595" fmla="*/ 3585609 w 12191091"/>
              <a:gd name="connsiteY595" fmla="*/ 823372 h 6787551"/>
              <a:gd name="connsiteX596" fmla="*/ 3546436 w 12191091"/>
              <a:gd name="connsiteY596" fmla="*/ 819414 h 6787551"/>
              <a:gd name="connsiteX597" fmla="*/ 3533645 w 12191091"/>
              <a:gd name="connsiteY597" fmla="*/ 818123 h 6787551"/>
              <a:gd name="connsiteX598" fmla="*/ 3496067 w 12191091"/>
              <a:gd name="connsiteY598" fmla="*/ 794028 h 6787551"/>
              <a:gd name="connsiteX599" fmla="*/ 1854243 w 12191091"/>
              <a:gd name="connsiteY599" fmla="*/ 864616 h 6787551"/>
              <a:gd name="connsiteX600" fmla="*/ 1912595 w 12191091"/>
              <a:gd name="connsiteY600" fmla="*/ 809752 h 6787551"/>
              <a:gd name="connsiteX601" fmla="*/ 1973192 w 12191091"/>
              <a:gd name="connsiteY601" fmla="*/ 785654 h 6787551"/>
              <a:gd name="connsiteX602" fmla="*/ 1955278 w 12191091"/>
              <a:gd name="connsiteY602" fmla="*/ 803186 h 6787551"/>
              <a:gd name="connsiteX603" fmla="*/ 1957196 w 12191091"/>
              <a:gd name="connsiteY603" fmla="*/ 805156 h 6787551"/>
              <a:gd name="connsiteX604" fmla="*/ 1979517 w 12191091"/>
              <a:gd name="connsiteY604" fmla="*/ 783294 h 6787551"/>
              <a:gd name="connsiteX605" fmla="*/ 2442326 w 12191091"/>
              <a:gd name="connsiteY605" fmla="*/ 700041 h 6787551"/>
              <a:gd name="connsiteX606" fmla="*/ 2797448 w 12191091"/>
              <a:gd name="connsiteY606" fmla="*/ 728587 h 6787551"/>
              <a:gd name="connsiteX607" fmla="*/ 2748851 w 12191091"/>
              <a:gd name="connsiteY607" fmla="*/ 744993 h 6787551"/>
              <a:gd name="connsiteX608" fmla="*/ 2362277 w 12191091"/>
              <a:gd name="connsiteY608" fmla="*/ 745368 h 6787551"/>
              <a:gd name="connsiteX609" fmla="*/ 1765595 w 12191091"/>
              <a:gd name="connsiteY609" fmla="*/ 911368 h 6787551"/>
              <a:gd name="connsiteX610" fmla="*/ 1845256 w 12191091"/>
              <a:gd name="connsiteY610" fmla="*/ 839382 h 6787551"/>
              <a:gd name="connsiteX611" fmla="*/ 1905388 w 12191091"/>
              <a:gd name="connsiteY611" fmla="*/ 812798 h 6787551"/>
              <a:gd name="connsiteX612" fmla="*/ 1852373 w 12191091"/>
              <a:gd name="connsiteY612" fmla="*/ 862597 h 6787551"/>
              <a:gd name="connsiteX613" fmla="*/ 1854243 w 12191091"/>
              <a:gd name="connsiteY613" fmla="*/ 864616 h 6787551"/>
              <a:gd name="connsiteX614" fmla="*/ 5376199 w 12191091"/>
              <a:gd name="connsiteY614" fmla="*/ 2173078 h 6787551"/>
              <a:gd name="connsiteX615" fmla="*/ 5379390 w 12191091"/>
              <a:gd name="connsiteY615" fmla="*/ 2213538 h 6787551"/>
              <a:gd name="connsiteX616" fmla="*/ 5365168 w 12191091"/>
              <a:gd name="connsiteY616" fmla="*/ 2176349 h 6787551"/>
              <a:gd name="connsiteX617" fmla="*/ 5363132 w 12191091"/>
              <a:gd name="connsiteY617" fmla="*/ 2132304 h 6787551"/>
              <a:gd name="connsiteX618" fmla="*/ 5375924 w 12191091"/>
              <a:gd name="connsiteY618" fmla="*/ 2169821 h 6787551"/>
              <a:gd name="connsiteX619" fmla="*/ 5376199 w 12191091"/>
              <a:gd name="connsiteY619" fmla="*/ 2173078 h 6787551"/>
              <a:gd name="connsiteX620" fmla="*/ 5459414 w 12191091"/>
              <a:gd name="connsiteY620" fmla="*/ 2513662 h 6787551"/>
              <a:gd name="connsiteX621" fmla="*/ 5440350 w 12191091"/>
              <a:gd name="connsiteY621" fmla="*/ 2476604 h 6787551"/>
              <a:gd name="connsiteX622" fmla="*/ 5434271 w 12191091"/>
              <a:gd name="connsiteY622" fmla="*/ 2432229 h 6787551"/>
              <a:gd name="connsiteX623" fmla="*/ 5451656 w 12191091"/>
              <a:gd name="connsiteY623" fmla="*/ 2469782 h 6787551"/>
              <a:gd name="connsiteX624" fmla="*/ 5459414 w 12191091"/>
              <a:gd name="connsiteY624" fmla="*/ 2513662 h 6787551"/>
              <a:gd name="connsiteX625" fmla="*/ 9861243 w 12191091"/>
              <a:gd name="connsiteY625" fmla="*/ 4538579 h 6787551"/>
              <a:gd name="connsiteX626" fmla="*/ 9826581 w 12191091"/>
              <a:gd name="connsiteY626" fmla="*/ 4521028 h 6787551"/>
              <a:gd name="connsiteX627" fmla="*/ 9867020 w 12191091"/>
              <a:gd name="connsiteY627" fmla="*/ 4521799 h 6787551"/>
              <a:gd name="connsiteX628" fmla="*/ 9901103 w 12191091"/>
              <a:gd name="connsiteY628" fmla="*/ 4541440 h 6787551"/>
              <a:gd name="connsiteX629" fmla="*/ 9861243 w 12191091"/>
              <a:gd name="connsiteY629" fmla="*/ 4538579 h 6787551"/>
              <a:gd name="connsiteX630" fmla="*/ 9906440 w 12191091"/>
              <a:gd name="connsiteY630" fmla="*/ 4544576 h 6787551"/>
              <a:gd name="connsiteX631" fmla="*/ 9939176 w 12191091"/>
              <a:gd name="connsiteY631" fmla="*/ 4564520 h 6787551"/>
              <a:gd name="connsiteX632" fmla="*/ 9900801 w 12191091"/>
              <a:gd name="connsiteY632" fmla="*/ 4559624 h 6787551"/>
              <a:gd name="connsiteX633" fmla="*/ 9867377 w 12191091"/>
              <a:gd name="connsiteY633" fmla="*/ 4541743 h 6787551"/>
              <a:gd name="connsiteX634" fmla="*/ 9906440 w 12191091"/>
              <a:gd name="connsiteY634" fmla="*/ 4544576 h 6787551"/>
              <a:gd name="connsiteX635" fmla="*/ 3644506 w 12191091"/>
              <a:gd name="connsiteY635" fmla="*/ 827152 h 6787551"/>
              <a:gd name="connsiteX636" fmla="*/ 3613008 w 12191091"/>
              <a:gd name="connsiteY636" fmla="*/ 799054 h 6787551"/>
              <a:gd name="connsiteX637" fmla="*/ 3667063 w 12191091"/>
              <a:gd name="connsiteY637" fmla="*/ 801733 h 6787551"/>
              <a:gd name="connsiteX638" fmla="*/ 3692757 w 12191091"/>
              <a:gd name="connsiteY638" fmla="*/ 828387 h 6787551"/>
              <a:gd name="connsiteX639" fmla="*/ 3699442 w 12191091"/>
              <a:gd name="connsiteY639" fmla="*/ 835330 h 6787551"/>
              <a:gd name="connsiteX640" fmla="*/ 3647422 w 12191091"/>
              <a:gd name="connsiteY640" fmla="*/ 829740 h 6787551"/>
              <a:gd name="connsiteX641" fmla="*/ 3644506 w 12191091"/>
              <a:gd name="connsiteY641" fmla="*/ 827152 h 6787551"/>
              <a:gd name="connsiteX642" fmla="*/ 3449192 w 12191091"/>
              <a:gd name="connsiteY642" fmla="*/ 764151 h 6787551"/>
              <a:gd name="connsiteX643" fmla="*/ 3410542 w 12191091"/>
              <a:gd name="connsiteY643" fmla="*/ 739824 h 6787551"/>
              <a:gd name="connsiteX644" fmla="*/ 3469631 w 12191091"/>
              <a:gd name="connsiteY644" fmla="*/ 735874 h 6787551"/>
              <a:gd name="connsiteX645" fmla="*/ 3506355 w 12191091"/>
              <a:gd name="connsiteY645" fmla="*/ 763312 h 6787551"/>
              <a:gd name="connsiteX646" fmla="*/ 3450430 w 12191091"/>
              <a:gd name="connsiteY646" fmla="*/ 764126 h 6787551"/>
              <a:gd name="connsiteX647" fmla="*/ 3449192 w 12191091"/>
              <a:gd name="connsiteY647" fmla="*/ 764151 h 6787551"/>
              <a:gd name="connsiteX648" fmla="*/ 2886082 w 12191091"/>
              <a:gd name="connsiteY648" fmla="*/ 702244 h 6787551"/>
              <a:gd name="connsiteX649" fmla="*/ 2957440 w 12191091"/>
              <a:gd name="connsiteY649" fmla="*/ 679338 h 6787551"/>
              <a:gd name="connsiteX650" fmla="*/ 3004701 w 12191091"/>
              <a:gd name="connsiteY650" fmla="*/ 692322 h 6787551"/>
              <a:gd name="connsiteX651" fmla="*/ 2934938 w 12191091"/>
              <a:gd name="connsiteY651" fmla="*/ 711936 h 6787551"/>
              <a:gd name="connsiteX652" fmla="*/ 2886082 w 12191091"/>
              <a:gd name="connsiteY652" fmla="*/ 702244 h 6787551"/>
              <a:gd name="connsiteX653" fmla="*/ 2929216 w 12191091"/>
              <a:gd name="connsiteY653" fmla="*/ 713573 h 6787551"/>
              <a:gd name="connsiteX654" fmla="*/ 2897498 w 12191091"/>
              <a:gd name="connsiteY654" fmla="*/ 722686 h 6787551"/>
              <a:gd name="connsiteX655" fmla="*/ 2860279 w 12191091"/>
              <a:gd name="connsiteY655" fmla="*/ 733591 h 6787551"/>
              <a:gd name="connsiteX656" fmla="*/ 2809964 w 12191091"/>
              <a:gd name="connsiteY656" fmla="*/ 727297 h 6787551"/>
              <a:gd name="connsiteX657" fmla="*/ 2880663 w 12191091"/>
              <a:gd name="connsiteY657" fmla="*/ 704008 h 6787551"/>
              <a:gd name="connsiteX658" fmla="*/ 2929216 w 12191091"/>
              <a:gd name="connsiteY658" fmla="*/ 713573 h 6787551"/>
              <a:gd name="connsiteX659" fmla="*/ 2266059 w 12191091"/>
              <a:gd name="connsiteY659" fmla="*/ 626768 h 6787551"/>
              <a:gd name="connsiteX660" fmla="*/ 2272064 w 12191091"/>
              <a:gd name="connsiteY660" fmla="*/ 619910 h 6787551"/>
              <a:gd name="connsiteX661" fmla="*/ 2602181 w 12191091"/>
              <a:gd name="connsiteY661" fmla="*/ 603872 h 6787551"/>
              <a:gd name="connsiteX662" fmla="*/ 2952516 w 12191091"/>
              <a:gd name="connsiteY662" fmla="*/ 678009 h 6787551"/>
              <a:gd name="connsiteX663" fmla="*/ 2880470 w 12191091"/>
              <a:gd name="connsiteY663" fmla="*/ 701171 h 6787551"/>
              <a:gd name="connsiteX664" fmla="*/ 2522517 w 12191091"/>
              <a:gd name="connsiteY664" fmla="*/ 649218 h 6787551"/>
              <a:gd name="connsiteX665" fmla="*/ 2164394 w 12191091"/>
              <a:gd name="connsiteY665" fmla="*/ 684837 h 6787551"/>
              <a:gd name="connsiteX666" fmla="*/ 2208535 w 12191091"/>
              <a:gd name="connsiteY666" fmla="*/ 636729 h 6787551"/>
              <a:gd name="connsiteX667" fmla="*/ 2267465 w 12191091"/>
              <a:gd name="connsiteY667" fmla="*/ 620985 h 6787551"/>
              <a:gd name="connsiteX668" fmla="*/ 2263990 w 12191091"/>
              <a:gd name="connsiteY668" fmla="*/ 624952 h 6787551"/>
              <a:gd name="connsiteX669" fmla="*/ 2266059 w 12191091"/>
              <a:gd name="connsiteY669" fmla="*/ 626768 h 6787551"/>
              <a:gd name="connsiteX670" fmla="*/ 5472783 w 12191091"/>
              <a:gd name="connsiteY670" fmla="*/ 2589977 h 6787551"/>
              <a:gd name="connsiteX671" fmla="*/ 5478560 w 12191091"/>
              <a:gd name="connsiteY671" fmla="*/ 2622982 h 6787551"/>
              <a:gd name="connsiteX672" fmla="*/ 5455040 w 12191091"/>
              <a:gd name="connsiteY672" fmla="*/ 2585518 h 6787551"/>
              <a:gd name="connsiteX673" fmla="*/ 5454022 w 12191091"/>
              <a:gd name="connsiteY673" fmla="*/ 2577829 h 6787551"/>
              <a:gd name="connsiteX674" fmla="*/ 5448685 w 12191091"/>
              <a:gd name="connsiteY674" fmla="*/ 2538142 h 6787551"/>
              <a:gd name="connsiteX675" fmla="*/ 5470390 w 12191091"/>
              <a:gd name="connsiteY675" fmla="*/ 2576253 h 6787551"/>
              <a:gd name="connsiteX676" fmla="*/ 5472783 w 12191091"/>
              <a:gd name="connsiteY676" fmla="*/ 2589977 h 6787551"/>
              <a:gd name="connsiteX677" fmla="*/ 6012868 w 12191091"/>
              <a:gd name="connsiteY677" fmla="*/ 3353518 h 6787551"/>
              <a:gd name="connsiteX678" fmla="*/ 6424898 w 12191091"/>
              <a:gd name="connsiteY678" fmla="*/ 3742578 h 6787551"/>
              <a:gd name="connsiteX679" fmla="*/ 6885399 w 12191091"/>
              <a:gd name="connsiteY679" fmla="*/ 4027379 h 6787551"/>
              <a:gd name="connsiteX680" fmla="*/ 8152052 w 12191091"/>
              <a:gd name="connsiteY680" fmla="*/ 4292071 h 6787551"/>
              <a:gd name="connsiteX681" fmla="*/ 8460566 w 12191091"/>
              <a:gd name="connsiteY681" fmla="*/ 4317159 h 6787551"/>
              <a:gd name="connsiteX682" fmla="*/ 9064719 w 12191091"/>
              <a:gd name="connsiteY682" fmla="*/ 4371159 h 6787551"/>
              <a:gd name="connsiteX683" fmla="*/ 9456860 w 12191091"/>
              <a:gd name="connsiteY683" fmla="*/ 4439244 h 6787551"/>
              <a:gd name="connsiteX684" fmla="*/ 9411498 w 12191091"/>
              <a:gd name="connsiteY684" fmla="*/ 4449945 h 6787551"/>
              <a:gd name="connsiteX685" fmla="*/ 9008051 w 12191091"/>
              <a:gd name="connsiteY685" fmla="*/ 4393029 h 6787551"/>
              <a:gd name="connsiteX686" fmla="*/ 8483399 w 12191091"/>
              <a:gd name="connsiteY686" fmla="*/ 4356662 h 6787551"/>
              <a:gd name="connsiteX687" fmla="*/ 8083720 w 12191091"/>
              <a:gd name="connsiteY687" fmla="*/ 4330391 h 6787551"/>
              <a:gd name="connsiteX688" fmla="*/ 6806778 w 12191091"/>
              <a:gd name="connsiteY688" fmla="*/ 4056291 h 6787551"/>
              <a:gd name="connsiteX689" fmla="*/ 6356786 w 12191091"/>
              <a:gd name="connsiteY689" fmla="*/ 3748052 h 6787551"/>
              <a:gd name="connsiteX690" fmla="*/ 5965937 w 12191091"/>
              <a:gd name="connsiteY690" fmla="*/ 3329200 h 6787551"/>
              <a:gd name="connsiteX691" fmla="*/ 6012868 w 12191091"/>
              <a:gd name="connsiteY691" fmla="*/ 3353518 h 6787551"/>
              <a:gd name="connsiteX692" fmla="*/ 9689366 w 12191091"/>
              <a:gd name="connsiteY692" fmla="*/ 4483891 h 6787551"/>
              <a:gd name="connsiteX693" fmla="*/ 9652917 w 12191091"/>
              <a:gd name="connsiteY693" fmla="*/ 4470494 h 6787551"/>
              <a:gd name="connsiteX694" fmla="*/ 9696216 w 12191091"/>
              <a:gd name="connsiteY694" fmla="*/ 4465240 h 6787551"/>
              <a:gd name="connsiteX695" fmla="*/ 9732281 w 12191091"/>
              <a:gd name="connsiteY695" fmla="*/ 4480453 h 6787551"/>
              <a:gd name="connsiteX696" fmla="*/ 9689366 w 12191091"/>
              <a:gd name="connsiteY696" fmla="*/ 4483891 h 6787551"/>
              <a:gd name="connsiteX697" fmla="*/ 9737672 w 12191091"/>
              <a:gd name="connsiteY697" fmla="*/ 4482791 h 6787551"/>
              <a:gd name="connsiteX698" fmla="*/ 9773324 w 12191091"/>
              <a:gd name="connsiteY698" fmla="*/ 4498746 h 6787551"/>
              <a:gd name="connsiteX699" fmla="*/ 9731510 w 12191091"/>
              <a:gd name="connsiteY699" fmla="*/ 4500232 h 6787551"/>
              <a:gd name="connsiteX700" fmla="*/ 9695446 w 12191091"/>
              <a:gd name="connsiteY700" fmla="*/ 4486175 h 6787551"/>
              <a:gd name="connsiteX701" fmla="*/ 9737672 w 12191091"/>
              <a:gd name="connsiteY701" fmla="*/ 4482791 h 6787551"/>
              <a:gd name="connsiteX702" fmla="*/ 5671866 w 12191091"/>
              <a:gd name="connsiteY702" fmla="*/ 3074411 h 6787551"/>
              <a:gd name="connsiteX703" fmla="*/ 5711424 w 12191091"/>
              <a:gd name="connsiteY703" fmla="*/ 3106157 h 6787551"/>
              <a:gd name="connsiteX704" fmla="*/ 5731093 w 12191091"/>
              <a:gd name="connsiteY704" fmla="*/ 3151822 h 6787551"/>
              <a:gd name="connsiteX705" fmla="*/ 5689197 w 12191091"/>
              <a:gd name="connsiteY705" fmla="*/ 3121507 h 6787551"/>
              <a:gd name="connsiteX706" fmla="*/ 5671866 w 12191091"/>
              <a:gd name="connsiteY706" fmla="*/ 3074411 h 6787551"/>
              <a:gd name="connsiteX707" fmla="*/ 5593328 w 12191091"/>
              <a:gd name="connsiteY707" fmla="*/ 2928338 h 6787551"/>
              <a:gd name="connsiteX708" fmla="*/ 5607247 w 12191091"/>
              <a:gd name="connsiteY708" fmla="*/ 2976479 h 6787551"/>
              <a:gd name="connsiteX709" fmla="*/ 5571513 w 12191091"/>
              <a:gd name="connsiteY709" fmla="*/ 2942505 h 6787551"/>
              <a:gd name="connsiteX710" fmla="*/ 5559739 w 12191091"/>
              <a:gd name="connsiteY710" fmla="*/ 2893182 h 6787551"/>
              <a:gd name="connsiteX711" fmla="*/ 5593328 w 12191091"/>
              <a:gd name="connsiteY711" fmla="*/ 2928338 h 6787551"/>
              <a:gd name="connsiteX712" fmla="*/ 5558501 w 12191091"/>
              <a:gd name="connsiteY712" fmla="*/ 2887873 h 6787551"/>
              <a:gd name="connsiteX713" fmla="*/ 5547278 w 12191091"/>
              <a:gd name="connsiteY713" fmla="*/ 2839402 h 6787551"/>
              <a:gd name="connsiteX714" fmla="*/ 5578335 w 12191091"/>
              <a:gd name="connsiteY714" fmla="*/ 2875218 h 6787551"/>
              <a:gd name="connsiteX715" fmla="*/ 5591732 w 12191091"/>
              <a:gd name="connsiteY715" fmla="*/ 2922699 h 6787551"/>
              <a:gd name="connsiteX716" fmla="*/ 5558501 w 12191091"/>
              <a:gd name="connsiteY716" fmla="*/ 2887873 h 6787551"/>
              <a:gd name="connsiteX717" fmla="*/ 5597399 w 12191091"/>
              <a:gd name="connsiteY717" fmla="*/ 2932520 h 6787551"/>
              <a:gd name="connsiteX718" fmla="*/ 5631263 w 12191091"/>
              <a:gd name="connsiteY718" fmla="*/ 2966989 h 6787551"/>
              <a:gd name="connsiteX719" fmla="*/ 5647300 w 12191091"/>
              <a:gd name="connsiteY719" fmla="*/ 3013506 h 6787551"/>
              <a:gd name="connsiteX720" fmla="*/ 5611181 w 12191091"/>
              <a:gd name="connsiteY720" fmla="*/ 2980193 h 6787551"/>
              <a:gd name="connsiteX721" fmla="*/ 5597399 w 12191091"/>
              <a:gd name="connsiteY721" fmla="*/ 2932520 h 6787551"/>
              <a:gd name="connsiteX722" fmla="*/ 5649226 w 12191091"/>
              <a:gd name="connsiteY722" fmla="*/ 3018980 h 6787551"/>
              <a:gd name="connsiteX723" fmla="*/ 5665896 w 12191091"/>
              <a:gd name="connsiteY723" fmla="*/ 3065993 h 6787551"/>
              <a:gd name="connsiteX724" fmla="*/ 5627164 w 12191091"/>
              <a:gd name="connsiteY724" fmla="*/ 3033698 h 6787551"/>
              <a:gd name="connsiteX725" fmla="*/ 5612722 w 12191091"/>
              <a:gd name="connsiteY725" fmla="*/ 2985364 h 6787551"/>
              <a:gd name="connsiteX726" fmla="*/ 5649226 w 12191091"/>
              <a:gd name="connsiteY726" fmla="*/ 3018980 h 6787551"/>
              <a:gd name="connsiteX727" fmla="*/ 5653490 w 12191091"/>
              <a:gd name="connsiteY727" fmla="*/ 3022859 h 6787551"/>
              <a:gd name="connsiteX728" fmla="*/ 5690297 w 12191091"/>
              <a:gd name="connsiteY728" fmla="*/ 3055678 h 6787551"/>
              <a:gd name="connsiteX729" fmla="*/ 5709196 w 12191091"/>
              <a:gd name="connsiteY729" fmla="*/ 3100930 h 6787551"/>
              <a:gd name="connsiteX730" fmla="*/ 5670876 w 12191091"/>
              <a:gd name="connsiteY730" fmla="*/ 3070120 h 6787551"/>
              <a:gd name="connsiteX731" fmla="*/ 5670050 w 12191091"/>
              <a:gd name="connsiteY731" fmla="*/ 3069405 h 6787551"/>
              <a:gd name="connsiteX732" fmla="*/ 5653490 w 12191091"/>
              <a:gd name="connsiteY732" fmla="*/ 3022859 h 6787551"/>
              <a:gd name="connsiteX733" fmla="*/ 5715908 w 12191091"/>
              <a:gd name="connsiteY733" fmla="*/ 3109678 h 6787551"/>
              <a:gd name="connsiteX734" fmla="*/ 5755741 w 12191091"/>
              <a:gd name="connsiteY734" fmla="*/ 3140543 h 6787551"/>
              <a:gd name="connsiteX735" fmla="*/ 5777638 w 12191091"/>
              <a:gd name="connsiteY735" fmla="*/ 3184255 h 6787551"/>
              <a:gd name="connsiteX736" fmla="*/ 5735412 w 12191091"/>
              <a:gd name="connsiteY736" fmla="*/ 3154875 h 6787551"/>
              <a:gd name="connsiteX737" fmla="*/ 5715908 w 12191091"/>
              <a:gd name="connsiteY737" fmla="*/ 3109678 h 6787551"/>
              <a:gd name="connsiteX738" fmla="*/ 5780279 w 12191091"/>
              <a:gd name="connsiteY738" fmla="*/ 3189399 h 6787551"/>
              <a:gd name="connsiteX739" fmla="*/ 5803084 w 12191091"/>
              <a:gd name="connsiteY739" fmla="*/ 3233496 h 6787551"/>
              <a:gd name="connsiteX740" fmla="*/ 5757832 w 12191091"/>
              <a:gd name="connsiteY740" fmla="*/ 3205272 h 6787551"/>
              <a:gd name="connsiteX741" fmla="*/ 5737530 w 12191091"/>
              <a:gd name="connsiteY741" fmla="*/ 3159717 h 6787551"/>
              <a:gd name="connsiteX742" fmla="*/ 5780279 w 12191091"/>
              <a:gd name="connsiteY742" fmla="*/ 3189399 h 6787551"/>
              <a:gd name="connsiteX743" fmla="*/ 5785038 w 12191091"/>
              <a:gd name="connsiteY743" fmla="*/ 3192645 h 6787551"/>
              <a:gd name="connsiteX744" fmla="*/ 5828200 w 12191091"/>
              <a:gd name="connsiteY744" fmla="*/ 3221447 h 6787551"/>
              <a:gd name="connsiteX745" fmla="*/ 5853233 w 12191091"/>
              <a:gd name="connsiteY745" fmla="*/ 3263343 h 6787551"/>
              <a:gd name="connsiteX746" fmla="*/ 5807706 w 12191091"/>
              <a:gd name="connsiteY746" fmla="*/ 3236302 h 6787551"/>
              <a:gd name="connsiteX747" fmla="*/ 5785038 w 12191091"/>
              <a:gd name="connsiteY747" fmla="*/ 3192645 h 6787551"/>
              <a:gd name="connsiteX748" fmla="*/ 5856232 w 12191091"/>
              <a:gd name="connsiteY748" fmla="*/ 3268322 h 6787551"/>
              <a:gd name="connsiteX749" fmla="*/ 5868143 w 12191091"/>
              <a:gd name="connsiteY749" fmla="*/ 3287909 h 6787551"/>
              <a:gd name="connsiteX750" fmla="*/ 6215087 w 12191091"/>
              <a:gd name="connsiteY750" fmla="*/ 3765218 h 6787551"/>
              <a:gd name="connsiteX751" fmla="*/ 6645796 w 12191091"/>
              <a:gd name="connsiteY751" fmla="*/ 4121487 h 6787551"/>
              <a:gd name="connsiteX752" fmla="*/ 7270939 w 12191091"/>
              <a:gd name="connsiteY752" fmla="*/ 4342468 h 6787551"/>
              <a:gd name="connsiteX753" fmla="*/ 7946450 w 12191091"/>
              <a:gd name="connsiteY753" fmla="*/ 4415256 h 6787551"/>
              <a:gd name="connsiteX754" fmla="*/ 8524469 w 12191091"/>
              <a:gd name="connsiteY754" fmla="*/ 4434595 h 6787551"/>
              <a:gd name="connsiteX755" fmla="*/ 8894053 w 12191091"/>
              <a:gd name="connsiteY755" fmla="*/ 4444993 h 6787551"/>
              <a:gd name="connsiteX756" fmla="*/ 9301214 w 12191091"/>
              <a:gd name="connsiteY756" fmla="*/ 4476024 h 6787551"/>
              <a:gd name="connsiteX757" fmla="*/ 9257667 w 12191091"/>
              <a:gd name="connsiteY757" fmla="*/ 4486312 h 6787551"/>
              <a:gd name="connsiteX758" fmla="*/ 8837219 w 12191091"/>
              <a:gd name="connsiteY758" fmla="*/ 4466836 h 6787551"/>
              <a:gd name="connsiteX759" fmla="*/ 8545596 w 12191091"/>
              <a:gd name="connsiteY759" fmla="*/ 4464773 h 6787551"/>
              <a:gd name="connsiteX760" fmla="*/ 7878035 w 12191091"/>
              <a:gd name="connsiteY760" fmla="*/ 4453549 h 6787551"/>
              <a:gd name="connsiteX761" fmla="*/ 6567395 w 12191091"/>
              <a:gd name="connsiteY761" fmla="*/ 4150537 h 6787551"/>
              <a:gd name="connsiteX762" fmla="*/ 6147277 w 12191091"/>
              <a:gd name="connsiteY762" fmla="*/ 3771050 h 6787551"/>
              <a:gd name="connsiteX763" fmla="*/ 5823358 w 12191091"/>
              <a:gd name="connsiteY763" fmla="*/ 3265846 h 6787551"/>
              <a:gd name="connsiteX764" fmla="*/ 5810237 w 12191091"/>
              <a:gd name="connsiteY764" fmla="*/ 3241061 h 6787551"/>
              <a:gd name="connsiteX765" fmla="*/ 5856232 w 12191091"/>
              <a:gd name="connsiteY765" fmla="*/ 3268322 h 6787551"/>
              <a:gd name="connsiteX766" fmla="*/ 8894163 w 12191091"/>
              <a:gd name="connsiteY766" fmla="*/ 4442242 h 6787551"/>
              <a:gd name="connsiteX767" fmla="*/ 8524552 w 12191091"/>
              <a:gd name="connsiteY767" fmla="*/ 4431844 h 6787551"/>
              <a:gd name="connsiteX768" fmla="*/ 7946587 w 12191091"/>
              <a:gd name="connsiteY768" fmla="*/ 4412505 h 6787551"/>
              <a:gd name="connsiteX769" fmla="*/ 6647199 w 12191091"/>
              <a:gd name="connsiteY769" fmla="*/ 4119121 h 6787551"/>
              <a:gd name="connsiteX770" fmla="*/ 6217123 w 12191091"/>
              <a:gd name="connsiteY770" fmla="*/ 3763375 h 6787551"/>
              <a:gd name="connsiteX771" fmla="*/ 5870481 w 12191091"/>
              <a:gd name="connsiteY771" fmla="*/ 3286451 h 6787551"/>
              <a:gd name="connsiteX772" fmla="*/ 5861210 w 12191091"/>
              <a:gd name="connsiteY772" fmla="*/ 3271183 h 6787551"/>
              <a:gd name="connsiteX773" fmla="*/ 5907646 w 12191091"/>
              <a:gd name="connsiteY773" fmla="*/ 3297564 h 6787551"/>
              <a:gd name="connsiteX774" fmla="*/ 5915349 w 12191091"/>
              <a:gd name="connsiteY774" fmla="*/ 3308650 h 6787551"/>
              <a:gd name="connsiteX775" fmla="*/ 6285015 w 12191091"/>
              <a:gd name="connsiteY775" fmla="*/ 3757680 h 6787551"/>
              <a:gd name="connsiteX776" fmla="*/ 6725654 w 12191091"/>
              <a:gd name="connsiteY776" fmla="*/ 4090127 h 6787551"/>
              <a:gd name="connsiteX777" fmla="*/ 8014975 w 12191091"/>
              <a:gd name="connsiteY777" fmla="*/ 4374185 h 6787551"/>
              <a:gd name="connsiteX778" fmla="*/ 8504058 w 12191091"/>
              <a:gd name="connsiteY778" fmla="*/ 4398531 h 6787551"/>
              <a:gd name="connsiteX779" fmla="*/ 8950942 w 12191091"/>
              <a:gd name="connsiteY779" fmla="*/ 4420373 h 6787551"/>
              <a:gd name="connsiteX780" fmla="*/ 9353206 w 12191091"/>
              <a:gd name="connsiteY780" fmla="*/ 4463755 h 6787551"/>
              <a:gd name="connsiteX781" fmla="*/ 9308972 w 12191091"/>
              <a:gd name="connsiteY781" fmla="*/ 4474180 h 6787551"/>
              <a:gd name="connsiteX782" fmla="*/ 8894163 w 12191091"/>
              <a:gd name="connsiteY782" fmla="*/ 4442242 h 6787551"/>
              <a:gd name="connsiteX783" fmla="*/ 9360001 w 12191091"/>
              <a:gd name="connsiteY783" fmla="*/ 4464965 h 6787551"/>
              <a:gd name="connsiteX784" fmla="*/ 9360358 w 12191091"/>
              <a:gd name="connsiteY784" fmla="*/ 4464883 h 6787551"/>
              <a:gd name="connsiteX785" fmla="*/ 9399174 w 12191091"/>
              <a:gd name="connsiteY785" fmla="*/ 4471375 h 6787551"/>
              <a:gd name="connsiteX786" fmla="*/ 9355792 w 12191091"/>
              <a:gd name="connsiteY786" fmla="*/ 4480178 h 6787551"/>
              <a:gd name="connsiteX787" fmla="*/ 9316867 w 12191091"/>
              <a:gd name="connsiteY787" fmla="*/ 4475144 h 6787551"/>
              <a:gd name="connsiteX788" fmla="*/ 9360001 w 12191091"/>
              <a:gd name="connsiteY788" fmla="*/ 4464965 h 6787551"/>
              <a:gd name="connsiteX789" fmla="*/ 9367346 w 12191091"/>
              <a:gd name="connsiteY789" fmla="*/ 4463232 h 6787551"/>
              <a:gd name="connsiteX790" fmla="*/ 9411553 w 12191091"/>
              <a:gd name="connsiteY790" fmla="*/ 4452779 h 6787551"/>
              <a:gd name="connsiteX791" fmla="*/ 9450643 w 12191091"/>
              <a:gd name="connsiteY791" fmla="*/ 4460976 h 6787551"/>
              <a:gd name="connsiteX792" fmla="*/ 9406629 w 12191091"/>
              <a:gd name="connsiteY792" fmla="*/ 4469889 h 6787551"/>
              <a:gd name="connsiteX793" fmla="*/ 9367346 w 12191091"/>
              <a:gd name="connsiteY793" fmla="*/ 4463232 h 6787551"/>
              <a:gd name="connsiteX794" fmla="*/ 9457355 w 12191091"/>
              <a:gd name="connsiteY794" fmla="*/ 4462434 h 6787551"/>
              <a:gd name="connsiteX795" fmla="*/ 9495703 w 12191091"/>
              <a:gd name="connsiteY795" fmla="*/ 4471072 h 6787551"/>
              <a:gd name="connsiteX796" fmla="*/ 9452596 w 12191091"/>
              <a:gd name="connsiteY796" fmla="*/ 4478225 h 6787551"/>
              <a:gd name="connsiteX797" fmla="*/ 9414056 w 12191091"/>
              <a:gd name="connsiteY797" fmla="*/ 4471182 h 6787551"/>
              <a:gd name="connsiteX798" fmla="*/ 9457355 w 12191091"/>
              <a:gd name="connsiteY798" fmla="*/ 4462434 h 6787551"/>
              <a:gd name="connsiteX799" fmla="*/ 9464068 w 12191091"/>
              <a:gd name="connsiteY799" fmla="*/ 4461059 h 6787551"/>
              <a:gd name="connsiteX800" fmla="*/ 9508082 w 12191091"/>
              <a:gd name="connsiteY800" fmla="*/ 4452201 h 6787551"/>
              <a:gd name="connsiteX801" fmla="*/ 9546540 w 12191091"/>
              <a:gd name="connsiteY801" fmla="*/ 4462654 h 6787551"/>
              <a:gd name="connsiteX802" fmla="*/ 9502800 w 12191091"/>
              <a:gd name="connsiteY802" fmla="*/ 4469889 h 6787551"/>
              <a:gd name="connsiteX803" fmla="*/ 9464068 w 12191091"/>
              <a:gd name="connsiteY803" fmla="*/ 4461059 h 6787551"/>
              <a:gd name="connsiteX804" fmla="*/ 9552812 w 12191091"/>
              <a:gd name="connsiteY804" fmla="*/ 4464415 h 6787551"/>
              <a:gd name="connsiteX805" fmla="*/ 9590774 w 12191091"/>
              <a:gd name="connsiteY805" fmla="*/ 4475446 h 6787551"/>
              <a:gd name="connsiteX806" fmla="*/ 9547998 w 12191091"/>
              <a:gd name="connsiteY806" fmla="*/ 4480838 h 6787551"/>
              <a:gd name="connsiteX807" fmla="*/ 9509787 w 12191091"/>
              <a:gd name="connsiteY807" fmla="*/ 4471512 h 6787551"/>
              <a:gd name="connsiteX808" fmla="*/ 9552812 w 12191091"/>
              <a:gd name="connsiteY808" fmla="*/ 4464415 h 6787551"/>
              <a:gd name="connsiteX809" fmla="*/ 9559221 w 12191091"/>
              <a:gd name="connsiteY809" fmla="*/ 4463370 h 6787551"/>
              <a:gd name="connsiteX810" fmla="*/ 9602933 w 12191091"/>
              <a:gd name="connsiteY810" fmla="*/ 4456217 h 6787551"/>
              <a:gd name="connsiteX811" fmla="*/ 9640923 w 12191091"/>
              <a:gd name="connsiteY811" fmla="*/ 4469201 h 6787551"/>
              <a:gd name="connsiteX812" fmla="*/ 9597542 w 12191091"/>
              <a:gd name="connsiteY812" fmla="*/ 4474593 h 6787551"/>
              <a:gd name="connsiteX813" fmla="*/ 9559221 w 12191091"/>
              <a:gd name="connsiteY813" fmla="*/ 4463370 h 6787551"/>
              <a:gd name="connsiteX814" fmla="*/ 9646783 w 12191091"/>
              <a:gd name="connsiteY814" fmla="*/ 4471265 h 6787551"/>
              <a:gd name="connsiteX815" fmla="*/ 9682929 w 12191091"/>
              <a:gd name="connsiteY815" fmla="*/ 4484414 h 6787551"/>
              <a:gd name="connsiteX816" fmla="*/ 9640565 w 12191091"/>
              <a:gd name="connsiteY816" fmla="*/ 4487962 h 6787551"/>
              <a:gd name="connsiteX817" fmla="*/ 9604088 w 12191091"/>
              <a:gd name="connsiteY817" fmla="*/ 4476547 h 6787551"/>
              <a:gd name="connsiteX818" fmla="*/ 9646783 w 12191091"/>
              <a:gd name="connsiteY818" fmla="*/ 4471265 h 6787551"/>
              <a:gd name="connsiteX819" fmla="*/ 9647085 w 12191091"/>
              <a:gd name="connsiteY819" fmla="*/ 4468431 h 6787551"/>
              <a:gd name="connsiteX820" fmla="*/ 9608792 w 12191091"/>
              <a:gd name="connsiteY820" fmla="*/ 4455255 h 6787551"/>
              <a:gd name="connsiteX821" fmla="*/ 9653082 w 12191091"/>
              <a:gd name="connsiteY821" fmla="*/ 4448102 h 6787551"/>
              <a:gd name="connsiteX822" fmla="*/ 9690935 w 12191091"/>
              <a:gd name="connsiteY822" fmla="*/ 4463095 h 6787551"/>
              <a:gd name="connsiteX823" fmla="*/ 9647085 w 12191091"/>
              <a:gd name="connsiteY823" fmla="*/ 4468431 h 6787551"/>
              <a:gd name="connsiteX824" fmla="*/ 9603153 w 12191091"/>
              <a:gd name="connsiteY824" fmla="*/ 4453384 h 6787551"/>
              <a:gd name="connsiteX825" fmla="*/ 9564476 w 12191091"/>
              <a:gd name="connsiteY825" fmla="*/ 4440922 h 6787551"/>
              <a:gd name="connsiteX826" fmla="*/ 9609645 w 12191091"/>
              <a:gd name="connsiteY826" fmla="*/ 4431927 h 6787551"/>
              <a:gd name="connsiteX827" fmla="*/ 9647938 w 12191091"/>
              <a:gd name="connsiteY827" fmla="*/ 4446149 h 6787551"/>
              <a:gd name="connsiteX828" fmla="*/ 9603153 w 12191091"/>
              <a:gd name="connsiteY828" fmla="*/ 4453384 h 6787551"/>
              <a:gd name="connsiteX829" fmla="*/ 9597266 w 12191091"/>
              <a:gd name="connsiteY829" fmla="*/ 4454347 h 6787551"/>
              <a:gd name="connsiteX830" fmla="*/ 9552976 w 12191091"/>
              <a:gd name="connsiteY830" fmla="*/ 4461609 h 6787551"/>
              <a:gd name="connsiteX831" fmla="*/ 9514217 w 12191091"/>
              <a:gd name="connsiteY831" fmla="*/ 4450991 h 6787551"/>
              <a:gd name="connsiteX832" fmla="*/ 9558864 w 12191091"/>
              <a:gd name="connsiteY832" fmla="*/ 4442050 h 6787551"/>
              <a:gd name="connsiteX833" fmla="*/ 9597266 w 12191091"/>
              <a:gd name="connsiteY833" fmla="*/ 4454347 h 6787551"/>
              <a:gd name="connsiteX834" fmla="*/ 9508164 w 12191091"/>
              <a:gd name="connsiteY834" fmla="*/ 4449395 h 6787551"/>
              <a:gd name="connsiteX835" fmla="*/ 9468634 w 12191091"/>
              <a:gd name="connsiteY835" fmla="*/ 4439299 h 6787551"/>
              <a:gd name="connsiteX836" fmla="*/ 9514079 w 12191091"/>
              <a:gd name="connsiteY836" fmla="*/ 4428598 h 6787551"/>
              <a:gd name="connsiteX837" fmla="*/ 9553307 w 12191091"/>
              <a:gd name="connsiteY837" fmla="*/ 4440345 h 6787551"/>
              <a:gd name="connsiteX838" fmla="*/ 9508164 w 12191091"/>
              <a:gd name="connsiteY838" fmla="*/ 4449395 h 6787551"/>
              <a:gd name="connsiteX839" fmla="*/ 9502002 w 12191091"/>
              <a:gd name="connsiteY839" fmla="*/ 4450633 h 6787551"/>
              <a:gd name="connsiteX840" fmla="*/ 9457383 w 12191091"/>
              <a:gd name="connsiteY840" fmla="*/ 4459601 h 6787551"/>
              <a:gd name="connsiteX841" fmla="*/ 9417908 w 12191091"/>
              <a:gd name="connsiteY841" fmla="*/ 4451266 h 6787551"/>
              <a:gd name="connsiteX842" fmla="*/ 9462774 w 12191091"/>
              <a:gd name="connsiteY842" fmla="*/ 4440675 h 6787551"/>
              <a:gd name="connsiteX843" fmla="*/ 9502002 w 12191091"/>
              <a:gd name="connsiteY843" fmla="*/ 4450633 h 6787551"/>
              <a:gd name="connsiteX844" fmla="*/ 5962554 w 12191091"/>
              <a:gd name="connsiteY844" fmla="*/ 3329392 h 6787551"/>
              <a:gd name="connsiteX845" fmla="*/ 6354970 w 12191091"/>
              <a:gd name="connsiteY845" fmla="*/ 3750115 h 6787551"/>
              <a:gd name="connsiteX846" fmla="*/ 6805540 w 12191091"/>
              <a:gd name="connsiteY846" fmla="*/ 4058767 h 6787551"/>
              <a:gd name="connsiteX847" fmla="*/ 8083500 w 12191091"/>
              <a:gd name="connsiteY847" fmla="*/ 4333142 h 6787551"/>
              <a:gd name="connsiteX848" fmla="*/ 8483233 w 12191091"/>
              <a:gd name="connsiteY848" fmla="*/ 4359413 h 6787551"/>
              <a:gd name="connsiteX849" fmla="*/ 9007830 w 12191091"/>
              <a:gd name="connsiteY849" fmla="*/ 4395780 h 6787551"/>
              <a:gd name="connsiteX850" fmla="*/ 9405060 w 12191091"/>
              <a:gd name="connsiteY850" fmla="*/ 4451485 h 6787551"/>
              <a:gd name="connsiteX851" fmla="*/ 9360276 w 12191091"/>
              <a:gd name="connsiteY851" fmla="*/ 4462077 h 6787551"/>
              <a:gd name="connsiteX852" fmla="*/ 8951106 w 12191091"/>
              <a:gd name="connsiteY852" fmla="*/ 4417622 h 6787551"/>
              <a:gd name="connsiteX853" fmla="*/ 8504195 w 12191091"/>
              <a:gd name="connsiteY853" fmla="*/ 4395780 h 6787551"/>
              <a:gd name="connsiteX854" fmla="*/ 8015167 w 12191091"/>
              <a:gd name="connsiteY854" fmla="*/ 4371434 h 6787551"/>
              <a:gd name="connsiteX855" fmla="*/ 6726975 w 12191091"/>
              <a:gd name="connsiteY855" fmla="*/ 4087706 h 6787551"/>
              <a:gd name="connsiteX856" fmla="*/ 6286968 w 12191091"/>
              <a:gd name="connsiteY856" fmla="*/ 3755727 h 6787551"/>
              <a:gd name="connsiteX857" fmla="*/ 5917604 w 12191091"/>
              <a:gd name="connsiteY857" fmla="*/ 3307055 h 6787551"/>
              <a:gd name="connsiteX858" fmla="*/ 5913148 w 12191091"/>
              <a:gd name="connsiteY858" fmla="*/ 3300645 h 6787551"/>
              <a:gd name="connsiteX859" fmla="*/ 5959886 w 12191091"/>
              <a:gd name="connsiteY859" fmla="*/ 3326036 h 6787551"/>
              <a:gd name="connsiteX860" fmla="*/ 5962554 w 12191091"/>
              <a:gd name="connsiteY860" fmla="*/ 3329392 h 6787551"/>
              <a:gd name="connsiteX861" fmla="*/ 5909572 w 12191091"/>
              <a:gd name="connsiteY861" fmla="*/ 3295474 h 6787551"/>
              <a:gd name="connsiteX862" fmla="*/ 5882613 w 12191091"/>
              <a:gd name="connsiteY862" fmla="*/ 3256328 h 6787551"/>
              <a:gd name="connsiteX863" fmla="*/ 5926022 w 12191091"/>
              <a:gd name="connsiteY863" fmla="*/ 3283012 h 6787551"/>
              <a:gd name="connsiteX864" fmla="*/ 5955401 w 12191091"/>
              <a:gd name="connsiteY864" fmla="*/ 3320424 h 6787551"/>
              <a:gd name="connsiteX865" fmla="*/ 5909572 w 12191091"/>
              <a:gd name="connsiteY865" fmla="*/ 3295474 h 6787551"/>
              <a:gd name="connsiteX866" fmla="*/ 5904070 w 12191091"/>
              <a:gd name="connsiteY866" fmla="*/ 3292393 h 6787551"/>
              <a:gd name="connsiteX867" fmla="*/ 5858185 w 12191091"/>
              <a:gd name="connsiteY867" fmla="*/ 3266231 h 6787551"/>
              <a:gd name="connsiteX868" fmla="*/ 5833454 w 12191091"/>
              <a:gd name="connsiteY868" fmla="*/ 3224913 h 6787551"/>
              <a:gd name="connsiteX869" fmla="*/ 5876919 w 12191091"/>
              <a:gd name="connsiteY869" fmla="*/ 3252780 h 6787551"/>
              <a:gd name="connsiteX870" fmla="*/ 5904070 w 12191091"/>
              <a:gd name="connsiteY870" fmla="*/ 3292393 h 6787551"/>
              <a:gd name="connsiteX871" fmla="*/ 5830263 w 12191091"/>
              <a:gd name="connsiteY871" fmla="*/ 3219494 h 6787551"/>
              <a:gd name="connsiteX872" fmla="*/ 5806440 w 12191091"/>
              <a:gd name="connsiteY872" fmla="*/ 3178423 h 6787551"/>
              <a:gd name="connsiteX873" fmla="*/ 5846796 w 12191091"/>
              <a:gd name="connsiteY873" fmla="*/ 3207500 h 6787551"/>
              <a:gd name="connsiteX874" fmla="*/ 5873039 w 12191091"/>
              <a:gd name="connsiteY874" fmla="*/ 3247030 h 6787551"/>
              <a:gd name="connsiteX875" fmla="*/ 5830263 w 12191091"/>
              <a:gd name="connsiteY875" fmla="*/ 3219494 h 6787551"/>
              <a:gd name="connsiteX876" fmla="*/ 5825009 w 12191091"/>
              <a:gd name="connsiteY876" fmla="*/ 3216055 h 6787551"/>
              <a:gd name="connsiteX877" fmla="*/ 5782397 w 12191091"/>
              <a:gd name="connsiteY877" fmla="*/ 3187528 h 6787551"/>
              <a:gd name="connsiteX878" fmla="*/ 5760721 w 12191091"/>
              <a:gd name="connsiteY878" fmla="*/ 3144312 h 6787551"/>
              <a:gd name="connsiteX879" fmla="*/ 5800938 w 12191091"/>
              <a:gd name="connsiteY879" fmla="*/ 3174352 h 6787551"/>
              <a:gd name="connsiteX880" fmla="*/ 5825009 w 12191091"/>
              <a:gd name="connsiteY880" fmla="*/ 3216055 h 6787551"/>
              <a:gd name="connsiteX881" fmla="*/ 5757942 w 12191091"/>
              <a:gd name="connsiteY881" fmla="*/ 3138727 h 6787551"/>
              <a:gd name="connsiteX882" fmla="*/ 5737173 w 12191091"/>
              <a:gd name="connsiteY882" fmla="*/ 3096088 h 6787551"/>
              <a:gd name="connsiteX883" fmla="*/ 5774448 w 12191091"/>
              <a:gd name="connsiteY883" fmla="*/ 3127283 h 6787551"/>
              <a:gd name="connsiteX884" fmla="*/ 5797527 w 12191091"/>
              <a:gd name="connsiteY884" fmla="*/ 3168410 h 6787551"/>
              <a:gd name="connsiteX885" fmla="*/ 5757942 w 12191091"/>
              <a:gd name="connsiteY885" fmla="*/ 3138727 h 6787551"/>
              <a:gd name="connsiteX886" fmla="*/ 5753073 w 12191091"/>
              <a:gd name="connsiteY886" fmla="*/ 3135041 h 6787551"/>
              <a:gd name="connsiteX887" fmla="*/ 5713680 w 12191091"/>
              <a:gd name="connsiteY887" fmla="*/ 3104424 h 6787551"/>
              <a:gd name="connsiteX888" fmla="*/ 5694946 w 12191091"/>
              <a:gd name="connsiteY888" fmla="*/ 3059721 h 6787551"/>
              <a:gd name="connsiteX889" fmla="*/ 5732083 w 12191091"/>
              <a:gd name="connsiteY889" fmla="*/ 3091769 h 6787551"/>
              <a:gd name="connsiteX890" fmla="*/ 5753073 w 12191091"/>
              <a:gd name="connsiteY890" fmla="*/ 3135041 h 6787551"/>
              <a:gd name="connsiteX891" fmla="*/ 5692581 w 12191091"/>
              <a:gd name="connsiteY891" fmla="*/ 3054027 h 6787551"/>
              <a:gd name="connsiteX892" fmla="*/ 5674645 w 12191091"/>
              <a:gd name="connsiteY892" fmla="*/ 3009958 h 6787551"/>
              <a:gd name="connsiteX893" fmla="*/ 5709059 w 12191091"/>
              <a:gd name="connsiteY893" fmla="*/ 3043106 h 6787551"/>
              <a:gd name="connsiteX894" fmla="*/ 5729195 w 12191091"/>
              <a:gd name="connsiteY894" fmla="*/ 3085745 h 6787551"/>
              <a:gd name="connsiteX895" fmla="*/ 5692581 w 12191091"/>
              <a:gd name="connsiteY895" fmla="*/ 3054027 h 6787551"/>
              <a:gd name="connsiteX896" fmla="*/ 5687904 w 12191091"/>
              <a:gd name="connsiteY896" fmla="*/ 3049900 h 6787551"/>
              <a:gd name="connsiteX897" fmla="*/ 5654701 w 12191091"/>
              <a:gd name="connsiteY897" fmla="*/ 3020246 h 6787551"/>
              <a:gd name="connsiteX898" fmla="*/ 5651592 w 12191091"/>
              <a:gd name="connsiteY898" fmla="*/ 3017412 h 6787551"/>
              <a:gd name="connsiteX899" fmla="*/ 5635692 w 12191091"/>
              <a:gd name="connsiteY899" fmla="*/ 2971500 h 6787551"/>
              <a:gd name="connsiteX900" fmla="*/ 5636544 w 12191091"/>
              <a:gd name="connsiteY900" fmla="*/ 2972353 h 6787551"/>
              <a:gd name="connsiteX901" fmla="*/ 5669748 w 12191091"/>
              <a:gd name="connsiteY901" fmla="*/ 3005198 h 6787551"/>
              <a:gd name="connsiteX902" fmla="*/ 5687904 w 12191091"/>
              <a:gd name="connsiteY902" fmla="*/ 3049900 h 6787551"/>
              <a:gd name="connsiteX903" fmla="*/ 5638497 w 12191091"/>
              <a:gd name="connsiteY903" fmla="*/ 2970400 h 6787551"/>
              <a:gd name="connsiteX904" fmla="*/ 5633656 w 12191091"/>
              <a:gd name="connsiteY904" fmla="*/ 2965503 h 6787551"/>
              <a:gd name="connsiteX905" fmla="*/ 5618416 w 12191091"/>
              <a:gd name="connsiteY905" fmla="*/ 2920333 h 6787551"/>
              <a:gd name="connsiteX906" fmla="*/ 5620259 w 12191091"/>
              <a:gd name="connsiteY906" fmla="*/ 2922396 h 6787551"/>
              <a:gd name="connsiteX907" fmla="*/ 5649804 w 12191091"/>
              <a:gd name="connsiteY907" fmla="*/ 2954829 h 6787551"/>
              <a:gd name="connsiteX908" fmla="*/ 5667244 w 12191091"/>
              <a:gd name="connsiteY908" fmla="*/ 2998871 h 6787551"/>
              <a:gd name="connsiteX909" fmla="*/ 5638497 w 12191091"/>
              <a:gd name="connsiteY909" fmla="*/ 2970400 h 6787551"/>
              <a:gd name="connsiteX910" fmla="*/ 5629200 w 12191091"/>
              <a:gd name="connsiteY910" fmla="*/ 2961019 h 6787551"/>
              <a:gd name="connsiteX911" fmla="*/ 5595804 w 12191091"/>
              <a:gd name="connsiteY911" fmla="*/ 2926935 h 6787551"/>
              <a:gd name="connsiteX912" fmla="*/ 5582544 w 12191091"/>
              <a:gd name="connsiteY912" fmla="*/ 2880005 h 6787551"/>
              <a:gd name="connsiteX913" fmla="*/ 5613794 w 12191091"/>
              <a:gd name="connsiteY913" fmla="*/ 2915189 h 6787551"/>
              <a:gd name="connsiteX914" fmla="*/ 5629200 w 12191091"/>
              <a:gd name="connsiteY914" fmla="*/ 2961019 h 6787551"/>
              <a:gd name="connsiteX915" fmla="*/ 5580811 w 12191091"/>
              <a:gd name="connsiteY915" fmla="*/ 2873870 h 6787551"/>
              <a:gd name="connsiteX916" fmla="*/ 5568102 w 12191091"/>
              <a:gd name="connsiteY916" fmla="*/ 2827820 h 6787551"/>
              <a:gd name="connsiteX917" fmla="*/ 5596822 w 12191091"/>
              <a:gd name="connsiteY917" fmla="*/ 2863637 h 6787551"/>
              <a:gd name="connsiteX918" fmla="*/ 5611649 w 12191091"/>
              <a:gd name="connsiteY918" fmla="*/ 2908669 h 6787551"/>
              <a:gd name="connsiteX919" fmla="*/ 5580811 w 12191091"/>
              <a:gd name="connsiteY919" fmla="*/ 2873870 h 6787551"/>
              <a:gd name="connsiteX920" fmla="*/ 5576630 w 12191091"/>
              <a:gd name="connsiteY920" fmla="*/ 2869056 h 6787551"/>
              <a:gd name="connsiteX921" fmla="*/ 5545957 w 12191091"/>
              <a:gd name="connsiteY921" fmla="*/ 2833624 h 6787551"/>
              <a:gd name="connsiteX922" fmla="*/ 5535146 w 12191091"/>
              <a:gd name="connsiteY922" fmla="*/ 2785924 h 6787551"/>
              <a:gd name="connsiteX923" fmla="*/ 5563756 w 12191091"/>
              <a:gd name="connsiteY923" fmla="*/ 2822346 h 6787551"/>
              <a:gd name="connsiteX924" fmla="*/ 5576630 w 12191091"/>
              <a:gd name="connsiteY924" fmla="*/ 2869056 h 6787551"/>
              <a:gd name="connsiteX925" fmla="*/ 5542106 w 12191091"/>
              <a:gd name="connsiteY925" fmla="*/ 2829140 h 6787551"/>
              <a:gd name="connsiteX926" fmla="*/ 5511599 w 12191091"/>
              <a:gd name="connsiteY926" fmla="*/ 2793104 h 6787551"/>
              <a:gd name="connsiteX927" fmla="*/ 5502713 w 12191091"/>
              <a:gd name="connsiteY927" fmla="*/ 2743915 h 6787551"/>
              <a:gd name="connsiteX928" fmla="*/ 5531185 w 12191091"/>
              <a:gd name="connsiteY928" fmla="*/ 2780835 h 6787551"/>
              <a:gd name="connsiteX929" fmla="*/ 5542106 w 12191091"/>
              <a:gd name="connsiteY929" fmla="*/ 2829140 h 6787551"/>
              <a:gd name="connsiteX930" fmla="*/ 5533743 w 12191091"/>
              <a:gd name="connsiteY930" fmla="*/ 2779624 h 6787551"/>
              <a:gd name="connsiteX931" fmla="*/ 5523317 w 12191091"/>
              <a:gd name="connsiteY931" fmla="*/ 2732845 h 6787551"/>
              <a:gd name="connsiteX932" fmla="*/ 5549506 w 12191091"/>
              <a:gd name="connsiteY932" fmla="*/ 2769721 h 6787551"/>
              <a:gd name="connsiteX933" fmla="*/ 5561940 w 12191091"/>
              <a:gd name="connsiteY933" fmla="*/ 2815606 h 6787551"/>
              <a:gd name="connsiteX934" fmla="*/ 5533743 w 12191091"/>
              <a:gd name="connsiteY934" fmla="*/ 2779624 h 6787551"/>
              <a:gd name="connsiteX935" fmla="*/ 5529782 w 12191091"/>
              <a:gd name="connsiteY935" fmla="*/ 2774535 h 6787551"/>
              <a:gd name="connsiteX936" fmla="*/ 5501640 w 12191091"/>
              <a:gd name="connsiteY936" fmla="*/ 2737989 h 6787551"/>
              <a:gd name="connsiteX937" fmla="*/ 5493057 w 12191091"/>
              <a:gd name="connsiteY937" fmla="*/ 2689675 h 6787551"/>
              <a:gd name="connsiteX938" fmla="*/ 5519218 w 12191091"/>
              <a:gd name="connsiteY938" fmla="*/ 2727019 h 6787551"/>
              <a:gd name="connsiteX939" fmla="*/ 5529782 w 12191091"/>
              <a:gd name="connsiteY939" fmla="*/ 2774535 h 6787551"/>
              <a:gd name="connsiteX940" fmla="*/ 5498009 w 12191091"/>
              <a:gd name="connsiteY940" fmla="*/ 2733219 h 6787551"/>
              <a:gd name="connsiteX941" fmla="*/ 5470005 w 12191091"/>
              <a:gd name="connsiteY941" fmla="*/ 2696220 h 6787551"/>
              <a:gd name="connsiteX942" fmla="*/ 5463238 w 12191091"/>
              <a:gd name="connsiteY942" fmla="*/ 2646492 h 6787551"/>
              <a:gd name="connsiteX943" fmla="*/ 5489316 w 12191091"/>
              <a:gd name="connsiteY943" fmla="*/ 2684284 h 6787551"/>
              <a:gd name="connsiteX944" fmla="*/ 5498009 w 12191091"/>
              <a:gd name="connsiteY944" fmla="*/ 2733219 h 6787551"/>
              <a:gd name="connsiteX945" fmla="*/ 5491930 w 12191091"/>
              <a:gd name="connsiteY945" fmla="*/ 2683216 h 6787551"/>
              <a:gd name="connsiteX946" fmla="*/ 5483677 w 12191091"/>
              <a:gd name="connsiteY946" fmla="*/ 2636275 h 6787551"/>
              <a:gd name="connsiteX947" fmla="*/ 5507500 w 12191091"/>
              <a:gd name="connsiteY947" fmla="*/ 2673794 h 6787551"/>
              <a:gd name="connsiteX948" fmla="*/ 5517678 w 12191091"/>
              <a:gd name="connsiteY948" fmla="*/ 2720059 h 6787551"/>
              <a:gd name="connsiteX949" fmla="*/ 5491930 w 12191091"/>
              <a:gd name="connsiteY949" fmla="*/ 2683216 h 6787551"/>
              <a:gd name="connsiteX950" fmla="*/ 5488188 w 12191091"/>
              <a:gd name="connsiteY950" fmla="*/ 2677800 h 6787551"/>
              <a:gd name="connsiteX951" fmla="*/ 5462440 w 12191091"/>
              <a:gd name="connsiteY951" fmla="*/ 2640448 h 6787551"/>
              <a:gd name="connsiteX952" fmla="*/ 5455920 w 12191091"/>
              <a:gd name="connsiteY952" fmla="*/ 2592117 h 6787551"/>
              <a:gd name="connsiteX953" fmla="*/ 5479798 w 12191091"/>
              <a:gd name="connsiteY953" fmla="*/ 2630132 h 6787551"/>
              <a:gd name="connsiteX954" fmla="*/ 5488188 w 12191091"/>
              <a:gd name="connsiteY954" fmla="*/ 2677800 h 6787551"/>
              <a:gd name="connsiteX955" fmla="*/ 5458974 w 12191091"/>
              <a:gd name="connsiteY955" fmla="*/ 2635417 h 6787551"/>
              <a:gd name="connsiteX956" fmla="*/ 5433445 w 12191091"/>
              <a:gd name="connsiteY956" fmla="*/ 2597949 h 6787551"/>
              <a:gd name="connsiteX957" fmla="*/ 5430172 w 12191091"/>
              <a:gd name="connsiteY957" fmla="*/ 2564091 h 6787551"/>
              <a:gd name="connsiteX958" fmla="*/ 5428659 w 12191091"/>
              <a:gd name="connsiteY958" fmla="*/ 2548364 h 6787551"/>
              <a:gd name="connsiteX959" fmla="*/ 5452399 w 12191091"/>
              <a:gd name="connsiteY959" fmla="*/ 2586473 h 6787551"/>
              <a:gd name="connsiteX960" fmla="*/ 5458974 w 12191091"/>
              <a:gd name="connsiteY960" fmla="*/ 2635417 h 6787551"/>
              <a:gd name="connsiteX961" fmla="*/ 5451271 w 12191091"/>
              <a:gd name="connsiteY961" fmla="*/ 2578195 h 6787551"/>
              <a:gd name="connsiteX962" fmla="*/ 5451519 w 12191091"/>
              <a:gd name="connsiteY962" fmla="*/ 2579870 h 6787551"/>
              <a:gd name="connsiteX963" fmla="*/ 5428053 w 12191091"/>
              <a:gd name="connsiteY963" fmla="*/ 2542175 h 6787551"/>
              <a:gd name="connsiteX964" fmla="*/ 5423350 w 12191091"/>
              <a:gd name="connsiteY964" fmla="*/ 2493412 h 6787551"/>
              <a:gd name="connsiteX965" fmla="*/ 5445027 w 12191091"/>
              <a:gd name="connsiteY965" fmla="*/ 2531724 h 6787551"/>
              <a:gd name="connsiteX966" fmla="*/ 5451271 w 12191091"/>
              <a:gd name="connsiteY966" fmla="*/ 2578195 h 6787551"/>
              <a:gd name="connsiteX967" fmla="*/ 5394988 w 12191091"/>
              <a:gd name="connsiteY967" fmla="*/ 2443128 h 6787551"/>
              <a:gd name="connsiteX968" fmla="*/ 5398069 w 12191091"/>
              <a:gd name="connsiteY968" fmla="*/ 2493621 h 6787551"/>
              <a:gd name="connsiteX969" fmla="*/ 5374411 w 12191091"/>
              <a:gd name="connsiteY969" fmla="*/ 2455051 h 6787551"/>
              <a:gd name="connsiteX970" fmla="*/ 5373035 w 12191091"/>
              <a:gd name="connsiteY970" fmla="*/ 2404068 h 6787551"/>
              <a:gd name="connsiteX971" fmla="*/ 5394988 w 12191091"/>
              <a:gd name="connsiteY971" fmla="*/ 2443128 h 6787551"/>
              <a:gd name="connsiteX972" fmla="*/ 5372871 w 12191091"/>
              <a:gd name="connsiteY972" fmla="*/ 2398151 h 6787551"/>
              <a:gd name="connsiteX973" fmla="*/ 5371385 w 12191091"/>
              <a:gd name="connsiteY973" fmla="*/ 2348266 h 6787551"/>
              <a:gd name="connsiteX974" fmla="*/ 5391494 w 12191091"/>
              <a:gd name="connsiteY974" fmla="*/ 2387387 h 6787551"/>
              <a:gd name="connsiteX975" fmla="*/ 5394603 w 12191091"/>
              <a:gd name="connsiteY975" fmla="*/ 2436818 h 6787551"/>
              <a:gd name="connsiteX976" fmla="*/ 5372871 w 12191091"/>
              <a:gd name="connsiteY976" fmla="*/ 2398151 h 6787551"/>
              <a:gd name="connsiteX977" fmla="*/ 5398096 w 12191091"/>
              <a:gd name="connsiteY977" fmla="*/ 2448636 h 6787551"/>
              <a:gd name="connsiteX978" fmla="*/ 5419993 w 12191091"/>
              <a:gd name="connsiteY978" fmla="*/ 2487500 h 6787551"/>
              <a:gd name="connsiteX979" fmla="*/ 5424780 w 12191091"/>
              <a:gd name="connsiteY979" fmla="*/ 2536890 h 6787551"/>
              <a:gd name="connsiteX980" fmla="*/ 5401150 w 12191091"/>
              <a:gd name="connsiteY980" fmla="*/ 2498584 h 6787551"/>
              <a:gd name="connsiteX981" fmla="*/ 5398096 w 12191091"/>
              <a:gd name="connsiteY981" fmla="*/ 2448636 h 6787551"/>
              <a:gd name="connsiteX982" fmla="*/ 5422689 w 12191091"/>
              <a:gd name="connsiteY982" fmla="*/ 2486651 h 6787551"/>
              <a:gd name="connsiteX983" fmla="*/ 5418013 w 12191091"/>
              <a:gd name="connsiteY983" fmla="*/ 2439118 h 6787551"/>
              <a:gd name="connsiteX984" fmla="*/ 5437682 w 12191091"/>
              <a:gd name="connsiteY984" fmla="*/ 2477440 h 6787551"/>
              <a:gd name="connsiteX985" fmla="*/ 5444036 w 12191091"/>
              <a:gd name="connsiteY985" fmla="*/ 2524409 h 6787551"/>
              <a:gd name="connsiteX986" fmla="*/ 5422689 w 12191091"/>
              <a:gd name="connsiteY986" fmla="*/ 2486651 h 6787551"/>
              <a:gd name="connsiteX987" fmla="*/ 5419361 w 12191091"/>
              <a:gd name="connsiteY987" fmla="*/ 2480736 h 6787551"/>
              <a:gd name="connsiteX988" fmla="*/ 5397711 w 12191091"/>
              <a:gd name="connsiteY988" fmla="*/ 2442325 h 6787551"/>
              <a:gd name="connsiteX989" fmla="*/ 5394630 w 12191091"/>
              <a:gd name="connsiteY989" fmla="*/ 2393524 h 6787551"/>
              <a:gd name="connsiteX990" fmla="*/ 5409320 w 12191091"/>
              <a:gd name="connsiteY990" fmla="*/ 2422142 h 6787551"/>
              <a:gd name="connsiteX991" fmla="*/ 5414602 w 12191091"/>
              <a:gd name="connsiteY991" fmla="*/ 2432430 h 6787551"/>
              <a:gd name="connsiteX992" fmla="*/ 5419361 w 12191091"/>
              <a:gd name="connsiteY992" fmla="*/ 2480736 h 6787551"/>
              <a:gd name="connsiteX993" fmla="*/ 5411768 w 12191091"/>
              <a:gd name="connsiteY993" fmla="*/ 2420887 h 6787551"/>
              <a:gd name="connsiteX994" fmla="*/ 5394190 w 12191091"/>
              <a:gd name="connsiteY994" fmla="*/ 2386641 h 6787551"/>
              <a:gd name="connsiteX995" fmla="*/ 5391081 w 12191091"/>
              <a:gd name="connsiteY995" fmla="*/ 2339158 h 6787551"/>
              <a:gd name="connsiteX996" fmla="*/ 5409100 w 12191091"/>
              <a:gd name="connsiteY996" fmla="*/ 2377910 h 6787551"/>
              <a:gd name="connsiteX997" fmla="*/ 5413859 w 12191091"/>
              <a:gd name="connsiteY997" fmla="*/ 2424948 h 6787551"/>
              <a:gd name="connsiteX998" fmla="*/ 5411768 w 12191091"/>
              <a:gd name="connsiteY998" fmla="*/ 2420887 h 6787551"/>
              <a:gd name="connsiteX999" fmla="*/ 5391054 w 12191091"/>
              <a:gd name="connsiteY999" fmla="*/ 2380504 h 6787551"/>
              <a:gd name="connsiteX1000" fmla="*/ 5371193 w 12191091"/>
              <a:gd name="connsiteY1000" fmla="*/ 2341871 h 6787551"/>
              <a:gd name="connsiteX1001" fmla="*/ 5369624 w 12191091"/>
              <a:gd name="connsiteY1001" fmla="*/ 2293212 h 6787551"/>
              <a:gd name="connsiteX1002" fmla="*/ 5387863 w 12191091"/>
              <a:gd name="connsiteY1002" fmla="*/ 2332262 h 6787551"/>
              <a:gd name="connsiteX1003" fmla="*/ 5391054 w 12191091"/>
              <a:gd name="connsiteY1003" fmla="*/ 2380504 h 6787551"/>
              <a:gd name="connsiteX1004" fmla="*/ 5368276 w 12191091"/>
              <a:gd name="connsiteY1004" fmla="*/ 2336176 h 6787551"/>
              <a:gd name="connsiteX1005" fmla="*/ 5348277 w 12191091"/>
              <a:gd name="connsiteY1005" fmla="*/ 2297336 h 6787551"/>
              <a:gd name="connsiteX1006" fmla="*/ 5348223 w 12191091"/>
              <a:gd name="connsiteY1006" fmla="*/ 2247638 h 6787551"/>
              <a:gd name="connsiteX1007" fmla="*/ 5366681 w 12191091"/>
              <a:gd name="connsiteY1007" fmla="*/ 2286896 h 6787551"/>
              <a:gd name="connsiteX1008" fmla="*/ 5368276 w 12191091"/>
              <a:gd name="connsiteY1008" fmla="*/ 2336176 h 6787551"/>
              <a:gd name="connsiteX1009" fmla="*/ 5369404 w 12191091"/>
              <a:gd name="connsiteY1009" fmla="*/ 2286242 h 6787551"/>
              <a:gd name="connsiteX1010" fmla="*/ 5367671 w 12191091"/>
              <a:gd name="connsiteY1010" fmla="*/ 2238480 h 6787551"/>
              <a:gd name="connsiteX1011" fmla="*/ 5384094 w 12191091"/>
              <a:gd name="connsiteY1011" fmla="*/ 2277235 h 6787551"/>
              <a:gd name="connsiteX1012" fmla="*/ 5387368 w 12191091"/>
              <a:gd name="connsiteY1012" fmla="*/ 2324669 h 6787551"/>
              <a:gd name="connsiteX1013" fmla="*/ 5369404 w 12191091"/>
              <a:gd name="connsiteY1013" fmla="*/ 2286242 h 6787551"/>
              <a:gd name="connsiteX1014" fmla="*/ 5366433 w 12191091"/>
              <a:gd name="connsiteY1014" fmla="*/ 2279928 h 6787551"/>
              <a:gd name="connsiteX1015" fmla="*/ 5348195 w 12191091"/>
              <a:gd name="connsiteY1015" fmla="*/ 2241163 h 6787551"/>
              <a:gd name="connsiteX1016" fmla="*/ 5347947 w 12191091"/>
              <a:gd name="connsiteY1016" fmla="*/ 2192378 h 6787551"/>
              <a:gd name="connsiteX1017" fmla="*/ 5364673 w 12191091"/>
              <a:gd name="connsiteY1017" fmla="*/ 2231356 h 6787551"/>
              <a:gd name="connsiteX1018" fmla="*/ 5366433 w 12191091"/>
              <a:gd name="connsiteY1018" fmla="*/ 2279928 h 6787551"/>
              <a:gd name="connsiteX1019" fmla="*/ 5345417 w 12191091"/>
              <a:gd name="connsiteY1019" fmla="*/ 2235303 h 6787551"/>
              <a:gd name="connsiteX1020" fmla="*/ 5292709 w 12191091"/>
              <a:gd name="connsiteY1020" fmla="*/ 2124929 h 6787551"/>
              <a:gd name="connsiteX1021" fmla="*/ 5034454 w 12191091"/>
              <a:gd name="connsiteY1021" fmla="*/ 1683962 h 6787551"/>
              <a:gd name="connsiteX1022" fmla="*/ 4667759 w 12191091"/>
              <a:gd name="connsiteY1022" fmla="*/ 1323841 h 6787551"/>
              <a:gd name="connsiteX1023" fmla="*/ 4008505 w 12191091"/>
              <a:gd name="connsiteY1023" fmla="*/ 1010516 h 6787551"/>
              <a:gd name="connsiteX1024" fmla="*/ 3983472 w 12191091"/>
              <a:gd name="connsiteY1024" fmla="*/ 965432 h 6787551"/>
              <a:gd name="connsiteX1025" fmla="*/ 4663798 w 12191091"/>
              <a:gd name="connsiteY1025" fmla="*/ 1250824 h 6787551"/>
              <a:gd name="connsiteX1026" fmla="*/ 5290068 w 12191091"/>
              <a:gd name="connsiteY1026" fmla="*/ 2060560 h 6787551"/>
              <a:gd name="connsiteX1027" fmla="*/ 5345142 w 12191091"/>
              <a:gd name="connsiteY1027" fmla="*/ 2185837 h 6787551"/>
              <a:gd name="connsiteX1028" fmla="*/ 5345417 w 12191091"/>
              <a:gd name="connsiteY1028" fmla="*/ 2235303 h 6787551"/>
              <a:gd name="connsiteX1029" fmla="*/ 5347892 w 12191091"/>
              <a:gd name="connsiteY1029" fmla="*/ 2185259 h 6787551"/>
              <a:gd name="connsiteX1030" fmla="*/ 5347425 w 12191091"/>
              <a:gd name="connsiteY1030" fmla="*/ 2138089 h 6787551"/>
              <a:gd name="connsiteX1031" fmla="*/ 5362444 w 12191091"/>
              <a:gd name="connsiteY1031" fmla="*/ 2176907 h 6787551"/>
              <a:gd name="connsiteX1032" fmla="*/ 5364370 w 12191091"/>
              <a:gd name="connsiteY1032" fmla="*/ 2223659 h 6787551"/>
              <a:gd name="connsiteX1033" fmla="*/ 5347892 w 12191091"/>
              <a:gd name="connsiteY1033" fmla="*/ 2185259 h 6787551"/>
              <a:gd name="connsiteX1034" fmla="*/ 5345086 w 12191091"/>
              <a:gd name="connsiteY1034" fmla="*/ 2178720 h 6787551"/>
              <a:gd name="connsiteX1035" fmla="*/ 5292571 w 12191091"/>
              <a:gd name="connsiteY1035" fmla="*/ 2059435 h 6787551"/>
              <a:gd name="connsiteX1036" fmla="*/ 4665256 w 12191091"/>
              <a:gd name="connsiteY1036" fmla="*/ 1248491 h 6787551"/>
              <a:gd name="connsiteX1037" fmla="*/ 3981601 w 12191091"/>
              <a:gd name="connsiteY1037" fmla="*/ 962053 h 6787551"/>
              <a:gd name="connsiteX1038" fmla="*/ 3970983 w 12191091"/>
              <a:gd name="connsiteY1038" fmla="*/ 942910 h 6787551"/>
              <a:gd name="connsiteX1039" fmla="*/ 3956458 w 12191091"/>
              <a:gd name="connsiteY1039" fmla="*/ 916732 h 6787551"/>
              <a:gd name="connsiteX1040" fmla="*/ 4661377 w 12191091"/>
              <a:gd name="connsiteY1040" fmla="*/ 1175512 h 6787551"/>
              <a:gd name="connsiteX1041" fmla="*/ 5289931 w 12191091"/>
              <a:gd name="connsiteY1041" fmla="*/ 1994987 h 6787551"/>
              <a:gd name="connsiteX1042" fmla="*/ 5344564 w 12191091"/>
              <a:gd name="connsiteY1042" fmla="*/ 2130794 h 6787551"/>
              <a:gd name="connsiteX1043" fmla="*/ 5345086 w 12191091"/>
              <a:gd name="connsiteY1043" fmla="*/ 2178720 h 6787551"/>
              <a:gd name="connsiteX1044" fmla="*/ 3977888 w 12191091"/>
              <a:gd name="connsiteY1044" fmla="*/ 961038 h 6787551"/>
              <a:gd name="connsiteX1045" fmla="*/ 3929884 w 12191091"/>
              <a:gd name="connsiteY1045" fmla="*/ 948126 h 6787551"/>
              <a:gd name="connsiteX1046" fmla="*/ 3919871 w 12191091"/>
              <a:gd name="connsiteY1046" fmla="*/ 932385 h 6787551"/>
              <a:gd name="connsiteX1047" fmla="*/ 3902843 w 12191091"/>
              <a:gd name="connsiteY1047" fmla="*/ 905635 h 6787551"/>
              <a:gd name="connsiteX1048" fmla="*/ 3952909 w 12191091"/>
              <a:gd name="connsiteY1048" fmla="*/ 915981 h 6787551"/>
              <a:gd name="connsiteX1049" fmla="*/ 3968562 w 12191091"/>
              <a:gd name="connsiteY1049" fmla="*/ 944250 h 6787551"/>
              <a:gd name="connsiteX1050" fmla="*/ 3977888 w 12191091"/>
              <a:gd name="connsiteY1050" fmla="*/ 961038 h 6787551"/>
              <a:gd name="connsiteX1051" fmla="*/ 5292462 w 12191091"/>
              <a:gd name="connsiteY1051" fmla="*/ 1993936 h 6787551"/>
              <a:gd name="connsiteX1052" fmla="*/ 5045348 w 12191091"/>
              <a:gd name="connsiteY1052" fmla="*/ 1532621 h 6787551"/>
              <a:gd name="connsiteX1053" fmla="*/ 4662780 w 12191091"/>
              <a:gd name="connsiteY1053" fmla="*/ 1173144 h 6787551"/>
              <a:gd name="connsiteX1054" fmla="*/ 3954698 w 12191091"/>
              <a:gd name="connsiteY1054" fmla="*/ 913547 h 6787551"/>
              <a:gd name="connsiteX1055" fmla="*/ 3929719 w 12191091"/>
              <a:gd name="connsiteY1055" fmla="*/ 868066 h 6787551"/>
              <a:gd name="connsiteX1056" fmla="*/ 4658956 w 12191091"/>
              <a:gd name="connsiteY1056" fmla="*/ 1100201 h 6787551"/>
              <a:gd name="connsiteX1057" fmla="*/ 5289766 w 12191091"/>
              <a:gd name="connsiteY1057" fmla="*/ 1929411 h 6787551"/>
              <a:gd name="connsiteX1058" fmla="*/ 5343683 w 12191091"/>
              <a:gd name="connsiteY1058" fmla="*/ 2076469 h 6787551"/>
              <a:gd name="connsiteX1059" fmla="*/ 5344481 w 12191091"/>
              <a:gd name="connsiteY1059" fmla="*/ 2122998 h 6787551"/>
              <a:gd name="connsiteX1060" fmla="*/ 5292462 w 12191091"/>
              <a:gd name="connsiteY1060" fmla="*/ 1993936 h 6787551"/>
              <a:gd name="connsiteX1061" fmla="*/ 3951149 w 12191091"/>
              <a:gd name="connsiteY1061" fmla="*/ 912793 h 6787551"/>
              <a:gd name="connsiteX1062" fmla="*/ 3900807 w 12191091"/>
              <a:gd name="connsiteY1062" fmla="*/ 902419 h 6787551"/>
              <a:gd name="connsiteX1063" fmla="*/ 3873848 w 12191091"/>
              <a:gd name="connsiteY1063" fmla="*/ 859764 h 6787551"/>
              <a:gd name="connsiteX1064" fmla="*/ 3926281 w 12191091"/>
              <a:gd name="connsiteY1064" fmla="*/ 867532 h 6787551"/>
              <a:gd name="connsiteX1065" fmla="*/ 3951149 w 12191091"/>
              <a:gd name="connsiteY1065" fmla="*/ 912793 h 6787551"/>
              <a:gd name="connsiteX1066" fmla="*/ 3897066 w 12191091"/>
              <a:gd name="connsiteY1066" fmla="*/ 901674 h 6787551"/>
              <a:gd name="connsiteX1067" fmla="*/ 3846972 w 12191091"/>
              <a:gd name="connsiteY1067" fmla="*/ 891960 h 6787551"/>
              <a:gd name="connsiteX1068" fmla="*/ 3818170 w 12191091"/>
              <a:gd name="connsiteY1068" fmla="*/ 852226 h 6787551"/>
              <a:gd name="connsiteX1069" fmla="*/ 3870272 w 12191091"/>
              <a:gd name="connsiteY1069" fmla="*/ 859258 h 6787551"/>
              <a:gd name="connsiteX1070" fmla="*/ 3897066 w 12191091"/>
              <a:gd name="connsiteY1070" fmla="*/ 901674 h 6787551"/>
              <a:gd name="connsiteX1071" fmla="*/ 3871923 w 12191091"/>
              <a:gd name="connsiteY1071" fmla="*/ 856710 h 6787551"/>
              <a:gd name="connsiteX1072" fmla="*/ 3852942 w 12191091"/>
              <a:gd name="connsiteY1072" fmla="*/ 826522 h 6787551"/>
              <a:gd name="connsiteX1073" fmla="*/ 3844936 w 12191091"/>
              <a:gd name="connsiteY1073" fmla="*/ 813810 h 6787551"/>
              <a:gd name="connsiteX1074" fmla="*/ 3899707 w 12191091"/>
              <a:gd name="connsiteY1074" fmla="*/ 818929 h 6787551"/>
              <a:gd name="connsiteX1075" fmla="*/ 3907465 w 12191091"/>
              <a:gd name="connsiteY1075" fmla="*/ 833099 h 6787551"/>
              <a:gd name="connsiteX1076" fmla="*/ 3924630 w 12191091"/>
              <a:gd name="connsiteY1076" fmla="*/ 864490 h 6787551"/>
              <a:gd name="connsiteX1077" fmla="*/ 3871923 w 12191091"/>
              <a:gd name="connsiteY1077" fmla="*/ 856710 h 6787551"/>
              <a:gd name="connsiteX1078" fmla="*/ 3850603 w 12191091"/>
              <a:gd name="connsiteY1078" fmla="*/ 827988 h 6787551"/>
              <a:gd name="connsiteX1079" fmla="*/ 3868347 w 12191091"/>
              <a:gd name="connsiteY1079" fmla="*/ 856204 h 6787551"/>
              <a:gd name="connsiteX1080" fmla="*/ 3815942 w 12191091"/>
              <a:gd name="connsiteY1080" fmla="*/ 849165 h 6787551"/>
              <a:gd name="connsiteX1081" fmla="*/ 3800372 w 12191091"/>
              <a:gd name="connsiteY1081" fmla="*/ 827617 h 6787551"/>
              <a:gd name="connsiteX1082" fmla="*/ 3787085 w 12191091"/>
              <a:gd name="connsiteY1082" fmla="*/ 809205 h 6787551"/>
              <a:gd name="connsiteX1083" fmla="*/ 3841498 w 12191091"/>
              <a:gd name="connsiteY1083" fmla="*/ 813518 h 6787551"/>
              <a:gd name="connsiteX1084" fmla="*/ 3850603 w 12191091"/>
              <a:gd name="connsiteY1084" fmla="*/ 827988 h 6787551"/>
              <a:gd name="connsiteX1085" fmla="*/ 3812201 w 12191091"/>
              <a:gd name="connsiteY1085" fmla="*/ 848689 h 6787551"/>
              <a:gd name="connsiteX1086" fmla="*/ 3759851 w 12191091"/>
              <a:gd name="connsiteY1086" fmla="*/ 842235 h 6787551"/>
              <a:gd name="connsiteX1087" fmla="*/ 3746840 w 12191091"/>
              <a:gd name="connsiteY1087" fmla="*/ 826607 h 6787551"/>
              <a:gd name="connsiteX1088" fmla="*/ 3729096 w 12191091"/>
              <a:gd name="connsiteY1088" fmla="*/ 805290 h 6787551"/>
              <a:gd name="connsiteX1089" fmla="*/ 3783509 w 12191091"/>
              <a:gd name="connsiteY1089" fmla="*/ 808946 h 6787551"/>
              <a:gd name="connsiteX1090" fmla="*/ 3798144 w 12191091"/>
              <a:gd name="connsiteY1090" fmla="*/ 829226 h 6787551"/>
              <a:gd name="connsiteX1091" fmla="*/ 3812201 w 12191091"/>
              <a:gd name="connsiteY1091" fmla="*/ 848689 h 6787551"/>
              <a:gd name="connsiteX1092" fmla="*/ 3785104 w 12191091"/>
              <a:gd name="connsiteY1092" fmla="*/ 806476 h 6787551"/>
              <a:gd name="connsiteX1093" fmla="*/ 3755917 w 12191091"/>
              <a:gd name="connsiteY1093" fmla="*/ 766181 h 6787551"/>
              <a:gd name="connsiteX1094" fmla="*/ 3812696 w 12191091"/>
              <a:gd name="connsiteY1094" fmla="*/ 767782 h 6787551"/>
              <a:gd name="connsiteX1095" fmla="*/ 3839792 w 12191091"/>
              <a:gd name="connsiteY1095" fmla="*/ 810814 h 6787551"/>
              <a:gd name="connsiteX1096" fmla="*/ 3785104 w 12191091"/>
              <a:gd name="connsiteY1096" fmla="*/ 806476 h 6787551"/>
              <a:gd name="connsiteX1097" fmla="*/ 3781528 w 12191091"/>
              <a:gd name="connsiteY1097" fmla="*/ 806209 h 6787551"/>
              <a:gd name="connsiteX1098" fmla="*/ 3726758 w 12191091"/>
              <a:gd name="connsiteY1098" fmla="*/ 802498 h 6787551"/>
              <a:gd name="connsiteX1099" fmla="*/ 3695645 w 12191091"/>
              <a:gd name="connsiteY1099" fmla="*/ 765257 h 6787551"/>
              <a:gd name="connsiteX1100" fmla="*/ 3752479 w 12191091"/>
              <a:gd name="connsiteY1100" fmla="*/ 766101 h 6787551"/>
              <a:gd name="connsiteX1101" fmla="*/ 3781528 w 12191091"/>
              <a:gd name="connsiteY1101" fmla="*/ 806209 h 6787551"/>
              <a:gd name="connsiteX1102" fmla="*/ 3722989 w 12191091"/>
              <a:gd name="connsiteY1102" fmla="*/ 802270 h 6787551"/>
              <a:gd name="connsiteX1103" fmla="*/ 3668356 w 12191091"/>
              <a:gd name="connsiteY1103" fmla="*/ 799109 h 6787551"/>
              <a:gd name="connsiteX1104" fmla="*/ 3635373 w 12191091"/>
              <a:gd name="connsiteY1104" fmla="*/ 765014 h 6787551"/>
              <a:gd name="connsiteX1105" fmla="*/ 3692041 w 12191091"/>
              <a:gd name="connsiteY1105" fmla="*/ 765229 h 6787551"/>
              <a:gd name="connsiteX1106" fmla="*/ 3722989 w 12191091"/>
              <a:gd name="connsiteY1106" fmla="*/ 802270 h 6787551"/>
              <a:gd name="connsiteX1107" fmla="*/ 3693334 w 12191091"/>
              <a:gd name="connsiteY1107" fmla="*/ 762486 h 6787551"/>
              <a:gd name="connsiteX1108" fmla="*/ 3662001 w 12191091"/>
              <a:gd name="connsiteY1108" fmla="*/ 725324 h 6787551"/>
              <a:gd name="connsiteX1109" fmla="*/ 3721228 w 12191091"/>
              <a:gd name="connsiteY1109" fmla="*/ 723333 h 6787551"/>
              <a:gd name="connsiteX1110" fmla="*/ 3750443 w 12191091"/>
              <a:gd name="connsiteY1110" fmla="*/ 763309 h 6787551"/>
              <a:gd name="connsiteX1111" fmla="*/ 3693334 w 12191091"/>
              <a:gd name="connsiteY1111" fmla="*/ 762486 h 6787551"/>
              <a:gd name="connsiteX1112" fmla="*/ 3689703 w 12191091"/>
              <a:gd name="connsiteY1112" fmla="*/ 762459 h 6787551"/>
              <a:gd name="connsiteX1113" fmla="*/ 3632705 w 12191091"/>
              <a:gd name="connsiteY1113" fmla="*/ 762266 h 6787551"/>
              <a:gd name="connsiteX1114" fmla="*/ 3599418 w 12191091"/>
              <a:gd name="connsiteY1114" fmla="*/ 728174 h 6787551"/>
              <a:gd name="connsiteX1115" fmla="*/ 3658508 w 12191091"/>
              <a:gd name="connsiteY1115" fmla="*/ 725465 h 6787551"/>
              <a:gd name="connsiteX1116" fmla="*/ 3689703 w 12191091"/>
              <a:gd name="connsiteY1116" fmla="*/ 762459 h 6787551"/>
              <a:gd name="connsiteX1117" fmla="*/ 3628881 w 12191091"/>
              <a:gd name="connsiteY1117" fmla="*/ 762269 h 6787551"/>
              <a:gd name="connsiteX1118" fmla="*/ 3571909 w 12191091"/>
              <a:gd name="connsiteY1118" fmla="*/ 762569 h 6787551"/>
              <a:gd name="connsiteX1119" fmla="*/ 3536753 w 12191091"/>
              <a:gd name="connsiteY1119" fmla="*/ 731657 h 6787551"/>
              <a:gd name="connsiteX1120" fmla="*/ 3595760 w 12191091"/>
              <a:gd name="connsiteY1120" fmla="*/ 728367 h 6787551"/>
              <a:gd name="connsiteX1121" fmla="*/ 3628881 w 12191091"/>
              <a:gd name="connsiteY1121" fmla="*/ 762269 h 6787551"/>
              <a:gd name="connsiteX1122" fmla="*/ 3533975 w 12191091"/>
              <a:gd name="connsiteY1122" fmla="*/ 729214 h 6787551"/>
              <a:gd name="connsiteX1123" fmla="*/ 3498405 w 12191091"/>
              <a:gd name="connsiteY1123" fmla="*/ 698399 h 6787551"/>
              <a:gd name="connsiteX1124" fmla="*/ 3559915 w 12191091"/>
              <a:gd name="connsiteY1124" fmla="*/ 692182 h 6787551"/>
              <a:gd name="connsiteX1125" fmla="*/ 3593394 w 12191091"/>
              <a:gd name="connsiteY1125" fmla="*/ 725952 h 6787551"/>
              <a:gd name="connsiteX1126" fmla="*/ 3533975 w 12191091"/>
              <a:gd name="connsiteY1126" fmla="*/ 729214 h 6787551"/>
              <a:gd name="connsiteX1127" fmla="*/ 3530041 w 12191091"/>
              <a:gd name="connsiteY1127" fmla="*/ 729440 h 6787551"/>
              <a:gd name="connsiteX1128" fmla="*/ 3470539 w 12191091"/>
              <a:gd name="connsiteY1128" fmla="*/ 733118 h 6787551"/>
              <a:gd name="connsiteX1129" fmla="*/ 3433044 w 12191091"/>
              <a:gd name="connsiteY1129" fmla="*/ 705501 h 6787551"/>
              <a:gd name="connsiteX1130" fmla="*/ 3494637 w 12191091"/>
              <a:gd name="connsiteY1130" fmla="*/ 698795 h 6787551"/>
              <a:gd name="connsiteX1131" fmla="*/ 3530041 w 12191091"/>
              <a:gd name="connsiteY1131" fmla="*/ 729440 h 6787551"/>
              <a:gd name="connsiteX1132" fmla="*/ 3429743 w 12191091"/>
              <a:gd name="connsiteY1132" fmla="*/ 703078 h 6787551"/>
              <a:gd name="connsiteX1133" fmla="*/ 3391643 w 12191091"/>
              <a:gd name="connsiteY1133" fmla="*/ 675588 h 6787551"/>
              <a:gd name="connsiteX1134" fmla="*/ 3455546 w 12191091"/>
              <a:gd name="connsiteY1134" fmla="*/ 665627 h 6787551"/>
              <a:gd name="connsiteX1135" fmla="*/ 3491666 w 12191091"/>
              <a:gd name="connsiteY1135" fmla="*/ 696258 h 6787551"/>
              <a:gd name="connsiteX1136" fmla="*/ 3429743 w 12191091"/>
              <a:gd name="connsiteY1136" fmla="*/ 703078 h 6787551"/>
              <a:gd name="connsiteX1137" fmla="*/ 3425699 w 12191091"/>
              <a:gd name="connsiteY1137" fmla="*/ 703532 h 6787551"/>
              <a:gd name="connsiteX1138" fmla="*/ 3367793 w 12191091"/>
              <a:gd name="connsiteY1138" fmla="*/ 710205 h 6787551"/>
              <a:gd name="connsiteX1139" fmla="*/ 3363501 w 12191091"/>
              <a:gd name="connsiteY1139" fmla="*/ 710717 h 6787551"/>
              <a:gd name="connsiteX1140" fmla="*/ 3323558 w 12191091"/>
              <a:gd name="connsiteY1140" fmla="*/ 686523 h 6787551"/>
              <a:gd name="connsiteX1141" fmla="*/ 3326914 w 12191091"/>
              <a:gd name="connsiteY1141" fmla="*/ 685962 h 6787551"/>
              <a:gd name="connsiteX1142" fmla="*/ 3387764 w 12191091"/>
              <a:gd name="connsiteY1142" fmla="*/ 676202 h 6787551"/>
              <a:gd name="connsiteX1143" fmla="*/ 3425699 w 12191091"/>
              <a:gd name="connsiteY1143" fmla="*/ 703532 h 6787551"/>
              <a:gd name="connsiteX1144" fmla="*/ 3326474 w 12191091"/>
              <a:gd name="connsiteY1144" fmla="*/ 683247 h 6787551"/>
              <a:gd name="connsiteX1145" fmla="*/ 3319899 w 12191091"/>
              <a:gd name="connsiteY1145" fmla="*/ 684344 h 6787551"/>
              <a:gd name="connsiteX1146" fmla="*/ 3279241 w 12191091"/>
              <a:gd name="connsiteY1146" fmla="*/ 660354 h 6787551"/>
              <a:gd name="connsiteX1147" fmla="*/ 3285733 w 12191091"/>
              <a:gd name="connsiteY1147" fmla="*/ 658986 h 6787551"/>
              <a:gd name="connsiteX1148" fmla="*/ 3345868 w 12191091"/>
              <a:gd name="connsiteY1148" fmla="*/ 646764 h 6787551"/>
              <a:gd name="connsiteX1149" fmla="*/ 3384628 w 12191091"/>
              <a:gd name="connsiteY1149" fmla="*/ 673965 h 6787551"/>
              <a:gd name="connsiteX1150" fmla="*/ 3326474 w 12191091"/>
              <a:gd name="connsiteY1150" fmla="*/ 683247 h 6787551"/>
              <a:gd name="connsiteX1151" fmla="*/ 3315718 w 12191091"/>
              <a:gd name="connsiteY1151" fmla="*/ 685051 h 6787551"/>
              <a:gd name="connsiteX1152" fmla="*/ 3251099 w 12191091"/>
              <a:gd name="connsiteY1152" fmla="*/ 696055 h 6787551"/>
              <a:gd name="connsiteX1153" fmla="*/ 3208598 w 12191091"/>
              <a:gd name="connsiteY1153" fmla="*/ 675420 h 6787551"/>
              <a:gd name="connsiteX1154" fmla="*/ 3275197 w 12191091"/>
              <a:gd name="connsiteY1154" fmla="*/ 661204 h 6787551"/>
              <a:gd name="connsiteX1155" fmla="*/ 3315718 w 12191091"/>
              <a:gd name="connsiteY1155" fmla="*/ 685051 h 6787551"/>
              <a:gd name="connsiteX1156" fmla="*/ 3204554 w 12191091"/>
              <a:gd name="connsiteY1156" fmla="*/ 673478 h 6787551"/>
              <a:gd name="connsiteX1157" fmla="*/ 3161255 w 12191091"/>
              <a:gd name="connsiteY1157" fmla="*/ 653152 h 6787551"/>
              <a:gd name="connsiteX1158" fmla="*/ 3230302 w 12191091"/>
              <a:gd name="connsiteY1158" fmla="*/ 635582 h 6787551"/>
              <a:gd name="connsiteX1159" fmla="*/ 3271649 w 12191091"/>
              <a:gd name="connsiteY1159" fmla="*/ 659140 h 6787551"/>
              <a:gd name="connsiteX1160" fmla="*/ 3204554 w 12191091"/>
              <a:gd name="connsiteY1160" fmla="*/ 673478 h 6787551"/>
              <a:gd name="connsiteX1161" fmla="*/ 3200153 w 12191091"/>
              <a:gd name="connsiteY1161" fmla="*/ 674441 h 6787551"/>
              <a:gd name="connsiteX1162" fmla="*/ 3133058 w 12191091"/>
              <a:gd name="connsiteY1162" fmla="*/ 689392 h 6787551"/>
              <a:gd name="connsiteX1163" fmla="*/ 3088026 w 12191091"/>
              <a:gd name="connsiteY1163" fmla="*/ 672463 h 6787551"/>
              <a:gd name="connsiteX1164" fmla="*/ 3157046 w 12191091"/>
              <a:gd name="connsiteY1164" fmla="*/ 654247 h 6787551"/>
              <a:gd name="connsiteX1165" fmla="*/ 3200153 w 12191091"/>
              <a:gd name="connsiteY1165" fmla="*/ 674441 h 6787551"/>
              <a:gd name="connsiteX1166" fmla="*/ 3128217 w 12191091"/>
              <a:gd name="connsiteY1166" fmla="*/ 690482 h 6787551"/>
              <a:gd name="connsiteX1167" fmla="*/ 3061589 w 12191091"/>
              <a:gd name="connsiteY1167" fmla="*/ 705881 h 6787551"/>
              <a:gd name="connsiteX1168" fmla="*/ 3014907 w 12191091"/>
              <a:gd name="connsiteY1168" fmla="*/ 692347 h 6787551"/>
              <a:gd name="connsiteX1169" fmla="*/ 3083432 w 12191091"/>
              <a:gd name="connsiteY1169" fmla="*/ 673687 h 6787551"/>
              <a:gd name="connsiteX1170" fmla="*/ 3128217 w 12191091"/>
              <a:gd name="connsiteY1170" fmla="*/ 690482 h 6787551"/>
              <a:gd name="connsiteX1171" fmla="*/ 3083569 w 12191091"/>
              <a:gd name="connsiteY1171" fmla="*/ 670807 h 6787551"/>
              <a:gd name="connsiteX1172" fmla="*/ 3037684 w 12191091"/>
              <a:gd name="connsiteY1172" fmla="*/ 654285 h 6787551"/>
              <a:gd name="connsiteX1173" fmla="*/ 3109125 w 12191091"/>
              <a:gd name="connsiteY1173" fmla="*/ 632638 h 6787551"/>
              <a:gd name="connsiteX1174" fmla="*/ 3153084 w 12191091"/>
              <a:gd name="connsiteY1174" fmla="*/ 652437 h 6787551"/>
              <a:gd name="connsiteX1175" fmla="*/ 3083569 w 12191091"/>
              <a:gd name="connsiteY1175" fmla="*/ 670807 h 6787551"/>
              <a:gd name="connsiteX1176" fmla="*/ 3078948 w 12191091"/>
              <a:gd name="connsiteY1176" fmla="*/ 672037 h 6787551"/>
              <a:gd name="connsiteX1177" fmla="*/ 3009818 w 12191091"/>
              <a:gd name="connsiteY1177" fmla="*/ 690905 h 6787551"/>
              <a:gd name="connsiteX1178" fmla="*/ 2962309 w 12191091"/>
              <a:gd name="connsiteY1178" fmla="*/ 677794 h 6787551"/>
              <a:gd name="connsiteX1179" fmla="*/ 3033255 w 12191091"/>
              <a:gd name="connsiteY1179" fmla="*/ 655636 h 6787551"/>
              <a:gd name="connsiteX1180" fmla="*/ 3078948 w 12191091"/>
              <a:gd name="connsiteY1180" fmla="*/ 672037 h 6787551"/>
              <a:gd name="connsiteX1181" fmla="*/ 2957386 w 12191091"/>
              <a:gd name="connsiteY1181" fmla="*/ 676471 h 6787551"/>
              <a:gd name="connsiteX1182" fmla="*/ 2602599 w 12191091"/>
              <a:gd name="connsiteY1182" fmla="*/ 601154 h 6787551"/>
              <a:gd name="connsiteX1183" fmla="*/ 2274650 w 12191091"/>
              <a:gd name="connsiteY1183" fmla="*/ 616961 h 6787551"/>
              <a:gd name="connsiteX1184" fmla="*/ 2318034 w 12191091"/>
              <a:gd name="connsiteY1184" fmla="*/ 567024 h 6787551"/>
              <a:gd name="connsiteX1185" fmla="*/ 2682111 w 12191091"/>
              <a:gd name="connsiteY1185" fmla="*/ 555786 h 6787551"/>
              <a:gd name="connsiteX1186" fmla="*/ 3028909 w 12191091"/>
              <a:gd name="connsiteY1186" fmla="*/ 654095 h 6787551"/>
              <a:gd name="connsiteX1187" fmla="*/ 2957386 w 12191091"/>
              <a:gd name="connsiteY1187" fmla="*/ 676471 h 6787551"/>
              <a:gd name="connsiteX1188" fmla="*/ 3009790 w 12191091"/>
              <a:gd name="connsiteY1188" fmla="*/ 693763 h 6787551"/>
              <a:gd name="connsiteX1189" fmla="*/ 3056198 w 12191091"/>
              <a:gd name="connsiteY1189" fmla="*/ 707152 h 6787551"/>
              <a:gd name="connsiteX1190" fmla="*/ 2988883 w 12191091"/>
              <a:gd name="connsiteY1190" fmla="*/ 723239 h 6787551"/>
              <a:gd name="connsiteX1191" fmla="*/ 2940770 w 12191091"/>
              <a:gd name="connsiteY1191" fmla="*/ 713124 h 6787551"/>
              <a:gd name="connsiteX1192" fmla="*/ 3009790 w 12191091"/>
              <a:gd name="connsiteY1192" fmla="*/ 693763 h 6787551"/>
              <a:gd name="connsiteX1193" fmla="*/ 3061507 w 12191091"/>
              <a:gd name="connsiteY1193" fmla="*/ 708728 h 6787551"/>
              <a:gd name="connsiteX1194" fmla="*/ 3106952 w 12191091"/>
              <a:gd name="connsiteY1194" fmla="*/ 722425 h 6787551"/>
              <a:gd name="connsiteX1195" fmla="*/ 3042278 w 12191091"/>
              <a:gd name="connsiteY1195" fmla="*/ 735013 h 6787551"/>
              <a:gd name="connsiteX1196" fmla="*/ 2995073 w 12191091"/>
              <a:gd name="connsiteY1196" fmla="*/ 724573 h 6787551"/>
              <a:gd name="connsiteX1197" fmla="*/ 3061507 w 12191091"/>
              <a:gd name="connsiteY1197" fmla="*/ 708728 h 6787551"/>
              <a:gd name="connsiteX1198" fmla="*/ 3066871 w 12191091"/>
              <a:gd name="connsiteY1198" fmla="*/ 707457 h 6787551"/>
              <a:gd name="connsiteX1199" fmla="*/ 3132838 w 12191091"/>
              <a:gd name="connsiteY1199" fmla="*/ 692259 h 6787551"/>
              <a:gd name="connsiteX1200" fmla="*/ 3176770 w 12191091"/>
              <a:gd name="connsiteY1200" fmla="*/ 709350 h 6787551"/>
              <a:gd name="connsiteX1201" fmla="*/ 3112701 w 12191091"/>
              <a:gd name="connsiteY1201" fmla="*/ 721322 h 6787551"/>
              <a:gd name="connsiteX1202" fmla="*/ 3066871 w 12191091"/>
              <a:gd name="connsiteY1202" fmla="*/ 707457 h 6787551"/>
              <a:gd name="connsiteX1203" fmla="*/ 3137679 w 12191091"/>
              <a:gd name="connsiteY1203" fmla="*/ 691169 h 6787551"/>
              <a:gd name="connsiteX1204" fmla="*/ 3204224 w 12191091"/>
              <a:gd name="connsiteY1204" fmla="*/ 676367 h 6787551"/>
              <a:gd name="connsiteX1205" fmla="*/ 3246478 w 12191091"/>
              <a:gd name="connsiteY1205" fmla="*/ 696855 h 6787551"/>
              <a:gd name="connsiteX1206" fmla="*/ 3181887 w 12191091"/>
              <a:gd name="connsiteY1206" fmla="*/ 708420 h 6787551"/>
              <a:gd name="connsiteX1207" fmla="*/ 3137679 w 12191091"/>
              <a:gd name="connsiteY1207" fmla="*/ 691169 h 6787551"/>
              <a:gd name="connsiteX1208" fmla="*/ 3250687 w 12191091"/>
              <a:gd name="connsiteY1208" fmla="*/ 698918 h 6787551"/>
              <a:gd name="connsiteX1209" fmla="*/ 3291895 w 12191091"/>
              <a:gd name="connsiteY1209" fmla="*/ 719479 h 6787551"/>
              <a:gd name="connsiteX1210" fmla="*/ 3229752 w 12191091"/>
              <a:gd name="connsiteY1210" fmla="*/ 727665 h 6787551"/>
              <a:gd name="connsiteX1211" fmla="*/ 3186701 w 12191091"/>
              <a:gd name="connsiteY1211" fmla="*/ 710340 h 6787551"/>
              <a:gd name="connsiteX1212" fmla="*/ 3250687 w 12191091"/>
              <a:gd name="connsiteY1212" fmla="*/ 698918 h 6787551"/>
              <a:gd name="connsiteX1213" fmla="*/ 3255281 w 12191091"/>
              <a:gd name="connsiteY1213" fmla="*/ 698126 h 6787551"/>
              <a:gd name="connsiteX1214" fmla="*/ 3319377 w 12191091"/>
              <a:gd name="connsiteY1214" fmla="*/ 687230 h 6787551"/>
              <a:gd name="connsiteX1215" fmla="*/ 3359100 w 12191091"/>
              <a:gd name="connsiteY1215" fmla="*/ 711248 h 6787551"/>
              <a:gd name="connsiteX1216" fmla="*/ 3296792 w 12191091"/>
              <a:gd name="connsiteY1216" fmla="*/ 718868 h 6787551"/>
              <a:gd name="connsiteX1217" fmla="*/ 3255281 w 12191091"/>
              <a:gd name="connsiteY1217" fmla="*/ 698126 h 6787551"/>
              <a:gd name="connsiteX1218" fmla="*/ 3362896 w 12191091"/>
              <a:gd name="connsiteY1218" fmla="*/ 713562 h 6787551"/>
              <a:gd name="connsiteX1219" fmla="*/ 3401876 w 12191091"/>
              <a:gd name="connsiteY1219" fmla="*/ 737673 h 6787551"/>
              <a:gd name="connsiteX1220" fmla="*/ 3342099 w 12191091"/>
              <a:gd name="connsiteY1220" fmla="*/ 742028 h 6787551"/>
              <a:gd name="connsiteX1221" fmla="*/ 3301166 w 12191091"/>
              <a:gd name="connsiteY1221" fmla="*/ 721091 h 6787551"/>
              <a:gd name="connsiteX1222" fmla="*/ 3362896 w 12191091"/>
              <a:gd name="connsiteY1222" fmla="*/ 713562 h 6787551"/>
              <a:gd name="connsiteX1223" fmla="*/ 3367297 w 12191091"/>
              <a:gd name="connsiteY1223" fmla="*/ 713033 h 6787551"/>
              <a:gd name="connsiteX1224" fmla="*/ 3368095 w 12191091"/>
              <a:gd name="connsiteY1224" fmla="*/ 712937 h 6787551"/>
              <a:gd name="connsiteX1225" fmla="*/ 3429000 w 12191091"/>
              <a:gd name="connsiteY1225" fmla="*/ 705953 h 6787551"/>
              <a:gd name="connsiteX1226" fmla="*/ 3466303 w 12191091"/>
              <a:gd name="connsiteY1226" fmla="*/ 733390 h 6787551"/>
              <a:gd name="connsiteX1227" fmla="*/ 3409111 w 12191091"/>
              <a:gd name="connsiteY1227" fmla="*/ 737164 h 6787551"/>
              <a:gd name="connsiteX1228" fmla="*/ 3406553 w 12191091"/>
              <a:gd name="connsiteY1228" fmla="*/ 737343 h 6787551"/>
              <a:gd name="connsiteX1229" fmla="*/ 3367297 w 12191091"/>
              <a:gd name="connsiteY1229" fmla="*/ 713033 h 6787551"/>
              <a:gd name="connsiteX1230" fmla="*/ 3473868 w 12191091"/>
              <a:gd name="connsiteY1230" fmla="*/ 735599 h 6787551"/>
              <a:gd name="connsiteX1231" fmla="*/ 3532847 w 12191091"/>
              <a:gd name="connsiteY1231" fmla="*/ 731888 h 6787551"/>
              <a:gd name="connsiteX1232" fmla="*/ 3567811 w 12191091"/>
              <a:gd name="connsiteY1232" fmla="*/ 762605 h 6787551"/>
              <a:gd name="connsiteX1233" fmla="*/ 3510839 w 12191091"/>
              <a:gd name="connsiteY1233" fmla="*/ 763254 h 6787551"/>
              <a:gd name="connsiteX1234" fmla="*/ 3473868 w 12191091"/>
              <a:gd name="connsiteY1234" fmla="*/ 735599 h 6787551"/>
              <a:gd name="connsiteX1235" fmla="*/ 3570892 w 12191091"/>
              <a:gd name="connsiteY1235" fmla="*/ 765328 h 6787551"/>
              <a:gd name="connsiteX1236" fmla="*/ 3605416 w 12191091"/>
              <a:gd name="connsiteY1236" fmla="*/ 795979 h 6787551"/>
              <a:gd name="connsiteX1237" fmla="*/ 3550920 w 12191091"/>
              <a:gd name="connsiteY1237" fmla="*/ 793558 h 6787551"/>
              <a:gd name="connsiteX1238" fmla="*/ 3514443 w 12191091"/>
              <a:gd name="connsiteY1238" fmla="*/ 765961 h 6787551"/>
              <a:gd name="connsiteX1239" fmla="*/ 3570892 w 12191091"/>
              <a:gd name="connsiteY1239" fmla="*/ 765328 h 6787551"/>
              <a:gd name="connsiteX1240" fmla="*/ 3574990 w 12191091"/>
              <a:gd name="connsiteY1240" fmla="*/ 765295 h 6787551"/>
              <a:gd name="connsiteX1241" fmla="*/ 3631549 w 12191091"/>
              <a:gd name="connsiteY1241" fmla="*/ 765017 h 6787551"/>
              <a:gd name="connsiteX1242" fmla="*/ 3664312 w 12191091"/>
              <a:gd name="connsiteY1242" fmla="*/ 798886 h 6787551"/>
              <a:gd name="connsiteX1243" fmla="*/ 3609789 w 12191091"/>
              <a:gd name="connsiteY1243" fmla="*/ 796185 h 6787551"/>
              <a:gd name="connsiteX1244" fmla="*/ 3574990 w 12191091"/>
              <a:gd name="connsiteY1244" fmla="*/ 765295 h 6787551"/>
              <a:gd name="connsiteX1245" fmla="*/ 3694710 w 12191091"/>
              <a:gd name="connsiteY1245" fmla="*/ 826481 h 6787551"/>
              <a:gd name="connsiteX1246" fmla="*/ 3671080 w 12191091"/>
              <a:gd name="connsiteY1246" fmla="*/ 801951 h 6787551"/>
              <a:gd name="connsiteX1247" fmla="*/ 3725300 w 12191091"/>
              <a:gd name="connsiteY1247" fmla="*/ 805057 h 6787551"/>
              <a:gd name="connsiteX1248" fmla="*/ 3744721 w 12191091"/>
              <a:gd name="connsiteY1248" fmla="*/ 828371 h 6787551"/>
              <a:gd name="connsiteX1249" fmla="*/ 3755890 w 12191091"/>
              <a:gd name="connsiteY1249" fmla="*/ 841767 h 6787551"/>
              <a:gd name="connsiteX1250" fmla="*/ 3703705 w 12191091"/>
              <a:gd name="connsiteY1250" fmla="*/ 835806 h 6787551"/>
              <a:gd name="connsiteX1251" fmla="*/ 3694710 w 12191091"/>
              <a:gd name="connsiteY1251" fmla="*/ 826481 h 6787551"/>
              <a:gd name="connsiteX1252" fmla="*/ 3758448 w 12191091"/>
              <a:gd name="connsiteY1252" fmla="*/ 844840 h 6787551"/>
              <a:gd name="connsiteX1253" fmla="*/ 3788873 w 12191091"/>
              <a:gd name="connsiteY1253" fmla="*/ 881287 h 6787551"/>
              <a:gd name="connsiteX1254" fmla="*/ 3739192 w 12191091"/>
              <a:gd name="connsiteY1254" fmla="*/ 872558 h 6787551"/>
              <a:gd name="connsiteX1255" fmla="*/ 3706704 w 12191091"/>
              <a:gd name="connsiteY1255" fmla="*/ 838901 h 6787551"/>
              <a:gd name="connsiteX1256" fmla="*/ 3758448 w 12191091"/>
              <a:gd name="connsiteY1256" fmla="*/ 844840 h 6787551"/>
              <a:gd name="connsiteX1257" fmla="*/ 3762409 w 12191091"/>
              <a:gd name="connsiteY1257" fmla="*/ 845311 h 6787551"/>
              <a:gd name="connsiteX1258" fmla="*/ 3814429 w 12191091"/>
              <a:gd name="connsiteY1258" fmla="*/ 851745 h 6787551"/>
              <a:gd name="connsiteX1259" fmla="*/ 3843038 w 12191091"/>
              <a:gd name="connsiteY1259" fmla="*/ 891215 h 6787551"/>
              <a:gd name="connsiteX1260" fmla="*/ 3793082 w 12191091"/>
              <a:gd name="connsiteY1260" fmla="*/ 882041 h 6787551"/>
              <a:gd name="connsiteX1261" fmla="*/ 3762409 w 12191091"/>
              <a:gd name="connsiteY1261" fmla="*/ 845311 h 6787551"/>
              <a:gd name="connsiteX1262" fmla="*/ 3845377 w 12191091"/>
              <a:gd name="connsiteY1262" fmla="*/ 894461 h 6787551"/>
              <a:gd name="connsiteX1263" fmla="*/ 3866559 w 12191091"/>
              <a:gd name="connsiteY1263" fmla="*/ 923483 h 6787551"/>
              <a:gd name="connsiteX1264" fmla="*/ 3874069 w 12191091"/>
              <a:gd name="connsiteY1264" fmla="*/ 933725 h 6787551"/>
              <a:gd name="connsiteX1265" fmla="*/ 3826616 w 12191091"/>
              <a:gd name="connsiteY1265" fmla="*/ 921912 h 6787551"/>
              <a:gd name="connsiteX1266" fmla="*/ 3817703 w 12191091"/>
              <a:gd name="connsiteY1266" fmla="*/ 911324 h 6787551"/>
              <a:gd name="connsiteX1267" fmla="*/ 3795833 w 12191091"/>
              <a:gd name="connsiteY1267" fmla="*/ 885331 h 6787551"/>
              <a:gd name="connsiteX1268" fmla="*/ 3845377 w 12191091"/>
              <a:gd name="connsiteY1268" fmla="*/ 894461 h 6787551"/>
              <a:gd name="connsiteX1269" fmla="*/ 3868787 w 12191091"/>
              <a:gd name="connsiteY1269" fmla="*/ 921854 h 6787551"/>
              <a:gd name="connsiteX1270" fmla="*/ 3849338 w 12191091"/>
              <a:gd name="connsiteY1270" fmla="*/ 895209 h 6787551"/>
              <a:gd name="connsiteX1271" fmla="*/ 3899102 w 12191091"/>
              <a:gd name="connsiteY1271" fmla="*/ 904887 h 6787551"/>
              <a:gd name="connsiteX1272" fmla="*/ 3917560 w 12191091"/>
              <a:gd name="connsiteY1272" fmla="*/ 933862 h 6787551"/>
              <a:gd name="connsiteX1273" fmla="*/ 3925978 w 12191091"/>
              <a:gd name="connsiteY1273" fmla="*/ 947094 h 6787551"/>
              <a:gd name="connsiteX1274" fmla="*/ 3878250 w 12191091"/>
              <a:gd name="connsiteY1274" fmla="*/ 934786 h 6787551"/>
              <a:gd name="connsiteX1275" fmla="*/ 3868787 w 12191091"/>
              <a:gd name="connsiteY1275" fmla="*/ 921854 h 6787551"/>
              <a:gd name="connsiteX1276" fmla="*/ 3928151 w 12191091"/>
              <a:gd name="connsiteY1276" fmla="*/ 950511 h 6787551"/>
              <a:gd name="connsiteX1277" fmla="*/ 3954753 w 12191091"/>
              <a:gd name="connsiteY1277" fmla="*/ 992401 h 6787551"/>
              <a:gd name="connsiteX1278" fmla="*/ 3909528 w 12191091"/>
              <a:gd name="connsiteY1278" fmla="*/ 977601 h 6787551"/>
              <a:gd name="connsiteX1279" fmla="*/ 3880808 w 12191091"/>
              <a:gd name="connsiteY1279" fmla="*/ 938275 h 6787551"/>
              <a:gd name="connsiteX1280" fmla="*/ 3928151 w 12191091"/>
              <a:gd name="connsiteY1280" fmla="*/ 950511 h 6787551"/>
              <a:gd name="connsiteX1281" fmla="*/ 3932058 w 12191091"/>
              <a:gd name="connsiteY1281" fmla="*/ 951539 h 6787551"/>
              <a:gd name="connsiteX1282" fmla="*/ 3979758 w 12191091"/>
              <a:gd name="connsiteY1282" fmla="*/ 964403 h 6787551"/>
              <a:gd name="connsiteX1283" fmla="*/ 4004626 w 12191091"/>
              <a:gd name="connsiteY1283" fmla="*/ 1009182 h 6787551"/>
              <a:gd name="connsiteX1284" fmla="*/ 3958879 w 12191091"/>
              <a:gd name="connsiteY1284" fmla="*/ 993769 h 6787551"/>
              <a:gd name="connsiteX1285" fmla="*/ 3932058 w 12191091"/>
              <a:gd name="connsiteY1285" fmla="*/ 951539 h 6787551"/>
              <a:gd name="connsiteX1286" fmla="*/ 4006607 w 12191091"/>
              <a:gd name="connsiteY1286" fmla="*/ 1012777 h 6787551"/>
              <a:gd name="connsiteX1287" fmla="*/ 4031283 w 12191091"/>
              <a:gd name="connsiteY1287" fmla="*/ 1057215 h 6787551"/>
              <a:gd name="connsiteX1288" fmla="*/ 3987846 w 12191091"/>
              <a:gd name="connsiteY1288" fmla="*/ 1039359 h 6787551"/>
              <a:gd name="connsiteX1289" fmla="*/ 3961217 w 12191091"/>
              <a:gd name="connsiteY1289" fmla="*/ 997444 h 6787551"/>
              <a:gd name="connsiteX1290" fmla="*/ 4006607 w 12191091"/>
              <a:gd name="connsiteY1290" fmla="*/ 1012777 h 6787551"/>
              <a:gd name="connsiteX1291" fmla="*/ 4010513 w 12191091"/>
              <a:gd name="connsiteY1291" fmla="*/ 1014114 h 6787551"/>
              <a:gd name="connsiteX1292" fmla="*/ 4666219 w 12191091"/>
              <a:gd name="connsiteY1292" fmla="*/ 1326127 h 6787551"/>
              <a:gd name="connsiteX1293" fmla="*/ 5290233 w 12191091"/>
              <a:gd name="connsiteY1293" fmla="*/ 2126125 h 6787551"/>
              <a:gd name="connsiteX1294" fmla="*/ 5345444 w 12191091"/>
              <a:gd name="connsiteY1294" fmla="*/ 2241782 h 6787551"/>
              <a:gd name="connsiteX1295" fmla="*/ 5345526 w 12191091"/>
              <a:gd name="connsiteY1295" fmla="*/ 2291999 h 6787551"/>
              <a:gd name="connsiteX1296" fmla="*/ 5292819 w 12191091"/>
              <a:gd name="connsiteY1296" fmla="*/ 2190425 h 6787551"/>
              <a:gd name="connsiteX1297" fmla="*/ 4670235 w 12191091"/>
              <a:gd name="connsiteY1297" fmla="*/ 1399191 h 6787551"/>
              <a:gd name="connsiteX1298" fmla="*/ 4035382 w 12191091"/>
              <a:gd name="connsiteY1298" fmla="*/ 1058913 h 6787551"/>
              <a:gd name="connsiteX1299" fmla="*/ 4010513 w 12191091"/>
              <a:gd name="connsiteY1299" fmla="*/ 1014114 h 6787551"/>
              <a:gd name="connsiteX1300" fmla="*/ 4668639 w 12191091"/>
              <a:gd name="connsiteY1300" fmla="*/ 1401436 h 6787551"/>
              <a:gd name="connsiteX1301" fmla="*/ 5290399 w 12191091"/>
              <a:gd name="connsiteY1301" fmla="*/ 2191701 h 6787551"/>
              <a:gd name="connsiteX1302" fmla="*/ 5345526 w 12191091"/>
              <a:gd name="connsiteY1302" fmla="*/ 2298005 h 6787551"/>
              <a:gd name="connsiteX1303" fmla="*/ 5345417 w 12191091"/>
              <a:gd name="connsiteY1303" fmla="*/ 2349284 h 6787551"/>
              <a:gd name="connsiteX1304" fmla="*/ 5292929 w 12191091"/>
              <a:gd name="connsiteY1304" fmla="*/ 2255927 h 6787551"/>
              <a:gd name="connsiteX1305" fmla="*/ 4672711 w 12191091"/>
              <a:gd name="connsiteY1305" fmla="*/ 1474549 h 6787551"/>
              <a:gd name="connsiteX1306" fmla="*/ 4062148 w 12191091"/>
              <a:gd name="connsiteY1306" fmla="*/ 1107155 h 6787551"/>
              <a:gd name="connsiteX1307" fmla="*/ 4048063 w 12191091"/>
              <a:gd name="connsiteY1307" fmla="*/ 1081764 h 6787551"/>
              <a:gd name="connsiteX1308" fmla="*/ 4037527 w 12191091"/>
              <a:gd name="connsiteY1308" fmla="*/ 1062791 h 6787551"/>
              <a:gd name="connsiteX1309" fmla="*/ 4668639 w 12191091"/>
              <a:gd name="connsiteY1309" fmla="*/ 1401436 h 6787551"/>
              <a:gd name="connsiteX1310" fmla="*/ 5348277 w 12191091"/>
              <a:gd name="connsiteY1310" fmla="*/ 2303319 h 6787551"/>
              <a:gd name="connsiteX1311" fmla="*/ 5368469 w 12191091"/>
              <a:gd name="connsiteY1311" fmla="*/ 2342572 h 6787551"/>
              <a:gd name="connsiteX1312" fmla="*/ 5369954 w 12191091"/>
              <a:gd name="connsiteY1312" fmla="*/ 2392993 h 6787551"/>
              <a:gd name="connsiteX1313" fmla="*/ 5348387 w 12191091"/>
              <a:gd name="connsiteY1313" fmla="*/ 2354593 h 6787551"/>
              <a:gd name="connsiteX1314" fmla="*/ 5348140 w 12191091"/>
              <a:gd name="connsiteY1314" fmla="*/ 2354156 h 6787551"/>
              <a:gd name="connsiteX1315" fmla="*/ 5348277 w 12191091"/>
              <a:gd name="connsiteY1315" fmla="*/ 2303319 h 6787551"/>
              <a:gd name="connsiteX1316" fmla="*/ 5348140 w 12191091"/>
              <a:gd name="connsiteY1316" fmla="*/ 2359743 h 6787551"/>
              <a:gd name="connsiteX1317" fmla="*/ 5370120 w 12191091"/>
              <a:gd name="connsiteY1317" fmla="*/ 2398908 h 6787551"/>
              <a:gd name="connsiteX1318" fmla="*/ 5371550 w 12191091"/>
              <a:gd name="connsiteY1318" fmla="*/ 2450344 h 6787551"/>
              <a:gd name="connsiteX1319" fmla="*/ 5347892 w 12191091"/>
              <a:gd name="connsiteY1319" fmla="*/ 2411636 h 6787551"/>
              <a:gd name="connsiteX1320" fmla="*/ 5348140 w 12191091"/>
              <a:gd name="connsiteY1320" fmla="*/ 2359743 h 6787551"/>
              <a:gd name="connsiteX1321" fmla="*/ 5371687 w 12191091"/>
              <a:gd name="connsiteY1321" fmla="*/ 2455854 h 6787551"/>
              <a:gd name="connsiteX1322" fmla="*/ 5373035 w 12191091"/>
              <a:gd name="connsiteY1322" fmla="*/ 2507978 h 6787551"/>
              <a:gd name="connsiteX1323" fmla="*/ 5347562 w 12191091"/>
              <a:gd name="connsiteY1323" fmla="*/ 2469545 h 6787551"/>
              <a:gd name="connsiteX1324" fmla="*/ 5347865 w 12191091"/>
              <a:gd name="connsiteY1324" fmla="*/ 2416868 h 6787551"/>
              <a:gd name="connsiteX1325" fmla="*/ 5371687 w 12191091"/>
              <a:gd name="connsiteY1325" fmla="*/ 2455854 h 6787551"/>
              <a:gd name="connsiteX1326" fmla="*/ 5374549 w 12191091"/>
              <a:gd name="connsiteY1326" fmla="*/ 2460558 h 6787551"/>
              <a:gd name="connsiteX1327" fmla="*/ 5398427 w 12191091"/>
              <a:gd name="connsiteY1327" fmla="*/ 2499437 h 6787551"/>
              <a:gd name="connsiteX1328" fmla="*/ 5401260 w 12191091"/>
              <a:gd name="connsiteY1328" fmla="*/ 2546348 h 6787551"/>
              <a:gd name="connsiteX1329" fmla="*/ 5401508 w 12191091"/>
              <a:gd name="connsiteY1329" fmla="*/ 2550598 h 6787551"/>
              <a:gd name="connsiteX1330" fmla="*/ 5375924 w 12191091"/>
              <a:gd name="connsiteY1330" fmla="*/ 2512283 h 6787551"/>
              <a:gd name="connsiteX1331" fmla="*/ 5374549 w 12191091"/>
              <a:gd name="connsiteY1331" fmla="*/ 2460558 h 6787551"/>
              <a:gd name="connsiteX1332" fmla="*/ 5404011 w 12191091"/>
              <a:gd name="connsiteY1332" fmla="*/ 2546183 h 6787551"/>
              <a:gd name="connsiteX1333" fmla="*/ 5401480 w 12191091"/>
              <a:gd name="connsiteY1333" fmla="*/ 2504394 h 6787551"/>
              <a:gd name="connsiteX1334" fmla="*/ 5425385 w 12191091"/>
              <a:gd name="connsiteY1334" fmla="*/ 2543077 h 6787551"/>
              <a:gd name="connsiteX1335" fmla="*/ 5427448 w 12191091"/>
              <a:gd name="connsiteY1335" fmla="*/ 2564355 h 6787551"/>
              <a:gd name="connsiteX1336" fmla="*/ 5430227 w 12191091"/>
              <a:gd name="connsiteY1336" fmla="*/ 2593190 h 6787551"/>
              <a:gd name="connsiteX1337" fmla="*/ 5404533 w 12191091"/>
              <a:gd name="connsiteY1337" fmla="*/ 2555104 h 6787551"/>
              <a:gd name="connsiteX1338" fmla="*/ 5404011 w 12191091"/>
              <a:gd name="connsiteY1338" fmla="*/ 2546183 h 6787551"/>
              <a:gd name="connsiteX1339" fmla="*/ 5430777 w 12191091"/>
              <a:gd name="connsiteY1339" fmla="*/ 2598912 h 6787551"/>
              <a:gd name="connsiteX1340" fmla="*/ 5435784 w 12191091"/>
              <a:gd name="connsiteY1340" fmla="*/ 2650302 h 6787551"/>
              <a:gd name="connsiteX1341" fmla="*/ 5408000 w 12191091"/>
              <a:gd name="connsiteY1341" fmla="*/ 2612535 h 6787551"/>
              <a:gd name="connsiteX1342" fmla="*/ 5404864 w 12191091"/>
              <a:gd name="connsiteY1342" fmla="*/ 2560515 h 6787551"/>
              <a:gd name="connsiteX1343" fmla="*/ 5430777 w 12191091"/>
              <a:gd name="connsiteY1343" fmla="*/ 2598912 h 6787551"/>
              <a:gd name="connsiteX1344" fmla="*/ 5433995 w 12191091"/>
              <a:gd name="connsiteY1344" fmla="*/ 2603677 h 6787551"/>
              <a:gd name="connsiteX1345" fmla="*/ 5459799 w 12191091"/>
              <a:gd name="connsiteY1345" fmla="*/ 2641463 h 6787551"/>
              <a:gd name="connsiteX1346" fmla="*/ 5466594 w 12191091"/>
              <a:gd name="connsiteY1346" fmla="*/ 2691692 h 6787551"/>
              <a:gd name="connsiteX1347" fmla="*/ 5438947 w 12191091"/>
              <a:gd name="connsiteY1347" fmla="*/ 2654604 h 6787551"/>
              <a:gd name="connsiteX1348" fmla="*/ 5433995 w 12191091"/>
              <a:gd name="connsiteY1348" fmla="*/ 2603677 h 6787551"/>
              <a:gd name="connsiteX1349" fmla="*/ 5467364 w 12191091"/>
              <a:gd name="connsiteY1349" fmla="*/ 2697304 h 6787551"/>
              <a:gd name="connsiteX1350" fmla="*/ 5474406 w 12191091"/>
              <a:gd name="connsiteY1350" fmla="*/ 2748305 h 6787551"/>
              <a:gd name="connsiteX1351" fmla="*/ 5444614 w 12191091"/>
              <a:gd name="connsiteY1351" fmla="*/ 2711732 h 6787551"/>
              <a:gd name="connsiteX1352" fmla="*/ 5439470 w 12191091"/>
              <a:gd name="connsiteY1352" fmla="*/ 2659930 h 6787551"/>
              <a:gd name="connsiteX1353" fmla="*/ 5467364 w 12191091"/>
              <a:gd name="connsiteY1353" fmla="*/ 2697304 h 6787551"/>
              <a:gd name="connsiteX1354" fmla="*/ 5470748 w 12191091"/>
              <a:gd name="connsiteY1354" fmla="*/ 2701810 h 6787551"/>
              <a:gd name="connsiteX1355" fmla="*/ 5499054 w 12191091"/>
              <a:gd name="connsiteY1355" fmla="*/ 2739131 h 6787551"/>
              <a:gd name="connsiteX1356" fmla="*/ 5508022 w 12191091"/>
              <a:gd name="connsiteY1356" fmla="*/ 2788840 h 6787551"/>
              <a:gd name="connsiteX1357" fmla="*/ 5477735 w 12191091"/>
              <a:gd name="connsiteY1357" fmla="*/ 2752363 h 6787551"/>
              <a:gd name="connsiteX1358" fmla="*/ 5470748 w 12191091"/>
              <a:gd name="connsiteY1358" fmla="*/ 2701810 h 6787551"/>
              <a:gd name="connsiteX1359" fmla="*/ 5509013 w 12191091"/>
              <a:gd name="connsiteY1359" fmla="*/ 2794314 h 6787551"/>
              <a:gd name="connsiteX1360" fmla="*/ 5518311 w 12191091"/>
              <a:gd name="connsiteY1360" fmla="*/ 2844656 h 6787551"/>
              <a:gd name="connsiteX1361" fmla="*/ 5485740 w 12191091"/>
              <a:gd name="connsiteY1361" fmla="*/ 2808839 h 6787551"/>
              <a:gd name="connsiteX1362" fmla="*/ 5478450 w 12191091"/>
              <a:gd name="connsiteY1362" fmla="*/ 2757562 h 6787551"/>
              <a:gd name="connsiteX1363" fmla="*/ 5509013 w 12191091"/>
              <a:gd name="connsiteY1363" fmla="*/ 2794314 h 6787551"/>
              <a:gd name="connsiteX1364" fmla="*/ 5512589 w 12191091"/>
              <a:gd name="connsiteY1364" fmla="*/ 2798578 h 6787551"/>
              <a:gd name="connsiteX1365" fmla="*/ 5543426 w 12191091"/>
              <a:gd name="connsiteY1365" fmla="*/ 2834918 h 6787551"/>
              <a:gd name="connsiteX1366" fmla="*/ 5554760 w 12191091"/>
              <a:gd name="connsiteY1366" fmla="*/ 2883911 h 6787551"/>
              <a:gd name="connsiteX1367" fmla="*/ 5521832 w 12191091"/>
              <a:gd name="connsiteY1367" fmla="*/ 2848479 h 6787551"/>
              <a:gd name="connsiteX1368" fmla="*/ 5512589 w 12191091"/>
              <a:gd name="connsiteY1368" fmla="*/ 2798578 h 6787551"/>
              <a:gd name="connsiteX1369" fmla="*/ 5555998 w 12191091"/>
              <a:gd name="connsiteY1369" fmla="*/ 2889220 h 6787551"/>
              <a:gd name="connsiteX1370" fmla="*/ 5567827 w 12191091"/>
              <a:gd name="connsiteY1370" fmla="*/ 2938957 h 6787551"/>
              <a:gd name="connsiteX1371" fmla="*/ 5532478 w 12191091"/>
              <a:gd name="connsiteY1371" fmla="*/ 2904378 h 6787551"/>
              <a:gd name="connsiteX1372" fmla="*/ 5522795 w 12191091"/>
              <a:gd name="connsiteY1372" fmla="*/ 2853596 h 6787551"/>
              <a:gd name="connsiteX1373" fmla="*/ 5555998 w 12191091"/>
              <a:gd name="connsiteY1373" fmla="*/ 2889220 h 6787551"/>
              <a:gd name="connsiteX1374" fmla="*/ 5569037 w 12191091"/>
              <a:gd name="connsiteY1374" fmla="*/ 2943936 h 6787551"/>
              <a:gd name="connsiteX1375" fmla="*/ 5581362 w 12191091"/>
              <a:gd name="connsiteY1375" fmla="*/ 2994222 h 6787551"/>
              <a:gd name="connsiteX1376" fmla="*/ 5543537 w 12191091"/>
              <a:gd name="connsiteY1376" fmla="*/ 2960579 h 6787551"/>
              <a:gd name="connsiteX1377" fmla="*/ 5533386 w 12191091"/>
              <a:gd name="connsiteY1377" fmla="*/ 2909164 h 6787551"/>
              <a:gd name="connsiteX1378" fmla="*/ 5569037 w 12191091"/>
              <a:gd name="connsiteY1378" fmla="*/ 2943936 h 6787551"/>
              <a:gd name="connsiteX1379" fmla="*/ 5572724 w 12191091"/>
              <a:gd name="connsiteY1379" fmla="*/ 2947457 h 6787551"/>
              <a:gd name="connsiteX1380" fmla="*/ 5608760 w 12191091"/>
              <a:gd name="connsiteY1380" fmla="*/ 2981678 h 6787551"/>
              <a:gd name="connsiteX1381" fmla="*/ 5623313 w 12191091"/>
              <a:gd name="connsiteY1381" fmla="*/ 3030424 h 6787551"/>
              <a:gd name="connsiteX1382" fmla="*/ 5584993 w 12191091"/>
              <a:gd name="connsiteY1382" fmla="*/ 2997358 h 6787551"/>
              <a:gd name="connsiteX1383" fmla="*/ 5572724 w 12191091"/>
              <a:gd name="connsiteY1383" fmla="*/ 2947457 h 6787551"/>
              <a:gd name="connsiteX1384" fmla="*/ 5624771 w 12191091"/>
              <a:gd name="connsiteY1384" fmla="*/ 3035266 h 6787551"/>
              <a:gd name="connsiteX1385" fmla="*/ 5639900 w 12191091"/>
              <a:gd name="connsiteY1385" fmla="*/ 3084369 h 6787551"/>
              <a:gd name="connsiteX1386" fmla="*/ 5598995 w 12191091"/>
              <a:gd name="connsiteY1386" fmla="*/ 3052376 h 6787551"/>
              <a:gd name="connsiteX1387" fmla="*/ 5586148 w 12191091"/>
              <a:gd name="connsiteY1387" fmla="*/ 3002035 h 6787551"/>
              <a:gd name="connsiteX1388" fmla="*/ 5624771 w 12191091"/>
              <a:gd name="connsiteY1388" fmla="*/ 3035266 h 6787551"/>
              <a:gd name="connsiteX1389" fmla="*/ 5628649 w 12191091"/>
              <a:gd name="connsiteY1389" fmla="*/ 3038512 h 6787551"/>
              <a:gd name="connsiteX1390" fmla="*/ 5667712 w 12191091"/>
              <a:gd name="connsiteY1390" fmla="*/ 3071055 h 6787551"/>
              <a:gd name="connsiteX1391" fmla="*/ 5685125 w 12191091"/>
              <a:gd name="connsiteY1391" fmla="*/ 3118508 h 6787551"/>
              <a:gd name="connsiteX1392" fmla="*/ 5643697 w 12191091"/>
              <a:gd name="connsiteY1392" fmla="*/ 3087258 h 6787551"/>
              <a:gd name="connsiteX1393" fmla="*/ 5628649 w 12191091"/>
              <a:gd name="connsiteY1393" fmla="*/ 3038512 h 6787551"/>
              <a:gd name="connsiteX1394" fmla="*/ 5685456 w 12191091"/>
              <a:gd name="connsiteY1394" fmla="*/ 3122167 h 6787551"/>
              <a:gd name="connsiteX1395" fmla="*/ 5686914 w 12191091"/>
              <a:gd name="connsiteY1395" fmla="*/ 3123240 h 6787551"/>
              <a:gd name="connsiteX1396" fmla="*/ 5705069 w 12191091"/>
              <a:gd name="connsiteY1396" fmla="*/ 3170995 h 6787551"/>
              <a:gd name="connsiteX1397" fmla="*/ 5703281 w 12191091"/>
              <a:gd name="connsiteY1397" fmla="*/ 3169840 h 6787551"/>
              <a:gd name="connsiteX1398" fmla="*/ 5660945 w 12191091"/>
              <a:gd name="connsiteY1398" fmla="*/ 3141065 h 6787551"/>
              <a:gd name="connsiteX1399" fmla="*/ 5645100 w 12191091"/>
              <a:gd name="connsiteY1399" fmla="*/ 3091797 h 6787551"/>
              <a:gd name="connsiteX1400" fmla="*/ 5685456 w 12191091"/>
              <a:gd name="connsiteY1400" fmla="*/ 3122167 h 6787551"/>
              <a:gd name="connsiteX1401" fmla="*/ 5690957 w 12191091"/>
              <a:gd name="connsiteY1401" fmla="*/ 3126183 h 6787551"/>
              <a:gd name="connsiteX1402" fmla="*/ 5733212 w 12191091"/>
              <a:gd name="connsiteY1402" fmla="*/ 3156663 h 6787551"/>
              <a:gd name="connsiteX1403" fmla="*/ 5753623 w 12191091"/>
              <a:gd name="connsiteY1403" fmla="*/ 3202576 h 6787551"/>
              <a:gd name="connsiteX1404" fmla="*/ 5709003 w 12191091"/>
              <a:gd name="connsiteY1404" fmla="*/ 3173609 h 6787551"/>
              <a:gd name="connsiteX1405" fmla="*/ 5690957 w 12191091"/>
              <a:gd name="connsiteY1405" fmla="*/ 3126183 h 6787551"/>
              <a:gd name="connsiteX1406" fmla="*/ 5755659 w 12191091"/>
              <a:gd name="connsiteY1406" fmla="*/ 3207142 h 6787551"/>
              <a:gd name="connsiteX1407" fmla="*/ 5773760 w 12191091"/>
              <a:gd name="connsiteY1407" fmla="*/ 3246398 h 6787551"/>
              <a:gd name="connsiteX1408" fmla="*/ 6075231 w 12191091"/>
              <a:gd name="connsiteY1408" fmla="*/ 3780320 h 6787551"/>
              <a:gd name="connsiteX1409" fmla="*/ 6486078 w 12191091"/>
              <a:gd name="connsiteY1409" fmla="*/ 4184263 h 6787551"/>
              <a:gd name="connsiteX1410" fmla="*/ 7118043 w 12191091"/>
              <a:gd name="connsiteY1410" fmla="*/ 4429533 h 6787551"/>
              <a:gd name="connsiteX1411" fmla="*/ 7809373 w 12191091"/>
              <a:gd name="connsiteY1411" fmla="*/ 4497371 h 6787551"/>
              <a:gd name="connsiteX1412" fmla="*/ 8568649 w 12191091"/>
              <a:gd name="connsiteY1412" fmla="*/ 4497206 h 6787551"/>
              <a:gd name="connsiteX1413" fmla="*/ 8780303 w 12191091"/>
              <a:gd name="connsiteY1413" fmla="*/ 4494207 h 6787551"/>
              <a:gd name="connsiteX1414" fmla="*/ 9196598 w 12191091"/>
              <a:gd name="connsiteY1414" fmla="*/ 4500727 h 6787551"/>
              <a:gd name="connsiteX1415" fmla="*/ 9155031 w 12191091"/>
              <a:gd name="connsiteY1415" fmla="*/ 4510575 h 6787551"/>
              <a:gd name="connsiteX1416" fmla="*/ 8723305 w 12191091"/>
              <a:gd name="connsiteY1416" fmla="*/ 4516077 h 6787551"/>
              <a:gd name="connsiteX1417" fmla="*/ 8594150 w 12191091"/>
              <a:gd name="connsiteY1417" fmla="*/ 4520698 h 6787551"/>
              <a:gd name="connsiteX1418" fmla="*/ 7740902 w 12191091"/>
              <a:gd name="connsiteY1418" fmla="*/ 4535663 h 6787551"/>
              <a:gd name="connsiteX1419" fmla="*/ 6407815 w 12191091"/>
              <a:gd name="connsiteY1419" fmla="*/ 4213395 h 6787551"/>
              <a:gd name="connsiteX1420" fmla="*/ 6007587 w 12191091"/>
              <a:gd name="connsiteY1420" fmla="*/ 3786372 h 6787551"/>
              <a:gd name="connsiteX1421" fmla="*/ 5729112 w 12191091"/>
              <a:gd name="connsiteY1421" fmla="*/ 3224638 h 6787551"/>
              <a:gd name="connsiteX1422" fmla="*/ 5710709 w 12191091"/>
              <a:gd name="connsiteY1422" fmla="*/ 3178010 h 6787551"/>
              <a:gd name="connsiteX1423" fmla="*/ 5755659 w 12191091"/>
              <a:gd name="connsiteY1423" fmla="*/ 3207142 h 6787551"/>
              <a:gd name="connsiteX1424" fmla="*/ 8780276 w 12191091"/>
              <a:gd name="connsiteY1424" fmla="*/ 4491456 h 6787551"/>
              <a:gd name="connsiteX1425" fmla="*/ 8568621 w 12191091"/>
              <a:gd name="connsiteY1425" fmla="*/ 4494455 h 6787551"/>
              <a:gd name="connsiteX1426" fmla="*/ 7809482 w 12191091"/>
              <a:gd name="connsiteY1426" fmla="*/ 4494620 h 6787551"/>
              <a:gd name="connsiteX1427" fmla="*/ 6487619 w 12191091"/>
              <a:gd name="connsiteY1427" fmla="*/ 4181980 h 6787551"/>
              <a:gd name="connsiteX1428" fmla="*/ 6077459 w 12191091"/>
              <a:gd name="connsiteY1428" fmla="*/ 3778725 h 6787551"/>
              <a:gd name="connsiteX1429" fmla="*/ 5776235 w 12191091"/>
              <a:gd name="connsiteY1429" fmla="*/ 3245242 h 6787551"/>
              <a:gd name="connsiteX1430" fmla="*/ 5759950 w 12191091"/>
              <a:gd name="connsiteY1430" fmla="*/ 3209865 h 6787551"/>
              <a:gd name="connsiteX1431" fmla="*/ 5805615 w 12191091"/>
              <a:gd name="connsiteY1431" fmla="*/ 3238255 h 6787551"/>
              <a:gd name="connsiteX1432" fmla="*/ 5820938 w 12191091"/>
              <a:gd name="connsiteY1432" fmla="*/ 3267167 h 6787551"/>
              <a:gd name="connsiteX1433" fmla="*/ 6145159 w 12191091"/>
              <a:gd name="connsiteY1433" fmla="*/ 3772783 h 6787551"/>
              <a:gd name="connsiteX1434" fmla="*/ 6565937 w 12191091"/>
              <a:gd name="connsiteY1434" fmla="*/ 4152875 h 6787551"/>
              <a:gd name="connsiteX1435" fmla="*/ 7877925 w 12191091"/>
              <a:gd name="connsiteY1435" fmla="*/ 4456327 h 6787551"/>
              <a:gd name="connsiteX1436" fmla="*/ 8545596 w 12191091"/>
              <a:gd name="connsiteY1436" fmla="*/ 4467523 h 6787551"/>
              <a:gd name="connsiteX1437" fmla="*/ 8837192 w 12191091"/>
              <a:gd name="connsiteY1437" fmla="*/ 4469614 h 6787551"/>
              <a:gd name="connsiteX1438" fmla="*/ 9249029 w 12191091"/>
              <a:gd name="connsiteY1438" fmla="*/ 4488348 h 6787551"/>
              <a:gd name="connsiteX1439" fmla="*/ 9237971 w 12191091"/>
              <a:gd name="connsiteY1439" fmla="*/ 4490961 h 6787551"/>
              <a:gd name="connsiteX1440" fmla="*/ 9206308 w 12191091"/>
              <a:gd name="connsiteY1440" fmla="*/ 4498444 h 6787551"/>
              <a:gd name="connsiteX1441" fmla="*/ 8780276 w 12191091"/>
              <a:gd name="connsiteY1441" fmla="*/ 4491456 h 6787551"/>
              <a:gd name="connsiteX1442" fmla="*/ 9238603 w 12191091"/>
              <a:gd name="connsiteY1442" fmla="*/ 4493630 h 6787551"/>
              <a:gd name="connsiteX1443" fmla="*/ 9257887 w 12191091"/>
              <a:gd name="connsiteY1443" fmla="*/ 4489090 h 6787551"/>
              <a:gd name="connsiteX1444" fmla="*/ 9295520 w 12191091"/>
              <a:gd name="connsiteY1444" fmla="*/ 4492392 h 6787551"/>
              <a:gd name="connsiteX1445" fmla="*/ 9279949 w 12191091"/>
              <a:gd name="connsiteY1445" fmla="*/ 4495555 h 6787551"/>
              <a:gd name="connsiteX1446" fmla="*/ 9253926 w 12191091"/>
              <a:gd name="connsiteY1446" fmla="*/ 4500864 h 6787551"/>
              <a:gd name="connsiteX1447" fmla="*/ 9216294 w 12191091"/>
              <a:gd name="connsiteY1447" fmla="*/ 4498911 h 6787551"/>
              <a:gd name="connsiteX1448" fmla="*/ 9238603 w 12191091"/>
              <a:gd name="connsiteY1448" fmla="*/ 4493630 h 6787551"/>
              <a:gd name="connsiteX1449" fmla="*/ 9266498 w 12191091"/>
              <a:gd name="connsiteY1449" fmla="*/ 4487055 h 6787551"/>
              <a:gd name="connsiteX1450" fmla="*/ 9309137 w 12191091"/>
              <a:gd name="connsiteY1450" fmla="*/ 4476986 h 6787551"/>
              <a:gd name="connsiteX1451" fmla="*/ 9347512 w 12191091"/>
              <a:gd name="connsiteY1451" fmla="*/ 4481856 h 6787551"/>
              <a:gd name="connsiteX1452" fmla="*/ 9338104 w 12191091"/>
              <a:gd name="connsiteY1452" fmla="*/ 4483754 h 6787551"/>
              <a:gd name="connsiteX1453" fmla="*/ 9304873 w 12191091"/>
              <a:gd name="connsiteY1453" fmla="*/ 4490493 h 6787551"/>
              <a:gd name="connsiteX1454" fmla="*/ 9266498 w 12191091"/>
              <a:gd name="connsiteY1454" fmla="*/ 4487055 h 6787551"/>
              <a:gd name="connsiteX1455" fmla="*/ 9338654 w 12191091"/>
              <a:gd name="connsiteY1455" fmla="*/ 4486450 h 6787551"/>
              <a:gd name="connsiteX1456" fmla="*/ 9355902 w 12191091"/>
              <a:gd name="connsiteY1456" fmla="*/ 4482956 h 6787551"/>
              <a:gd name="connsiteX1457" fmla="*/ 9393424 w 12191091"/>
              <a:gd name="connsiteY1457" fmla="*/ 4488155 h 6787551"/>
              <a:gd name="connsiteX1458" fmla="*/ 9351858 w 12191091"/>
              <a:gd name="connsiteY1458" fmla="*/ 4495115 h 6787551"/>
              <a:gd name="connsiteX1459" fmla="*/ 9314363 w 12191091"/>
              <a:gd name="connsiteY1459" fmla="*/ 4491374 h 6787551"/>
              <a:gd name="connsiteX1460" fmla="*/ 9338654 w 12191091"/>
              <a:gd name="connsiteY1460" fmla="*/ 4486450 h 6787551"/>
              <a:gd name="connsiteX1461" fmla="*/ 9364182 w 12191091"/>
              <a:gd name="connsiteY1461" fmla="*/ 4481278 h 6787551"/>
              <a:gd name="connsiteX1462" fmla="*/ 9406656 w 12191091"/>
              <a:gd name="connsiteY1462" fmla="*/ 4472668 h 6787551"/>
              <a:gd name="connsiteX1463" fmla="*/ 9444701 w 12191091"/>
              <a:gd name="connsiteY1463" fmla="*/ 4479545 h 6787551"/>
              <a:gd name="connsiteX1464" fmla="*/ 9402309 w 12191091"/>
              <a:gd name="connsiteY1464" fmla="*/ 4486642 h 6787551"/>
              <a:gd name="connsiteX1465" fmla="*/ 9364182 w 12191091"/>
              <a:gd name="connsiteY1465" fmla="*/ 4481278 h 6787551"/>
              <a:gd name="connsiteX1466" fmla="*/ 9452569 w 12191091"/>
              <a:gd name="connsiteY1466" fmla="*/ 4481030 h 6787551"/>
              <a:gd name="connsiteX1467" fmla="*/ 9489898 w 12191091"/>
              <a:gd name="connsiteY1467" fmla="*/ 4488293 h 6787551"/>
              <a:gd name="connsiteX1468" fmla="*/ 9448635 w 12191091"/>
              <a:gd name="connsiteY1468" fmla="*/ 4493630 h 6787551"/>
              <a:gd name="connsiteX1469" fmla="*/ 9411250 w 12191091"/>
              <a:gd name="connsiteY1469" fmla="*/ 4487935 h 6787551"/>
              <a:gd name="connsiteX1470" fmla="*/ 9452569 w 12191091"/>
              <a:gd name="connsiteY1470" fmla="*/ 4481030 h 6787551"/>
              <a:gd name="connsiteX1471" fmla="*/ 9460464 w 12191091"/>
              <a:gd name="connsiteY1471" fmla="*/ 4479710 h 6787551"/>
              <a:gd name="connsiteX1472" fmla="*/ 9502690 w 12191091"/>
              <a:gd name="connsiteY1472" fmla="*/ 4472695 h 6787551"/>
              <a:gd name="connsiteX1473" fmla="*/ 9540460 w 12191091"/>
              <a:gd name="connsiteY1473" fmla="*/ 4481800 h 6787551"/>
              <a:gd name="connsiteX1474" fmla="*/ 9498371 w 12191091"/>
              <a:gd name="connsiteY1474" fmla="*/ 4487192 h 6787551"/>
              <a:gd name="connsiteX1475" fmla="*/ 9460464 w 12191091"/>
              <a:gd name="connsiteY1475" fmla="*/ 4479710 h 6787551"/>
              <a:gd name="connsiteX1476" fmla="*/ 9547833 w 12191091"/>
              <a:gd name="connsiteY1476" fmla="*/ 4483644 h 6787551"/>
              <a:gd name="connsiteX1477" fmla="*/ 9583705 w 12191091"/>
              <a:gd name="connsiteY1477" fmla="*/ 4492887 h 6787551"/>
              <a:gd name="connsiteX1478" fmla="*/ 9542881 w 12191091"/>
              <a:gd name="connsiteY1478" fmla="*/ 4496518 h 6787551"/>
              <a:gd name="connsiteX1479" fmla="*/ 9506762 w 12191091"/>
              <a:gd name="connsiteY1479" fmla="*/ 4488898 h 6787551"/>
              <a:gd name="connsiteX1480" fmla="*/ 9547833 w 12191091"/>
              <a:gd name="connsiteY1480" fmla="*/ 4483644 h 6787551"/>
              <a:gd name="connsiteX1481" fmla="*/ 9555343 w 12191091"/>
              <a:gd name="connsiteY1481" fmla="*/ 4482681 h 6787551"/>
              <a:gd name="connsiteX1482" fmla="*/ 9597321 w 12191091"/>
              <a:gd name="connsiteY1482" fmla="*/ 4477399 h 6787551"/>
              <a:gd name="connsiteX1483" fmla="*/ 9633413 w 12191091"/>
              <a:gd name="connsiteY1483" fmla="*/ 4488568 h 6787551"/>
              <a:gd name="connsiteX1484" fmla="*/ 9591737 w 12191091"/>
              <a:gd name="connsiteY1484" fmla="*/ 4492171 h 6787551"/>
              <a:gd name="connsiteX1485" fmla="*/ 9555343 w 12191091"/>
              <a:gd name="connsiteY1485" fmla="*/ 4482681 h 6787551"/>
              <a:gd name="connsiteX1486" fmla="*/ 9640263 w 12191091"/>
              <a:gd name="connsiteY1486" fmla="*/ 4490741 h 6787551"/>
              <a:gd name="connsiteX1487" fmla="*/ 9675887 w 12191091"/>
              <a:gd name="connsiteY1487" fmla="*/ 4502432 h 6787551"/>
              <a:gd name="connsiteX1488" fmla="*/ 9635476 w 12191091"/>
              <a:gd name="connsiteY1488" fmla="*/ 4504220 h 6787551"/>
              <a:gd name="connsiteX1489" fmla="*/ 9599550 w 12191091"/>
              <a:gd name="connsiteY1489" fmla="*/ 4494235 h 6787551"/>
              <a:gd name="connsiteX1490" fmla="*/ 9640263 w 12191091"/>
              <a:gd name="connsiteY1490" fmla="*/ 4490741 h 6787551"/>
              <a:gd name="connsiteX1491" fmla="*/ 9647415 w 12191091"/>
              <a:gd name="connsiteY1491" fmla="*/ 4490136 h 6787551"/>
              <a:gd name="connsiteX1492" fmla="*/ 9688982 w 12191091"/>
              <a:gd name="connsiteY1492" fmla="*/ 4486697 h 6787551"/>
              <a:gd name="connsiteX1493" fmla="*/ 9724716 w 12191091"/>
              <a:gd name="connsiteY1493" fmla="*/ 4500479 h 6787551"/>
              <a:gd name="connsiteX1494" fmla="*/ 9683507 w 12191091"/>
              <a:gd name="connsiteY1494" fmla="*/ 4502130 h 6787551"/>
              <a:gd name="connsiteX1495" fmla="*/ 9647415 w 12191091"/>
              <a:gd name="connsiteY1495" fmla="*/ 4490136 h 6787551"/>
              <a:gd name="connsiteX1496" fmla="*/ 9731042 w 12191091"/>
              <a:gd name="connsiteY1496" fmla="*/ 4503010 h 6787551"/>
              <a:gd name="connsiteX1497" fmla="*/ 9766447 w 12191091"/>
              <a:gd name="connsiteY1497" fmla="*/ 4517507 h 6787551"/>
              <a:gd name="connsiteX1498" fmla="*/ 9726504 w 12191091"/>
              <a:gd name="connsiteY1498" fmla="*/ 4517177 h 6787551"/>
              <a:gd name="connsiteX1499" fmla="*/ 9690714 w 12191091"/>
              <a:gd name="connsiteY1499" fmla="*/ 4504578 h 6787551"/>
              <a:gd name="connsiteX1500" fmla="*/ 9731042 w 12191091"/>
              <a:gd name="connsiteY1500" fmla="*/ 4503010 h 6787551"/>
              <a:gd name="connsiteX1501" fmla="*/ 9737810 w 12191091"/>
              <a:gd name="connsiteY1501" fmla="*/ 4502735 h 6787551"/>
              <a:gd name="connsiteX1502" fmla="*/ 9778908 w 12191091"/>
              <a:gd name="connsiteY1502" fmla="*/ 4501305 h 6787551"/>
              <a:gd name="connsiteX1503" fmla="*/ 9814285 w 12191091"/>
              <a:gd name="connsiteY1503" fmla="*/ 4518113 h 6787551"/>
              <a:gd name="connsiteX1504" fmla="*/ 9773681 w 12191091"/>
              <a:gd name="connsiteY1504" fmla="*/ 4517562 h 6787551"/>
              <a:gd name="connsiteX1505" fmla="*/ 9737810 w 12191091"/>
              <a:gd name="connsiteY1505" fmla="*/ 4502735 h 6787551"/>
              <a:gd name="connsiteX1506" fmla="*/ 9820117 w 12191091"/>
              <a:gd name="connsiteY1506" fmla="*/ 4520946 h 6787551"/>
              <a:gd name="connsiteX1507" fmla="*/ 9854366 w 12191091"/>
              <a:gd name="connsiteY1507" fmla="*/ 4538139 h 6787551"/>
              <a:gd name="connsiteX1508" fmla="*/ 9815083 w 12191091"/>
              <a:gd name="connsiteY1508" fmla="*/ 4535581 h 6787551"/>
              <a:gd name="connsiteX1509" fmla="*/ 9780366 w 12191091"/>
              <a:gd name="connsiteY1509" fmla="*/ 4520396 h 6787551"/>
              <a:gd name="connsiteX1510" fmla="*/ 9820117 w 12191091"/>
              <a:gd name="connsiteY1510" fmla="*/ 4520946 h 6787551"/>
              <a:gd name="connsiteX1511" fmla="*/ 9820777 w 12191091"/>
              <a:gd name="connsiteY1511" fmla="*/ 4518195 h 6787551"/>
              <a:gd name="connsiteX1512" fmla="*/ 9785043 w 12191091"/>
              <a:gd name="connsiteY1512" fmla="*/ 4501112 h 6787551"/>
              <a:gd name="connsiteX1513" fmla="*/ 9826774 w 12191091"/>
              <a:gd name="connsiteY1513" fmla="*/ 4499847 h 6787551"/>
              <a:gd name="connsiteX1514" fmla="*/ 9861903 w 12191091"/>
              <a:gd name="connsiteY1514" fmla="*/ 4518965 h 6787551"/>
              <a:gd name="connsiteX1515" fmla="*/ 9820777 w 12191091"/>
              <a:gd name="connsiteY1515" fmla="*/ 4518195 h 6787551"/>
              <a:gd name="connsiteX1516" fmla="*/ 9779458 w 12191091"/>
              <a:gd name="connsiteY1516" fmla="*/ 4498554 h 6787551"/>
              <a:gd name="connsiteX1517" fmla="*/ 9743559 w 12191091"/>
              <a:gd name="connsiteY1517" fmla="*/ 4482323 h 6787551"/>
              <a:gd name="connsiteX1518" fmla="*/ 9786363 w 12191091"/>
              <a:gd name="connsiteY1518" fmla="*/ 4479077 h 6787551"/>
              <a:gd name="connsiteX1519" fmla="*/ 9821795 w 12191091"/>
              <a:gd name="connsiteY1519" fmla="*/ 4497233 h 6787551"/>
              <a:gd name="connsiteX1520" fmla="*/ 9779458 w 12191091"/>
              <a:gd name="connsiteY1520" fmla="*/ 4498554 h 6787551"/>
              <a:gd name="connsiteX1521" fmla="*/ 9738140 w 12191091"/>
              <a:gd name="connsiteY1521" fmla="*/ 4479985 h 6787551"/>
              <a:gd name="connsiteX1522" fmla="*/ 9701801 w 12191091"/>
              <a:gd name="connsiteY1522" fmla="*/ 4464552 h 6787551"/>
              <a:gd name="connsiteX1523" fmla="*/ 9745650 w 12191091"/>
              <a:gd name="connsiteY1523" fmla="*/ 4459353 h 6787551"/>
              <a:gd name="connsiteX1524" fmla="*/ 9781494 w 12191091"/>
              <a:gd name="connsiteY1524" fmla="*/ 4476656 h 6787551"/>
              <a:gd name="connsiteX1525" fmla="*/ 9738140 w 12191091"/>
              <a:gd name="connsiteY1525" fmla="*/ 4479985 h 6787551"/>
              <a:gd name="connsiteX1526" fmla="*/ 9696574 w 12191091"/>
              <a:gd name="connsiteY1526" fmla="*/ 4462434 h 6787551"/>
              <a:gd name="connsiteX1527" fmla="*/ 9658474 w 12191091"/>
              <a:gd name="connsiteY1527" fmla="*/ 4447222 h 6787551"/>
              <a:gd name="connsiteX1528" fmla="*/ 9703259 w 12191091"/>
              <a:gd name="connsiteY1528" fmla="*/ 4440097 h 6787551"/>
              <a:gd name="connsiteX1529" fmla="*/ 9740863 w 12191091"/>
              <a:gd name="connsiteY1529" fmla="*/ 4457153 h 6787551"/>
              <a:gd name="connsiteX1530" fmla="*/ 9696574 w 12191091"/>
              <a:gd name="connsiteY1530" fmla="*/ 4462434 h 6787551"/>
              <a:gd name="connsiteX1531" fmla="*/ 9653384 w 12191091"/>
              <a:gd name="connsiteY1531" fmla="*/ 4445269 h 6787551"/>
              <a:gd name="connsiteX1532" fmla="*/ 9614872 w 12191091"/>
              <a:gd name="connsiteY1532" fmla="*/ 4430909 h 6787551"/>
              <a:gd name="connsiteX1533" fmla="*/ 9660509 w 12191091"/>
              <a:gd name="connsiteY1533" fmla="*/ 4421913 h 6787551"/>
              <a:gd name="connsiteX1534" fmla="*/ 9698555 w 12191091"/>
              <a:gd name="connsiteY1534" fmla="*/ 4438061 h 6787551"/>
              <a:gd name="connsiteX1535" fmla="*/ 9653384 w 12191091"/>
              <a:gd name="connsiteY1535" fmla="*/ 4445269 h 6787551"/>
              <a:gd name="connsiteX1536" fmla="*/ 9609866 w 12191091"/>
              <a:gd name="connsiteY1536" fmla="*/ 4429093 h 6787551"/>
              <a:gd name="connsiteX1537" fmla="*/ 9570500 w 12191091"/>
              <a:gd name="connsiteY1537" fmla="*/ 4415366 h 6787551"/>
              <a:gd name="connsiteX1538" fmla="*/ 9616880 w 12191091"/>
              <a:gd name="connsiteY1538" fmla="*/ 4404555 h 6787551"/>
              <a:gd name="connsiteX1539" fmla="*/ 9655861 w 12191091"/>
              <a:gd name="connsiteY1539" fmla="*/ 4420015 h 6787551"/>
              <a:gd name="connsiteX1540" fmla="*/ 9609866 w 12191091"/>
              <a:gd name="connsiteY1540" fmla="*/ 4429093 h 6787551"/>
              <a:gd name="connsiteX1541" fmla="*/ 9604583 w 12191091"/>
              <a:gd name="connsiteY1541" fmla="*/ 4430139 h 6787551"/>
              <a:gd name="connsiteX1542" fmla="*/ 9559001 w 12191091"/>
              <a:gd name="connsiteY1542" fmla="*/ 4439189 h 6787551"/>
              <a:gd name="connsiteX1543" fmla="*/ 9519498 w 12191091"/>
              <a:gd name="connsiteY1543" fmla="*/ 4427333 h 6787551"/>
              <a:gd name="connsiteX1544" fmla="*/ 9565438 w 12191091"/>
              <a:gd name="connsiteY1544" fmla="*/ 4416549 h 6787551"/>
              <a:gd name="connsiteX1545" fmla="*/ 9604583 w 12191091"/>
              <a:gd name="connsiteY1545" fmla="*/ 4430139 h 6787551"/>
              <a:gd name="connsiteX1546" fmla="*/ 9514134 w 12191091"/>
              <a:gd name="connsiteY1546" fmla="*/ 4425765 h 6787551"/>
              <a:gd name="connsiteX1547" fmla="*/ 9121965 w 12191091"/>
              <a:gd name="connsiteY1547" fmla="*/ 4343815 h 6787551"/>
              <a:gd name="connsiteX1548" fmla="*/ 8434624 w 12191091"/>
              <a:gd name="connsiteY1548" fmla="*/ 4268881 h 6787551"/>
              <a:gd name="connsiteX1549" fmla="*/ 8220852 w 12191091"/>
              <a:gd name="connsiteY1549" fmla="*/ 4248276 h 6787551"/>
              <a:gd name="connsiteX1550" fmla="*/ 6966358 w 12191091"/>
              <a:gd name="connsiteY1550" fmla="*/ 3993460 h 6787551"/>
              <a:gd name="connsiteX1551" fmla="*/ 6496422 w 12191091"/>
              <a:gd name="connsiteY1551" fmla="*/ 3732757 h 6787551"/>
              <a:gd name="connsiteX1552" fmla="*/ 6074901 w 12191091"/>
              <a:gd name="connsiteY1552" fmla="*/ 3384273 h 6787551"/>
              <a:gd name="connsiteX1553" fmla="*/ 6121584 w 12191091"/>
              <a:gd name="connsiteY1553" fmla="*/ 3406280 h 6787551"/>
              <a:gd name="connsiteX1554" fmla="*/ 6564809 w 12191091"/>
              <a:gd name="connsiteY1554" fmla="*/ 3727448 h 6787551"/>
              <a:gd name="connsiteX1555" fmla="*/ 7045144 w 12191091"/>
              <a:gd name="connsiteY1555" fmla="*/ 3964631 h 6787551"/>
              <a:gd name="connsiteX1556" fmla="*/ 8288139 w 12191091"/>
              <a:gd name="connsiteY1556" fmla="*/ 4209874 h 6787551"/>
              <a:gd name="connsiteX1557" fmla="*/ 8289102 w 12191091"/>
              <a:gd name="connsiteY1557" fmla="*/ 4209984 h 6787551"/>
              <a:gd name="connsiteX1558" fmla="*/ 8403072 w 12191091"/>
              <a:gd name="connsiteY1558" fmla="*/ 4222583 h 6787551"/>
              <a:gd name="connsiteX1559" fmla="*/ 9178469 w 12191091"/>
              <a:gd name="connsiteY1559" fmla="*/ 4321946 h 6787551"/>
              <a:gd name="connsiteX1560" fmla="*/ 9560431 w 12191091"/>
              <a:gd name="connsiteY1560" fmla="*/ 4414899 h 6787551"/>
              <a:gd name="connsiteX1561" fmla="*/ 9514134 w 12191091"/>
              <a:gd name="connsiteY1561" fmla="*/ 4425765 h 6787551"/>
              <a:gd name="connsiteX1562" fmla="*/ 6494854 w 12191091"/>
              <a:gd name="connsiteY1562" fmla="*/ 3735013 h 6787551"/>
              <a:gd name="connsiteX1563" fmla="*/ 6965258 w 12191091"/>
              <a:gd name="connsiteY1563" fmla="*/ 3995991 h 6787551"/>
              <a:gd name="connsiteX1564" fmla="*/ 8220550 w 12191091"/>
              <a:gd name="connsiteY1564" fmla="*/ 4251027 h 6787551"/>
              <a:gd name="connsiteX1565" fmla="*/ 8434377 w 12191091"/>
              <a:gd name="connsiteY1565" fmla="*/ 4271604 h 6787551"/>
              <a:gd name="connsiteX1566" fmla="*/ 9121580 w 12191091"/>
              <a:gd name="connsiteY1566" fmla="*/ 4346539 h 6787551"/>
              <a:gd name="connsiteX1567" fmla="*/ 9508632 w 12191091"/>
              <a:gd name="connsiteY1567" fmla="*/ 4427058 h 6787551"/>
              <a:gd name="connsiteX1568" fmla="*/ 9462774 w 12191091"/>
              <a:gd name="connsiteY1568" fmla="*/ 4437841 h 6787551"/>
              <a:gd name="connsiteX1569" fmla="*/ 9065022 w 12191091"/>
              <a:gd name="connsiteY1569" fmla="*/ 4368436 h 6787551"/>
              <a:gd name="connsiteX1570" fmla="*/ 8460786 w 12191091"/>
              <a:gd name="connsiteY1570" fmla="*/ 4314408 h 6787551"/>
              <a:gd name="connsiteX1571" fmla="*/ 8152272 w 12191091"/>
              <a:gd name="connsiteY1571" fmla="*/ 4289347 h 6787551"/>
              <a:gd name="connsiteX1572" fmla="*/ 6886554 w 12191091"/>
              <a:gd name="connsiteY1572" fmla="*/ 4024875 h 6787551"/>
              <a:gd name="connsiteX1573" fmla="*/ 6426604 w 12191091"/>
              <a:gd name="connsiteY1573" fmla="*/ 3740405 h 6787551"/>
              <a:gd name="connsiteX1574" fmla="*/ 6019800 w 12191091"/>
              <a:gd name="connsiteY1574" fmla="*/ 3357039 h 6787551"/>
              <a:gd name="connsiteX1575" fmla="*/ 6066813 w 12191091"/>
              <a:gd name="connsiteY1575" fmla="*/ 3380339 h 6787551"/>
              <a:gd name="connsiteX1576" fmla="*/ 6494854 w 12191091"/>
              <a:gd name="connsiteY1576" fmla="*/ 3735013 h 6787551"/>
              <a:gd name="connsiteX1577" fmla="*/ 6014381 w 12191091"/>
              <a:gd name="connsiteY1577" fmla="*/ 3351097 h 6787551"/>
              <a:gd name="connsiteX1578" fmla="*/ 6011822 w 12191091"/>
              <a:gd name="connsiteY1578" fmla="*/ 3348291 h 6787551"/>
              <a:gd name="connsiteX1579" fmla="*/ 5983681 w 12191091"/>
              <a:gd name="connsiteY1579" fmla="*/ 3317013 h 6787551"/>
              <a:gd name="connsiteX1580" fmla="*/ 6027062 w 12191091"/>
              <a:gd name="connsiteY1580" fmla="*/ 3341579 h 6787551"/>
              <a:gd name="connsiteX1581" fmla="*/ 6056993 w 12191091"/>
              <a:gd name="connsiteY1581" fmla="*/ 3370876 h 6787551"/>
              <a:gd name="connsiteX1582" fmla="*/ 6060101 w 12191091"/>
              <a:gd name="connsiteY1582" fmla="*/ 3373874 h 6787551"/>
              <a:gd name="connsiteX1583" fmla="*/ 6014381 w 12191091"/>
              <a:gd name="connsiteY1583" fmla="*/ 3351097 h 6787551"/>
              <a:gd name="connsiteX1584" fmla="*/ 6007421 w 12191091"/>
              <a:gd name="connsiteY1584" fmla="*/ 3347521 h 6787551"/>
              <a:gd name="connsiteX1585" fmla="*/ 5961481 w 12191091"/>
              <a:gd name="connsiteY1585" fmla="*/ 3323643 h 6787551"/>
              <a:gd name="connsiteX1586" fmla="*/ 5932542 w 12191091"/>
              <a:gd name="connsiteY1586" fmla="*/ 3286891 h 6787551"/>
              <a:gd name="connsiteX1587" fmla="*/ 5976171 w 12191091"/>
              <a:gd name="connsiteY1587" fmla="*/ 3312639 h 6787551"/>
              <a:gd name="connsiteX1588" fmla="*/ 6007421 w 12191091"/>
              <a:gd name="connsiteY1588" fmla="*/ 3347521 h 6787551"/>
              <a:gd name="connsiteX1589" fmla="*/ 5927892 w 12191091"/>
              <a:gd name="connsiteY1589" fmla="*/ 3280922 h 6787551"/>
              <a:gd name="connsiteX1590" fmla="*/ 5900164 w 12191091"/>
              <a:gd name="connsiteY1590" fmla="*/ 3244554 h 6787551"/>
              <a:gd name="connsiteX1591" fmla="*/ 5940326 w 12191091"/>
              <a:gd name="connsiteY1591" fmla="*/ 3271431 h 6787551"/>
              <a:gd name="connsiteX1592" fmla="*/ 5970394 w 12191091"/>
              <a:gd name="connsiteY1592" fmla="*/ 3306147 h 6787551"/>
              <a:gd name="connsiteX1593" fmla="*/ 5927892 w 12191091"/>
              <a:gd name="connsiteY1593" fmla="*/ 3280922 h 6787551"/>
              <a:gd name="connsiteX1594" fmla="*/ 5921456 w 12191091"/>
              <a:gd name="connsiteY1594" fmla="*/ 3277070 h 6787551"/>
              <a:gd name="connsiteX1595" fmla="*/ 5878872 w 12191091"/>
              <a:gd name="connsiteY1595" fmla="*/ 3250771 h 6787551"/>
              <a:gd name="connsiteX1596" fmla="*/ 5852985 w 12191091"/>
              <a:gd name="connsiteY1596" fmla="*/ 3211956 h 6787551"/>
              <a:gd name="connsiteX1597" fmla="*/ 5893176 w 12191091"/>
              <a:gd name="connsiteY1597" fmla="*/ 3239850 h 6787551"/>
              <a:gd name="connsiteX1598" fmla="*/ 5921456 w 12191091"/>
              <a:gd name="connsiteY1598" fmla="*/ 3277070 h 6787551"/>
              <a:gd name="connsiteX1599" fmla="*/ 5848804 w 12191091"/>
              <a:gd name="connsiteY1599" fmla="*/ 3205574 h 6787551"/>
              <a:gd name="connsiteX1600" fmla="*/ 5824266 w 12191091"/>
              <a:gd name="connsiteY1600" fmla="*/ 3167639 h 6787551"/>
              <a:gd name="connsiteX1601" fmla="*/ 5861293 w 12191091"/>
              <a:gd name="connsiteY1601" fmla="*/ 3196661 h 6787551"/>
              <a:gd name="connsiteX1602" fmla="*/ 5888032 w 12191091"/>
              <a:gd name="connsiteY1602" fmla="*/ 3232946 h 6787551"/>
              <a:gd name="connsiteX1603" fmla="*/ 5848804 w 12191091"/>
              <a:gd name="connsiteY1603" fmla="*/ 3205574 h 6787551"/>
              <a:gd name="connsiteX1604" fmla="*/ 5842587 w 12191091"/>
              <a:gd name="connsiteY1604" fmla="*/ 3201118 h 6787551"/>
              <a:gd name="connsiteX1605" fmla="*/ 5803029 w 12191091"/>
              <a:gd name="connsiteY1605" fmla="*/ 3172481 h 6787551"/>
              <a:gd name="connsiteX1606" fmla="*/ 5780307 w 12191091"/>
              <a:gd name="connsiteY1606" fmla="*/ 3132097 h 6787551"/>
              <a:gd name="connsiteX1607" fmla="*/ 5817554 w 12191091"/>
              <a:gd name="connsiteY1607" fmla="*/ 3162275 h 6787551"/>
              <a:gd name="connsiteX1608" fmla="*/ 5842587 w 12191091"/>
              <a:gd name="connsiteY1608" fmla="*/ 3201118 h 6787551"/>
              <a:gd name="connsiteX1609" fmla="*/ 5776620 w 12191091"/>
              <a:gd name="connsiteY1609" fmla="*/ 3125496 h 6787551"/>
              <a:gd name="connsiteX1610" fmla="*/ 5755164 w 12191091"/>
              <a:gd name="connsiteY1610" fmla="*/ 3086295 h 6787551"/>
              <a:gd name="connsiteX1611" fmla="*/ 5789330 w 12191091"/>
              <a:gd name="connsiteY1611" fmla="*/ 3117353 h 6787551"/>
              <a:gd name="connsiteX1612" fmla="*/ 5812933 w 12191091"/>
              <a:gd name="connsiteY1612" fmla="*/ 3155013 h 6787551"/>
              <a:gd name="connsiteX1613" fmla="*/ 5776620 w 12191091"/>
              <a:gd name="connsiteY1613" fmla="*/ 3125496 h 6787551"/>
              <a:gd name="connsiteX1614" fmla="*/ 5770871 w 12191091"/>
              <a:gd name="connsiteY1614" fmla="*/ 3120764 h 6787551"/>
              <a:gd name="connsiteX1615" fmla="*/ 5734312 w 12191091"/>
              <a:gd name="connsiteY1615" fmla="*/ 3090064 h 6787551"/>
              <a:gd name="connsiteX1616" fmla="*/ 5714505 w 12191091"/>
              <a:gd name="connsiteY1616" fmla="*/ 3048277 h 6787551"/>
              <a:gd name="connsiteX1617" fmla="*/ 5748919 w 12191091"/>
              <a:gd name="connsiteY1617" fmla="*/ 3080491 h 6787551"/>
              <a:gd name="connsiteX1618" fmla="*/ 5770871 w 12191091"/>
              <a:gd name="connsiteY1618" fmla="*/ 3120764 h 6787551"/>
              <a:gd name="connsiteX1619" fmla="*/ 5711341 w 12191091"/>
              <a:gd name="connsiteY1619" fmla="*/ 3041483 h 6787551"/>
              <a:gd name="connsiteX1620" fmla="*/ 5692333 w 12191091"/>
              <a:gd name="connsiteY1620" fmla="*/ 3000384 h 6787551"/>
              <a:gd name="connsiteX1621" fmla="*/ 5723720 w 12191091"/>
              <a:gd name="connsiteY1621" fmla="*/ 3033203 h 6787551"/>
              <a:gd name="connsiteX1622" fmla="*/ 5744930 w 12191091"/>
              <a:gd name="connsiteY1622" fmla="*/ 3073063 h 6787551"/>
              <a:gd name="connsiteX1623" fmla="*/ 5711341 w 12191091"/>
              <a:gd name="connsiteY1623" fmla="*/ 3041483 h 6787551"/>
              <a:gd name="connsiteX1624" fmla="*/ 5705922 w 12191091"/>
              <a:gd name="connsiteY1624" fmla="*/ 3036339 h 6787551"/>
              <a:gd name="connsiteX1625" fmla="*/ 5672113 w 12191091"/>
              <a:gd name="connsiteY1625" fmla="*/ 3003658 h 6787551"/>
              <a:gd name="connsiteX1626" fmla="*/ 5654948 w 12191091"/>
              <a:gd name="connsiteY1626" fmla="*/ 2960386 h 6787551"/>
              <a:gd name="connsiteX1627" fmla="*/ 5686528 w 12191091"/>
              <a:gd name="connsiteY1627" fmla="*/ 2994250 h 6787551"/>
              <a:gd name="connsiteX1628" fmla="*/ 5705922 w 12191091"/>
              <a:gd name="connsiteY1628" fmla="*/ 3036339 h 6787551"/>
              <a:gd name="connsiteX1629" fmla="*/ 5652197 w 12191091"/>
              <a:gd name="connsiteY1629" fmla="*/ 2953344 h 6787551"/>
              <a:gd name="connsiteX1630" fmla="*/ 5635829 w 12191091"/>
              <a:gd name="connsiteY1630" fmla="*/ 2911200 h 6787551"/>
              <a:gd name="connsiteX1631" fmla="*/ 5664439 w 12191091"/>
              <a:gd name="connsiteY1631" fmla="*/ 2945339 h 6787551"/>
              <a:gd name="connsiteX1632" fmla="*/ 5682953 w 12191091"/>
              <a:gd name="connsiteY1632" fmla="*/ 2986437 h 6787551"/>
              <a:gd name="connsiteX1633" fmla="*/ 5652197 w 12191091"/>
              <a:gd name="connsiteY1633" fmla="*/ 2953344 h 6787551"/>
              <a:gd name="connsiteX1634" fmla="*/ 5647053 w 12191091"/>
              <a:gd name="connsiteY1634" fmla="*/ 2947732 h 6787551"/>
              <a:gd name="connsiteX1635" fmla="*/ 5622295 w 12191091"/>
              <a:gd name="connsiteY1635" fmla="*/ 2920553 h 6787551"/>
              <a:gd name="connsiteX1636" fmla="*/ 5616215 w 12191091"/>
              <a:gd name="connsiteY1636" fmla="*/ 2913786 h 6787551"/>
              <a:gd name="connsiteX1637" fmla="*/ 5601663 w 12191091"/>
              <a:gd name="connsiteY1637" fmla="*/ 2869606 h 6787551"/>
              <a:gd name="connsiteX1638" fmla="*/ 5603946 w 12191091"/>
              <a:gd name="connsiteY1638" fmla="*/ 2872440 h 6787551"/>
              <a:gd name="connsiteX1639" fmla="*/ 5630327 w 12191091"/>
              <a:gd name="connsiteY1639" fmla="*/ 2904543 h 6787551"/>
              <a:gd name="connsiteX1640" fmla="*/ 5647053 w 12191091"/>
              <a:gd name="connsiteY1640" fmla="*/ 2947732 h 6787551"/>
              <a:gd name="connsiteX1641" fmla="*/ 5606092 w 12191091"/>
              <a:gd name="connsiteY1641" fmla="*/ 2870707 h 6787551"/>
              <a:gd name="connsiteX1642" fmla="*/ 5599297 w 12191091"/>
              <a:gd name="connsiteY1642" fmla="*/ 2862289 h 6787551"/>
              <a:gd name="connsiteX1643" fmla="*/ 5585378 w 12191091"/>
              <a:gd name="connsiteY1643" fmla="*/ 2819320 h 6787551"/>
              <a:gd name="connsiteX1644" fmla="*/ 5587661 w 12191091"/>
              <a:gd name="connsiteY1644" fmla="*/ 2822484 h 6787551"/>
              <a:gd name="connsiteX1645" fmla="*/ 5611291 w 12191091"/>
              <a:gd name="connsiteY1645" fmla="*/ 2854449 h 6787551"/>
              <a:gd name="connsiteX1646" fmla="*/ 5627246 w 12191091"/>
              <a:gd name="connsiteY1646" fmla="*/ 2896483 h 6787551"/>
              <a:gd name="connsiteX1647" fmla="*/ 5606092 w 12191091"/>
              <a:gd name="connsiteY1647" fmla="*/ 2870707 h 6787551"/>
              <a:gd name="connsiteX1648" fmla="*/ 5594428 w 12191091"/>
              <a:gd name="connsiteY1648" fmla="*/ 2856292 h 6787551"/>
              <a:gd name="connsiteX1649" fmla="*/ 5566286 w 12191091"/>
              <a:gd name="connsiteY1649" fmla="*/ 2821081 h 6787551"/>
              <a:gd name="connsiteX1650" fmla="*/ 5554072 w 12191091"/>
              <a:gd name="connsiteY1650" fmla="*/ 2776076 h 6787551"/>
              <a:gd name="connsiteX1651" fmla="*/ 5580178 w 12191091"/>
              <a:gd name="connsiteY1651" fmla="*/ 2812195 h 6787551"/>
              <a:gd name="connsiteX1652" fmla="*/ 5594428 w 12191091"/>
              <a:gd name="connsiteY1652" fmla="*/ 2856292 h 6787551"/>
              <a:gd name="connsiteX1653" fmla="*/ 5552037 w 12191091"/>
              <a:gd name="connsiteY1653" fmla="*/ 2768538 h 6787551"/>
              <a:gd name="connsiteX1654" fmla="*/ 5540373 w 12191091"/>
              <a:gd name="connsiteY1654" fmla="*/ 2724956 h 6787551"/>
              <a:gd name="connsiteX1655" fmla="*/ 5563866 w 12191091"/>
              <a:gd name="connsiteY1655" fmla="*/ 2761056 h 6787551"/>
              <a:gd name="connsiteX1656" fmla="*/ 5577510 w 12191091"/>
              <a:gd name="connsiteY1656" fmla="*/ 2803832 h 6787551"/>
              <a:gd name="connsiteX1657" fmla="*/ 5552037 w 12191091"/>
              <a:gd name="connsiteY1657" fmla="*/ 2768538 h 6787551"/>
              <a:gd name="connsiteX1658" fmla="*/ 5547443 w 12191091"/>
              <a:gd name="connsiteY1658" fmla="*/ 2762101 h 6787551"/>
              <a:gd name="connsiteX1659" fmla="*/ 5521777 w 12191091"/>
              <a:gd name="connsiteY1659" fmla="*/ 2725886 h 6787551"/>
              <a:gd name="connsiteX1660" fmla="*/ 5511791 w 12191091"/>
              <a:gd name="connsiteY1660" fmla="*/ 2680515 h 6787551"/>
              <a:gd name="connsiteX1661" fmla="*/ 5535531 w 12191091"/>
              <a:gd name="connsiteY1661" fmla="*/ 2717484 h 6787551"/>
              <a:gd name="connsiteX1662" fmla="*/ 5547443 w 12191091"/>
              <a:gd name="connsiteY1662" fmla="*/ 2762101 h 6787551"/>
              <a:gd name="connsiteX1663" fmla="*/ 5510086 w 12191091"/>
              <a:gd name="connsiteY1663" fmla="*/ 2672727 h 6787551"/>
              <a:gd name="connsiteX1664" fmla="*/ 5500485 w 12191091"/>
              <a:gd name="connsiteY1664" fmla="*/ 2628748 h 6787551"/>
              <a:gd name="connsiteX1665" fmla="*/ 5521777 w 12191091"/>
              <a:gd name="connsiteY1665" fmla="*/ 2665550 h 6787551"/>
              <a:gd name="connsiteX1666" fmla="*/ 5533248 w 12191091"/>
              <a:gd name="connsiteY1666" fmla="*/ 2708838 h 6787551"/>
              <a:gd name="connsiteX1667" fmla="*/ 5510086 w 12191091"/>
              <a:gd name="connsiteY1667" fmla="*/ 2672727 h 6787551"/>
              <a:gd name="connsiteX1668" fmla="*/ 5505794 w 12191091"/>
              <a:gd name="connsiteY1668" fmla="*/ 2666023 h 6787551"/>
              <a:gd name="connsiteX1669" fmla="*/ 5482411 w 12191091"/>
              <a:gd name="connsiteY1669" fmla="*/ 2629125 h 6787551"/>
              <a:gd name="connsiteX1670" fmla="*/ 5475479 w 12191091"/>
              <a:gd name="connsiteY1670" fmla="*/ 2589504 h 6787551"/>
              <a:gd name="connsiteX1671" fmla="*/ 5474406 w 12191091"/>
              <a:gd name="connsiteY1671" fmla="*/ 2583303 h 6787551"/>
              <a:gd name="connsiteX1672" fmla="*/ 5495946 w 12191091"/>
              <a:gd name="connsiteY1672" fmla="*/ 2620875 h 6787551"/>
              <a:gd name="connsiteX1673" fmla="*/ 5505794 w 12191091"/>
              <a:gd name="connsiteY1673" fmla="*/ 2666023 h 6787551"/>
              <a:gd name="connsiteX1674" fmla="*/ 5473003 w 12191091"/>
              <a:gd name="connsiteY1674" fmla="*/ 2575301 h 6787551"/>
              <a:gd name="connsiteX1675" fmla="*/ 5465246 w 12191091"/>
              <a:gd name="connsiteY1675" fmla="*/ 2531012 h 6787551"/>
              <a:gd name="connsiteX1676" fmla="*/ 5484502 w 12191091"/>
              <a:gd name="connsiteY1676" fmla="*/ 2568297 h 6787551"/>
              <a:gd name="connsiteX1677" fmla="*/ 5490884 w 12191091"/>
              <a:gd name="connsiteY1677" fmla="*/ 2597575 h 6787551"/>
              <a:gd name="connsiteX1678" fmla="*/ 5494020 w 12191091"/>
              <a:gd name="connsiteY1678" fmla="*/ 2611995 h 6787551"/>
              <a:gd name="connsiteX1679" fmla="*/ 5473003 w 12191091"/>
              <a:gd name="connsiteY1679" fmla="*/ 2575301 h 6787551"/>
              <a:gd name="connsiteX1680" fmla="*/ 5468987 w 12191091"/>
              <a:gd name="connsiteY1680" fmla="*/ 2568251 h 6787551"/>
              <a:gd name="connsiteX1681" fmla="*/ 5447695 w 12191091"/>
              <a:gd name="connsiteY1681" fmla="*/ 2530825 h 6787551"/>
              <a:gd name="connsiteX1682" fmla="*/ 5441478 w 12191091"/>
              <a:gd name="connsiteY1682" fmla="*/ 2484791 h 6787551"/>
              <a:gd name="connsiteX1683" fmla="*/ 5461010 w 12191091"/>
              <a:gd name="connsiteY1683" fmla="*/ 2522792 h 6787551"/>
              <a:gd name="connsiteX1684" fmla="*/ 5468987 w 12191091"/>
              <a:gd name="connsiteY1684" fmla="*/ 2568251 h 6787551"/>
              <a:gd name="connsiteX1685" fmla="*/ 5436582 w 12191091"/>
              <a:gd name="connsiteY1685" fmla="*/ 2469251 h 6787551"/>
              <a:gd name="connsiteX1686" fmla="*/ 5417270 w 12191091"/>
              <a:gd name="connsiteY1686" fmla="*/ 2431643 h 6787551"/>
              <a:gd name="connsiteX1687" fmla="*/ 5412648 w 12191091"/>
              <a:gd name="connsiteY1687" fmla="*/ 2385544 h 6787551"/>
              <a:gd name="connsiteX1688" fmla="*/ 5430337 w 12191091"/>
              <a:gd name="connsiteY1688" fmla="*/ 2423693 h 6787551"/>
              <a:gd name="connsiteX1689" fmla="*/ 5436582 w 12191091"/>
              <a:gd name="connsiteY1689" fmla="*/ 2469251 h 6787551"/>
              <a:gd name="connsiteX1690" fmla="*/ 5411796 w 12191091"/>
              <a:gd name="connsiteY1690" fmla="*/ 2377167 h 6787551"/>
              <a:gd name="connsiteX1691" fmla="*/ 5407147 w 12191091"/>
              <a:gd name="connsiteY1691" fmla="*/ 2332325 h 6787551"/>
              <a:gd name="connsiteX1692" fmla="*/ 5422799 w 12191091"/>
              <a:gd name="connsiteY1692" fmla="*/ 2370015 h 6787551"/>
              <a:gd name="connsiteX1693" fmla="*/ 5429017 w 12191091"/>
              <a:gd name="connsiteY1693" fmla="*/ 2414329 h 6787551"/>
              <a:gd name="connsiteX1694" fmla="*/ 5411796 w 12191091"/>
              <a:gd name="connsiteY1694" fmla="*/ 2377167 h 6787551"/>
              <a:gd name="connsiteX1695" fmla="*/ 5408247 w 12191091"/>
              <a:gd name="connsiteY1695" fmla="*/ 2369536 h 6787551"/>
              <a:gd name="connsiteX1696" fmla="*/ 5390586 w 12191091"/>
              <a:gd name="connsiteY1696" fmla="*/ 2331566 h 6787551"/>
              <a:gd name="connsiteX1697" fmla="*/ 5387395 w 12191091"/>
              <a:gd name="connsiteY1697" fmla="*/ 2285073 h 6787551"/>
              <a:gd name="connsiteX1698" fmla="*/ 5403461 w 12191091"/>
              <a:gd name="connsiteY1698" fmla="*/ 2323503 h 6787551"/>
              <a:gd name="connsiteX1699" fmla="*/ 5408247 w 12191091"/>
              <a:gd name="connsiteY1699" fmla="*/ 2369536 h 6787551"/>
              <a:gd name="connsiteX1700" fmla="*/ 5386790 w 12191091"/>
              <a:gd name="connsiteY1700" fmla="*/ 2276583 h 6787551"/>
              <a:gd name="connsiteX1701" fmla="*/ 5383572 w 12191091"/>
              <a:gd name="connsiteY1701" fmla="*/ 2232308 h 6787551"/>
              <a:gd name="connsiteX1702" fmla="*/ 5397711 w 12191091"/>
              <a:gd name="connsiteY1702" fmla="*/ 2270020 h 6787551"/>
              <a:gd name="connsiteX1703" fmla="*/ 5402470 w 12191091"/>
              <a:gd name="connsiteY1703" fmla="*/ 2313985 h 6787551"/>
              <a:gd name="connsiteX1704" fmla="*/ 5386790 w 12191091"/>
              <a:gd name="connsiteY1704" fmla="*/ 2276583 h 6787551"/>
              <a:gd name="connsiteX1705" fmla="*/ 5383489 w 12191091"/>
              <a:gd name="connsiteY1705" fmla="*/ 2268779 h 6787551"/>
              <a:gd name="connsiteX1706" fmla="*/ 5367396 w 12191091"/>
              <a:gd name="connsiteY1706" fmla="*/ 2230748 h 6787551"/>
              <a:gd name="connsiteX1707" fmla="*/ 5365525 w 12191091"/>
              <a:gd name="connsiteY1707" fmla="*/ 2184940 h 6787551"/>
              <a:gd name="connsiteX1708" fmla="*/ 5380133 w 12191091"/>
              <a:gd name="connsiteY1708" fmla="*/ 2223246 h 6787551"/>
              <a:gd name="connsiteX1709" fmla="*/ 5383489 w 12191091"/>
              <a:gd name="connsiteY1709" fmla="*/ 2268779 h 6787551"/>
              <a:gd name="connsiteX1710" fmla="*/ 5359941 w 12191091"/>
              <a:gd name="connsiteY1710" fmla="*/ 2123135 h 6787551"/>
              <a:gd name="connsiteX1711" fmla="*/ 5362059 w 12191091"/>
              <a:gd name="connsiteY1711" fmla="*/ 2168239 h 6787551"/>
              <a:gd name="connsiteX1712" fmla="*/ 5347315 w 12191091"/>
              <a:gd name="connsiteY1712" fmla="*/ 2130266 h 6787551"/>
              <a:gd name="connsiteX1713" fmla="*/ 5346599 w 12191091"/>
              <a:gd name="connsiteY1713" fmla="*/ 2084774 h 6787551"/>
              <a:gd name="connsiteX1714" fmla="*/ 5359941 w 12191091"/>
              <a:gd name="connsiteY1714" fmla="*/ 2123094 h 6787551"/>
              <a:gd name="connsiteX1715" fmla="*/ 5359941 w 12191091"/>
              <a:gd name="connsiteY1715" fmla="*/ 2123135 h 6787551"/>
              <a:gd name="connsiteX1716" fmla="*/ 5346434 w 12191091"/>
              <a:gd name="connsiteY1716" fmla="*/ 2075982 h 6787551"/>
              <a:gd name="connsiteX1717" fmla="*/ 5345472 w 12191091"/>
              <a:gd name="connsiteY1717" fmla="*/ 2032325 h 6787551"/>
              <a:gd name="connsiteX1718" fmla="*/ 5357135 w 12191091"/>
              <a:gd name="connsiteY1718" fmla="*/ 2069845 h 6787551"/>
              <a:gd name="connsiteX1719" fmla="*/ 5359446 w 12191091"/>
              <a:gd name="connsiteY1719" fmla="*/ 2113221 h 6787551"/>
              <a:gd name="connsiteX1720" fmla="*/ 5346434 w 12191091"/>
              <a:gd name="connsiteY1720" fmla="*/ 2075982 h 6787551"/>
              <a:gd name="connsiteX1721" fmla="*/ 5343518 w 12191091"/>
              <a:gd name="connsiteY1721" fmla="*/ 2067683 h 6787551"/>
              <a:gd name="connsiteX1722" fmla="*/ 5292324 w 12191091"/>
              <a:gd name="connsiteY1722" fmla="*/ 1928437 h 6787551"/>
              <a:gd name="connsiteX1723" fmla="*/ 5050685 w 12191091"/>
              <a:gd name="connsiteY1723" fmla="*/ 1456987 h 6787551"/>
              <a:gd name="connsiteX1724" fmla="*/ 4660304 w 12191091"/>
              <a:gd name="connsiteY1724" fmla="*/ 1097799 h 6787551"/>
              <a:gd name="connsiteX1725" fmla="*/ 3928041 w 12191091"/>
              <a:gd name="connsiteY1725" fmla="*/ 865024 h 6787551"/>
              <a:gd name="connsiteX1726" fmla="*/ 3909886 w 12191091"/>
              <a:gd name="connsiteY1726" fmla="*/ 831782 h 6787551"/>
              <a:gd name="connsiteX1727" fmla="*/ 3903036 w 12191091"/>
              <a:gd name="connsiteY1727" fmla="*/ 819265 h 6787551"/>
              <a:gd name="connsiteX1728" fmla="*/ 4656563 w 12191091"/>
              <a:gd name="connsiteY1728" fmla="*/ 1024895 h 6787551"/>
              <a:gd name="connsiteX1729" fmla="*/ 5289628 w 12191091"/>
              <a:gd name="connsiteY1729" fmla="*/ 1863849 h 6787551"/>
              <a:gd name="connsiteX1730" fmla="*/ 5342473 w 12191091"/>
              <a:gd name="connsiteY1730" fmla="*/ 2022892 h 6787551"/>
              <a:gd name="connsiteX1731" fmla="*/ 5343518 w 12191091"/>
              <a:gd name="connsiteY1731" fmla="*/ 2067683 h 6787551"/>
              <a:gd name="connsiteX1732" fmla="*/ 5292214 w 12191091"/>
              <a:gd name="connsiteY1732" fmla="*/ 1862938 h 6787551"/>
              <a:gd name="connsiteX1733" fmla="*/ 5056049 w 12191091"/>
              <a:gd name="connsiteY1733" fmla="*/ 1381338 h 6787551"/>
              <a:gd name="connsiteX1734" fmla="*/ 4657828 w 12191091"/>
              <a:gd name="connsiteY1734" fmla="*/ 1022449 h 6787551"/>
              <a:gd name="connsiteX1735" fmla="*/ 4067347 w 12191091"/>
              <a:gd name="connsiteY1735" fmla="*/ 837773 h 6787551"/>
              <a:gd name="connsiteX1736" fmla="*/ 3901605 w 12191091"/>
              <a:gd name="connsiteY1736" fmla="*/ 816632 h 6787551"/>
              <a:gd name="connsiteX1737" fmla="*/ 3876379 w 12191091"/>
              <a:gd name="connsiteY1737" fmla="*/ 770560 h 6787551"/>
              <a:gd name="connsiteX1738" fmla="*/ 4654142 w 12191091"/>
              <a:gd name="connsiteY1738" fmla="*/ 949581 h 6787551"/>
              <a:gd name="connsiteX1739" fmla="*/ 5289463 w 12191091"/>
              <a:gd name="connsiteY1739" fmla="*/ 1798278 h 6787551"/>
              <a:gd name="connsiteX1740" fmla="*/ 5340878 w 12191091"/>
              <a:gd name="connsiteY1740" fmla="*/ 1969679 h 6787551"/>
              <a:gd name="connsiteX1741" fmla="*/ 5342198 w 12191091"/>
              <a:gd name="connsiteY1741" fmla="*/ 2012857 h 6787551"/>
              <a:gd name="connsiteX1742" fmla="*/ 5292214 w 12191091"/>
              <a:gd name="connsiteY1742" fmla="*/ 1862938 h 6787551"/>
              <a:gd name="connsiteX1743" fmla="*/ 3898276 w 12191091"/>
              <a:gd name="connsiteY1743" fmla="*/ 816297 h 6787551"/>
              <a:gd name="connsiteX1744" fmla="*/ 3843231 w 12191091"/>
              <a:gd name="connsiteY1744" fmla="*/ 811098 h 6787551"/>
              <a:gd name="connsiteX1745" fmla="*/ 3816024 w 12191091"/>
              <a:gd name="connsiteY1745" fmla="*/ 767903 h 6787551"/>
              <a:gd name="connsiteX1746" fmla="*/ 3873133 w 12191091"/>
              <a:gd name="connsiteY1746" fmla="*/ 770392 h 6787551"/>
              <a:gd name="connsiteX1747" fmla="*/ 3898276 w 12191091"/>
              <a:gd name="connsiteY1747" fmla="*/ 816297 h 6787551"/>
              <a:gd name="connsiteX1748" fmla="*/ 3814237 w 12191091"/>
              <a:gd name="connsiteY1748" fmla="*/ 765080 h 6787551"/>
              <a:gd name="connsiteX1749" fmla="*/ 3786892 w 12191091"/>
              <a:gd name="connsiteY1749" fmla="*/ 722056 h 6787551"/>
              <a:gd name="connsiteX1750" fmla="*/ 3846339 w 12191091"/>
              <a:gd name="connsiteY1750" fmla="*/ 721886 h 6787551"/>
              <a:gd name="connsiteX1751" fmla="*/ 3871593 w 12191091"/>
              <a:gd name="connsiteY1751" fmla="*/ 767551 h 6787551"/>
              <a:gd name="connsiteX1752" fmla="*/ 3814237 w 12191091"/>
              <a:gd name="connsiteY1752" fmla="*/ 765080 h 6787551"/>
              <a:gd name="connsiteX1753" fmla="*/ 3810908 w 12191091"/>
              <a:gd name="connsiteY1753" fmla="*/ 764959 h 6787551"/>
              <a:gd name="connsiteX1754" fmla="*/ 3753882 w 12191091"/>
              <a:gd name="connsiteY1754" fmla="*/ 763380 h 6787551"/>
              <a:gd name="connsiteX1755" fmla="*/ 3724557 w 12191091"/>
              <a:gd name="connsiteY1755" fmla="*/ 723242 h 6787551"/>
              <a:gd name="connsiteX1756" fmla="*/ 3783674 w 12191091"/>
              <a:gd name="connsiteY1756" fmla="*/ 722103 h 6787551"/>
              <a:gd name="connsiteX1757" fmla="*/ 3810908 w 12191091"/>
              <a:gd name="connsiteY1757" fmla="*/ 764959 h 6787551"/>
              <a:gd name="connsiteX1758" fmla="*/ 3722769 w 12191091"/>
              <a:gd name="connsiteY1758" fmla="*/ 720791 h 6787551"/>
              <a:gd name="connsiteX1759" fmla="*/ 3693142 w 12191091"/>
              <a:gd name="connsiteY1759" fmla="*/ 680820 h 6787551"/>
              <a:gd name="connsiteX1760" fmla="*/ 3754487 w 12191091"/>
              <a:gd name="connsiteY1760" fmla="*/ 676810 h 6787551"/>
              <a:gd name="connsiteX1761" fmla="*/ 3782078 w 12191091"/>
              <a:gd name="connsiteY1761" fmla="*/ 719600 h 6787551"/>
              <a:gd name="connsiteX1762" fmla="*/ 3722769 w 12191091"/>
              <a:gd name="connsiteY1762" fmla="*/ 720791 h 6787551"/>
              <a:gd name="connsiteX1763" fmla="*/ 3719413 w 12191091"/>
              <a:gd name="connsiteY1763" fmla="*/ 720871 h 6787551"/>
              <a:gd name="connsiteX1764" fmla="*/ 3659966 w 12191091"/>
              <a:gd name="connsiteY1764" fmla="*/ 722926 h 6787551"/>
              <a:gd name="connsiteX1765" fmla="*/ 3628358 w 12191091"/>
              <a:gd name="connsiteY1765" fmla="*/ 685940 h 6787551"/>
              <a:gd name="connsiteX1766" fmla="*/ 3689896 w 12191091"/>
              <a:gd name="connsiteY1766" fmla="*/ 681057 h 6787551"/>
              <a:gd name="connsiteX1767" fmla="*/ 3719413 w 12191091"/>
              <a:gd name="connsiteY1767" fmla="*/ 720871 h 6787551"/>
              <a:gd name="connsiteX1768" fmla="*/ 3656472 w 12191091"/>
              <a:gd name="connsiteY1768" fmla="*/ 723066 h 6787551"/>
              <a:gd name="connsiteX1769" fmla="*/ 3597053 w 12191091"/>
              <a:gd name="connsiteY1769" fmla="*/ 725762 h 6787551"/>
              <a:gd name="connsiteX1770" fmla="*/ 3563464 w 12191091"/>
              <a:gd name="connsiteY1770" fmla="*/ 691843 h 6787551"/>
              <a:gd name="connsiteX1771" fmla="*/ 3624974 w 12191091"/>
              <a:gd name="connsiteY1771" fmla="*/ 686229 h 6787551"/>
              <a:gd name="connsiteX1772" fmla="*/ 3656472 w 12191091"/>
              <a:gd name="connsiteY1772" fmla="*/ 723066 h 6787551"/>
              <a:gd name="connsiteX1773" fmla="*/ 3560796 w 12191091"/>
              <a:gd name="connsiteY1773" fmla="*/ 689169 h 6787551"/>
              <a:gd name="connsiteX1774" fmla="*/ 3526437 w 12191091"/>
              <a:gd name="connsiteY1774" fmla="*/ 655171 h 6787551"/>
              <a:gd name="connsiteX1775" fmla="*/ 3590313 w 12191091"/>
              <a:gd name="connsiteY1775" fmla="*/ 646478 h 6787551"/>
              <a:gd name="connsiteX1776" fmla="*/ 3622581 w 12191091"/>
              <a:gd name="connsiteY1776" fmla="*/ 683467 h 6787551"/>
              <a:gd name="connsiteX1777" fmla="*/ 3560796 w 12191091"/>
              <a:gd name="connsiteY1777" fmla="*/ 689169 h 6787551"/>
              <a:gd name="connsiteX1778" fmla="*/ 3557247 w 12191091"/>
              <a:gd name="connsiteY1778" fmla="*/ 689519 h 6787551"/>
              <a:gd name="connsiteX1779" fmla="*/ 3495434 w 12191091"/>
              <a:gd name="connsiteY1779" fmla="*/ 695854 h 6787551"/>
              <a:gd name="connsiteX1780" fmla="*/ 3459177 w 12191091"/>
              <a:gd name="connsiteY1780" fmla="*/ 665074 h 6787551"/>
              <a:gd name="connsiteX1781" fmla="*/ 3523026 w 12191091"/>
              <a:gd name="connsiteY1781" fmla="*/ 655655 h 6787551"/>
              <a:gd name="connsiteX1782" fmla="*/ 3557247 w 12191091"/>
              <a:gd name="connsiteY1782" fmla="*/ 689519 h 6787551"/>
              <a:gd name="connsiteX1783" fmla="*/ 3456537 w 12191091"/>
              <a:gd name="connsiteY1783" fmla="*/ 662868 h 6787551"/>
              <a:gd name="connsiteX1784" fmla="*/ 3419564 w 12191091"/>
              <a:gd name="connsiteY1784" fmla="*/ 632264 h 6787551"/>
              <a:gd name="connsiteX1785" fmla="*/ 3485889 w 12191091"/>
              <a:gd name="connsiteY1785" fmla="*/ 619808 h 6787551"/>
              <a:gd name="connsiteX1786" fmla="*/ 3520770 w 12191091"/>
              <a:gd name="connsiteY1786" fmla="*/ 653465 h 6787551"/>
              <a:gd name="connsiteX1787" fmla="*/ 3456537 w 12191091"/>
              <a:gd name="connsiteY1787" fmla="*/ 662868 h 6787551"/>
              <a:gd name="connsiteX1788" fmla="*/ 3452905 w 12191091"/>
              <a:gd name="connsiteY1788" fmla="*/ 663415 h 6787551"/>
              <a:gd name="connsiteX1789" fmla="*/ 3388507 w 12191091"/>
              <a:gd name="connsiteY1789" fmla="*/ 673354 h 6787551"/>
              <a:gd name="connsiteX1790" fmla="*/ 3349609 w 12191091"/>
              <a:gd name="connsiteY1790" fmla="*/ 646010 h 6787551"/>
              <a:gd name="connsiteX1791" fmla="*/ 3416043 w 12191091"/>
              <a:gd name="connsiteY1791" fmla="*/ 632938 h 6787551"/>
              <a:gd name="connsiteX1792" fmla="*/ 3452905 w 12191091"/>
              <a:gd name="connsiteY1792" fmla="*/ 663415 h 6787551"/>
              <a:gd name="connsiteX1793" fmla="*/ 3346473 w 12191091"/>
              <a:gd name="connsiteY1793" fmla="*/ 643837 h 6787551"/>
              <a:gd name="connsiteX1794" fmla="*/ 3306777 w 12191091"/>
              <a:gd name="connsiteY1794" fmla="*/ 616774 h 6787551"/>
              <a:gd name="connsiteX1795" fmla="*/ 3375523 w 12191091"/>
              <a:gd name="connsiteY1795" fmla="*/ 600422 h 6787551"/>
              <a:gd name="connsiteX1796" fmla="*/ 3413265 w 12191091"/>
              <a:gd name="connsiteY1796" fmla="*/ 630677 h 6787551"/>
              <a:gd name="connsiteX1797" fmla="*/ 3346473 w 12191091"/>
              <a:gd name="connsiteY1797" fmla="*/ 643837 h 6787551"/>
              <a:gd name="connsiteX1798" fmla="*/ 3342759 w 12191091"/>
              <a:gd name="connsiteY1798" fmla="*/ 644588 h 6787551"/>
              <a:gd name="connsiteX1799" fmla="*/ 3285155 w 12191091"/>
              <a:gd name="connsiteY1799" fmla="*/ 656293 h 6787551"/>
              <a:gd name="connsiteX1800" fmla="*/ 3275665 w 12191091"/>
              <a:gd name="connsiteY1800" fmla="*/ 658293 h 6787551"/>
              <a:gd name="connsiteX1801" fmla="*/ 3234181 w 12191091"/>
              <a:gd name="connsiteY1801" fmla="*/ 634605 h 6787551"/>
              <a:gd name="connsiteX1802" fmla="*/ 3244524 w 12191091"/>
              <a:gd name="connsiteY1802" fmla="*/ 632006 h 6787551"/>
              <a:gd name="connsiteX1803" fmla="*/ 3303146 w 12191091"/>
              <a:gd name="connsiteY1803" fmla="*/ 617649 h 6787551"/>
              <a:gd name="connsiteX1804" fmla="*/ 3342759 w 12191091"/>
              <a:gd name="connsiteY1804" fmla="*/ 644588 h 6787551"/>
              <a:gd name="connsiteX1805" fmla="*/ 3243864 w 12191091"/>
              <a:gd name="connsiteY1805" fmla="*/ 629340 h 6787551"/>
              <a:gd name="connsiteX1806" fmla="*/ 3230688 w 12191091"/>
              <a:gd name="connsiteY1806" fmla="*/ 632652 h 6787551"/>
              <a:gd name="connsiteX1807" fmla="*/ 3188351 w 12191091"/>
              <a:gd name="connsiteY1807" fmla="*/ 609371 h 6787551"/>
              <a:gd name="connsiteX1808" fmla="*/ 3203316 w 12191091"/>
              <a:gd name="connsiteY1808" fmla="*/ 605030 h 6787551"/>
              <a:gd name="connsiteX1809" fmla="*/ 3259572 w 12191091"/>
              <a:gd name="connsiteY1809" fmla="*/ 589023 h 6787551"/>
              <a:gd name="connsiteX1810" fmla="*/ 3300038 w 12191091"/>
              <a:gd name="connsiteY1810" fmla="*/ 615547 h 6787551"/>
              <a:gd name="connsiteX1811" fmla="*/ 3243864 w 12191091"/>
              <a:gd name="connsiteY1811" fmla="*/ 629340 h 6787551"/>
              <a:gd name="connsiteX1812" fmla="*/ 3226809 w 12191091"/>
              <a:gd name="connsiteY1812" fmla="*/ 633629 h 6787551"/>
              <a:gd name="connsiteX1813" fmla="*/ 3157293 w 12191091"/>
              <a:gd name="connsiteY1813" fmla="*/ 651333 h 6787551"/>
              <a:gd name="connsiteX1814" fmla="*/ 3113196 w 12191091"/>
              <a:gd name="connsiteY1814" fmla="*/ 631417 h 6787551"/>
              <a:gd name="connsiteX1815" fmla="*/ 3184583 w 12191091"/>
              <a:gd name="connsiteY1815" fmla="*/ 610463 h 6787551"/>
              <a:gd name="connsiteX1816" fmla="*/ 3226809 w 12191091"/>
              <a:gd name="connsiteY1816" fmla="*/ 633629 h 6787551"/>
              <a:gd name="connsiteX1817" fmla="*/ 3109290 w 12191091"/>
              <a:gd name="connsiteY1817" fmla="*/ 629711 h 6787551"/>
              <a:gd name="connsiteX1818" fmla="*/ 2762759 w 12191091"/>
              <a:gd name="connsiteY1818" fmla="*/ 505035 h 6787551"/>
              <a:gd name="connsiteX1819" fmla="*/ 2365760 w 12191091"/>
              <a:gd name="connsiteY1819" fmla="*/ 511912 h 6787551"/>
              <a:gd name="connsiteX1820" fmla="*/ 2407961 w 12191091"/>
              <a:gd name="connsiteY1820" fmla="*/ 463741 h 6787551"/>
              <a:gd name="connsiteX1821" fmla="*/ 2841957 w 12191091"/>
              <a:gd name="connsiteY1821" fmla="*/ 459590 h 6787551"/>
              <a:gd name="connsiteX1822" fmla="*/ 3181116 w 12191091"/>
              <a:gd name="connsiteY1822" fmla="*/ 608601 h 6787551"/>
              <a:gd name="connsiteX1823" fmla="*/ 3109290 w 12191091"/>
              <a:gd name="connsiteY1823" fmla="*/ 629711 h 6787551"/>
              <a:gd name="connsiteX1824" fmla="*/ 2762044 w 12191091"/>
              <a:gd name="connsiteY1824" fmla="*/ 507689 h 6787551"/>
              <a:gd name="connsiteX1825" fmla="*/ 3105219 w 12191091"/>
              <a:gd name="connsiteY1825" fmla="*/ 630935 h 6787551"/>
              <a:gd name="connsiteX1826" fmla="*/ 3033338 w 12191091"/>
              <a:gd name="connsiteY1826" fmla="*/ 652742 h 6787551"/>
              <a:gd name="connsiteX1827" fmla="*/ 2682683 w 12191091"/>
              <a:gd name="connsiteY1827" fmla="*/ 553093 h 6787551"/>
              <a:gd name="connsiteX1828" fmla="*/ 2320287 w 12191091"/>
              <a:gd name="connsiteY1828" fmla="*/ 564421 h 6787551"/>
              <a:gd name="connsiteX1829" fmla="*/ 2326408 w 12191091"/>
              <a:gd name="connsiteY1829" fmla="*/ 557343 h 6787551"/>
              <a:gd name="connsiteX1830" fmla="*/ 2361782 w 12191091"/>
              <a:gd name="connsiteY1830" fmla="*/ 516492 h 6787551"/>
              <a:gd name="connsiteX1831" fmla="*/ 2762044 w 12191091"/>
              <a:gd name="connsiteY1831" fmla="*/ 507689 h 6787551"/>
              <a:gd name="connsiteX1832" fmla="*/ 2324323 w 12191091"/>
              <a:gd name="connsiteY1832" fmla="*/ 555547 h 6787551"/>
              <a:gd name="connsiteX1833" fmla="*/ 2315600 w 12191091"/>
              <a:gd name="connsiteY1833" fmla="*/ 565635 h 6787551"/>
              <a:gd name="connsiteX1834" fmla="*/ 2258343 w 12191091"/>
              <a:gd name="connsiteY1834" fmla="*/ 581986 h 6787551"/>
              <a:gd name="connsiteX1835" fmla="*/ 2300497 w 12191091"/>
              <a:gd name="connsiteY1835" fmla="*/ 535944 h 6787551"/>
              <a:gd name="connsiteX1836" fmla="*/ 2356943 w 12191091"/>
              <a:gd name="connsiteY1836" fmla="*/ 517868 h 6787551"/>
              <a:gd name="connsiteX1837" fmla="*/ 2324323 w 12191091"/>
              <a:gd name="connsiteY1837" fmla="*/ 555547 h 6787551"/>
              <a:gd name="connsiteX1838" fmla="*/ 2313366 w 12191091"/>
              <a:gd name="connsiteY1838" fmla="*/ 568215 h 6787551"/>
              <a:gd name="connsiteX1839" fmla="*/ 2270039 w 12191091"/>
              <a:gd name="connsiteY1839" fmla="*/ 618047 h 6787551"/>
              <a:gd name="connsiteX1840" fmla="*/ 2211409 w 12191091"/>
              <a:gd name="connsiteY1840" fmla="*/ 633576 h 6787551"/>
              <a:gd name="connsiteX1841" fmla="*/ 2233777 w 12191091"/>
              <a:gd name="connsiteY1841" fmla="*/ 608989 h 6787551"/>
              <a:gd name="connsiteX1842" fmla="*/ 2255790 w 12191091"/>
              <a:gd name="connsiteY1842" fmla="*/ 584786 h 6787551"/>
              <a:gd name="connsiteX1843" fmla="*/ 2313366 w 12191091"/>
              <a:gd name="connsiteY1843" fmla="*/ 568215 h 6787551"/>
              <a:gd name="connsiteX1844" fmla="*/ 2231744 w 12191091"/>
              <a:gd name="connsiteY1844" fmla="*/ 607137 h 6787551"/>
              <a:gd name="connsiteX1845" fmla="*/ 2206320 w 12191091"/>
              <a:gd name="connsiteY1845" fmla="*/ 635078 h 6787551"/>
              <a:gd name="connsiteX1846" fmla="*/ 2148334 w 12191091"/>
              <a:gd name="connsiteY1846" fmla="*/ 653930 h 6787551"/>
              <a:gd name="connsiteX1847" fmla="*/ 2193787 w 12191091"/>
              <a:gd name="connsiteY1847" fmla="*/ 606455 h 6787551"/>
              <a:gd name="connsiteX1848" fmla="*/ 2250560 w 12191091"/>
              <a:gd name="connsiteY1848" fmla="*/ 586451 h 6787551"/>
              <a:gd name="connsiteX1849" fmla="*/ 2231744 w 12191091"/>
              <a:gd name="connsiteY1849" fmla="*/ 607137 h 6787551"/>
              <a:gd name="connsiteX1850" fmla="*/ 2203462 w 12191091"/>
              <a:gd name="connsiteY1850" fmla="*/ 638214 h 6787551"/>
              <a:gd name="connsiteX1851" fmla="*/ 2161090 w 12191091"/>
              <a:gd name="connsiteY1851" fmla="*/ 684361 h 6787551"/>
              <a:gd name="connsiteX1852" fmla="*/ 2162240 w 12191091"/>
              <a:gd name="connsiteY1852" fmla="*/ 685428 h 6787551"/>
              <a:gd name="connsiteX1853" fmla="*/ 2100105 w 12191091"/>
              <a:gd name="connsiteY1853" fmla="*/ 704387 h 6787551"/>
              <a:gd name="connsiteX1854" fmla="*/ 2140673 w 12191091"/>
              <a:gd name="connsiteY1854" fmla="*/ 661960 h 6787551"/>
              <a:gd name="connsiteX1855" fmla="*/ 2145019 w 12191091"/>
              <a:gd name="connsiteY1855" fmla="*/ 657407 h 6787551"/>
              <a:gd name="connsiteX1856" fmla="*/ 2203462 w 12191091"/>
              <a:gd name="connsiteY1856" fmla="*/ 638214 h 6787551"/>
              <a:gd name="connsiteX1857" fmla="*/ 2138681 w 12191091"/>
              <a:gd name="connsiteY1857" fmla="*/ 660059 h 6787551"/>
              <a:gd name="connsiteX1858" fmla="*/ 2094457 w 12191091"/>
              <a:gd name="connsiteY1858" fmla="*/ 706288 h 6787551"/>
              <a:gd name="connsiteX1859" fmla="*/ 2035698 w 12191091"/>
              <a:gd name="connsiteY1859" fmla="*/ 727467 h 6787551"/>
              <a:gd name="connsiteX1860" fmla="*/ 2047092 w 12191091"/>
              <a:gd name="connsiteY1860" fmla="*/ 716084 h 6787551"/>
              <a:gd name="connsiteX1861" fmla="*/ 2081484 w 12191091"/>
              <a:gd name="connsiteY1861" fmla="*/ 681764 h 6787551"/>
              <a:gd name="connsiteX1862" fmla="*/ 2139220 w 12191091"/>
              <a:gd name="connsiteY1862" fmla="*/ 659495 h 6787551"/>
              <a:gd name="connsiteX1863" fmla="*/ 2138681 w 12191091"/>
              <a:gd name="connsiteY1863" fmla="*/ 660059 h 6787551"/>
              <a:gd name="connsiteX1864" fmla="*/ 2090262 w 12191091"/>
              <a:gd name="connsiteY1864" fmla="*/ 710646 h 6787551"/>
              <a:gd name="connsiteX1865" fmla="*/ 2058184 w 12191091"/>
              <a:gd name="connsiteY1865" fmla="*/ 743772 h 6787551"/>
              <a:gd name="connsiteX1866" fmla="*/ 2060151 w 12191091"/>
              <a:gd name="connsiteY1866" fmla="*/ 745695 h 6787551"/>
              <a:gd name="connsiteX1867" fmla="*/ 2095954 w 12191091"/>
              <a:gd name="connsiteY1867" fmla="*/ 708701 h 6787551"/>
              <a:gd name="connsiteX1868" fmla="*/ 2522253 w 12191091"/>
              <a:gd name="connsiteY1868" fmla="*/ 651958 h 6787551"/>
              <a:gd name="connsiteX1869" fmla="*/ 2875078 w 12191091"/>
              <a:gd name="connsiteY1869" fmla="*/ 702938 h 6787551"/>
              <a:gd name="connsiteX1870" fmla="*/ 2803555 w 12191091"/>
              <a:gd name="connsiteY1870" fmla="*/ 726543 h 6787551"/>
              <a:gd name="connsiteX1871" fmla="*/ 2442438 w 12191091"/>
              <a:gd name="connsiteY1871" fmla="*/ 697295 h 6787551"/>
              <a:gd name="connsiteX1872" fmla="*/ 1984210 w 12191091"/>
              <a:gd name="connsiteY1872" fmla="*/ 778667 h 6787551"/>
              <a:gd name="connsiteX1873" fmla="*/ 2030829 w 12191091"/>
              <a:gd name="connsiteY1873" fmla="*/ 732334 h 6787551"/>
              <a:gd name="connsiteX1874" fmla="*/ 2090262 w 12191091"/>
              <a:gd name="connsiteY1874" fmla="*/ 710646 h 6787551"/>
              <a:gd name="connsiteX1875" fmla="*/ 1977971 w 12191091"/>
              <a:gd name="connsiteY1875" fmla="*/ 780956 h 6787551"/>
              <a:gd name="connsiteX1876" fmla="*/ 1918125 w 12191091"/>
              <a:gd name="connsiteY1876" fmla="*/ 804498 h 6787551"/>
              <a:gd name="connsiteX1877" fmla="*/ 1953105 w 12191091"/>
              <a:gd name="connsiteY1877" fmla="*/ 771179 h 6787551"/>
              <a:gd name="connsiteX1878" fmla="*/ 1965578 w 12191091"/>
              <a:gd name="connsiteY1878" fmla="*/ 759287 h 6787551"/>
              <a:gd name="connsiteX1879" fmla="*/ 2024447 w 12191091"/>
              <a:gd name="connsiteY1879" fmla="*/ 734815 h 6787551"/>
              <a:gd name="connsiteX1880" fmla="*/ 1977971 w 12191091"/>
              <a:gd name="connsiteY1880" fmla="*/ 780956 h 6787551"/>
              <a:gd name="connsiteX1881" fmla="*/ 2803858 w 12191091"/>
              <a:gd name="connsiteY1881" fmla="*/ 729343 h 6787551"/>
              <a:gd name="connsiteX1882" fmla="*/ 2853759 w 12191091"/>
              <a:gd name="connsiteY1882" fmla="*/ 735522 h 6787551"/>
              <a:gd name="connsiteX1883" fmla="*/ 2807929 w 12191091"/>
              <a:gd name="connsiteY1883" fmla="*/ 749175 h 6787551"/>
              <a:gd name="connsiteX1884" fmla="*/ 2756047 w 12191091"/>
              <a:gd name="connsiteY1884" fmla="*/ 745450 h 6787551"/>
              <a:gd name="connsiteX1885" fmla="*/ 2803858 w 12191091"/>
              <a:gd name="connsiteY1885" fmla="*/ 729343 h 6787551"/>
              <a:gd name="connsiteX1886" fmla="*/ 2860499 w 12191091"/>
              <a:gd name="connsiteY1886" fmla="*/ 736394 h 6787551"/>
              <a:gd name="connsiteX1887" fmla="*/ 2909575 w 12191091"/>
              <a:gd name="connsiteY1887" fmla="*/ 742982 h 6787551"/>
              <a:gd name="connsiteX1888" fmla="*/ 2866193 w 12191091"/>
              <a:gd name="connsiteY1888" fmla="*/ 754124 h 6787551"/>
              <a:gd name="connsiteX1889" fmla="*/ 2815549 w 12191091"/>
              <a:gd name="connsiteY1889" fmla="*/ 749761 h 6787551"/>
              <a:gd name="connsiteX1890" fmla="*/ 2860499 w 12191091"/>
              <a:gd name="connsiteY1890" fmla="*/ 736394 h 6787551"/>
              <a:gd name="connsiteX1891" fmla="*/ 2867018 w 12191091"/>
              <a:gd name="connsiteY1891" fmla="*/ 734468 h 6787551"/>
              <a:gd name="connsiteX1892" fmla="*/ 2898241 w 12191091"/>
              <a:gd name="connsiteY1892" fmla="*/ 725327 h 6787551"/>
              <a:gd name="connsiteX1893" fmla="*/ 2935048 w 12191091"/>
              <a:gd name="connsiteY1893" fmla="*/ 714764 h 6787551"/>
              <a:gd name="connsiteX1894" fmla="*/ 2982804 w 12191091"/>
              <a:gd name="connsiteY1894" fmla="*/ 724736 h 6787551"/>
              <a:gd name="connsiteX1895" fmla="*/ 2948582 w 12191091"/>
              <a:gd name="connsiteY1895" fmla="*/ 733132 h 6787551"/>
              <a:gd name="connsiteX1896" fmla="*/ 2916617 w 12191091"/>
              <a:gd name="connsiteY1896" fmla="*/ 741192 h 6787551"/>
              <a:gd name="connsiteX1897" fmla="*/ 2867018 w 12191091"/>
              <a:gd name="connsiteY1897" fmla="*/ 734468 h 6787551"/>
              <a:gd name="connsiteX1898" fmla="*/ 2949243 w 12191091"/>
              <a:gd name="connsiteY1898" fmla="*/ 735797 h 6787551"/>
              <a:gd name="connsiteX1899" fmla="*/ 2988938 w 12191091"/>
              <a:gd name="connsiteY1899" fmla="*/ 726059 h 6787551"/>
              <a:gd name="connsiteX1900" fmla="*/ 3035676 w 12191091"/>
              <a:gd name="connsiteY1900" fmla="*/ 736334 h 6787551"/>
              <a:gd name="connsiteX1901" fmla="*/ 2999667 w 12191091"/>
              <a:gd name="connsiteY1901" fmla="*/ 743571 h 6787551"/>
              <a:gd name="connsiteX1902" fmla="*/ 2972433 w 12191091"/>
              <a:gd name="connsiteY1902" fmla="*/ 749271 h 6787551"/>
              <a:gd name="connsiteX1903" fmla="*/ 2923852 w 12191091"/>
              <a:gd name="connsiteY1903" fmla="*/ 742204 h 6787551"/>
              <a:gd name="connsiteX1904" fmla="*/ 2949243 w 12191091"/>
              <a:gd name="connsiteY1904" fmla="*/ 735797 h 6787551"/>
              <a:gd name="connsiteX1905" fmla="*/ 3000244 w 12191091"/>
              <a:gd name="connsiteY1905" fmla="*/ 746267 h 6787551"/>
              <a:gd name="connsiteX1906" fmla="*/ 3042223 w 12191091"/>
              <a:gd name="connsiteY1906" fmla="*/ 737825 h 6787551"/>
              <a:gd name="connsiteX1907" fmla="*/ 3087613 w 12191091"/>
              <a:gd name="connsiteY1907" fmla="*/ 748253 h 6787551"/>
              <a:gd name="connsiteX1908" fmla="*/ 3050779 w 12191091"/>
              <a:gd name="connsiteY1908" fmla="*/ 754019 h 6787551"/>
              <a:gd name="connsiteX1909" fmla="*/ 3027534 w 12191091"/>
              <a:gd name="connsiteY1909" fmla="*/ 757758 h 6787551"/>
              <a:gd name="connsiteX1910" fmla="*/ 2980273 w 12191091"/>
              <a:gd name="connsiteY1910" fmla="*/ 750446 h 6787551"/>
              <a:gd name="connsiteX1911" fmla="*/ 3000244 w 12191091"/>
              <a:gd name="connsiteY1911" fmla="*/ 746267 h 6787551"/>
              <a:gd name="connsiteX1912" fmla="*/ 3048908 w 12191091"/>
              <a:gd name="connsiteY1912" fmla="*/ 736512 h 6787551"/>
              <a:gd name="connsiteX1913" fmla="*/ 3112536 w 12191091"/>
              <a:gd name="connsiteY1913" fmla="*/ 724153 h 6787551"/>
              <a:gd name="connsiteX1914" fmla="*/ 3156633 w 12191091"/>
              <a:gd name="connsiteY1914" fmla="*/ 737932 h 6787551"/>
              <a:gd name="connsiteX1915" fmla="*/ 3094876 w 12191091"/>
              <a:gd name="connsiteY1915" fmla="*/ 747139 h 6787551"/>
              <a:gd name="connsiteX1916" fmla="*/ 3048908 w 12191091"/>
              <a:gd name="connsiteY1916" fmla="*/ 736512 h 6787551"/>
              <a:gd name="connsiteX1917" fmla="*/ 3118286 w 12191091"/>
              <a:gd name="connsiteY1917" fmla="*/ 723049 h 6787551"/>
              <a:gd name="connsiteX1918" fmla="*/ 3181611 w 12191091"/>
              <a:gd name="connsiteY1918" fmla="*/ 711265 h 6787551"/>
              <a:gd name="connsiteX1919" fmla="*/ 3224278 w 12191091"/>
              <a:gd name="connsiteY1919" fmla="*/ 728403 h 6787551"/>
              <a:gd name="connsiteX1920" fmla="*/ 3162823 w 12191091"/>
              <a:gd name="connsiteY1920" fmla="*/ 737021 h 6787551"/>
              <a:gd name="connsiteX1921" fmla="*/ 3118286 w 12191091"/>
              <a:gd name="connsiteY1921" fmla="*/ 723049 h 6787551"/>
              <a:gd name="connsiteX1922" fmla="*/ 3229394 w 12191091"/>
              <a:gd name="connsiteY1922" fmla="*/ 730488 h 6787551"/>
              <a:gd name="connsiteX1923" fmla="*/ 3271428 w 12191091"/>
              <a:gd name="connsiteY1923" fmla="*/ 747821 h 6787551"/>
              <a:gd name="connsiteX1924" fmla="*/ 3212669 w 12191091"/>
              <a:gd name="connsiteY1924" fmla="*/ 753139 h 6787551"/>
              <a:gd name="connsiteX1925" fmla="*/ 3168792 w 12191091"/>
              <a:gd name="connsiteY1925" fmla="*/ 738930 h 6787551"/>
              <a:gd name="connsiteX1926" fmla="*/ 3229394 w 12191091"/>
              <a:gd name="connsiteY1926" fmla="*/ 730488 h 6787551"/>
              <a:gd name="connsiteX1927" fmla="*/ 3234842 w 12191091"/>
              <a:gd name="connsiteY1927" fmla="*/ 729751 h 6787551"/>
              <a:gd name="connsiteX1928" fmla="*/ 3296297 w 12191091"/>
              <a:gd name="connsiteY1928" fmla="*/ 721699 h 6787551"/>
              <a:gd name="connsiteX1929" fmla="*/ 3336872 w 12191091"/>
              <a:gd name="connsiteY1929" fmla="*/ 742424 h 6787551"/>
              <a:gd name="connsiteX1930" fmla="*/ 3277343 w 12191091"/>
              <a:gd name="connsiteY1930" fmla="*/ 747312 h 6787551"/>
              <a:gd name="connsiteX1931" fmla="*/ 3234842 w 12191091"/>
              <a:gd name="connsiteY1931" fmla="*/ 729751 h 6787551"/>
              <a:gd name="connsiteX1932" fmla="*/ 3341521 w 12191091"/>
              <a:gd name="connsiteY1932" fmla="*/ 744831 h 6787551"/>
              <a:gd name="connsiteX1933" fmla="*/ 3381300 w 12191091"/>
              <a:gd name="connsiteY1933" fmla="*/ 765529 h 6787551"/>
              <a:gd name="connsiteX1934" fmla="*/ 3324493 w 12191091"/>
              <a:gd name="connsiteY1934" fmla="*/ 767193 h 6787551"/>
              <a:gd name="connsiteX1935" fmla="*/ 3282817 w 12191091"/>
              <a:gd name="connsiteY1935" fmla="*/ 749601 h 6787551"/>
              <a:gd name="connsiteX1936" fmla="*/ 3341521 w 12191091"/>
              <a:gd name="connsiteY1936" fmla="*/ 744831 h 6787551"/>
              <a:gd name="connsiteX1937" fmla="*/ 3346748 w 12191091"/>
              <a:gd name="connsiteY1937" fmla="*/ 744435 h 6787551"/>
              <a:gd name="connsiteX1938" fmla="*/ 3405865 w 12191091"/>
              <a:gd name="connsiteY1938" fmla="*/ 740152 h 6787551"/>
              <a:gd name="connsiteX1939" fmla="*/ 3444185 w 12191091"/>
              <a:gd name="connsiteY1939" fmla="*/ 764241 h 6787551"/>
              <a:gd name="connsiteX1940" fmla="*/ 3386966 w 12191091"/>
              <a:gd name="connsiteY1940" fmla="*/ 765400 h 6787551"/>
              <a:gd name="connsiteX1941" fmla="*/ 3346748 w 12191091"/>
              <a:gd name="connsiteY1941" fmla="*/ 744435 h 6787551"/>
              <a:gd name="connsiteX1942" fmla="*/ 3448422 w 12191091"/>
              <a:gd name="connsiteY1942" fmla="*/ 766918 h 6787551"/>
              <a:gd name="connsiteX1943" fmla="*/ 3486026 w 12191091"/>
              <a:gd name="connsiteY1943" fmla="*/ 790873 h 6787551"/>
              <a:gd name="connsiteX1944" fmla="*/ 3431668 w 12191091"/>
              <a:gd name="connsiteY1944" fmla="*/ 789002 h 6787551"/>
              <a:gd name="connsiteX1945" fmla="*/ 3391973 w 12191091"/>
              <a:gd name="connsiteY1945" fmla="*/ 768035 h 6787551"/>
              <a:gd name="connsiteX1946" fmla="*/ 3448422 w 12191091"/>
              <a:gd name="connsiteY1946" fmla="*/ 766918 h 6787551"/>
              <a:gd name="connsiteX1947" fmla="*/ 3453428 w 12191091"/>
              <a:gd name="connsiteY1947" fmla="*/ 766836 h 6787551"/>
              <a:gd name="connsiteX1948" fmla="*/ 3509932 w 12191091"/>
              <a:gd name="connsiteY1948" fmla="*/ 766019 h 6787551"/>
              <a:gd name="connsiteX1949" fmla="*/ 3546106 w 12191091"/>
              <a:gd name="connsiteY1949" fmla="*/ 793351 h 6787551"/>
              <a:gd name="connsiteX1950" fmla="*/ 3491748 w 12191091"/>
              <a:gd name="connsiteY1950" fmla="*/ 791096 h 6787551"/>
              <a:gd name="connsiteX1951" fmla="*/ 3491473 w 12191091"/>
              <a:gd name="connsiteY1951" fmla="*/ 791085 h 6787551"/>
              <a:gd name="connsiteX1952" fmla="*/ 3453428 w 12191091"/>
              <a:gd name="connsiteY1952" fmla="*/ 766836 h 6787551"/>
              <a:gd name="connsiteX1953" fmla="*/ 3554771 w 12191091"/>
              <a:gd name="connsiteY1953" fmla="*/ 796466 h 6787551"/>
              <a:gd name="connsiteX1954" fmla="*/ 3608662 w 12191091"/>
              <a:gd name="connsiteY1954" fmla="*/ 798853 h 6787551"/>
              <a:gd name="connsiteX1955" fmla="*/ 3642690 w 12191091"/>
              <a:gd name="connsiteY1955" fmla="*/ 829204 h 6787551"/>
              <a:gd name="connsiteX1956" fmla="*/ 3642745 w 12191091"/>
              <a:gd name="connsiteY1956" fmla="*/ 829251 h 6787551"/>
              <a:gd name="connsiteX1957" fmla="*/ 3590836 w 12191091"/>
              <a:gd name="connsiteY1957" fmla="*/ 823906 h 6787551"/>
              <a:gd name="connsiteX1958" fmla="*/ 3554771 w 12191091"/>
              <a:gd name="connsiteY1958" fmla="*/ 796466 h 6787551"/>
              <a:gd name="connsiteX1959" fmla="*/ 3646239 w 12191091"/>
              <a:gd name="connsiteY1959" fmla="*/ 832384 h 6787551"/>
              <a:gd name="connsiteX1960" fmla="*/ 3680048 w 12191091"/>
              <a:gd name="connsiteY1960" fmla="*/ 862523 h 6787551"/>
              <a:gd name="connsiteX1961" fmla="*/ 3630834 w 12191091"/>
              <a:gd name="connsiteY1961" fmla="*/ 854353 h 6787551"/>
              <a:gd name="connsiteX1962" fmla="*/ 3597218 w 12191091"/>
              <a:gd name="connsiteY1962" fmla="*/ 828750 h 6787551"/>
              <a:gd name="connsiteX1963" fmla="*/ 3595017 w 12191091"/>
              <a:gd name="connsiteY1963" fmla="*/ 827097 h 6787551"/>
              <a:gd name="connsiteX1964" fmla="*/ 3646239 w 12191091"/>
              <a:gd name="connsiteY1964" fmla="*/ 832384 h 6787551"/>
              <a:gd name="connsiteX1965" fmla="*/ 3650943 w 12191091"/>
              <a:gd name="connsiteY1965" fmla="*/ 832876 h 6787551"/>
              <a:gd name="connsiteX1966" fmla="*/ 3702412 w 12191091"/>
              <a:gd name="connsiteY1966" fmla="*/ 838428 h 6787551"/>
              <a:gd name="connsiteX1967" fmla="*/ 3734598 w 12191091"/>
              <a:gd name="connsiteY1967" fmla="*/ 871766 h 6787551"/>
              <a:gd name="connsiteX1968" fmla="*/ 3685164 w 12191091"/>
              <a:gd name="connsiteY1968" fmla="*/ 863376 h 6787551"/>
              <a:gd name="connsiteX1969" fmla="*/ 3650943 w 12191091"/>
              <a:gd name="connsiteY1969" fmla="*/ 832876 h 6787551"/>
              <a:gd name="connsiteX1970" fmla="*/ 3737816 w 12191091"/>
              <a:gd name="connsiteY1970" fmla="*/ 875117 h 6787551"/>
              <a:gd name="connsiteX1971" fmla="*/ 3764610 w 12191091"/>
              <a:gd name="connsiteY1971" fmla="*/ 902714 h 6787551"/>
              <a:gd name="connsiteX1972" fmla="*/ 3769974 w 12191091"/>
              <a:gd name="connsiteY1972" fmla="*/ 908221 h 6787551"/>
              <a:gd name="connsiteX1973" fmla="*/ 3723237 w 12191091"/>
              <a:gd name="connsiteY1973" fmla="*/ 897160 h 6787551"/>
              <a:gd name="connsiteX1974" fmla="*/ 3715479 w 12191091"/>
              <a:gd name="connsiteY1974" fmla="*/ 890269 h 6787551"/>
              <a:gd name="connsiteX1975" fmla="*/ 3689015 w 12191091"/>
              <a:gd name="connsiteY1975" fmla="*/ 866814 h 6787551"/>
              <a:gd name="connsiteX1976" fmla="*/ 3737816 w 12191091"/>
              <a:gd name="connsiteY1976" fmla="*/ 875117 h 6787551"/>
              <a:gd name="connsiteX1977" fmla="*/ 3766591 w 12191091"/>
              <a:gd name="connsiteY1977" fmla="*/ 900794 h 6787551"/>
              <a:gd name="connsiteX1978" fmla="*/ 3742411 w 12191091"/>
              <a:gd name="connsiteY1978" fmla="*/ 875909 h 6787551"/>
              <a:gd name="connsiteX1979" fmla="*/ 3791624 w 12191091"/>
              <a:gd name="connsiteY1979" fmla="*/ 884571 h 6787551"/>
              <a:gd name="connsiteX1980" fmla="*/ 3815585 w 12191091"/>
              <a:gd name="connsiteY1980" fmla="*/ 913098 h 6787551"/>
              <a:gd name="connsiteX1981" fmla="*/ 3822077 w 12191091"/>
              <a:gd name="connsiteY1981" fmla="*/ 920804 h 6787551"/>
              <a:gd name="connsiteX1982" fmla="*/ 3774981 w 12191091"/>
              <a:gd name="connsiteY1982" fmla="*/ 909415 h 6787551"/>
              <a:gd name="connsiteX1983" fmla="*/ 3766591 w 12191091"/>
              <a:gd name="connsiteY1983" fmla="*/ 900794 h 6787551"/>
              <a:gd name="connsiteX1984" fmla="*/ 3825075 w 12191091"/>
              <a:gd name="connsiteY1984" fmla="*/ 924371 h 6787551"/>
              <a:gd name="connsiteX1985" fmla="*/ 3855252 w 12191091"/>
              <a:gd name="connsiteY1985" fmla="*/ 960282 h 6787551"/>
              <a:gd name="connsiteX1986" fmla="*/ 3810770 w 12191091"/>
              <a:gd name="connsiteY1986" fmla="*/ 946354 h 6787551"/>
              <a:gd name="connsiteX1987" fmla="*/ 3778557 w 12191091"/>
              <a:gd name="connsiteY1987" fmla="*/ 913104 h 6787551"/>
              <a:gd name="connsiteX1988" fmla="*/ 3825075 w 12191091"/>
              <a:gd name="connsiteY1988" fmla="*/ 924371 h 6787551"/>
              <a:gd name="connsiteX1989" fmla="*/ 3829642 w 12191091"/>
              <a:gd name="connsiteY1989" fmla="*/ 925488 h 6787551"/>
              <a:gd name="connsiteX1990" fmla="*/ 3876627 w 12191091"/>
              <a:gd name="connsiteY1990" fmla="*/ 937213 h 6787551"/>
              <a:gd name="connsiteX1991" fmla="*/ 3905071 w 12191091"/>
              <a:gd name="connsiteY1991" fmla="*/ 976163 h 6787551"/>
              <a:gd name="connsiteX1992" fmla="*/ 3860149 w 12191091"/>
              <a:gd name="connsiteY1992" fmla="*/ 961822 h 6787551"/>
              <a:gd name="connsiteX1993" fmla="*/ 3829642 w 12191091"/>
              <a:gd name="connsiteY1993" fmla="*/ 925488 h 6787551"/>
              <a:gd name="connsiteX1994" fmla="*/ 3907822 w 12191091"/>
              <a:gd name="connsiteY1994" fmla="*/ 979945 h 6787551"/>
              <a:gd name="connsiteX1995" fmla="*/ 3935826 w 12191091"/>
              <a:gd name="connsiteY1995" fmla="*/ 1018428 h 6787551"/>
              <a:gd name="connsiteX1996" fmla="*/ 3893490 w 12191091"/>
              <a:gd name="connsiteY1996" fmla="*/ 1001708 h 6787551"/>
              <a:gd name="connsiteX1997" fmla="*/ 3863450 w 12191091"/>
              <a:gd name="connsiteY1997" fmla="*/ 965753 h 6787551"/>
              <a:gd name="connsiteX1998" fmla="*/ 3907822 w 12191091"/>
              <a:gd name="connsiteY1998" fmla="*/ 979945 h 6787551"/>
              <a:gd name="connsiteX1999" fmla="*/ 3912279 w 12191091"/>
              <a:gd name="connsiteY1999" fmla="*/ 981384 h 6787551"/>
              <a:gd name="connsiteX2000" fmla="*/ 3957091 w 12191091"/>
              <a:gd name="connsiteY2000" fmla="*/ 996074 h 6787551"/>
              <a:gd name="connsiteX2001" fmla="*/ 3983472 w 12191091"/>
              <a:gd name="connsiteY2001" fmla="*/ 1037585 h 6787551"/>
              <a:gd name="connsiteX2002" fmla="*/ 3940613 w 12191091"/>
              <a:gd name="connsiteY2002" fmla="*/ 1020342 h 6787551"/>
              <a:gd name="connsiteX2003" fmla="*/ 3912279 w 12191091"/>
              <a:gd name="connsiteY2003" fmla="*/ 981384 h 6787551"/>
              <a:gd name="connsiteX2004" fmla="*/ 3986003 w 12191091"/>
              <a:gd name="connsiteY2004" fmla="*/ 1041582 h 6787551"/>
              <a:gd name="connsiteX2005" fmla="*/ 4008835 w 12191091"/>
              <a:gd name="connsiteY2005" fmla="*/ 1077503 h 6787551"/>
              <a:gd name="connsiteX2006" fmla="*/ 4012054 w 12191091"/>
              <a:gd name="connsiteY2006" fmla="*/ 1082568 h 6787551"/>
              <a:gd name="connsiteX2007" fmla="*/ 3971533 w 12191091"/>
              <a:gd name="connsiteY2007" fmla="*/ 1062984 h 6787551"/>
              <a:gd name="connsiteX2008" fmla="*/ 3943639 w 12191091"/>
              <a:gd name="connsiteY2008" fmla="*/ 1024524 h 6787551"/>
              <a:gd name="connsiteX2009" fmla="*/ 3986003 w 12191091"/>
              <a:gd name="connsiteY2009" fmla="*/ 1041582 h 6787551"/>
              <a:gd name="connsiteX2010" fmla="*/ 4011146 w 12191091"/>
              <a:gd name="connsiteY2010" fmla="*/ 1076029 h 6787551"/>
              <a:gd name="connsiteX2011" fmla="*/ 3990404 w 12191091"/>
              <a:gd name="connsiteY2011" fmla="*/ 1043362 h 6787551"/>
              <a:gd name="connsiteX2012" fmla="*/ 4033456 w 12191091"/>
              <a:gd name="connsiteY2012" fmla="*/ 1061089 h 6787551"/>
              <a:gd name="connsiteX2013" fmla="*/ 4045670 w 12191091"/>
              <a:gd name="connsiteY2013" fmla="*/ 1083093 h 6787551"/>
              <a:gd name="connsiteX2014" fmla="*/ 4057829 w 12191091"/>
              <a:gd name="connsiteY2014" fmla="*/ 1105012 h 6787551"/>
              <a:gd name="connsiteX2015" fmla="*/ 4016786 w 12191091"/>
              <a:gd name="connsiteY2015" fmla="*/ 1084870 h 6787551"/>
              <a:gd name="connsiteX2016" fmla="*/ 4011146 w 12191091"/>
              <a:gd name="connsiteY2016" fmla="*/ 1076029 h 6787551"/>
              <a:gd name="connsiteX2017" fmla="*/ 4060167 w 12191091"/>
              <a:gd name="connsiteY2017" fmla="*/ 1109235 h 6787551"/>
              <a:gd name="connsiteX2018" fmla="*/ 4084128 w 12191091"/>
              <a:gd name="connsiteY2018" fmla="*/ 1152454 h 6787551"/>
              <a:gd name="connsiteX2019" fmla="*/ 4045532 w 12191091"/>
              <a:gd name="connsiteY2019" fmla="*/ 1130167 h 6787551"/>
              <a:gd name="connsiteX2020" fmla="*/ 4019591 w 12191091"/>
              <a:gd name="connsiteY2020" fmla="*/ 1089307 h 6787551"/>
              <a:gd name="connsiteX2021" fmla="*/ 4060167 w 12191091"/>
              <a:gd name="connsiteY2021" fmla="*/ 1109235 h 6787551"/>
              <a:gd name="connsiteX2022" fmla="*/ 4064514 w 12191091"/>
              <a:gd name="connsiteY2022" fmla="*/ 1111397 h 6787551"/>
              <a:gd name="connsiteX2023" fmla="*/ 4671033 w 12191091"/>
              <a:gd name="connsiteY2023" fmla="*/ 1476739 h 6787551"/>
              <a:gd name="connsiteX2024" fmla="*/ 5290536 w 12191091"/>
              <a:gd name="connsiteY2024" fmla="*/ 2257272 h 6787551"/>
              <a:gd name="connsiteX2025" fmla="*/ 5345389 w 12191091"/>
              <a:gd name="connsiteY2025" fmla="*/ 2354869 h 6787551"/>
              <a:gd name="connsiteX2026" fmla="*/ 5345169 w 12191091"/>
              <a:gd name="connsiteY2026" fmla="*/ 2407163 h 6787551"/>
              <a:gd name="connsiteX2027" fmla="*/ 5293067 w 12191091"/>
              <a:gd name="connsiteY2027" fmla="*/ 2321415 h 6787551"/>
              <a:gd name="connsiteX2028" fmla="*/ 4675187 w 12191091"/>
              <a:gd name="connsiteY2028" fmla="*/ 1549899 h 6787551"/>
              <a:gd name="connsiteX2029" fmla="*/ 4088776 w 12191091"/>
              <a:gd name="connsiteY2029" fmla="*/ 1155145 h 6787551"/>
              <a:gd name="connsiteX2030" fmla="*/ 4064514 w 12191091"/>
              <a:gd name="connsiteY2030" fmla="*/ 1111397 h 6787551"/>
              <a:gd name="connsiteX2031" fmla="*/ 4673454 w 12191091"/>
              <a:gd name="connsiteY2031" fmla="*/ 1552042 h 6787551"/>
              <a:gd name="connsiteX2032" fmla="*/ 5290701 w 12191091"/>
              <a:gd name="connsiteY2032" fmla="*/ 2322845 h 6787551"/>
              <a:gd name="connsiteX2033" fmla="*/ 5345142 w 12191091"/>
              <a:gd name="connsiteY2033" fmla="*/ 2412404 h 6787551"/>
              <a:gd name="connsiteX2034" fmla="*/ 5344839 w 12191091"/>
              <a:gd name="connsiteY2034" fmla="*/ 2465430 h 6787551"/>
              <a:gd name="connsiteX2035" fmla="*/ 5293177 w 12191091"/>
              <a:gd name="connsiteY2035" fmla="*/ 2386919 h 6787551"/>
              <a:gd name="connsiteX2036" fmla="*/ 4677663 w 12191091"/>
              <a:gd name="connsiteY2036" fmla="*/ 1625260 h 6787551"/>
              <a:gd name="connsiteX2037" fmla="*/ 4115460 w 12191091"/>
              <a:gd name="connsiteY2037" fmla="*/ 1203170 h 6787551"/>
              <a:gd name="connsiteX2038" fmla="*/ 4091390 w 12191091"/>
              <a:gd name="connsiteY2038" fmla="*/ 1159860 h 6787551"/>
              <a:gd name="connsiteX2039" fmla="*/ 4673454 w 12191091"/>
              <a:gd name="connsiteY2039" fmla="*/ 1552042 h 6787551"/>
              <a:gd name="connsiteX2040" fmla="*/ 4675874 w 12191091"/>
              <a:gd name="connsiteY2040" fmla="*/ 1627340 h 6787551"/>
              <a:gd name="connsiteX2041" fmla="*/ 5290866 w 12191091"/>
              <a:gd name="connsiteY2041" fmla="*/ 2388421 h 6787551"/>
              <a:gd name="connsiteX2042" fmla="*/ 5344784 w 12191091"/>
              <a:gd name="connsiteY2042" fmla="*/ 2470371 h 6787551"/>
              <a:gd name="connsiteX2043" fmla="*/ 5344591 w 12191091"/>
              <a:gd name="connsiteY2043" fmla="*/ 2501538 h 6787551"/>
              <a:gd name="connsiteX2044" fmla="*/ 5344426 w 12191091"/>
              <a:gd name="connsiteY2044" fmla="*/ 2524533 h 6787551"/>
              <a:gd name="connsiteX2045" fmla="*/ 5293287 w 12191091"/>
              <a:gd name="connsiteY2045" fmla="*/ 2452416 h 6787551"/>
              <a:gd name="connsiteX2046" fmla="*/ 4680138 w 12191091"/>
              <a:gd name="connsiteY2046" fmla="*/ 1700616 h 6787551"/>
              <a:gd name="connsiteX2047" fmla="*/ 4142117 w 12191091"/>
              <a:gd name="connsiteY2047" fmla="*/ 1251014 h 6787551"/>
              <a:gd name="connsiteX2048" fmla="*/ 4118431 w 12191091"/>
              <a:gd name="connsiteY2048" fmla="*/ 1208496 h 6787551"/>
              <a:gd name="connsiteX2049" fmla="*/ 4675874 w 12191091"/>
              <a:gd name="connsiteY2049" fmla="*/ 1627340 h 6787551"/>
              <a:gd name="connsiteX2050" fmla="*/ 5347342 w 12191091"/>
              <a:gd name="connsiteY2050" fmla="*/ 2501558 h 6787551"/>
              <a:gd name="connsiteX2051" fmla="*/ 5347507 w 12191091"/>
              <a:gd name="connsiteY2051" fmla="*/ 2474481 h 6787551"/>
              <a:gd name="connsiteX2052" fmla="*/ 5373173 w 12191091"/>
              <a:gd name="connsiteY2052" fmla="*/ 2513147 h 6787551"/>
              <a:gd name="connsiteX2053" fmla="*/ 5373503 w 12191091"/>
              <a:gd name="connsiteY2053" fmla="*/ 2525271 h 6787551"/>
              <a:gd name="connsiteX2054" fmla="*/ 5374549 w 12191091"/>
              <a:gd name="connsiteY2054" fmla="*/ 2566487 h 6787551"/>
              <a:gd name="connsiteX2055" fmla="*/ 5347150 w 12191091"/>
              <a:gd name="connsiteY2055" fmla="*/ 2528352 h 6787551"/>
              <a:gd name="connsiteX2056" fmla="*/ 5347342 w 12191091"/>
              <a:gd name="connsiteY2056" fmla="*/ 2501558 h 6787551"/>
              <a:gd name="connsiteX2057" fmla="*/ 5376254 w 12191091"/>
              <a:gd name="connsiteY2057" fmla="*/ 2525196 h 6787551"/>
              <a:gd name="connsiteX2058" fmla="*/ 5376062 w 12191091"/>
              <a:gd name="connsiteY2058" fmla="*/ 2517452 h 6787551"/>
              <a:gd name="connsiteX2059" fmla="*/ 5401838 w 12191091"/>
              <a:gd name="connsiteY2059" fmla="*/ 2556014 h 6787551"/>
              <a:gd name="connsiteX2060" fmla="*/ 5405001 w 12191091"/>
              <a:gd name="connsiteY2060" fmla="*/ 2608419 h 6787551"/>
              <a:gd name="connsiteX2061" fmla="*/ 5377410 w 12191091"/>
              <a:gd name="connsiteY2061" fmla="*/ 2570443 h 6787551"/>
              <a:gd name="connsiteX2062" fmla="*/ 5376254 w 12191091"/>
              <a:gd name="connsiteY2062" fmla="*/ 2525196 h 6787551"/>
              <a:gd name="connsiteX2063" fmla="*/ 5405304 w 12191091"/>
              <a:gd name="connsiteY2063" fmla="*/ 2613503 h 6787551"/>
              <a:gd name="connsiteX2064" fmla="*/ 5408577 w 12191091"/>
              <a:gd name="connsiteY2064" fmla="*/ 2666758 h 6787551"/>
              <a:gd name="connsiteX2065" fmla="*/ 5378977 w 12191091"/>
              <a:gd name="connsiteY2065" fmla="*/ 2629202 h 6787551"/>
              <a:gd name="connsiteX2066" fmla="*/ 5377547 w 12191091"/>
              <a:gd name="connsiteY2066" fmla="*/ 2575318 h 6787551"/>
              <a:gd name="connsiteX2067" fmla="*/ 5405304 w 12191091"/>
              <a:gd name="connsiteY2067" fmla="*/ 2613503 h 6787551"/>
              <a:gd name="connsiteX2068" fmla="*/ 5408330 w 12191091"/>
              <a:gd name="connsiteY2068" fmla="*/ 2617621 h 6787551"/>
              <a:gd name="connsiteX2069" fmla="*/ 5436306 w 12191091"/>
              <a:gd name="connsiteY2069" fmla="*/ 2655630 h 6787551"/>
              <a:gd name="connsiteX2070" fmla="*/ 5441451 w 12191091"/>
              <a:gd name="connsiteY2070" fmla="*/ 2707818 h 6787551"/>
              <a:gd name="connsiteX2071" fmla="*/ 5411576 w 12191091"/>
              <a:gd name="connsiteY2071" fmla="*/ 2670529 h 6787551"/>
              <a:gd name="connsiteX2072" fmla="*/ 5408330 w 12191091"/>
              <a:gd name="connsiteY2072" fmla="*/ 2617621 h 6787551"/>
              <a:gd name="connsiteX2073" fmla="*/ 5441946 w 12191091"/>
              <a:gd name="connsiteY2073" fmla="*/ 2712824 h 6787551"/>
              <a:gd name="connsiteX2074" fmla="*/ 5447310 w 12191091"/>
              <a:gd name="connsiteY2074" fmla="*/ 2765677 h 6787551"/>
              <a:gd name="connsiteX2075" fmla="*/ 5415317 w 12191091"/>
              <a:gd name="connsiteY2075" fmla="*/ 2728942 h 6787551"/>
              <a:gd name="connsiteX2076" fmla="*/ 5411878 w 12191091"/>
              <a:gd name="connsiteY2076" fmla="*/ 2675321 h 6787551"/>
              <a:gd name="connsiteX2077" fmla="*/ 5441946 w 12191091"/>
              <a:gd name="connsiteY2077" fmla="*/ 2712824 h 6787551"/>
              <a:gd name="connsiteX2078" fmla="*/ 5445109 w 12191091"/>
              <a:gd name="connsiteY2078" fmla="*/ 2716719 h 6787551"/>
              <a:gd name="connsiteX2079" fmla="*/ 5475122 w 12191091"/>
              <a:gd name="connsiteY2079" fmla="*/ 2753518 h 6787551"/>
              <a:gd name="connsiteX2080" fmla="*/ 5482411 w 12191091"/>
              <a:gd name="connsiteY2080" fmla="*/ 2805153 h 6787551"/>
              <a:gd name="connsiteX2081" fmla="*/ 5450446 w 12191091"/>
              <a:gd name="connsiteY2081" fmla="*/ 2769226 h 6787551"/>
              <a:gd name="connsiteX2082" fmla="*/ 5445109 w 12191091"/>
              <a:gd name="connsiteY2082" fmla="*/ 2716719 h 6787551"/>
              <a:gd name="connsiteX2083" fmla="*/ 5483127 w 12191091"/>
              <a:gd name="connsiteY2083" fmla="*/ 2810049 h 6787551"/>
              <a:gd name="connsiteX2084" fmla="*/ 5490774 w 12191091"/>
              <a:gd name="connsiteY2084" fmla="*/ 2862509 h 6787551"/>
              <a:gd name="connsiteX2085" fmla="*/ 5456581 w 12191091"/>
              <a:gd name="connsiteY2085" fmla="*/ 2827325 h 6787551"/>
              <a:gd name="connsiteX2086" fmla="*/ 5450914 w 12191091"/>
              <a:gd name="connsiteY2086" fmla="*/ 2773930 h 6787551"/>
              <a:gd name="connsiteX2087" fmla="*/ 5483127 w 12191091"/>
              <a:gd name="connsiteY2087" fmla="*/ 2810049 h 6787551"/>
              <a:gd name="connsiteX2088" fmla="*/ 5486428 w 12191091"/>
              <a:gd name="connsiteY2088" fmla="*/ 2813736 h 6787551"/>
              <a:gd name="connsiteX2089" fmla="*/ 5519273 w 12191091"/>
              <a:gd name="connsiteY2089" fmla="*/ 2849772 h 6787551"/>
              <a:gd name="connsiteX2090" fmla="*/ 5529012 w 12191091"/>
              <a:gd name="connsiteY2090" fmla="*/ 2900939 h 6787551"/>
              <a:gd name="connsiteX2091" fmla="*/ 5494048 w 12191091"/>
              <a:gd name="connsiteY2091" fmla="*/ 2865865 h 6787551"/>
              <a:gd name="connsiteX2092" fmla="*/ 5486428 w 12191091"/>
              <a:gd name="connsiteY2092" fmla="*/ 2813736 h 6787551"/>
              <a:gd name="connsiteX2093" fmla="*/ 5529919 w 12191091"/>
              <a:gd name="connsiteY2093" fmla="*/ 2905726 h 6787551"/>
              <a:gd name="connsiteX2094" fmla="*/ 5540098 w 12191091"/>
              <a:gd name="connsiteY2094" fmla="*/ 2957470 h 6787551"/>
              <a:gd name="connsiteX2095" fmla="*/ 5502796 w 12191091"/>
              <a:gd name="connsiteY2095" fmla="*/ 2923304 h 6787551"/>
              <a:gd name="connsiteX2096" fmla="*/ 5494763 w 12191091"/>
              <a:gd name="connsiteY2096" fmla="*/ 2870514 h 6787551"/>
              <a:gd name="connsiteX2097" fmla="*/ 5529919 w 12191091"/>
              <a:gd name="connsiteY2097" fmla="*/ 2905726 h 6787551"/>
              <a:gd name="connsiteX2098" fmla="*/ 5541033 w 12191091"/>
              <a:gd name="connsiteY2098" fmla="*/ 2962009 h 6787551"/>
              <a:gd name="connsiteX2099" fmla="*/ 5551707 w 12191091"/>
              <a:gd name="connsiteY2099" fmla="*/ 3014084 h 6787551"/>
              <a:gd name="connsiteX2100" fmla="*/ 5511984 w 12191091"/>
              <a:gd name="connsiteY2100" fmla="*/ 2980853 h 6787551"/>
              <a:gd name="connsiteX2101" fmla="*/ 5503483 w 12191091"/>
              <a:gd name="connsiteY2101" fmla="*/ 2927706 h 6787551"/>
              <a:gd name="connsiteX2102" fmla="*/ 5541033 w 12191091"/>
              <a:gd name="connsiteY2102" fmla="*/ 2962009 h 6787551"/>
              <a:gd name="connsiteX2103" fmla="*/ 5544444 w 12191091"/>
              <a:gd name="connsiteY2103" fmla="*/ 2965090 h 6787551"/>
              <a:gd name="connsiteX2104" fmla="*/ 5582517 w 12191091"/>
              <a:gd name="connsiteY2104" fmla="*/ 2998871 h 6787551"/>
              <a:gd name="connsiteX2105" fmla="*/ 5595419 w 12191091"/>
              <a:gd name="connsiteY2105" fmla="*/ 3049516 h 6787551"/>
              <a:gd name="connsiteX2106" fmla="*/ 5555090 w 12191091"/>
              <a:gd name="connsiteY2106" fmla="*/ 3016862 h 6787551"/>
              <a:gd name="connsiteX2107" fmla="*/ 5544444 w 12191091"/>
              <a:gd name="connsiteY2107" fmla="*/ 2965090 h 6787551"/>
              <a:gd name="connsiteX2108" fmla="*/ 5596574 w 12191091"/>
              <a:gd name="connsiteY2108" fmla="*/ 3053945 h 6787551"/>
              <a:gd name="connsiteX2109" fmla="*/ 5610163 w 12191091"/>
              <a:gd name="connsiteY2109" fmla="*/ 3105221 h 6787551"/>
              <a:gd name="connsiteX2110" fmla="*/ 5567332 w 12191091"/>
              <a:gd name="connsiteY2110" fmla="*/ 3073806 h 6787551"/>
              <a:gd name="connsiteX2111" fmla="*/ 5555970 w 12191091"/>
              <a:gd name="connsiteY2111" fmla="*/ 3021181 h 6787551"/>
              <a:gd name="connsiteX2112" fmla="*/ 5596574 w 12191091"/>
              <a:gd name="connsiteY2112" fmla="*/ 3053945 h 6787551"/>
              <a:gd name="connsiteX2113" fmla="*/ 5600150 w 12191091"/>
              <a:gd name="connsiteY2113" fmla="*/ 3056805 h 6787551"/>
              <a:gd name="connsiteX2114" fmla="*/ 5641331 w 12191091"/>
              <a:gd name="connsiteY2114" fmla="*/ 3088908 h 6787551"/>
              <a:gd name="connsiteX2115" fmla="*/ 5657204 w 12191091"/>
              <a:gd name="connsiteY2115" fmla="*/ 3138480 h 6787551"/>
              <a:gd name="connsiteX2116" fmla="*/ 5613685 w 12191091"/>
              <a:gd name="connsiteY2116" fmla="*/ 3107752 h 6787551"/>
              <a:gd name="connsiteX2117" fmla="*/ 5600150 w 12191091"/>
              <a:gd name="connsiteY2117" fmla="*/ 3056805 h 6787551"/>
              <a:gd name="connsiteX2118" fmla="*/ 8666361 w 12191091"/>
              <a:gd name="connsiteY2118" fmla="*/ 4540670 h 6787551"/>
              <a:gd name="connsiteX2119" fmla="*/ 8623557 w 12191091"/>
              <a:gd name="connsiteY2119" fmla="*/ 4543146 h 6787551"/>
              <a:gd name="connsiteX2120" fmla="*/ 7672350 w 12191091"/>
              <a:gd name="connsiteY2120" fmla="*/ 4576707 h 6787551"/>
              <a:gd name="connsiteX2121" fmla="*/ 6328012 w 12191091"/>
              <a:gd name="connsiteY2121" fmla="*/ 4244810 h 6787551"/>
              <a:gd name="connsiteX2122" fmla="*/ 5937768 w 12191091"/>
              <a:gd name="connsiteY2122" fmla="*/ 3794020 h 6787551"/>
              <a:gd name="connsiteX2123" fmla="*/ 5681989 w 12191091"/>
              <a:gd name="connsiteY2123" fmla="*/ 3204034 h 6787551"/>
              <a:gd name="connsiteX2124" fmla="*/ 5662348 w 12191091"/>
              <a:gd name="connsiteY2124" fmla="*/ 3145357 h 6787551"/>
              <a:gd name="connsiteX2125" fmla="*/ 5701741 w 12191091"/>
              <a:gd name="connsiteY2125" fmla="*/ 3172123 h 6787551"/>
              <a:gd name="connsiteX2126" fmla="*/ 5706775 w 12191091"/>
              <a:gd name="connsiteY2126" fmla="*/ 3175397 h 6787551"/>
              <a:gd name="connsiteX2127" fmla="*/ 5726581 w 12191091"/>
              <a:gd name="connsiteY2127" fmla="*/ 3225656 h 6787551"/>
              <a:gd name="connsiteX2128" fmla="*/ 6005303 w 12191091"/>
              <a:gd name="connsiteY2128" fmla="*/ 3787885 h 6787551"/>
              <a:gd name="connsiteX2129" fmla="*/ 6406220 w 12191091"/>
              <a:gd name="connsiteY2129" fmla="*/ 4215623 h 6787551"/>
              <a:gd name="connsiteX2130" fmla="*/ 7740847 w 12191091"/>
              <a:gd name="connsiteY2130" fmla="*/ 4538414 h 6787551"/>
              <a:gd name="connsiteX2131" fmla="*/ 8594232 w 12191091"/>
              <a:gd name="connsiteY2131" fmla="*/ 4523449 h 6787551"/>
              <a:gd name="connsiteX2132" fmla="*/ 8723415 w 12191091"/>
              <a:gd name="connsiteY2132" fmla="*/ 4518828 h 6787551"/>
              <a:gd name="connsiteX2133" fmla="*/ 9144000 w 12191091"/>
              <a:gd name="connsiteY2133" fmla="*/ 4513188 h 6787551"/>
              <a:gd name="connsiteX2134" fmla="*/ 9103837 w 12191091"/>
              <a:gd name="connsiteY2134" fmla="*/ 4522706 h 6787551"/>
              <a:gd name="connsiteX2135" fmla="*/ 8666361 w 12191091"/>
              <a:gd name="connsiteY2135" fmla="*/ 4540670 h 6787551"/>
              <a:gd name="connsiteX2136" fmla="*/ 9155361 w 12191091"/>
              <a:gd name="connsiteY2136" fmla="*/ 4513326 h 6787551"/>
              <a:gd name="connsiteX2137" fmla="*/ 9190875 w 12191091"/>
              <a:gd name="connsiteY2137" fmla="*/ 4513821 h 6787551"/>
              <a:gd name="connsiteX2138" fmla="*/ 9152528 w 12191091"/>
              <a:gd name="connsiteY2138" fmla="*/ 4521744 h 6787551"/>
              <a:gd name="connsiteX2139" fmla="*/ 9116931 w 12191091"/>
              <a:gd name="connsiteY2139" fmla="*/ 4522431 h 6787551"/>
              <a:gd name="connsiteX2140" fmla="*/ 9155361 w 12191091"/>
              <a:gd name="connsiteY2140" fmla="*/ 4513326 h 6787551"/>
              <a:gd name="connsiteX2141" fmla="*/ 9166392 w 12191091"/>
              <a:gd name="connsiteY2141" fmla="*/ 4510712 h 6787551"/>
              <a:gd name="connsiteX2142" fmla="*/ 9206555 w 12191091"/>
              <a:gd name="connsiteY2142" fmla="*/ 4501194 h 6787551"/>
              <a:gd name="connsiteX2143" fmla="*/ 9243335 w 12191091"/>
              <a:gd name="connsiteY2143" fmla="*/ 4503038 h 6787551"/>
              <a:gd name="connsiteX2144" fmla="*/ 9203199 w 12191091"/>
              <a:gd name="connsiteY2144" fmla="*/ 4511290 h 6787551"/>
              <a:gd name="connsiteX2145" fmla="*/ 9166392 w 12191091"/>
              <a:gd name="connsiteY2145" fmla="*/ 4510712 h 6787551"/>
              <a:gd name="connsiteX2146" fmla="*/ 9254146 w 12191091"/>
              <a:gd name="connsiteY2146" fmla="*/ 4503643 h 6787551"/>
              <a:gd name="connsiteX2147" fmla="*/ 9289633 w 12191091"/>
              <a:gd name="connsiteY2147" fmla="*/ 4505678 h 6787551"/>
              <a:gd name="connsiteX2148" fmla="*/ 9251285 w 12191091"/>
              <a:gd name="connsiteY2148" fmla="*/ 4512308 h 6787551"/>
              <a:gd name="connsiteX2149" fmla="*/ 9215716 w 12191091"/>
              <a:gd name="connsiteY2149" fmla="*/ 4511510 h 6787551"/>
              <a:gd name="connsiteX2150" fmla="*/ 9254146 w 12191091"/>
              <a:gd name="connsiteY2150" fmla="*/ 4503643 h 6787551"/>
              <a:gd name="connsiteX2151" fmla="*/ 9264764 w 12191091"/>
              <a:gd name="connsiteY2151" fmla="*/ 4501470 h 6787551"/>
              <a:gd name="connsiteX2152" fmla="*/ 9280500 w 12191091"/>
              <a:gd name="connsiteY2152" fmla="*/ 4498251 h 6787551"/>
              <a:gd name="connsiteX2153" fmla="*/ 9305038 w 12191091"/>
              <a:gd name="connsiteY2153" fmla="*/ 4493272 h 6787551"/>
              <a:gd name="connsiteX2154" fmla="*/ 9341653 w 12191091"/>
              <a:gd name="connsiteY2154" fmla="*/ 4496821 h 6787551"/>
              <a:gd name="connsiteX2155" fmla="*/ 9321928 w 12191091"/>
              <a:gd name="connsiteY2155" fmla="*/ 4500149 h 6787551"/>
              <a:gd name="connsiteX2156" fmla="*/ 9301407 w 12191091"/>
              <a:gd name="connsiteY2156" fmla="*/ 4503670 h 6787551"/>
              <a:gd name="connsiteX2157" fmla="*/ 9264764 w 12191091"/>
              <a:gd name="connsiteY2157" fmla="*/ 4501470 h 6787551"/>
              <a:gd name="connsiteX2158" fmla="*/ 9322396 w 12191091"/>
              <a:gd name="connsiteY2158" fmla="*/ 4502845 h 6787551"/>
              <a:gd name="connsiteX2159" fmla="*/ 9351941 w 12191091"/>
              <a:gd name="connsiteY2159" fmla="*/ 4497894 h 6787551"/>
              <a:gd name="connsiteX2160" fmla="*/ 9387317 w 12191091"/>
              <a:gd name="connsiteY2160" fmla="*/ 4501662 h 6787551"/>
              <a:gd name="connsiteX2161" fmla="*/ 9363935 w 12191091"/>
              <a:gd name="connsiteY2161" fmla="*/ 4504743 h 6787551"/>
              <a:gd name="connsiteX2162" fmla="*/ 9348639 w 12191091"/>
              <a:gd name="connsiteY2162" fmla="*/ 4506834 h 6787551"/>
              <a:gd name="connsiteX2163" fmla="*/ 9313263 w 12191091"/>
              <a:gd name="connsiteY2163" fmla="*/ 4504440 h 6787551"/>
              <a:gd name="connsiteX2164" fmla="*/ 9322396 w 12191091"/>
              <a:gd name="connsiteY2164" fmla="*/ 4502845 h 6787551"/>
              <a:gd name="connsiteX2165" fmla="*/ 9362147 w 12191091"/>
              <a:gd name="connsiteY2165" fmla="*/ 4496188 h 6787551"/>
              <a:gd name="connsiteX2166" fmla="*/ 9402337 w 12191091"/>
              <a:gd name="connsiteY2166" fmla="*/ 4489421 h 6787551"/>
              <a:gd name="connsiteX2167" fmla="*/ 9438952 w 12191091"/>
              <a:gd name="connsiteY2167" fmla="*/ 4494895 h 6787551"/>
              <a:gd name="connsiteX2168" fmla="*/ 9398679 w 12191091"/>
              <a:gd name="connsiteY2168" fmla="*/ 4500177 h 6787551"/>
              <a:gd name="connsiteX2169" fmla="*/ 9362147 w 12191091"/>
              <a:gd name="connsiteY2169" fmla="*/ 4496188 h 6787551"/>
              <a:gd name="connsiteX2170" fmla="*/ 9448607 w 12191091"/>
              <a:gd name="connsiteY2170" fmla="*/ 4496408 h 6787551"/>
              <a:gd name="connsiteX2171" fmla="*/ 9483269 w 12191091"/>
              <a:gd name="connsiteY2171" fmla="*/ 4501992 h 6787551"/>
              <a:gd name="connsiteX2172" fmla="*/ 9444839 w 12191091"/>
              <a:gd name="connsiteY2172" fmla="*/ 4505623 h 6787551"/>
              <a:gd name="connsiteX2173" fmla="*/ 9409957 w 12191091"/>
              <a:gd name="connsiteY2173" fmla="*/ 4501470 h 6787551"/>
              <a:gd name="connsiteX2174" fmla="*/ 9448607 w 12191091"/>
              <a:gd name="connsiteY2174" fmla="*/ 4496408 h 6787551"/>
              <a:gd name="connsiteX2175" fmla="*/ 9458291 w 12191091"/>
              <a:gd name="connsiteY2175" fmla="*/ 4495143 h 6787551"/>
              <a:gd name="connsiteX2176" fmla="*/ 9498261 w 12191091"/>
              <a:gd name="connsiteY2176" fmla="*/ 4489971 h 6787551"/>
              <a:gd name="connsiteX2177" fmla="*/ 9533748 w 12191091"/>
              <a:gd name="connsiteY2177" fmla="*/ 4497343 h 6787551"/>
              <a:gd name="connsiteX2178" fmla="*/ 9493942 w 12191091"/>
              <a:gd name="connsiteY2178" fmla="*/ 4501002 h 6787551"/>
              <a:gd name="connsiteX2179" fmla="*/ 9458291 w 12191091"/>
              <a:gd name="connsiteY2179" fmla="*/ 4495143 h 6787551"/>
              <a:gd name="connsiteX2180" fmla="*/ 9542716 w 12191091"/>
              <a:gd name="connsiteY2180" fmla="*/ 4499296 h 6787551"/>
              <a:gd name="connsiteX2181" fmla="*/ 9577295 w 12191091"/>
              <a:gd name="connsiteY2181" fmla="*/ 4506971 h 6787551"/>
              <a:gd name="connsiteX2182" fmla="*/ 9539249 w 12191091"/>
              <a:gd name="connsiteY2182" fmla="*/ 4508924 h 6787551"/>
              <a:gd name="connsiteX2183" fmla="*/ 9504451 w 12191091"/>
              <a:gd name="connsiteY2183" fmla="*/ 4502790 h 6787551"/>
              <a:gd name="connsiteX2184" fmla="*/ 9542716 w 12191091"/>
              <a:gd name="connsiteY2184" fmla="*/ 4499296 h 6787551"/>
              <a:gd name="connsiteX2185" fmla="*/ 9551849 w 12191091"/>
              <a:gd name="connsiteY2185" fmla="*/ 4498471 h 6787551"/>
              <a:gd name="connsiteX2186" fmla="*/ 9591517 w 12191091"/>
              <a:gd name="connsiteY2186" fmla="*/ 4494950 h 6787551"/>
              <a:gd name="connsiteX2187" fmla="*/ 9626811 w 12191091"/>
              <a:gd name="connsiteY2187" fmla="*/ 4504606 h 6787551"/>
              <a:gd name="connsiteX2188" fmla="*/ 9587418 w 12191091"/>
              <a:gd name="connsiteY2188" fmla="*/ 4506476 h 6787551"/>
              <a:gd name="connsiteX2189" fmla="*/ 9551849 w 12191091"/>
              <a:gd name="connsiteY2189" fmla="*/ 4498471 h 6787551"/>
              <a:gd name="connsiteX2190" fmla="*/ 9635146 w 12191091"/>
              <a:gd name="connsiteY2190" fmla="*/ 4506971 h 6787551"/>
              <a:gd name="connsiteX2191" fmla="*/ 9669725 w 12191091"/>
              <a:gd name="connsiteY2191" fmla="*/ 4517012 h 6787551"/>
              <a:gd name="connsiteX2192" fmla="*/ 9631955 w 12191091"/>
              <a:gd name="connsiteY2192" fmla="*/ 4517095 h 6787551"/>
              <a:gd name="connsiteX2193" fmla="*/ 9597211 w 12191091"/>
              <a:gd name="connsiteY2193" fmla="*/ 4508759 h 6787551"/>
              <a:gd name="connsiteX2194" fmla="*/ 9635146 w 12191091"/>
              <a:gd name="connsiteY2194" fmla="*/ 4506971 h 6787551"/>
              <a:gd name="connsiteX2195" fmla="*/ 9643839 w 12191091"/>
              <a:gd name="connsiteY2195" fmla="*/ 4506586 h 6787551"/>
              <a:gd name="connsiteX2196" fmla="*/ 9683094 w 12191091"/>
              <a:gd name="connsiteY2196" fmla="*/ 4504908 h 6787551"/>
              <a:gd name="connsiteX2197" fmla="*/ 9718278 w 12191091"/>
              <a:gd name="connsiteY2197" fmla="*/ 4517150 h 6787551"/>
              <a:gd name="connsiteX2198" fmla="*/ 9679271 w 12191091"/>
              <a:gd name="connsiteY2198" fmla="*/ 4517012 h 6787551"/>
              <a:gd name="connsiteX2199" fmla="*/ 9643839 w 12191091"/>
              <a:gd name="connsiteY2199" fmla="*/ 4506586 h 6787551"/>
              <a:gd name="connsiteX2200" fmla="*/ 9725981 w 12191091"/>
              <a:gd name="connsiteY2200" fmla="*/ 4519928 h 6787551"/>
              <a:gd name="connsiteX2201" fmla="*/ 9759845 w 12191091"/>
              <a:gd name="connsiteY2201" fmla="*/ 4532362 h 6787551"/>
              <a:gd name="connsiteX2202" fmla="*/ 9722405 w 12191091"/>
              <a:gd name="connsiteY2202" fmla="*/ 4530382 h 6787551"/>
              <a:gd name="connsiteX2203" fmla="*/ 9688376 w 12191091"/>
              <a:gd name="connsiteY2203" fmla="*/ 4519791 h 6787551"/>
              <a:gd name="connsiteX2204" fmla="*/ 9725981 w 12191091"/>
              <a:gd name="connsiteY2204" fmla="*/ 4519928 h 6787551"/>
              <a:gd name="connsiteX2205" fmla="*/ 9734261 w 12191091"/>
              <a:gd name="connsiteY2205" fmla="*/ 4519983 h 6787551"/>
              <a:gd name="connsiteX2206" fmla="*/ 9773104 w 12191091"/>
              <a:gd name="connsiteY2206" fmla="*/ 4520313 h 6787551"/>
              <a:gd name="connsiteX2207" fmla="*/ 9807298 w 12191091"/>
              <a:gd name="connsiteY2207" fmla="*/ 4535113 h 6787551"/>
              <a:gd name="connsiteX2208" fmla="*/ 9768785 w 12191091"/>
              <a:gd name="connsiteY2208" fmla="*/ 4532830 h 6787551"/>
              <a:gd name="connsiteX2209" fmla="*/ 9734261 w 12191091"/>
              <a:gd name="connsiteY2209" fmla="*/ 4519983 h 6787551"/>
              <a:gd name="connsiteX2210" fmla="*/ 9814422 w 12191091"/>
              <a:gd name="connsiteY2210" fmla="*/ 4538277 h 6787551"/>
              <a:gd name="connsiteX2211" fmla="*/ 9847048 w 12191091"/>
              <a:gd name="connsiteY2211" fmla="*/ 4553187 h 6787551"/>
              <a:gd name="connsiteX2212" fmla="*/ 9810351 w 12191091"/>
              <a:gd name="connsiteY2212" fmla="*/ 4549088 h 6787551"/>
              <a:gd name="connsiteX2213" fmla="*/ 9777258 w 12191091"/>
              <a:gd name="connsiteY2213" fmla="*/ 4536076 h 6787551"/>
              <a:gd name="connsiteX2214" fmla="*/ 9814422 w 12191091"/>
              <a:gd name="connsiteY2214" fmla="*/ 4538277 h 6787551"/>
              <a:gd name="connsiteX2215" fmla="*/ 9822235 w 12191091"/>
              <a:gd name="connsiteY2215" fmla="*/ 4538772 h 6787551"/>
              <a:gd name="connsiteX2216" fmla="*/ 9860500 w 12191091"/>
              <a:gd name="connsiteY2216" fmla="*/ 4541303 h 6787551"/>
              <a:gd name="connsiteX2217" fmla="*/ 9893346 w 12191091"/>
              <a:gd name="connsiteY2217" fmla="*/ 4558688 h 6787551"/>
              <a:gd name="connsiteX2218" fmla="*/ 9855658 w 12191091"/>
              <a:gd name="connsiteY2218" fmla="*/ 4554204 h 6787551"/>
              <a:gd name="connsiteX2219" fmla="*/ 9822235 w 12191091"/>
              <a:gd name="connsiteY2219" fmla="*/ 4538772 h 6787551"/>
              <a:gd name="connsiteX2220" fmla="*/ 9899948 w 12191091"/>
              <a:gd name="connsiteY2220" fmla="*/ 4562292 h 6787551"/>
              <a:gd name="connsiteX2221" fmla="*/ 9908723 w 12191091"/>
              <a:gd name="connsiteY2221" fmla="*/ 4567106 h 6787551"/>
              <a:gd name="connsiteX2222" fmla="*/ 9931776 w 12191091"/>
              <a:gd name="connsiteY2222" fmla="*/ 4580063 h 6787551"/>
              <a:gd name="connsiteX2223" fmla="*/ 9895794 w 12191091"/>
              <a:gd name="connsiteY2223" fmla="*/ 4573626 h 6787551"/>
              <a:gd name="connsiteX2224" fmla="*/ 9868037 w 12191091"/>
              <a:gd name="connsiteY2224" fmla="*/ 4560064 h 6787551"/>
              <a:gd name="connsiteX2225" fmla="*/ 9863471 w 12191091"/>
              <a:gd name="connsiteY2225" fmla="*/ 4557891 h 6787551"/>
              <a:gd name="connsiteX2226" fmla="*/ 9899948 w 12191091"/>
              <a:gd name="connsiteY2226" fmla="*/ 4562292 h 6787551"/>
              <a:gd name="connsiteX2227" fmla="*/ 9910071 w 12191091"/>
              <a:gd name="connsiteY2227" fmla="*/ 4564685 h 6787551"/>
              <a:gd name="connsiteX2228" fmla="*/ 9907403 w 12191091"/>
              <a:gd name="connsiteY2228" fmla="*/ 4563227 h 6787551"/>
              <a:gd name="connsiteX2229" fmla="*/ 9944816 w 12191091"/>
              <a:gd name="connsiteY2229" fmla="*/ 4568042 h 6787551"/>
              <a:gd name="connsiteX2230" fmla="*/ 9950592 w 12191091"/>
              <a:gd name="connsiteY2230" fmla="*/ 4571645 h 6787551"/>
              <a:gd name="connsiteX2231" fmla="*/ 9976698 w 12191091"/>
              <a:gd name="connsiteY2231" fmla="*/ 4588508 h 6787551"/>
              <a:gd name="connsiteX2232" fmla="*/ 9939946 w 12191091"/>
              <a:gd name="connsiteY2232" fmla="*/ 4581576 h 6787551"/>
              <a:gd name="connsiteX2233" fmla="*/ 9910071 w 12191091"/>
              <a:gd name="connsiteY2233" fmla="*/ 4564685 h 6787551"/>
              <a:gd name="connsiteX2234" fmla="*/ 9982750 w 12191091"/>
              <a:gd name="connsiteY2234" fmla="*/ 4592469 h 6787551"/>
              <a:gd name="connsiteX2235" fmla="*/ 10013533 w 12191091"/>
              <a:gd name="connsiteY2235" fmla="*/ 4613321 h 6787551"/>
              <a:gd name="connsiteX2236" fmla="*/ 9978624 w 12191091"/>
              <a:gd name="connsiteY2236" fmla="*/ 4604408 h 6787551"/>
              <a:gd name="connsiteX2237" fmla="*/ 9947016 w 12191091"/>
              <a:gd name="connsiteY2237" fmla="*/ 4585647 h 6787551"/>
              <a:gd name="connsiteX2238" fmla="*/ 9982750 w 12191091"/>
              <a:gd name="connsiteY2238" fmla="*/ 4592469 h 6787551"/>
              <a:gd name="connsiteX2239" fmla="*/ 9945778 w 12191091"/>
              <a:gd name="connsiteY2239" fmla="*/ 4565400 h 6787551"/>
              <a:gd name="connsiteX2240" fmla="*/ 9912602 w 12191091"/>
              <a:gd name="connsiteY2240" fmla="*/ 4545044 h 6787551"/>
              <a:gd name="connsiteX2241" fmla="*/ 9952243 w 12191091"/>
              <a:gd name="connsiteY2241" fmla="*/ 4548180 h 6787551"/>
              <a:gd name="connsiteX2242" fmla="*/ 9984676 w 12191091"/>
              <a:gd name="connsiteY2242" fmla="*/ 4570682 h 6787551"/>
              <a:gd name="connsiteX2243" fmla="*/ 9945778 w 12191091"/>
              <a:gd name="connsiteY2243" fmla="*/ 4565400 h 6787551"/>
              <a:gd name="connsiteX2244" fmla="*/ 9907265 w 12191091"/>
              <a:gd name="connsiteY2244" fmla="*/ 4541880 h 6787551"/>
              <a:gd name="connsiteX2245" fmla="*/ 9872879 w 12191091"/>
              <a:gd name="connsiteY2245" fmla="*/ 4521936 h 6787551"/>
              <a:gd name="connsiteX2246" fmla="*/ 9913868 w 12191091"/>
              <a:gd name="connsiteY2246" fmla="*/ 4522954 h 6787551"/>
              <a:gd name="connsiteX2247" fmla="*/ 9947566 w 12191091"/>
              <a:gd name="connsiteY2247" fmla="*/ 4545044 h 6787551"/>
              <a:gd name="connsiteX2248" fmla="*/ 9907265 w 12191091"/>
              <a:gd name="connsiteY2248" fmla="*/ 4541880 h 6787551"/>
              <a:gd name="connsiteX2249" fmla="*/ 9867790 w 12191091"/>
              <a:gd name="connsiteY2249" fmla="*/ 4519075 h 6787551"/>
              <a:gd name="connsiteX2250" fmla="*/ 9832358 w 12191091"/>
              <a:gd name="connsiteY2250" fmla="*/ 4499681 h 6787551"/>
              <a:gd name="connsiteX2251" fmla="*/ 9874585 w 12191091"/>
              <a:gd name="connsiteY2251" fmla="*/ 4498608 h 6787551"/>
              <a:gd name="connsiteX2252" fmla="*/ 9909328 w 12191091"/>
              <a:gd name="connsiteY2252" fmla="*/ 4520093 h 6787551"/>
              <a:gd name="connsiteX2253" fmla="*/ 9867790 w 12191091"/>
              <a:gd name="connsiteY2253" fmla="*/ 4519075 h 6787551"/>
              <a:gd name="connsiteX2254" fmla="*/ 9827407 w 12191091"/>
              <a:gd name="connsiteY2254" fmla="*/ 4497068 h 6787551"/>
              <a:gd name="connsiteX2255" fmla="*/ 9791727 w 12191091"/>
              <a:gd name="connsiteY2255" fmla="*/ 4478664 h 6787551"/>
              <a:gd name="connsiteX2256" fmla="*/ 9835027 w 12191091"/>
              <a:gd name="connsiteY2256" fmla="*/ 4475529 h 6787551"/>
              <a:gd name="connsiteX2257" fmla="*/ 9870128 w 12191091"/>
              <a:gd name="connsiteY2257" fmla="*/ 4495968 h 6787551"/>
              <a:gd name="connsiteX2258" fmla="*/ 9827407 w 12191091"/>
              <a:gd name="connsiteY2258" fmla="*/ 4497068 h 6787551"/>
              <a:gd name="connsiteX2259" fmla="*/ 9786913 w 12191091"/>
              <a:gd name="connsiteY2259" fmla="*/ 4476271 h 6787551"/>
              <a:gd name="connsiteX2260" fmla="*/ 9750794 w 12191091"/>
              <a:gd name="connsiteY2260" fmla="*/ 4458748 h 6787551"/>
              <a:gd name="connsiteX2261" fmla="*/ 9795083 w 12191091"/>
              <a:gd name="connsiteY2261" fmla="*/ 4453604 h 6787551"/>
              <a:gd name="connsiteX2262" fmla="*/ 9830626 w 12191091"/>
              <a:gd name="connsiteY2262" fmla="*/ 4473080 h 6787551"/>
              <a:gd name="connsiteX2263" fmla="*/ 9786913 w 12191091"/>
              <a:gd name="connsiteY2263" fmla="*/ 4476271 h 6787551"/>
              <a:gd name="connsiteX2264" fmla="*/ 9746090 w 12191091"/>
              <a:gd name="connsiteY2264" fmla="*/ 4456520 h 6787551"/>
              <a:gd name="connsiteX2265" fmla="*/ 9708238 w 12191091"/>
              <a:gd name="connsiteY2265" fmla="*/ 4439299 h 6787551"/>
              <a:gd name="connsiteX2266" fmla="*/ 9753463 w 12191091"/>
              <a:gd name="connsiteY2266" fmla="*/ 4432202 h 6787551"/>
              <a:gd name="connsiteX2267" fmla="*/ 9790737 w 12191091"/>
              <a:gd name="connsiteY2267" fmla="*/ 4451348 h 6787551"/>
              <a:gd name="connsiteX2268" fmla="*/ 9746090 w 12191091"/>
              <a:gd name="connsiteY2268" fmla="*/ 4456520 h 6787551"/>
              <a:gd name="connsiteX2269" fmla="*/ 9703616 w 12191091"/>
              <a:gd name="connsiteY2269" fmla="*/ 4437264 h 6787551"/>
              <a:gd name="connsiteX2270" fmla="*/ 9665379 w 12191091"/>
              <a:gd name="connsiteY2270" fmla="*/ 4420951 h 6787551"/>
              <a:gd name="connsiteX2271" fmla="*/ 9711429 w 12191091"/>
              <a:gd name="connsiteY2271" fmla="*/ 4411983 h 6787551"/>
              <a:gd name="connsiteX2272" fmla="*/ 9749171 w 12191091"/>
              <a:gd name="connsiteY2272" fmla="*/ 4430111 h 6787551"/>
              <a:gd name="connsiteX2273" fmla="*/ 9703616 w 12191091"/>
              <a:gd name="connsiteY2273" fmla="*/ 4437264 h 6787551"/>
              <a:gd name="connsiteX2274" fmla="*/ 9660785 w 12191091"/>
              <a:gd name="connsiteY2274" fmla="*/ 4419053 h 6787551"/>
              <a:gd name="connsiteX2275" fmla="*/ 9621639 w 12191091"/>
              <a:gd name="connsiteY2275" fmla="*/ 4403455 h 6787551"/>
              <a:gd name="connsiteX2276" fmla="*/ 9668432 w 12191091"/>
              <a:gd name="connsiteY2276" fmla="*/ 4392644 h 6787551"/>
              <a:gd name="connsiteX2277" fmla="*/ 9707137 w 12191091"/>
              <a:gd name="connsiteY2277" fmla="*/ 4410002 h 6787551"/>
              <a:gd name="connsiteX2278" fmla="*/ 9660785 w 12191091"/>
              <a:gd name="connsiteY2278" fmla="*/ 4419053 h 6787551"/>
              <a:gd name="connsiteX2279" fmla="*/ 9617100 w 12191091"/>
              <a:gd name="connsiteY2279" fmla="*/ 4401694 h 6787551"/>
              <a:gd name="connsiteX2280" fmla="*/ 9235880 w 12191091"/>
              <a:gd name="connsiteY2280" fmla="*/ 4294629 h 6787551"/>
              <a:gd name="connsiteX2281" fmla="*/ 8364257 w 12191091"/>
              <a:gd name="connsiteY2281" fmla="*/ 4166960 h 6787551"/>
              <a:gd name="connsiteX2282" fmla="*/ 8357957 w 12191091"/>
              <a:gd name="connsiteY2282" fmla="*/ 4166189 h 6787551"/>
              <a:gd name="connsiteX2283" fmla="*/ 8298675 w 12191091"/>
              <a:gd name="connsiteY2283" fmla="*/ 4158735 h 6787551"/>
              <a:gd name="connsiteX2284" fmla="*/ 7125910 w 12191091"/>
              <a:gd name="connsiteY2284" fmla="*/ 3930657 h 6787551"/>
              <a:gd name="connsiteX2285" fmla="*/ 6636030 w 12191091"/>
              <a:gd name="connsiteY2285" fmla="*/ 3717435 h 6787551"/>
              <a:gd name="connsiteX2286" fmla="*/ 6188595 w 12191091"/>
              <a:gd name="connsiteY2286" fmla="*/ 3436375 h 6787551"/>
              <a:gd name="connsiteX2287" fmla="*/ 6233408 w 12191091"/>
              <a:gd name="connsiteY2287" fmla="*/ 3455576 h 6787551"/>
              <a:gd name="connsiteX2288" fmla="*/ 6704720 w 12191091"/>
              <a:gd name="connsiteY2288" fmla="*/ 3712318 h 6787551"/>
              <a:gd name="connsiteX2289" fmla="*/ 7204862 w 12191091"/>
              <a:gd name="connsiteY2289" fmla="*/ 3901855 h 6787551"/>
              <a:gd name="connsiteX2290" fmla="*/ 8288112 w 12191091"/>
              <a:gd name="connsiteY2290" fmla="*/ 4108943 h 6787551"/>
              <a:gd name="connsiteX2291" fmla="*/ 8426152 w 12191091"/>
              <a:gd name="connsiteY2291" fmla="*/ 4127842 h 6787551"/>
              <a:gd name="connsiteX2292" fmla="*/ 9292218 w 12191091"/>
              <a:gd name="connsiteY2292" fmla="*/ 4272704 h 6787551"/>
              <a:gd name="connsiteX2293" fmla="*/ 9664141 w 12191091"/>
              <a:gd name="connsiteY2293" fmla="*/ 4390801 h 6787551"/>
              <a:gd name="connsiteX2294" fmla="*/ 9617100 w 12191091"/>
              <a:gd name="connsiteY2294" fmla="*/ 4401694 h 6787551"/>
              <a:gd name="connsiteX2295" fmla="*/ 6634765 w 12191091"/>
              <a:gd name="connsiteY2295" fmla="*/ 3719883 h 6787551"/>
              <a:gd name="connsiteX2296" fmla="*/ 7125003 w 12191091"/>
              <a:gd name="connsiteY2296" fmla="*/ 3933243 h 6787551"/>
              <a:gd name="connsiteX2297" fmla="*/ 8298346 w 12191091"/>
              <a:gd name="connsiteY2297" fmla="*/ 4161485 h 6787551"/>
              <a:gd name="connsiteX2298" fmla="*/ 8357627 w 12191091"/>
              <a:gd name="connsiteY2298" fmla="*/ 4168913 h 6787551"/>
              <a:gd name="connsiteX2299" fmla="*/ 8363927 w 12191091"/>
              <a:gd name="connsiteY2299" fmla="*/ 4169711 h 6787551"/>
              <a:gd name="connsiteX2300" fmla="*/ 9235357 w 12191091"/>
              <a:gd name="connsiteY2300" fmla="*/ 4297325 h 6787551"/>
              <a:gd name="connsiteX2301" fmla="*/ 9612259 w 12191091"/>
              <a:gd name="connsiteY2301" fmla="*/ 4402822 h 6787551"/>
              <a:gd name="connsiteX2302" fmla="*/ 9565576 w 12191091"/>
              <a:gd name="connsiteY2302" fmla="*/ 4413716 h 6787551"/>
              <a:gd name="connsiteX2303" fmla="*/ 9178909 w 12191091"/>
              <a:gd name="connsiteY2303" fmla="*/ 4319222 h 6787551"/>
              <a:gd name="connsiteX2304" fmla="*/ 8403375 w 12191091"/>
              <a:gd name="connsiteY2304" fmla="*/ 4219860 h 6787551"/>
              <a:gd name="connsiteX2305" fmla="*/ 8289405 w 12191091"/>
              <a:gd name="connsiteY2305" fmla="*/ 4207233 h 6787551"/>
              <a:gd name="connsiteX2306" fmla="*/ 8288470 w 12191091"/>
              <a:gd name="connsiteY2306" fmla="*/ 4207123 h 6787551"/>
              <a:gd name="connsiteX2307" fmla="*/ 7046134 w 12191091"/>
              <a:gd name="connsiteY2307" fmla="*/ 3962072 h 6787551"/>
              <a:gd name="connsiteX2308" fmla="*/ 6566239 w 12191091"/>
              <a:gd name="connsiteY2308" fmla="*/ 3725110 h 6787551"/>
              <a:gd name="connsiteX2309" fmla="*/ 6130909 w 12191091"/>
              <a:gd name="connsiteY2309" fmla="*/ 3410544 h 6787551"/>
              <a:gd name="connsiteX2310" fmla="*/ 6176932 w 12191091"/>
              <a:gd name="connsiteY2310" fmla="*/ 3431231 h 6787551"/>
              <a:gd name="connsiteX2311" fmla="*/ 6634765 w 12191091"/>
              <a:gd name="connsiteY2311" fmla="*/ 3719883 h 6787551"/>
              <a:gd name="connsiteX2312" fmla="*/ 6122409 w 12191091"/>
              <a:gd name="connsiteY2312" fmla="*/ 3403364 h 6787551"/>
              <a:gd name="connsiteX2313" fmla="*/ 6106013 w 12191091"/>
              <a:gd name="connsiteY2313" fmla="*/ 3389527 h 6787551"/>
              <a:gd name="connsiteX2314" fmla="*/ 6089673 w 12191091"/>
              <a:gd name="connsiteY2314" fmla="*/ 3375552 h 6787551"/>
              <a:gd name="connsiteX2315" fmla="*/ 6131350 w 12191091"/>
              <a:gd name="connsiteY2315" fmla="*/ 3397202 h 6787551"/>
              <a:gd name="connsiteX2316" fmla="*/ 6151458 w 12191091"/>
              <a:gd name="connsiteY2316" fmla="*/ 3412359 h 6787551"/>
              <a:gd name="connsiteX2317" fmla="*/ 6165983 w 12191091"/>
              <a:gd name="connsiteY2317" fmla="*/ 3423116 h 6787551"/>
              <a:gd name="connsiteX2318" fmla="*/ 6122409 w 12191091"/>
              <a:gd name="connsiteY2318" fmla="*/ 3403364 h 6787551"/>
              <a:gd name="connsiteX2319" fmla="*/ 6104225 w 12191091"/>
              <a:gd name="connsiteY2319" fmla="*/ 3391618 h 6787551"/>
              <a:gd name="connsiteX2320" fmla="*/ 6112918 w 12191091"/>
              <a:gd name="connsiteY2320" fmla="*/ 3398963 h 6787551"/>
              <a:gd name="connsiteX2321" fmla="*/ 6067996 w 12191091"/>
              <a:gd name="connsiteY2321" fmla="*/ 3377671 h 6787551"/>
              <a:gd name="connsiteX2322" fmla="*/ 6058918 w 12191091"/>
              <a:gd name="connsiteY2322" fmla="*/ 3368895 h 6787551"/>
              <a:gd name="connsiteX2323" fmla="*/ 6036113 w 12191091"/>
              <a:gd name="connsiteY2323" fmla="*/ 3346641 h 6787551"/>
              <a:gd name="connsiteX2324" fmla="*/ 6079000 w 12191091"/>
              <a:gd name="connsiteY2324" fmla="*/ 3369913 h 6787551"/>
              <a:gd name="connsiteX2325" fmla="*/ 6104225 w 12191091"/>
              <a:gd name="connsiteY2325" fmla="*/ 3391618 h 6787551"/>
              <a:gd name="connsiteX2326" fmla="*/ 6028713 w 12191091"/>
              <a:gd name="connsiteY2326" fmla="*/ 3339351 h 6787551"/>
              <a:gd name="connsiteX2327" fmla="*/ 5998261 w 12191091"/>
              <a:gd name="connsiteY2327" fmla="*/ 3308761 h 6787551"/>
              <a:gd name="connsiteX2328" fmla="*/ 6036883 w 12191091"/>
              <a:gd name="connsiteY2328" fmla="*/ 3332721 h 6787551"/>
              <a:gd name="connsiteX2329" fmla="*/ 6069509 w 12191091"/>
              <a:gd name="connsiteY2329" fmla="*/ 3361660 h 6787551"/>
              <a:gd name="connsiteX2330" fmla="*/ 6028713 w 12191091"/>
              <a:gd name="connsiteY2330" fmla="*/ 3339351 h 6787551"/>
              <a:gd name="connsiteX2331" fmla="*/ 6019828 w 12191091"/>
              <a:gd name="connsiteY2331" fmla="*/ 3334371 h 6787551"/>
              <a:gd name="connsiteX2332" fmla="*/ 5977932 w 12191091"/>
              <a:gd name="connsiteY2332" fmla="*/ 3310494 h 6787551"/>
              <a:gd name="connsiteX2333" fmla="*/ 5948579 w 12191091"/>
              <a:gd name="connsiteY2333" fmla="*/ 3276850 h 6787551"/>
              <a:gd name="connsiteX2334" fmla="*/ 5988082 w 12191091"/>
              <a:gd name="connsiteY2334" fmla="*/ 3302296 h 6787551"/>
              <a:gd name="connsiteX2335" fmla="*/ 6019828 w 12191091"/>
              <a:gd name="connsiteY2335" fmla="*/ 3334371 h 6787551"/>
              <a:gd name="connsiteX2336" fmla="*/ 5942170 w 12191091"/>
              <a:gd name="connsiteY2336" fmla="*/ 3269340 h 6787551"/>
              <a:gd name="connsiteX2337" fmla="*/ 5915128 w 12191091"/>
              <a:gd name="connsiteY2337" fmla="*/ 3237375 h 6787551"/>
              <a:gd name="connsiteX2338" fmla="*/ 5950642 w 12191091"/>
              <a:gd name="connsiteY2338" fmla="*/ 3263343 h 6787551"/>
              <a:gd name="connsiteX2339" fmla="*/ 5979802 w 12191091"/>
              <a:gd name="connsiteY2339" fmla="*/ 3293768 h 6787551"/>
              <a:gd name="connsiteX2340" fmla="*/ 5942170 w 12191091"/>
              <a:gd name="connsiteY2340" fmla="*/ 3269340 h 6787551"/>
              <a:gd name="connsiteX2341" fmla="*/ 5933972 w 12191091"/>
              <a:gd name="connsiteY2341" fmla="*/ 3263976 h 6787551"/>
              <a:gd name="connsiteX2342" fmla="*/ 5895102 w 12191091"/>
              <a:gd name="connsiteY2342" fmla="*/ 3237815 h 6787551"/>
              <a:gd name="connsiteX2343" fmla="*/ 5869051 w 12191091"/>
              <a:gd name="connsiteY2343" fmla="*/ 3202658 h 6787551"/>
              <a:gd name="connsiteX2344" fmla="*/ 5905858 w 12191091"/>
              <a:gd name="connsiteY2344" fmla="*/ 3230497 h 6787551"/>
              <a:gd name="connsiteX2345" fmla="*/ 5933972 w 12191091"/>
              <a:gd name="connsiteY2345" fmla="*/ 3263976 h 6787551"/>
              <a:gd name="connsiteX2346" fmla="*/ 5863301 w 12191091"/>
              <a:gd name="connsiteY2346" fmla="*/ 3194708 h 6787551"/>
              <a:gd name="connsiteX2347" fmla="*/ 5839341 w 12191091"/>
              <a:gd name="connsiteY2347" fmla="*/ 3161422 h 6787551"/>
              <a:gd name="connsiteX2348" fmla="*/ 5872517 w 12191091"/>
              <a:gd name="connsiteY2348" fmla="*/ 3189757 h 6787551"/>
              <a:gd name="connsiteX2349" fmla="*/ 5898320 w 12191091"/>
              <a:gd name="connsiteY2349" fmla="*/ 3221392 h 6787551"/>
              <a:gd name="connsiteX2350" fmla="*/ 5863301 w 12191091"/>
              <a:gd name="connsiteY2350" fmla="*/ 3194708 h 6787551"/>
              <a:gd name="connsiteX2351" fmla="*/ 5855434 w 12191091"/>
              <a:gd name="connsiteY2351" fmla="*/ 3188601 h 6787551"/>
              <a:gd name="connsiteX2352" fmla="*/ 5819645 w 12191091"/>
              <a:gd name="connsiteY2352" fmla="*/ 3160404 h 6787551"/>
              <a:gd name="connsiteX2353" fmla="*/ 5796674 w 12191091"/>
              <a:gd name="connsiteY2353" fmla="*/ 3123900 h 6787551"/>
              <a:gd name="connsiteX2354" fmla="*/ 5830483 w 12191091"/>
              <a:gd name="connsiteY2354" fmla="*/ 3153720 h 6787551"/>
              <a:gd name="connsiteX2355" fmla="*/ 5855434 w 12191091"/>
              <a:gd name="connsiteY2355" fmla="*/ 3188601 h 6787551"/>
              <a:gd name="connsiteX2356" fmla="*/ 5791475 w 12191091"/>
              <a:gd name="connsiteY2356" fmla="*/ 3115565 h 6787551"/>
              <a:gd name="connsiteX2357" fmla="*/ 5769606 w 12191091"/>
              <a:gd name="connsiteY2357" fmla="*/ 3079885 h 6787551"/>
              <a:gd name="connsiteX2358" fmla="*/ 5799921 w 12191091"/>
              <a:gd name="connsiteY2358" fmla="*/ 3109925 h 6787551"/>
              <a:gd name="connsiteX2359" fmla="*/ 5823826 w 12191091"/>
              <a:gd name="connsiteY2359" fmla="*/ 3144257 h 6787551"/>
              <a:gd name="connsiteX2360" fmla="*/ 5791475 w 12191091"/>
              <a:gd name="connsiteY2360" fmla="*/ 3115565 h 6787551"/>
              <a:gd name="connsiteX2361" fmla="*/ 5784130 w 12191091"/>
              <a:gd name="connsiteY2361" fmla="*/ 3108963 h 6787551"/>
              <a:gd name="connsiteX2362" fmla="*/ 5751119 w 12191091"/>
              <a:gd name="connsiteY2362" fmla="*/ 3078785 h 6787551"/>
              <a:gd name="connsiteX2363" fmla="*/ 5730488 w 12191091"/>
              <a:gd name="connsiteY2363" fmla="*/ 3040162 h 6787551"/>
              <a:gd name="connsiteX2364" fmla="*/ 5761271 w 12191091"/>
              <a:gd name="connsiteY2364" fmla="*/ 3071523 h 6787551"/>
              <a:gd name="connsiteX2365" fmla="*/ 5784130 w 12191091"/>
              <a:gd name="connsiteY2365" fmla="*/ 3108963 h 6787551"/>
              <a:gd name="connsiteX2366" fmla="*/ 5725976 w 12191091"/>
              <a:gd name="connsiteY2366" fmla="*/ 3031580 h 6787551"/>
              <a:gd name="connsiteX2367" fmla="*/ 5706637 w 12191091"/>
              <a:gd name="connsiteY2367" fmla="*/ 2994552 h 6787551"/>
              <a:gd name="connsiteX2368" fmla="*/ 5733926 w 12191091"/>
              <a:gd name="connsiteY2368" fmla="*/ 3025665 h 6787551"/>
              <a:gd name="connsiteX2369" fmla="*/ 5755383 w 12191091"/>
              <a:gd name="connsiteY2369" fmla="*/ 3061674 h 6787551"/>
              <a:gd name="connsiteX2370" fmla="*/ 5725976 w 12191091"/>
              <a:gd name="connsiteY2370" fmla="*/ 3031580 h 6787551"/>
              <a:gd name="connsiteX2371" fmla="*/ 5719209 w 12191091"/>
              <a:gd name="connsiteY2371" fmla="*/ 3024565 h 6787551"/>
              <a:gd name="connsiteX2372" fmla="*/ 5688839 w 12191091"/>
              <a:gd name="connsiteY2372" fmla="*/ 2992682 h 6787551"/>
              <a:gd name="connsiteX2373" fmla="*/ 5670821 w 12191091"/>
              <a:gd name="connsiteY2373" fmla="*/ 2952849 h 6787551"/>
              <a:gd name="connsiteX2374" fmla="*/ 5699072 w 12191091"/>
              <a:gd name="connsiteY2374" fmla="*/ 2985832 h 6787551"/>
              <a:gd name="connsiteX2375" fmla="*/ 5719209 w 12191091"/>
              <a:gd name="connsiteY2375" fmla="*/ 3024565 h 6787551"/>
              <a:gd name="connsiteX2376" fmla="*/ 5666804 w 12191091"/>
              <a:gd name="connsiteY2376" fmla="*/ 2943853 h 6787551"/>
              <a:gd name="connsiteX2377" fmla="*/ 5650024 w 12191091"/>
              <a:gd name="connsiteY2377" fmla="*/ 2906028 h 6787551"/>
              <a:gd name="connsiteX2378" fmla="*/ 5675030 w 12191091"/>
              <a:gd name="connsiteY2378" fmla="*/ 2938682 h 6787551"/>
              <a:gd name="connsiteX2379" fmla="*/ 5693708 w 12191091"/>
              <a:gd name="connsiteY2379" fmla="*/ 2975379 h 6787551"/>
              <a:gd name="connsiteX2380" fmla="*/ 5666804 w 12191091"/>
              <a:gd name="connsiteY2380" fmla="*/ 2943853 h 6787551"/>
              <a:gd name="connsiteX2381" fmla="*/ 5660395 w 12191091"/>
              <a:gd name="connsiteY2381" fmla="*/ 2936233 h 6787551"/>
              <a:gd name="connsiteX2382" fmla="*/ 5632748 w 12191091"/>
              <a:gd name="connsiteY2382" fmla="*/ 2903140 h 6787551"/>
              <a:gd name="connsiteX2383" fmla="*/ 5617261 w 12191091"/>
              <a:gd name="connsiteY2383" fmla="*/ 2862509 h 6787551"/>
              <a:gd name="connsiteX2384" fmla="*/ 5642872 w 12191091"/>
              <a:gd name="connsiteY2384" fmla="*/ 2896565 h 6787551"/>
              <a:gd name="connsiteX2385" fmla="*/ 5660395 w 12191091"/>
              <a:gd name="connsiteY2385" fmla="*/ 2936233 h 6787551"/>
              <a:gd name="connsiteX2386" fmla="*/ 5613712 w 12191091"/>
              <a:gd name="connsiteY2386" fmla="*/ 2853129 h 6787551"/>
              <a:gd name="connsiteX2387" fmla="*/ 5599242 w 12191091"/>
              <a:gd name="connsiteY2387" fmla="*/ 2814478 h 6787551"/>
              <a:gd name="connsiteX2388" fmla="*/ 5621635 w 12191091"/>
              <a:gd name="connsiteY2388" fmla="*/ 2847764 h 6787551"/>
              <a:gd name="connsiteX2389" fmla="*/ 5638085 w 12191091"/>
              <a:gd name="connsiteY2389" fmla="*/ 2885672 h 6787551"/>
              <a:gd name="connsiteX2390" fmla="*/ 5613712 w 12191091"/>
              <a:gd name="connsiteY2390" fmla="*/ 2853129 h 6787551"/>
              <a:gd name="connsiteX2391" fmla="*/ 5607743 w 12191091"/>
              <a:gd name="connsiteY2391" fmla="*/ 2845041 h 6787551"/>
              <a:gd name="connsiteX2392" fmla="*/ 5589889 w 12191091"/>
              <a:gd name="connsiteY2392" fmla="*/ 2820861 h 6787551"/>
              <a:gd name="connsiteX2393" fmla="*/ 5582682 w 12191091"/>
              <a:gd name="connsiteY2393" fmla="*/ 2810930 h 6787551"/>
              <a:gd name="connsiteX2394" fmla="*/ 5569505 w 12191091"/>
              <a:gd name="connsiteY2394" fmla="*/ 2769639 h 6787551"/>
              <a:gd name="connsiteX2395" fmla="*/ 5571376 w 12191091"/>
              <a:gd name="connsiteY2395" fmla="*/ 2772527 h 6787551"/>
              <a:gd name="connsiteX2396" fmla="*/ 5592558 w 12191091"/>
              <a:gd name="connsiteY2396" fmla="*/ 2804465 h 6787551"/>
              <a:gd name="connsiteX2397" fmla="*/ 5607743 w 12191091"/>
              <a:gd name="connsiteY2397" fmla="*/ 2845041 h 6787551"/>
              <a:gd name="connsiteX2398" fmla="*/ 5573686 w 12191091"/>
              <a:gd name="connsiteY2398" fmla="*/ 2771014 h 6787551"/>
              <a:gd name="connsiteX2399" fmla="*/ 5566396 w 12191091"/>
              <a:gd name="connsiteY2399" fmla="*/ 2759873 h 6787551"/>
              <a:gd name="connsiteX2400" fmla="*/ 5554072 w 12191091"/>
              <a:gd name="connsiteY2400" fmla="*/ 2720799 h 6787551"/>
              <a:gd name="connsiteX2401" fmla="*/ 5555118 w 12191091"/>
              <a:gd name="connsiteY2401" fmla="*/ 2722568 h 6787551"/>
              <a:gd name="connsiteX2402" fmla="*/ 5574182 w 12191091"/>
              <a:gd name="connsiteY2402" fmla="*/ 2754729 h 6787551"/>
              <a:gd name="connsiteX2403" fmla="*/ 5588404 w 12191091"/>
              <a:gd name="connsiteY2403" fmla="*/ 2793269 h 6787551"/>
              <a:gd name="connsiteX2404" fmla="*/ 5573686 w 12191091"/>
              <a:gd name="connsiteY2404" fmla="*/ 2771014 h 6787551"/>
              <a:gd name="connsiteX2405" fmla="*/ 5560812 w 12191091"/>
              <a:gd name="connsiteY2405" fmla="*/ 2751345 h 6787551"/>
              <a:gd name="connsiteX2406" fmla="*/ 5538090 w 12191091"/>
              <a:gd name="connsiteY2406" fmla="*/ 2716362 h 6787551"/>
              <a:gd name="connsiteX2407" fmla="*/ 5526976 w 12191091"/>
              <a:gd name="connsiteY2407" fmla="*/ 2674526 h 6787551"/>
              <a:gd name="connsiteX2408" fmla="*/ 5547855 w 12191091"/>
              <a:gd name="connsiteY2408" fmla="*/ 2710255 h 6787551"/>
              <a:gd name="connsiteX2409" fmla="*/ 5560812 w 12191091"/>
              <a:gd name="connsiteY2409" fmla="*/ 2751345 h 6787551"/>
              <a:gd name="connsiteX2410" fmla="*/ 5519109 w 12191091"/>
              <a:gd name="connsiteY2410" fmla="*/ 2655509 h 6787551"/>
              <a:gd name="connsiteX2411" fmla="*/ 5498532 w 12191091"/>
              <a:gd name="connsiteY2411" fmla="*/ 2619869 h 6787551"/>
              <a:gd name="connsiteX2412" fmla="*/ 5493553 w 12191091"/>
              <a:gd name="connsiteY2412" fmla="*/ 2596992 h 6787551"/>
              <a:gd name="connsiteX2413" fmla="*/ 5489344 w 12191091"/>
              <a:gd name="connsiteY2413" fmla="*/ 2577716 h 6787551"/>
              <a:gd name="connsiteX2414" fmla="*/ 5508160 w 12191091"/>
              <a:gd name="connsiteY2414" fmla="*/ 2613957 h 6787551"/>
              <a:gd name="connsiteX2415" fmla="*/ 5519109 w 12191091"/>
              <a:gd name="connsiteY2415" fmla="*/ 2655509 h 6787551"/>
              <a:gd name="connsiteX2416" fmla="*/ 5487088 w 12191091"/>
              <a:gd name="connsiteY2416" fmla="*/ 2567356 h 6787551"/>
              <a:gd name="connsiteX2417" fmla="*/ 5478423 w 12191091"/>
              <a:gd name="connsiteY2417" fmla="*/ 2527672 h 6787551"/>
              <a:gd name="connsiteX2418" fmla="*/ 5494653 w 12191091"/>
              <a:gd name="connsiteY2418" fmla="*/ 2562677 h 6787551"/>
              <a:gd name="connsiteX2419" fmla="*/ 5504529 w 12191091"/>
              <a:gd name="connsiteY2419" fmla="*/ 2600134 h 6787551"/>
              <a:gd name="connsiteX2420" fmla="*/ 5504969 w 12191091"/>
              <a:gd name="connsiteY2420" fmla="*/ 2601850 h 6787551"/>
              <a:gd name="connsiteX2421" fmla="*/ 5487088 w 12191091"/>
              <a:gd name="connsiteY2421" fmla="*/ 2567356 h 6787551"/>
              <a:gd name="connsiteX2422" fmla="*/ 5482219 w 12191091"/>
              <a:gd name="connsiteY2422" fmla="*/ 2557929 h 6787551"/>
              <a:gd name="connsiteX2423" fmla="*/ 5463650 w 12191091"/>
              <a:gd name="connsiteY2423" fmla="*/ 2521906 h 6787551"/>
              <a:gd name="connsiteX2424" fmla="*/ 5456195 w 12191091"/>
              <a:gd name="connsiteY2424" fmla="*/ 2479578 h 6787551"/>
              <a:gd name="connsiteX2425" fmla="*/ 5473086 w 12191091"/>
              <a:gd name="connsiteY2425" fmla="*/ 2516140 h 6787551"/>
              <a:gd name="connsiteX2426" fmla="*/ 5482219 w 12191091"/>
              <a:gd name="connsiteY2426" fmla="*/ 2557929 h 6787551"/>
              <a:gd name="connsiteX2427" fmla="*/ 5456305 w 12191091"/>
              <a:gd name="connsiteY2427" fmla="*/ 2473303 h 6787551"/>
              <a:gd name="connsiteX2428" fmla="*/ 5454297 w 12191091"/>
              <a:gd name="connsiteY2428" fmla="*/ 2468946 h 6787551"/>
              <a:gd name="connsiteX2429" fmla="*/ 5447172 w 12191091"/>
              <a:gd name="connsiteY2429" fmla="*/ 2428953 h 6787551"/>
              <a:gd name="connsiteX2430" fmla="*/ 5461642 w 12191091"/>
              <a:gd name="connsiteY2430" fmla="*/ 2464143 h 6787551"/>
              <a:gd name="connsiteX2431" fmla="*/ 5470362 w 12191091"/>
              <a:gd name="connsiteY2431" fmla="*/ 2503670 h 6787551"/>
              <a:gd name="connsiteX2432" fmla="*/ 5456305 w 12191091"/>
              <a:gd name="connsiteY2432" fmla="*/ 2473303 h 6787551"/>
              <a:gd name="connsiteX2433" fmla="*/ 5449758 w 12191091"/>
              <a:gd name="connsiteY2433" fmla="*/ 2459150 h 6787551"/>
              <a:gd name="connsiteX2434" fmla="*/ 5433005 w 12191091"/>
              <a:gd name="connsiteY2434" fmla="*/ 2422904 h 6787551"/>
              <a:gd name="connsiteX2435" fmla="*/ 5427036 w 12191091"/>
              <a:gd name="connsiteY2435" fmla="*/ 2380191 h 6787551"/>
              <a:gd name="connsiteX2436" fmla="*/ 5442193 w 12191091"/>
              <a:gd name="connsiteY2436" fmla="*/ 2416918 h 6787551"/>
              <a:gd name="connsiteX2437" fmla="*/ 5449758 w 12191091"/>
              <a:gd name="connsiteY2437" fmla="*/ 2459150 h 6787551"/>
              <a:gd name="connsiteX2438" fmla="*/ 5425495 w 12191091"/>
              <a:gd name="connsiteY2438" fmla="*/ 2369286 h 6787551"/>
              <a:gd name="connsiteX2439" fmla="*/ 5419801 w 12191091"/>
              <a:gd name="connsiteY2439" fmla="*/ 2329513 h 6787551"/>
              <a:gd name="connsiteX2440" fmla="*/ 5432703 w 12191091"/>
              <a:gd name="connsiteY2440" fmla="*/ 2364659 h 6787551"/>
              <a:gd name="connsiteX2441" fmla="*/ 5439882 w 12191091"/>
              <a:gd name="connsiteY2441" fmla="*/ 2404063 h 6787551"/>
              <a:gd name="connsiteX2442" fmla="*/ 5425495 w 12191091"/>
              <a:gd name="connsiteY2442" fmla="*/ 2369286 h 6787551"/>
              <a:gd name="connsiteX2443" fmla="*/ 5421259 w 12191091"/>
              <a:gd name="connsiteY2443" fmla="*/ 2359108 h 6787551"/>
              <a:gd name="connsiteX2444" fmla="*/ 5406156 w 12191091"/>
              <a:gd name="connsiteY2444" fmla="*/ 2322810 h 6787551"/>
              <a:gd name="connsiteX2445" fmla="*/ 5401617 w 12191091"/>
              <a:gd name="connsiteY2445" fmla="*/ 2280476 h 6787551"/>
              <a:gd name="connsiteX2446" fmla="*/ 5415234 w 12191091"/>
              <a:gd name="connsiteY2446" fmla="*/ 2317143 h 6787551"/>
              <a:gd name="connsiteX2447" fmla="*/ 5421259 w 12191091"/>
              <a:gd name="connsiteY2447" fmla="*/ 2359108 h 6787551"/>
              <a:gd name="connsiteX2448" fmla="*/ 5392457 w 12191091"/>
              <a:gd name="connsiteY2448" fmla="*/ 2223023 h 6787551"/>
              <a:gd name="connsiteX2449" fmla="*/ 5396473 w 12191091"/>
              <a:gd name="connsiteY2449" fmla="*/ 2258826 h 6787551"/>
              <a:gd name="connsiteX2450" fmla="*/ 5382856 w 12191091"/>
              <a:gd name="connsiteY2450" fmla="*/ 2222638 h 6787551"/>
              <a:gd name="connsiteX2451" fmla="*/ 5379555 w 12191091"/>
              <a:gd name="connsiteY2451" fmla="*/ 2180555 h 6787551"/>
              <a:gd name="connsiteX2452" fmla="*/ 5391769 w 12191091"/>
              <a:gd name="connsiteY2452" fmla="*/ 2217095 h 6787551"/>
              <a:gd name="connsiteX2453" fmla="*/ 5392457 w 12191091"/>
              <a:gd name="connsiteY2453" fmla="*/ 2223023 h 6787551"/>
              <a:gd name="connsiteX2454" fmla="*/ 5378647 w 12191091"/>
              <a:gd name="connsiteY2454" fmla="*/ 2169249 h 6787551"/>
              <a:gd name="connsiteX2455" fmla="*/ 5375374 w 12191091"/>
              <a:gd name="connsiteY2455" fmla="*/ 2130169 h 6787551"/>
              <a:gd name="connsiteX2456" fmla="*/ 5385607 w 12191091"/>
              <a:gd name="connsiteY2456" fmla="*/ 2164836 h 6787551"/>
              <a:gd name="connsiteX2457" fmla="*/ 5390229 w 12191091"/>
              <a:gd name="connsiteY2457" fmla="*/ 2203706 h 6787551"/>
              <a:gd name="connsiteX2458" fmla="*/ 5378647 w 12191091"/>
              <a:gd name="connsiteY2458" fmla="*/ 2169249 h 6787551"/>
              <a:gd name="connsiteX2459" fmla="*/ 5375016 w 12191091"/>
              <a:gd name="connsiteY2459" fmla="*/ 2158570 h 6787551"/>
              <a:gd name="connsiteX2460" fmla="*/ 5362665 w 12191091"/>
              <a:gd name="connsiteY2460" fmla="*/ 2122569 h 6787551"/>
              <a:gd name="connsiteX2461" fmla="*/ 5360491 w 12191091"/>
              <a:gd name="connsiteY2461" fmla="*/ 2080780 h 6787551"/>
              <a:gd name="connsiteX2462" fmla="*/ 5371468 w 12191091"/>
              <a:gd name="connsiteY2462" fmla="*/ 2117075 h 6787551"/>
              <a:gd name="connsiteX2463" fmla="*/ 5375016 w 12191091"/>
              <a:gd name="connsiteY2463" fmla="*/ 2158570 h 6787551"/>
              <a:gd name="connsiteX2464" fmla="*/ 5359859 w 12191091"/>
              <a:gd name="connsiteY2464" fmla="*/ 2069355 h 6787551"/>
              <a:gd name="connsiteX2465" fmla="*/ 5357575 w 12191091"/>
              <a:gd name="connsiteY2465" fmla="*/ 2030441 h 6787551"/>
              <a:gd name="connsiteX2466" fmla="*/ 5366736 w 12191091"/>
              <a:gd name="connsiteY2466" fmla="*/ 2064874 h 6787551"/>
              <a:gd name="connsiteX2467" fmla="*/ 5370284 w 12191091"/>
              <a:gd name="connsiteY2467" fmla="*/ 2103620 h 6787551"/>
              <a:gd name="connsiteX2468" fmla="*/ 5359859 w 12191091"/>
              <a:gd name="connsiteY2468" fmla="*/ 2069355 h 6787551"/>
              <a:gd name="connsiteX2469" fmla="*/ 5356475 w 12191091"/>
              <a:gd name="connsiteY2469" fmla="*/ 2058423 h 6787551"/>
              <a:gd name="connsiteX2470" fmla="*/ 5345224 w 12191091"/>
              <a:gd name="connsiteY2470" fmla="*/ 2022436 h 6787551"/>
              <a:gd name="connsiteX2471" fmla="*/ 5344014 w 12191091"/>
              <a:gd name="connsiteY2471" fmla="*/ 1980894 h 6787551"/>
              <a:gd name="connsiteX2472" fmla="*/ 5353972 w 12191091"/>
              <a:gd name="connsiteY2472" fmla="*/ 2017124 h 6787551"/>
              <a:gd name="connsiteX2473" fmla="*/ 5356475 w 12191091"/>
              <a:gd name="connsiteY2473" fmla="*/ 2058423 h 6787551"/>
              <a:gd name="connsiteX2474" fmla="*/ 5343601 w 12191091"/>
              <a:gd name="connsiteY2474" fmla="*/ 1969258 h 6787551"/>
              <a:gd name="connsiteX2475" fmla="*/ 5342198 w 12191091"/>
              <a:gd name="connsiteY2475" fmla="*/ 1930880 h 6787551"/>
              <a:gd name="connsiteX2476" fmla="*/ 5350451 w 12191091"/>
              <a:gd name="connsiteY2476" fmla="*/ 1965280 h 6787551"/>
              <a:gd name="connsiteX2477" fmla="*/ 5353091 w 12191091"/>
              <a:gd name="connsiteY2477" fmla="*/ 2003413 h 6787551"/>
              <a:gd name="connsiteX2478" fmla="*/ 5343601 w 12191091"/>
              <a:gd name="connsiteY2478" fmla="*/ 1969258 h 6787551"/>
              <a:gd name="connsiteX2479" fmla="*/ 5340492 w 12191091"/>
              <a:gd name="connsiteY2479" fmla="*/ 1958186 h 6787551"/>
              <a:gd name="connsiteX2480" fmla="*/ 5292077 w 12191091"/>
              <a:gd name="connsiteY2480" fmla="*/ 1797442 h 6787551"/>
              <a:gd name="connsiteX2481" fmla="*/ 4655353 w 12191091"/>
              <a:gd name="connsiteY2481" fmla="*/ 947110 h 6787551"/>
              <a:gd name="connsiteX2482" fmla="*/ 3874812 w 12191091"/>
              <a:gd name="connsiteY2482" fmla="*/ 767724 h 6787551"/>
              <a:gd name="connsiteX2483" fmla="*/ 3849503 w 12191091"/>
              <a:gd name="connsiteY2483" fmla="*/ 721919 h 6787551"/>
              <a:gd name="connsiteX2484" fmla="*/ 4651721 w 12191091"/>
              <a:gd name="connsiteY2484" fmla="*/ 874269 h 6787551"/>
              <a:gd name="connsiteX2485" fmla="*/ 5289326 w 12191091"/>
              <a:gd name="connsiteY2485" fmla="*/ 1732713 h 6787551"/>
              <a:gd name="connsiteX2486" fmla="*/ 5338924 w 12191091"/>
              <a:gd name="connsiteY2486" fmla="*/ 1917530 h 6787551"/>
              <a:gd name="connsiteX2487" fmla="*/ 5340492 w 12191091"/>
              <a:gd name="connsiteY2487" fmla="*/ 1958186 h 6787551"/>
              <a:gd name="connsiteX2488" fmla="*/ 5291966 w 12191091"/>
              <a:gd name="connsiteY2488" fmla="*/ 1731938 h 6787551"/>
              <a:gd name="connsiteX2489" fmla="*/ 5066722 w 12191091"/>
              <a:gd name="connsiteY2489" fmla="*/ 1230002 h 6787551"/>
              <a:gd name="connsiteX2490" fmla="*/ 4652877 w 12191091"/>
              <a:gd name="connsiteY2490" fmla="*/ 871763 h 6787551"/>
              <a:gd name="connsiteX2491" fmla="*/ 4024405 w 12191091"/>
              <a:gd name="connsiteY2491" fmla="*/ 725195 h 6787551"/>
              <a:gd name="connsiteX2492" fmla="*/ 3848073 w 12191091"/>
              <a:gd name="connsiteY2492" fmla="*/ 719330 h 6787551"/>
              <a:gd name="connsiteX2493" fmla="*/ 3822379 w 12191091"/>
              <a:gd name="connsiteY2493" fmla="*/ 673459 h 6787551"/>
              <a:gd name="connsiteX2494" fmla="*/ 4649301 w 12191091"/>
              <a:gd name="connsiteY2494" fmla="*/ 798950 h 6787551"/>
              <a:gd name="connsiteX2495" fmla="*/ 5289160 w 12191091"/>
              <a:gd name="connsiteY2495" fmla="*/ 1667140 h 6787551"/>
              <a:gd name="connsiteX2496" fmla="*/ 5336449 w 12191091"/>
              <a:gd name="connsiteY2496" fmla="*/ 1865433 h 6787551"/>
              <a:gd name="connsiteX2497" fmla="*/ 5338292 w 12191091"/>
              <a:gd name="connsiteY2497" fmla="*/ 1903583 h 6787551"/>
              <a:gd name="connsiteX2498" fmla="*/ 5291966 w 12191091"/>
              <a:gd name="connsiteY2498" fmla="*/ 1731938 h 6787551"/>
              <a:gd name="connsiteX2499" fmla="*/ 3844909 w 12191091"/>
              <a:gd name="connsiteY2499" fmla="*/ 719314 h 6787551"/>
              <a:gd name="connsiteX2500" fmla="*/ 3785297 w 12191091"/>
              <a:gd name="connsiteY2500" fmla="*/ 719550 h 6787551"/>
              <a:gd name="connsiteX2501" fmla="*/ 3757650 w 12191091"/>
              <a:gd name="connsiteY2501" fmla="*/ 676625 h 6787551"/>
              <a:gd name="connsiteX2502" fmla="*/ 3819298 w 12191091"/>
              <a:gd name="connsiteY2502" fmla="*/ 673591 h 6787551"/>
              <a:gd name="connsiteX2503" fmla="*/ 3844909 w 12191091"/>
              <a:gd name="connsiteY2503" fmla="*/ 719314 h 6787551"/>
              <a:gd name="connsiteX2504" fmla="*/ 3755807 w 12191091"/>
              <a:gd name="connsiteY2504" fmla="*/ 673781 h 6787551"/>
              <a:gd name="connsiteX2505" fmla="*/ 3727528 w 12191091"/>
              <a:gd name="connsiteY2505" fmla="*/ 630781 h 6787551"/>
              <a:gd name="connsiteX2506" fmla="*/ 3791569 w 12191091"/>
              <a:gd name="connsiteY2506" fmla="*/ 625123 h 6787551"/>
              <a:gd name="connsiteX2507" fmla="*/ 3817703 w 12191091"/>
              <a:gd name="connsiteY2507" fmla="*/ 670763 h 6787551"/>
              <a:gd name="connsiteX2508" fmla="*/ 3755807 w 12191091"/>
              <a:gd name="connsiteY2508" fmla="*/ 673781 h 6787551"/>
              <a:gd name="connsiteX2509" fmla="*/ 3752644 w 12191091"/>
              <a:gd name="connsiteY2509" fmla="*/ 673965 h 6787551"/>
              <a:gd name="connsiteX2510" fmla="*/ 3691024 w 12191091"/>
              <a:gd name="connsiteY2510" fmla="*/ 677998 h 6787551"/>
              <a:gd name="connsiteX2511" fmla="*/ 3660681 w 12191091"/>
              <a:gd name="connsiteY2511" fmla="*/ 637859 h 6787551"/>
              <a:gd name="connsiteX2512" fmla="*/ 3724447 w 12191091"/>
              <a:gd name="connsiteY2512" fmla="*/ 631081 h 6787551"/>
              <a:gd name="connsiteX2513" fmla="*/ 3752644 w 12191091"/>
              <a:gd name="connsiteY2513" fmla="*/ 673965 h 6787551"/>
              <a:gd name="connsiteX2514" fmla="*/ 3687777 w 12191091"/>
              <a:gd name="connsiteY2514" fmla="*/ 678234 h 6787551"/>
              <a:gd name="connsiteX2515" fmla="*/ 3625965 w 12191091"/>
              <a:gd name="connsiteY2515" fmla="*/ 683175 h 6787551"/>
              <a:gd name="connsiteX2516" fmla="*/ 3593587 w 12191091"/>
              <a:gd name="connsiteY2516" fmla="*/ 646049 h 6787551"/>
              <a:gd name="connsiteX2517" fmla="*/ 3657490 w 12191091"/>
              <a:gd name="connsiteY2517" fmla="*/ 638223 h 6787551"/>
              <a:gd name="connsiteX2518" fmla="*/ 3687777 w 12191091"/>
              <a:gd name="connsiteY2518" fmla="*/ 678234 h 6787551"/>
              <a:gd name="connsiteX2519" fmla="*/ 3591633 w 12191091"/>
              <a:gd name="connsiteY2519" fmla="*/ 643840 h 6787551"/>
              <a:gd name="connsiteX2520" fmla="*/ 3558650 w 12191091"/>
              <a:gd name="connsiteY2520" fmla="*/ 606942 h 6787551"/>
              <a:gd name="connsiteX2521" fmla="*/ 3624837 w 12191091"/>
              <a:gd name="connsiteY2521" fmla="*/ 596117 h 6787551"/>
              <a:gd name="connsiteX2522" fmla="*/ 3655757 w 12191091"/>
              <a:gd name="connsiteY2522" fmla="*/ 635961 h 6787551"/>
              <a:gd name="connsiteX2523" fmla="*/ 3591633 w 12191091"/>
              <a:gd name="connsiteY2523" fmla="*/ 643840 h 6787551"/>
              <a:gd name="connsiteX2524" fmla="*/ 3588360 w 12191091"/>
              <a:gd name="connsiteY2524" fmla="*/ 644264 h 6787551"/>
              <a:gd name="connsiteX2525" fmla="*/ 3524209 w 12191091"/>
              <a:gd name="connsiteY2525" fmla="*/ 652976 h 6787551"/>
              <a:gd name="connsiteX2526" fmla="*/ 3489217 w 12191091"/>
              <a:gd name="connsiteY2526" fmla="*/ 619197 h 6787551"/>
              <a:gd name="connsiteX2527" fmla="*/ 3555431 w 12191091"/>
              <a:gd name="connsiteY2527" fmla="*/ 607492 h 6787551"/>
              <a:gd name="connsiteX2528" fmla="*/ 3588360 w 12191091"/>
              <a:gd name="connsiteY2528" fmla="*/ 644264 h 6787551"/>
              <a:gd name="connsiteX2529" fmla="*/ 3486769 w 12191091"/>
              <a:gd name="connsiteY2529" fmla="*/ 616851 h 6787551"/>
              <a:gd name="connsiteX2530" fmla="*/ 3450870 w 12191091"/>
              <a:gd name="connsiteY2530" fmla="*/ 583243 h 6787551"/>
              <a:gd name="connsiteX2531" fmla="*/ 3519422 w 12191091"/>
              <a:gd name="connsiteY2531" fmla="*/ 568440 h 6787551"/>
              <a:gd name="connsiteX2532" fmla="*/ 3553259 w 12191091"/>
              <a:gd name="connsiteY2532" fmla="*/ 605077 h 6787551"/>
              <a:gd name="connsiteX2533" fmla="*/ 3486769 w 12191091"/>
              <a:gd name="connsiteY2533" fmla="*/ 616851 h 6787551"/>
              <a:gd name="connsiteX2534" fmla="*/ 3483413 w 12191091"/>
              <a:gd name="connsiteY2534" fmla="*/ 617459 h 6787551"/>
              <a:gd name="connsiteX2535" fmla="*/ 3416786 w 12191091"/>
              <a:gd name="connsiteY2535" fmla="*/ 629995 h 6787551"/>
              <a:gd name="connsiteX2536" fmla="*/ 3378961 w 12191091"/>
              <a:gd name="connsiteY2536" fmla="*/ 599619 h 6787551"/>
              <a:gd name="connsiteX2537" fmla="*/ 3447624 w 12191091"/>
              <a:gd name="connsiteY2537" fmla="*/ 583967 h 6787551"/>
              <a:gd name="connsiteX2538" fmla="*/ 3483413 w 12191091"/>
              <a:gd name="connsiteY2538" fmla="*/ 617459 h 6787551"/>
              <a:gd name="connsiteX2539" fmla="*/ 3376073 w 12191091"/>
              <a:gd name="connsiteY2539" fmla="*/ 597344 h 6787551"/>
              <a:gd name="connsiteX2540" fmla="*/ 3337422 w 12191091"/>
              <a:gd name="connsiteY2540" fmla="*/ 567420 h 6787551"/>
              <a:gd name="connsiteX2541" fmla="*/ 3408286 w 12191091"/>
              <a:gd name="connsiteY2541" fmla="*/ 548474 h 6787551"/>
              <a:gd name="connsiteX2542" fmla="*/ 3444928 w 12191091"/>
              <a:gd name="connsiteY2542" fmla="*/ 581510 h 6787551"/>
              <a:gd name="connsiteX2543" fmla="*/ 3376073 w 12191091"/>
              <a:gd name="connsiteY2543" fmla="*/ 597344 h 6787551"/>
              <a:gd name="connsiteX2544" fmla="*/ 3372634 w 12191091"/>
              <a:gd name="connsiteY2544" fmla="*/ 598150 h 6787551"/>
              <a:gd name="connsiteX2545" fmla="*/ 3303642 w 12191091"/>
              <a:gd name="connsiteY2545" fmla="*/ 614667 h 6787551"/>
              <a:gd name="connsiteX2546" fmla="*/ 3263093 w 12191091"/>
              <a:gd name="connsiteY2546" fmla="*/ 588030 h 6787551"/>
              <a:gd name="connsiteX2547" fmla="*/ 3334066 w 12191091"/>
              <a:gd name="connsiteY2547" fmla="*/ 568333 h 6787551"/>
              <a:gd name="connsiteX2548" fmla="*/ 3372634 w 12191091"/>
              <a:gd name="connsiteY2548" fmla="*/ 598150 h 6787551"/>
              <a:gd name="connsiteX2549" fmla="*/ 3260040 w 12191091"/>
              <a:gd name="connsiteY2549" fmla="*/ 586035 h 6787551"/>
              <a:gd name="connsiteX2550" fmla="*/ 2922917 w 12191091"/>
              <a:gd name="connsiteY2550" fmla="*/ 408935 h 6787551"/>
              <a:gd name="connsiteX2551" fmla="*/ 2458025 w 12191091"/>
              <a:gd name="connsiteY2551" fmla="*/ 407956 h 6787551"/>
              <a:gd name="connsiteX2552" fmla="*/ 2500312 w 12191091"/>
              <a:gd name="connsiteY2552" fmla="*/ 362414 h 6787551"/>
              <a:gd name="connsiteX2553" fmla="*/ 3001840 w 12191091"/>
              <a:gd name="connsiteY2553" fmla="*/ 363383 h 6787551"/>
              <a:gd name="connsiteX2554" fmla="*/ 3331288 w 12191091"/>
              <a:gd name="connsiteY2554" fmla="*/ 566237 h 6787551"/>
              <a:gd name="connsiteX2555" fmla="*/ 3260040 w 12191091"/>
              <a:gd name="connsiteY2555" fmla="*/ 586035 h 6787551"/>
              <a:gd name="connsiteX2556" fmla="*/ 2921899 w 12191091"/>
              <a:gd name="connsiteY2556" fmla="*/ 411488 h 6787551"/>
              <a:gd name="connsiteX2557" fmla="*/ 3256491 w 12191091"/>
              <a:gd name="connsiteY2557" fmla="*/ 587037 h 6787551"/>
              <a:gd name="connsiteX2558" fmla="*/ 3202573 w 12191091"/>
              <a:gd name="connsiteY2558" fmla="*/ 602384 h 6787551"/>
              <a:gd name="connsiteX2559" fmla="*/ 3184885 w 12191091"/>
              <a:gd name="connsiteY2559" fmla="*/ 607506 h 6787551"/>
              <a:gd name="connsiteX2560" fmla="*/ 2842838 w 12191091"/>
              <a:gd name="connsiteY2560" fmla="*/ 456982 h 6787551"/>
              <a:gd name="connsiteX2561" fmla="*/ 2411474 w 12191091"/>
              <a:gd name="connsiteY2561" fmla="*/ 459780 h 6787551"/>
              <a:gd name="connsiteX2562" fmla="*/ 2454075 w 12191091"/>
              <a:gd name="connsiteY2562" fmla="*/ 412296 h 6787551"/>
              <a:gd name="connsiteX2563" fmla="*/ 2921899 w 12191091"/>
              <a:gd name="connsiteY2563" fmla="*/ 411488 h 6787551"/>
              <a:gd name="connsiteX2564" fmla="*/ 2406402 w 12191091"/>
              <a:gd name="connsiteY2564" fmla="*/ 461353 h 6787551"/>
              <a:gd name="connsiteX2565" fmla="*/ 2352737 w 12191091"/>
              <a:gd name="connsiteY2565" fmla="*/ 480002 h 6787551"/>
              <a:gd name="connsiteX2566" fmla="*/ 2396105 w 12191091"/>
              <a:gd name="connsiteY2566" fmla="*/ 434920 h 6787551"/>
              <a:gd name="connsiteX2567" fmla="*/ 2448567 w 12191091"/>
              <a:gd name="connsiteY2567" fmla="*/ 414255 h 6787551"/>
              <a:gd name="connsiteX2568" fmla="*/ 2406402 w 12191091"/>
              <a:gd name="connsiteY2568" fmla="*/ 461353 h 6787551"/>
              <a:gd name="connsiteX2569" fmla="*/ 2402809 w 12191091"/>
              <a:gd name="connsiteY2569" fmla="*/ 465414 h 6787551"/>
              <a:gd name="connsiteX2570" fmla="*/ 2360907 w 12191091"/>
              <a:gd name="connsiteY2570" fmla="*/ 513304 h 6787551"/>
              <a:gd name="connsiteX2571" fmla="*/ 2305372 w 12191091"/>
              <a:gd name="connsiteY2571" fmla="*/ 530671 h 6787551"/>
              <a:gd name="connsiteX2572" fmla="*/ 2348440 w 12191091"/>
              <a:gd name="connsiteY2572" fmla="*/ 484541 h 6787551"/>
              <a:gd name="connsiteX2573" fmla="*/ 2402809 w 12191091"/>
              <a:gd name="connsiteY2573" fmla="*/ 465414 h 6787551"/>
              <a:gd name="connsiteX2574" fmla="*/ 2299807 w 12191091"/>
              <a:gd name="connsiteY2574" fmla="*/ 532637 h 6787551"/>
              <a:gd name="connsiteX2575" fmla="*/ 2245512 w 12191091"/>
              <a:gd name="connsiteY2575" fmla="*/ 553192 h 6787551"/>
              <a:gd name="connsiteX2576" fmla="*/ 2289117 w 12191091"/>
              <a:gd name="connsiteY2576" fmla="*/ 509368 h 6787551"/>
              <a:gd name="connsiteX2577" fmla="*/ 2342383 w 12191091"/>
              <a:gd name="connsiteY2577" fmla="*/ 486939 h 6787551"/>
              <a:gd name="connsiteX2578" fmla="*/ 2299807 w 12191091"/>
              <a:gd name="connsiteY2578" fmla="*/ 532637 h 6787551"/>
              <a:gd name="connsiteX2579" fmla="*/ 2294957 w 12191091"/>
              <a:gd name="connsiteY2579" fmla="*/ 537905 h 6787551"/>
              <a:gd name="connsiteX2580" fmla="*/ 2253080 w 12191091"/>
              <a:gd name="connsiteY2580" fmla="*/ 583680 h 6787551"/>
              <a:gd name="connsiteX2581" fmla="*/ 2196838 w 12191091"/>
              <a:gd name="connsiteY2581" fmla="*/ 603281 h 6787551"/>
              <a:gd name="connsiteX2582" fmla="*/ 2239510 w 12191091"/>
              <a:gd name="connsiteY2582" fmla="*/ 559307 h 6787551"/>
              <a:gd name="connsiteX2583" fmla="*/ 2294957 w 12191091"/>
              <a:gd name="connsiteY2583" fmla="*/ 537905 h 6787551"/>
              <a:gd name="connsiteX2584" fmla="*/ 2190816 w 12191091"/>
              <a:gd name="connsiteY2584" fmla="*/ 605589 h 6787551"/>
              <a:gd name="connsiteX2585" fmla="*/ 2135870 w 12191091"/>
              <a:gd name="connsiteY2585" fmla="*/ 627956 h 6787551"/>
              <a:gd name="connsiteX2586" fmla="*/ 2178748 w 12191091"/>
              <a:gd name="connsiteY2586" fmla="*/ 586338 h 6787551"/>
              <a:gd name="connsiteX2587" fmla="*/ 2233075 w 12191091"/>
              <a:gd name="connsiteY2587" fmla="*/ 562009 h 6787551"/>
              <a:gd name="connsiteX2588" fmla="*/ 2190816 w 12191091"/>
              <a:gd name="connsiteY2588" fmla="*/ 605589 h 6787551"/>
              <a:gd name="connsiteX2589" fmla="*/ 2187807 w 12191091"/>
              <a:gd name="connsiteY2589" fmla="*/ 608719 h 6787551"/>
              <a:gd name="connsiteX2590" fmla="*/ 2142612 w 12191091"/>
              <a:gd name="connsiteY2590" fmla="*/ 655941 h 6787551"/>
              <a:gd name="connsiteX2591" fmla="*/ 2085553 w 12191091"/>
              <a:gd name="connsiteY2591" fmla="*/ 677712 h 6787551"/>
              <a:gd name="connsiteX2592" fmla="*/ 2132029 w 12191091"/>
              <a:gd name="connsiteY2592" fmla="*/ 631728 h 6787551"/>
              <a:gd name="connsiteX2593" fmla="*/ 2187807 w 12191091"/>
              <a:gd name="connsiteY2593" fmla="*/ 608719 h 6787551"/>
              <a:gd name="connsiteX2594" fmla="*/ 2078967 w 12191091"/>
              <a:gd name="connsiteY2594" fmla="*/ 680388 h 6787551"/>
              <a:gd name="connsiteX2595" fmla="*/ 2023171 w 12191091"/>
              <a:gd name="connsiteY2595" fmla="*/ 704613 h 6787551"/>
              <a:gd name="connsiteX2596" fmla="*/ 2070406 w 12191091"/>
              <a:gd name="connsiteY2596" fmla="*/ 660439 h 6787551"/>
              <a:gd name="connsiteX2597" fmla="*/ 2124852 w 12191091"/>
              <a:gd name="connsiteY2597" fmla="*/ 634927 h 6787551"/>
              <a:gd name="connsiteX2598" fmla="*/ 2078967 w 12191091"/>
              <a:gd name="connsiteY2598" fmla="*/ 680388 h 6787551"/>
              <a:gd name="connsiteX2599" fmla="*/ 2074791 w 12191091"/>
              <a:gd name="connsiteY2599" fmla="*/ 684548 h 6787551"/>
              <a:gd name="connsiteX2600" fmla="*/ 2045150 w 12191091"/>
              <a:gd name="connsiteY2600" fmla="*/ 714139 h 6787551"/>
              <a:gd name="connsiteX2601" fmla="*/ 2029319 w 12191091"/>
              <a:gd name="connsiteY2601" fmla="*/ 729951 h 6787551"/>
              <a:gd name="connsiteX2602" fmla="*/ 1971379 w 12191091"/>
              <a:gd name="connsiteY2602" fmla="*/ 753758 h 6787551"/>
              <a:gd name="connsiteX2603" fmla="*/ 2017988 w 12191091"/>
              <a:gd name="connsiteY2603" fmla="*/ 709507 h 6787551"/>
              <a:gd name="connsiteX2604" fmla="*/ 2074791 w 12191091"/>
              <a:gd name="connsiteY2604" fmla="*/ 684548 h 6787551"/>
              <a:gd name="connsiteX2605" fmla="*/ 1964065 w 12191091"/>
              <a:gd name="connsiteY2605" fmla="*/ 756930 h 6787551"/>
              <a:gd name="connsiteX2606" fmla="*/ 1907344 w 12191091"/>
              <a:gd name="connsiteY2606" fmla="*/ 782898 h 6787551"/>
              <a:gd name="connsiteX2607" fmla="*/ 1954588 w 12191091"/>
              <a:gd name="connsiteY2607" fmla="*/ 740328 h 6787551"/>
              <a:gd name="connsiteX2608" fmla="*/ 2010131 w 12191091"/>
              <a:gd name="connsiteY2608" fmla="*/ 713143 h 6787551"/>
              <a:gd name="connsiteX2609" fmla="*/ 1964065 w 12191091"/>
              <a:gd name="connsiteY2609" fmla="*/ 756930 h 6787551"/>
              <a:gd name="connsiteX2610" fmla="*/ 1958189 w 12191091"/>
              <a:gd name="connsiteY2610" fmla="*/ 762533 h 6787551"/>
              <a:gd name="connsiteX2611" fmla="*/ 1951207 w 12191091"/>
              <a:gd name="connsiteY2611" fmla="*/ 769190 h 6787551"/>
              <a:gd name="connsiteX2612" fmla="*/ 1911013 w 12191091"/>
              <a:gd name="connsiteY2612" fmla="*/ 807464 h 6787551"/>
              <a:gd name="connsiteX2613" fmla="*/ 1851919 w 12191091"/>
              <a:gd name="connsiteY2613" fmla="*/ 833317 h 6787551"/>
              <a:gd name="connsiteX2614" fmla="*/ 1858735 w 12191091"/>
              <a:gd name="connsiteY2614" fmla="*/ 827108 h 6787551"/>
              <a:gd name="connsiteX2615" fmla="*/ 1900202 w 12191091"/>
              <a:gd name="connsiteY2615" fmla="*/ 789379 h 6787551"/>
              <a:gd name="connsiteX2616" fmla="*/ 1958189 w 12191091"/>
              <a:gd name="connsiteY2616" fmla="*/ 762533 h 6787551"/>
              <a:gd name="connsiteX2617" fmla="*/ 1856879 w 12191091"/>
              <a:gd name="connsiteY2617" fmla="*/ 825075 h 6787551"/>
              <a:gd name="connsiteX2618" fmla="*/ 1843658 w 12191091"/>
              <a:gd name="connsiteY2618" fmla="*/ 837116 h 6787551"/>
              <a:gd name="connsiteX2619" fmla="*/ 1785735 w 12191091"/>
              <a:gd name="connsiteY2619" fmla="*/ 864825 h 6787551"/>
              <a:gd name="connsiteX2620" fmla="*/ 1834563 w 12191091"/>
              <a:gd name="connsiteY2620" fmla="*/ 822475 h 6787551"/>
              <a:gd name="connsiteX2621" fmla="*/ 1891356 w 12191091"/>
              <a:gd name="connsiteY2621" fmla="*/ 793693 h 6787551"/>
              <a:gd name="connsiteX2622" fmla="*/ 1856879 w 12191091"/>
              <a:gd name="connsiteY2622" fmla="*/ 825075 h 6787551"/>
              <a:gd name="connsiteX2623" fmla="*/ 1836984 w 12191091"/>
              <a:gd name="connsiteY2623" fmla="*/ 843192 h 6787551"/>
              <a:gd name="connsiteX2624" fmla="*/ 1757230 w 12191091"/>
              <a:gd name="connsiteY2624" fmla="*/ 915126 h 6787551"/>
              <a:gd name="connsiteX2625" fmla="*/ 1693555 w 12191091"/>
              <a:gd name="connsiteY2625" fmla="*/ 944901 h 6787551"/>
              <a:gd name="connsiteX2626" fmla="*/ 1764049 w 12191091"/>
              <a:gd name="connsiteY2626" fmla="*/ 883713 h 6787551"/>
              <a:gd name="connsiteX2627" fmla="*/ 1777628 w 12191091"/>
              <a:gd name="connsiteY2627" fmla="*/ 871890 h 6787551"/>
              <a:gd name="connsiteX2628" fmla="*/ 1836984 w 12191091"/>
              <a:gd name="connsiteY2628" fmla="*/ 843192 h 6787551"/>
              <a:gd name="connsiteX2629" fmla="*/ 1762242 w 12191091"/>
              <a:gd name="connsiteY2629" fmla="*/ 881636 h 6787551"/>
              <a:gd name="connsiteX2630" fmla="*/ 1683872 w 12191091"/>
              <a:gd name="connsiteY2630" fmla="*/ 949600 h 6787551"/>
              <a:gd name="connsiteX2631" fmla="*/ 1620848 w 12191091"/>
              <a:gd name="connsiteY2631" fmla="*/ 981035 h 6787551"/>
              <a:gd name="connsiteX2632" fmla="*/ 1669105 w 12191091"/>
              <a:gd name="connsiteY2632" fmla="*/ 940871 h 6787551"/>
              <a:gd name="connsiteX2633" fmla="*/ 1709466 w 12191091"/>
              <a:gd name="connsiteY2633" fmla="*/ 907269 h 6787551"/>
              <a:gd name="connsiteX2634" fmla="*/ 1767631 w 12191091"/>
              <a:gd name="connsiteY2634" fmla="*/ 876938 h 6787551"/>
              <a:gd name="connsiteX2635" fmla="*/ 1762242 w 12191091"/>
              <a:gd name="connsiteY2635" fmla="*/ 881636 h 6787551"/>
              <a:gd name="connsiteX2636" fmla="*/ 1685390 w 12191091"/>
              <a:gd name="connsiteY2636" fmla="*/ 951922 h 6787551"/>
              <a:gd name="connsiteX2637" fmla="*/ 1750201 w 12191091"/>
              <a:gd name="connsiteY2637" fmla="*/ 921362 h 6787551"/>
              <a:gd name="connsiteX2638" fmla="*/ 1749469 w 12191091"/>
              <a:gd name="connsiteY2638" fmla="*/ 922011 h 6787551"/>
              <a:gd name="connsiteX2639" fmla="*/ 1751293 w 12191091"/>
              <a:gd name="connsiteY2639" fmla="*/ 924072 h 6787551"/>
              <a:gd name="connsiteX2640" fmla="*/ 1758735 w 12191091"/>
              <a:gd name="connsiteY2640" fmla="*/ 917467 h 6787551"/>
              <a:gd name="connsiteX2641" fmla="*/ 2362483 w 12191091"/>
              <a:gd name="connsiteY2641" fmla="*/ 748110 h 6787551"/>
              <a:gd name="connsiteX2642" fmla="*/ 2742017 w 12191091"/>
              <a:gd name="connsiteY2642" fmla="*/ 747315 h 6787551"/>
              <a:gd name="connsiteX2643" fmla="*/ 2649117 w 12191091"/>
              <a:gd name="connsiteY2643" fmla="*/ 779435 h 6787551"/>
              <a:gd name="connsiteX2644" fmla="*/ 2282284 w 12191091"/>
              <a:gd name="connsiteY2644" fmla="*/ 793442 h 6787551"/>
              <a:gd name="connsiteX2645" fmla="*/ 1667198 w 12191091"/>
              <a:gd name="connsiteY2645" fmla="*/ 967503 h 6787551"/>
              <a:gd name="connsiteX2646" fmla="*/ 1685390 w 12191091"/>
              <a:gd name="connsiteY2646" fmla="*/ 951922 h 6787551"/>
              <a:gd name="connsiteX2647" fmla="*/ 2749214 w 12191091"/>
              <a:gd name="connsiteY2647" fmla="*/ 747777 h 6787551"/>
              <a:gd name="connsiteX2648" fmla="*/ 2800611 w 12191091"/>
              <a:gd name="connsiteY2648" fmla="*/ 751373 h 6787551"/>
              <a:gd name="connsiteX2649" fmla="*/ 2710277 w 12191091"/>
              <a:gd name="connsiteY2649" fmla="*/ 779017 h 6787551"/>
              <a:gd name="connsiteX2650" fmla="*/ 2657760 w 12191091"/>
              <a:gd name="connsiteY2650" fmla="*/ 779336 h 6787551"/>
              <a:gd name="connsiteX2651" fmla="*/ 2749214 w 12191091"/>
              <a:gd name="connsiteY2651" fmla="*/ 747777 h 6787551"/>
              <a:gd name="connsiteX2652" fmla="*/ 2808232 w 12191091"/>
              <a:gd name="connsiteY2652" fmla="*/ 751959 h 6787551"/>
              <a:gd name="connsiteX2653" fmla="*/ 2858270 w 12191091"/>
              <a:gd name="connsiteY2653" fmla="*/ 756181 h 6787551"/>
              <a:gd name="connsiteX2654" fmla="*/ 2771479 w 12191091"/>
              <a:gd name="connsiteY2654" fmla="*/ 779113 h 6787551"/>
              <a:gd name="connsiteX2655" fmla="*/ 2719625 w 12191091"/>
              <a:gd name="connsiteY2655" fmla="*/ 778992 h 6787551"/>
              <a:gd name="connsiteX2656" fmla="*/ 2808232 w 12191091"/>
              <a:gd name="connsiteY2656" fmla="*/ 751959 h 6787551"/>
              <a:gd name="connsiteX2657" fmla="*/ 2866413 w 12191091"/>
              <a:gd name="connsiteY2657" fmla="*/ 756910 h 6787551"/>
              <a:gd name="connsiteX2658" fmla="*/ 2914747 w 12191091"/>
              <a:gd name="connsiteY2658" fmla="*/ 761587 h 6787551"/>
              <a:gd name="connsiteX2659" fmla="*/ 2832467 w 12191091"/>
              <a:gd name="connsiteY2659" fmla="*/ 779715 h 6787551"/>
              <a:gd name="connsiteX2660" fmla="*/ 2781795 w 12191091"/>
              <a:gd name="connsiteY2660" fmla="*/ 779182 h 6787551"/>
              <a:gd name="connsiteX2661" fmla="*/ 2866413 w 12191091"/>
              <a:gd name="connsiteY2661" fmla="*/ 756910 h 6787551"/>
              <a:gd name="connsiteX2662" fmla="*/ 2874253 w 12191091"/>
              <a:gd name="connsiteY2662" fmla="*/ 754880 h 6787551"/>
              <a:gd name="connsiteX2663" fmla="*/ 2916755 w 12191091"/>
              <a:gd name="connsiteY2663" fmla="*/ 743989 h 6787551"/>
              <a:gd name="connsiteX2664" fmla="*/ 2964703 w 12191091"/>
              <a:gd name="connsiteY2664" fmla="*/ 750894 h 6787551"/>
              <a:gd name="connsiteX2665" fmla="*/ 2923439 w 12191091"/>
              <a:gd name="connsiteY2665" fmla="*/ 759708 h 6787551"/>
              <a:gd name="connsiteX2666" fmla="*/ 2874253 w 12191091"/>
              <a:gd name="connsiteY2666" fmla="*/ 754880 h 6787551"/>
              <a:gd name="connsiteX2667" fmla="*/ 2972516 w 12191091"/>
              <a:gd name="connsiteY2667" fmla="*/ 752063 h 6787551"/>
              <a:gd name="connsiteX2668" fmla="*/ 3018841 w 12191091"/>
              <a:gd name="connsiteY2668" fmla="*/ 759155 h 6787551"/>
              <a:gd name="connsiteX2669" fmla="*/ 2979145 w 12191091"/>
              <a:gd name="connsiteY2669" fmla="*/ 765705 h 6787551"/>
              <a:gd name="connsiteX2670" fmla="*/ 2932215 w 12191091"/>
              <a:gd name="connsiteY2670" fmla="*/ 760621 h 6787551"/>
              <a:gd name="connsiteX2671" fmla="*/ 2972516 w 12191091"/>
              <a:gd name="connsiteY2671" fmla="*/ 752063 h 6787551"/>
              <a:gd name="connsiteX2672" fmla="*/ 3027534 w 12191091"/>
              <a:gd name="connsiteY2672" fmla="*/ 760541 h 6787551"/>
              <a:gd name="connsiteX2673" fmla="*/ 3072456 w 12191091"/>
              <a:gd name="connsiteY2673" fmla="*/ 767796 h 6787551"/>
              <a:gd name="connsiteX2674" fmla="*/ 3034493 w 12191091"/>
              <a:gd name="connsiteY2674" fmla="*/ 772115 h 6787551"/>
              <a:gd name="connsiteX2675" fmla="*/ 2989103 w 12191091"/>
              <a:gd name="connsiteY2675" fmla="*/ 766830 h 6787551"/>
              <a:gd name="connsiteX2676" fmla="*/ 3027534 w 12191091"/>
              <a:gd name="connsiteY2676" fmla="*/ 760541 h 6787551"/>
              <a:gd name="connsiteX2677" fmla="*/ 3036254 w 12191091"/>
              <a:gd name="connsiteY2677" fmla="*/ 759139 h 6787551"/>
              <a:gd name="connsiteX2678" fmla="*/ 3051219 w 12191091"/>
              <a:gd name="connsiteY2678" fmla="*/ 756732 h 6787551"/>
              <a:gd name="connsiteX2679" fmla="*/ 3094765 w 12191091"/>
              <a:gd name="connsiteY2679" fmla="*/ 749937 h 6787551"/>
              <a:gd name="connsiteX2680" fmla="*/ 3138945 w 12191091"/>
              <a:gd name="connsiteY2680" fmla="*/ 760489 h 6787551"/>
              <a:gd name="connsiteX2681" fmla="*/ 3101890 w 12191091"/>
              <a:gd name="connsiteY2681" fmla="*/ 764462 h 6787551"/>
              <a:gd name="connsiteX2682" fmla="*/ 3082414 w 12191091"/>
              <a:gd name="connsiteY2682" fmla="*/ 766668 h 6787551"/>
              <a:gd name="connsiteX2683" fmla="*/ 3036254 w 12191091"/>
              <a:gd name="connsiteY2683" fmla="*/ 759139 h 6787551"/>
              <a:gd name="connsiteX2684" fmla="*/ 3102055 w 12191091"/>
              <a:gd name="connsiteY2684" fmla="*/ 748834 h 6787551"/>
              <a:gd name="connsiteX2685" fmla="*/ 3162603 w 12191091"/>
              <a:gd name="connsiteY2685" fmla="*/ 739841 h 6787551"/>
              <a:gd name="connsiteX2686" fmla="*/ 3205874 w 12191091"/>
              <a:gd name="connsiteY2686" fmla="*/ 753802 h 6787551"/>
              <a:gd name="connsiteX2687" fmla="*/ 3147115 w 12191091"/>
              <a:gd name="connsiteY2687" fmla="*/ 759650 h 6787551"/>
              <a:gd name="connsiteX2688" fmla="*/ 3102055 w 12191091"/>
              <a:gd name="connsiteY2688" fmla="*/ 748834 h 6787551"/>
              <a:gd name="connsiteX2689" fmla="*/ 3212367 w 12191091"/>
              <a:gd name="connsiteY2689" fmla="*/ 755937 h 6787551"/>
              <a:gd name="connsiteX2690" fmla="*/ 3254400 w 12191091"/>
              <a:gd name="connsiteY2690" fmla="*/ 769856 h 6787551"/>
              <a:gd name="connsiteX2691" fmla="*/ 3198915 w 12191091"/>
              <a:gd name="connsiteY2691" fmla="*/ 772453 h 6787551"/>
              <a:gd name="connsiteX2692" fmla="*/ 3155093 w 12191091"/>
              <a:gd name="connsiteY2692" fmla="*/ 761601 h 6787551"/>
              <a:gd name="connsiteX2693" fmla="*/ 3212367 w 12191091"/>
              <a:gd name="connsiteY2693" fmla="*/ 755937 h 6787551"/>
              <a:gd name="connsiteX2694" fmla="*/ 3219189 w 12191091"/>
              <a:gd name="connsiteY2694" fmla="*/ 755285 h 6787551"/>
              <a:gd name="connsiteX2695" fmla="*/ 3276903 w 12191091"/>
              <a:gd name="connsiteY2695" fmla="*/ 750113 h 6787551"/>
              <a:gd name="connsiteX2696" fmla="*/ 3317974 w 12191091"/>
              <a:gd name="connsiteY2696" fmla="*/ 767416 h 6787551"/>
              <a:gd name="connsiteX2697" fmla="*/ 3262048 w 12191091"/>
              <a:gd name="connsiteY2697" fmla="*/ 769520 h 6787551"/>
              <a:gd name="connsiteX2698" fmla="*/ 3219189 w 12191091"/>
              <a:gd name="connsiteY2698" fmla="*/ 755285 h 6787551"/>
              <a:gd name="connsiteX2699" fmla="*/ 3323971 w 12191091"/>
              <a:gd name="connsiteY2699" fmla="*/ 769963 h 6787551"/>
              <a:gd name="connsiteX2700" fmla="*/ 3364601 w 12191091"/>
              <a:gd name="connsiteY2700" fmla="*/ 787379 h 6787551"/>
              <a:gd name="connsiteX2701" fmla="*/ 3312252 w 12191091"/>
              <a:gd name="connsiteY2701" fmla="*/ 786516 h 6787551"/>
              <a:gd name="connsiteX2702" fmla="*/ 3269338 w 12191091"/>
              <a:gd name="connsiteY2702" fmla="*/ 771974 h 6787551"/>
              <a:gd name="connsiteX2703" fmla="*/ 3323971 w 12191091"/>
              <a:gd name="connsiteY2703" fmla="*/ 769963 h 6787551"/>
              <a:gd name="connsiteX2704" fmla="*/ 3330463 w 12191091"/>
              <a:gd name="connsiteY2704" fmla="*/ 769746 h 6787551"/>
              <a:gd name="connsiteX2705" fmla="*/ 3386334 w 12191091"/>
              <a:gd name="connsiteY2705" fmla="*/ 768164 h 6787551"/>
              <a:gd name="connsiteX2706" fmla="*/ 3425451 w 12191091"/>
              <a:gd name="connsiteY2706" fmla="*/ 788818 h 6787551"/>
              <a:gd name="connsiteX2707" fmla="*/ 3371891 w 12191091"/>
              <a:gd name="connsiteY2707" fmla="*/ 787522 h 6787551"/>
              <a:gd name="connsiteX2708" fmla="*/ 3330463 w 12191091"/>
              <a:gd name="connsiteY2708" fmla="*/ 769746 h 6787551"/>
              <a:gd name="connsiteX2709" fmla="*/ 3430926 w 12191091"/>
              <a:gd name="connsiteY2709" fmla="*/ 791731 h 6787551"/>
              <a:gd name="connsiteX2710" fmla="*/ 3468806 w 12191091"/>
              <a:gd name="connsiteY2710" fmla="*/ 811906 h 6787551"/>
              <a:gd name="connsiteX2711" fmla="*/ 3417831 w 12191091"/>
              <a:gd name="connsiteY2711" fmla="*/ 807458 h 6787551"/>
              <a:gd name="connsiteX2712" fmla="*/ 3378576 w 12191091"/>
              <a:gd name="connsiteY2712" fmla="*/ 790416 h 6787551"/>
              <a:gd name="connsiteX2713" fmla="*/ 3430926 w 12191091"/>
              <a:gd name="connsiteY2713" fmla="*/ 791731 h 6787551"/>
              <a:gd name="connsiteX2714" fmla="*/ 3437143 w 12191091"/>
              <a:gd name="connsiteY2714" fmla="*/ 791913 h 6787551"/>
              <a:gd name="connsiteX2715" fmla="*/ 3490648 w 12191091"/>
              <a:gd name="connsiteY2715" fmla="*/ 793805 h 6787551"/>
              <a:gd name="connsiteX2716" fmla="*/ 3527620 w 12191091"/>
              <a:gd name="connsiteY2716" fmla="*/ 817532 h 6787551"/>
              <a:gd name="connsiteX2717" fmla="*/ 3475876 w 12191091"/>
              <a:gd name="connsiteY2717" fmla="*/ 812564 h 6787551"/>
              <a:gd name="connsiteX2718" fmla="*/ 3437143 w 12191091"/>
              <a:gd name="connsiteY2718" fmla="*/ 791913 h 6787551"/>
              <a:gd name="connsiteX2719" fmla="*/ 3554001 w 12191091"/>
              <a:gd name="connsiteY2719" fmla="*/ 831212 h 6787551"/>
              <a:gd name="connsiteX2720" fmla="*/ 3538734 w 12191091"/>
              <a:gd name="connsiteY2720" fmla="*/ 821405 h 6787551"/>
              <a:gd name="connsiteX2721" fmla="*/ 3546161 w 12191091"/>
              <a:gd name="connsiteY2721" fmla="*/ 822156 h 6787551"/>
              <a:gd name="connsiteX2722" fmla="*/ 3589790 w 12191091"/>
              <a:gd name="connsiteY2722" fmla="*/ 826566 h 6787551"/>
              <a:gd name="connsiteX2723" fmla="*/ 3595540 w 12191091"/>
              <a:gd name="connsiteY2723" fmla="*/ 830940 h 6787551"/>
              <a:gd name="connsiteX2724" fmla="*/ 3625057 w 12191091"/>
              <a:gd name="connsiteY2724" fmla="*/ 853395 h 6787551"/>
              <a:gd name="connsiteX2725" fmla="*/ 3603435 w 12191091"/>
              <a:gd name="connsiteY2725" fmla="*/ 849833 h 6787551"/>
              <a:gd name="connsiteX2726" fmla="*/ 3575926 w 12191091"/>
              <a:gd name="connsiteY2726" fmla="*/ 845300 h 6787551"/>
              <a:gd name="connsiteX2727" fmla="*/ 3554001 w 12191091"/>
              <a:gd name="connsiteY2727" fmla="*/ 831212 h 6787551"/>
              <a:gd name="connsiteX2728" fmla="*/ 3664340 w 12191091"/>
              <a:gd name="connsiteY2728" fmla="*/ 879746 h 6787551"/>
              <a:gd name="connsiteX2729" fmla="*/ 3635538 w 12191091"/>
              <a:gd name="connsiteY2729" fmla="*/ 857915 h 6787551"/>
              <a:gd name="connsiteX2730" fmla="*/ 3683926 w 12191091"/>
              <a:gd name="connsiteY2730" fmla="*/ 865959 h 6787551"/>
              <a:gd name="connsiteX2731" fmla="*/ 3713636 w 12191091"/>
              <a:gd name="connsiteY2731" fmla="*/ 892334 h 6787551"/>
              <a:gd name="connsiteX2732" fmla="*/ 3717597 w 12191091"/>
              <a:gd name="connsiteY2732" fmla="*/ 895834 h 6787551"/>
              <a:gd name="connsiteX2733" fmla="*/ 3671272 w 12191091"/>
              <a:gd name="connsiteY2733" fmla="*/ 884998 h 6787551"/>
              <a:gd name="connsiteX2734" fmla="*/ 3664340 w 12191091"/>
              <a:gd name="connsiteY2734" fmla="*/ 879746 h 6787551"/>
              <a:gd name="connsiteX2735" fmla="*/ 3727583 w 12191091"/>
              <a:gd name="connsiteY2735" fmla="*/ 901008 h 6787551"/>
              <a:gd name="connsiteX2736" fmla="*/ 3773551 w 12191091"/>
              <a:gd name="connsiteY2736" fmla="*/ 911904 h 6787551"/>
              <a:gd name="connsiteX2737" fmla="*/ 3805324 w 12191091"/>
              <a:gd name="connsiteY2737" fmla="*/ 944651 h 6787551"/>
              <a:gd name="connsiteX2738" fmla="*/ 3761392 w 12191091"/>
              <a:gd name="connsiteY2738" fmla="*/ 931075 h 6787551"/>
              <a:gd name="connsiteX2739" fmla="*/ 3727583 w 12191091"/>
              <a:gd name="connsiteY2739" fmla="*/ 901008 h 6787551"/>
              <a:gd name="connsiteX2740" fmla="*/ 3809285 w 12191091"/>
              <a:gd name="connsiteY2740" fmla="*/ 948772 h 6787551"/>
              <a:gd name="connsiteX2741" fmla="*/ 3840288 w 12191091"/>
              <a:gd name="connsiteY2741" fmla="*/ 980930 h 6787551"/>
              <a:gd name="connsiteX2742" fmla="*/ 3799244 w 12191091"/>
              <a:gd name="connsiteY2742" fmla="*/ 965041 h 6787551"/>
              <a:gd name="connsiteX2743" fmla="*/ 3766288 w 12191091"/>
              <a:gd name="connsiteY2743" fmla="*/ 935471 h 6787551"/>
              <a:gd name="connsiteX2744" fmla="*/ 3809285 w 12191091"/>
              <a:gd name="connsiteY2744" fmla="*/ 948772 h 6787551"/>
              <a:gd name="connsiteX2745" fmla="*/ 3814759 w 12191091"/>
              <a:gd name="connsiteY2745" fmla="*/ 950469 h 6787551"/>
              <a:gd name="connsiteX2746" fmla="*/ 3858554 w 12191091"/>
              <a:gd name="connsiteY2746" fmla="*/ 964202 h 6787551"/>
              <a:gd name="connsiteX2747" fmla="*/ 3888153 w 12191091"/>
              <a:gd name="connsiteY2747" fmla="*/ 999611 h 6787551"/>
              <a:gd name="connsiteX2748" fmla="*/ 3846367 w 12191091"/>
              <a:gd name="connsiteY2748" fmla="*/ 983293 h 6787551"/>
              <a:gd name="connsiteX2749" fmla="*/ 3814759 w 12191091"/>
              <a:gd name="connsiteY2749" fmla="*/ 950469 h 6787551"/>
              <a:gd name="connsiteX2750" fmla="*/ 3891839 w 12191091"/>
              <a:gd name="connsiteY2750" fmla="*/ 1004010 h 6787551"/>
              <a:gd name="connsiteX2751" fmla="*/ 3920696 w 12191091"/>
              <a:gd name="connsiteY2751" fmla="*/ 1038674 h 6787551"/>
              <a:gd name="connsiteX2752" fmla="*/ 3881689 w 12191091"/>
              <a:gd name="connsiteY2752" fmla="*/ 1020163 h 6787551"/>
              <a:gd name="connsiteX2753" fmla="*/ 3850878 w 12191091"/>
              <a:gd name="connsiteY2753" fmla="*/ 987997 h 6787551"/>
              <a:gd name="connsiteX2754" fmla="*/ 3891839 w 12191091"/>
              <a:gd name="connsiteY2754" fmla="*/ 1004010 h 6787551"/>
              <a:gd name="connsiteX2755" fmla="*/ 3897176 w 12191091"/>
              <a:gd name="connsiteY2755" fmla="*/ 1006104 h 6787551"/>
              <a:gd name="connsiteX2756" fmla="*/ 3938852 w 12191091"/>
              <a:gd name="connsiteY2756" fmla="*/ 1022603 h 6787551"/>
              <a:gd name="connsiteX2757" fmla="*/ 3966334 w 12191091"/>
              <a:gd name="connsiteY2757" fmla="*/ 1060472 h 6787551"/>
              <a:gd name="connsiteX2758" fmla="*/ 3926638 w 12191091"/>
              <a:gd name="connsiteY2758" fmla="*/ 1041488 h 6787551"/>
              <a:gd name="connsiteX2759" fmla="*/ 3897176 w 12191091"/>
              <a:gd name="connsiteY2759" fmla="*/ 1006104 h 6787551"/>
              <a:gd name="connsiteX2760" fmla="*/ 3969718 w 12191091"/>
              <a:gd name="connsiteY2760" fmla="*/ 1065160 h 6787551"/>
              <a:gd name="connsiteX2761" fmla="*/ 3975384 w 12191091"/>
              <a:gd name="connsiteY2761" fmla="*/ 1072956 h 6787551"/>
              <a:gd name="connsiteX2762" fmla="*/ 3996594 w 12191091"/>
              <a:gd name="connsiteY2762" fmla="*/ 1102173 h 6787551"/>
              <a:gd name="connsiteX2763" fmla="*/ 3959539 w 12191091"/>
              <a:gd name="connsiteY2763" fmla="*/ 1081123 h 6787551"/>
              <a:gd name="connsiteX2764" fmla="*/ 3930820 w 12191091"/>
              <a:gd name="connsiteY2764" fmla="*/ 1046525 h 6787551"/>
              <a:gd name="connsiteX2765" fmla="*/ 3969718 w 12191091"/>
              <a:gd name="connsiteY2765" fmla="*/ 1065160 h 6787551"/>
              <a:gd name="connsiteX2766" fmla="*/ 3977613 w 12191091"/>
              <a:gd name="connsiteY2766" fmla="*/ 1071344 h 6787551"/>
              <a:gd name="connsiteX2767" fmla="*/ 3974944 w 12191091"/>
              <a:gd name="connsiteY2767" fmla="*/ 1067669 h 6787551"/>
              <a:gd name="connsiteX2768" fmla="*/ 4014860 w 12191091"/>
              <a:gd name="connsiteY2768" fmla="*/ 1087002 h 6787551"/>
              <a:gd name="connsiteX2769" fmla="*/ 4040388 w 12191091"/>
              <a:gd name="connsiteY2769" fmla="*/ 1127215 h 6787551"/>
              <a:gd name="connsiteX2770" fmla="*/ 4002371 w 12191091"/>
              <a:gd name="connsiteY2770" fmla="*/ 1105480 h 6787551"/>
              <a:gd name="connsiteX2771" fmla="*/ 3977613 w 12191091"/>
              <a:gd name="connsiteY2771" fmla="*/ 1071344 h 6787551"/>
              <a:gd name="connsiteX2772" fmla="*/ 4070346 w 12191091"/>
              <a:gd name="connsiteY2772" fmla="*/ 1169262 h 6787551"/>
              <a:gd name="connsiteX2773" fmla="*/ 4048696 w 12191091"/>
              <a:gd name="connsiteY2773" fmla="*/ 1135168 h 6787551"/>
              <a:gd name="connsiteX2774" fmla="*/ 4086741 w 12191091"/>
              <a:gd name="connsiteY2774" fmla="*/ 1157147 h 6787551"/>
              <a:gd name="connsiteX2775" fmla="*/ 4110426 w 12191091"/>
              <a:gd name="connsiteY2775" fmla="*/ 1199767 h 6787551"/>
              <a:gd name="connsiteX2776" fmla="*/ 4074224 w 12191091"/>
              <a:gd name="connsiteY2776" fmla="*/ 1175394 h 6787551"/>
              <a:gd name="connsiteX2777" fmla="*/ 4070346 w 12191091"/>
              <a:gd name="connsiteY2777" fmla="*/ 1169262 h 6787551"/>
              <a:gd name="connsiteX2778" fmla="*/ 4113397 w 12191091"/>
              <a:gd name="connsiteY2778" fmla="*/ 1205079 h 6787551"/>
              <a:gd name="connsiteX2779" fmla="*/ 4136560 w 12191091"/>
              <a:gd name="connsiteY2779" fmla="*/ 1246665 h 6787551"/>
              <a:gd name="connsiteX2780" fmla="*/ 4102751 w 12191091"/>
              <a:gd name="connsiteY2780" fmla="*/ 1220341 h 6787551"/>
              <a:gd name="connsiteX2781" fmla="*/ 4077883 w 12191091"/>
              <a:gd name="connsiteY2781" fmla="*/ 1181171 h 6787551"/>
              <a:gd name="connsiteX2782" fmla="*/ 4113397 w 12191091"/>
              <a:gd name="connsiteY2782" fmla="*/ 1205079 h 6787551"/>
              <a:gd name="connsiteX2783" fmla="*/ 4139998 w 12191091"/>
              <a:gd name="connsiteY2783" fmla="*/ 1252843 h 6787551"/>
              <a:gd name="connsiteX2784" fmla="*/ 4162446 w 12191091"/>
              <a:gd name="connsiteY2784" fmla="*/ 1293009 h 6787551"/>
              <a:gd name="connsiteX2785" fmla="*/ 4131306 w 12191091"/>
              <a:gd name="connsiteY2785" fmla="*/ 1265093 h 6787551"/>
              <a:gd name="connsiteX2786" fmla="*/ 4107153 w 12191091"/>
              <a:gd name="connsiteY2786" fmla="*/ 1227246 h 6787551"/>
              <a:gd name="connsiteX2787" fmla="*/ 4139998 w 12191091"/>
              <a:gd name="connsiteY2787" fmla="*/ 1252843 h 6787551"/>
              <a:gd name="connsiteX2788" fmla="*/ 4145583 w 12191091"/>
              <a:gd name="connsiteY2788" fmla="*/ 1257209 h 6787551"/>
              <a:gd name="connsiteX2789" fmla="*/ 4678268 w 12191091"/>
              <a:gd name="connsiteY2789" fmla="*/ 1702640 h 6787551"/>
              <a:gd name="connsiteX2790" fmla="*/ 5291031 w 12191091"/>
              <a:gd name="connsiteY2790" fmla="*/ 2453995 h 6787551"/>
              <a:gd name="connsiteX2791" fmla="*/ 5344399 w 12191091"/>
              <a:gd name="connsiteY2791" fmla="*/ 2529223 h 6787551"/>
              <a:gd name="connsiteX2792" fmla="*/ 5344069 w 12191091"/>
              <a:gd name="connsiteY2792" fmla="*/ 2584263 h 6787551"/>
              <a:gd name="connsiteX2793" fmla="*/ 5293397 w 12191091"/>
              <a:gd name="connsiteY2793" fmla="*/ 2517912 h 6787551"/>
              <a:gd name="connsiteX2794" fmla="*/ 5245614 w 12191091"/>
              <a:gd name="connsiteY2794" fmla="*/ 2454237 h 6787551"/>
              <a:gd name="connsiteX2795" fmla="*/ 4682614 w 12191091"/>
              <a:gd name="connsiteY2795" fmla="*/ 1775977 h 6787551"/>
              <a:gd name="connsiteX2796" fmla="*/ 4168800 w 12191091"/>
              <a:gd name="connsiteY2796" fmla="*/ 1298690 h 6787551"/>
              <a:gd name="connsiteX2797" fmla="*/ 4145583 w 12191091"/>
              <a:gd name="connsiteY2797" fmla="*/ 1257209 h 6787551"/>
              <a:gd name="connsiteX2798" fmla="*/ 5347122 w 12191091"/>
              <a:gd name="connsiteY2798" fmla="*/ 2533033 h 6787551"/>
              <a:gd name="connsiteX2799" fmla="*/ 5374686 w 12191091"/>
              <a:gd name="connsiteY2799" fmla="*/ 2571362 h 6787551"/>
              <a:gd name="connsiteX2800" fmla="*/ 5376144 w 12191091"/>
              <a:gd name="connsiteY2800" fmla="*/ 2625555 h 6787551"/>
              <a:gd name="connsiteX2801" fmla="*/ 5346792 w 12191091"/>
              <a:gd name="connsiteY2801" fmla="*/ 2587804 h 6787551"/>
              <a:gd name="connsiteX2802" fmla="*/ 5347122 w 12191091"/>
              <a:gd name="connsiteY2802" fmla="*/ 2533033 h 6787551"/>
              <a:gd name="connsiteX2803" fmla="*/ 5376254 w 12191091"/>
              <a:gd name="connsiteY2803" fmla="*/ 2630184 h 6787551"/>
              <a:gd name="connsiteX2804" fmla="*/ 5377822 w 12191091"/>
              <a:gd name="connsiteY2804" fmla="*/ 2685125 h 6787551"/>
              <a:gd name="connsiteX2805" fmla="*/ 5346545 w 12191091"/>
              <a:gd name="connsiteY2805" fmla="*/ 2647842 h 6787551"/>
              <a:gd name="connsiteX2806" fmla="*/ 5346792 w 12191091"/>
              <a:gd name="connsiteY2806" fmla="*/ 2592280 h 6787551"/>
              <a:gd name="connsiteX2807" fmla="*/ 5376254 w 12191091"/>
              <a:gd name="connsiteY2807" fmla="*/ 2630184 h 6787551"/>
              <a:gd name="connsiteX2808" fmla="*/ 5379115 w 12191091"/>
              <a:gd name="connsiteY2808" fmla="*/ 2633835 h 6787551"/>
              <a:gd name="connsiteX2809" fmla="*/ 5408880 w 12191091"/>
              <a:gd name="connsiteY2809" fmla="*/ 2671561 h 6787551"/>
              <a:gd name="connsiteX2810" fmla="*/ 5412318 w 12191091"/>
              <a:gd name="connsiteY2810" fmla="*/ 2725492 h 6787551"/>
              <a:gd name="connsiteX2811" fmla="*/ 5380683 w 12191091"/>
              <a:gd name="connsiteY2811" fmla="*/ 2688503 h 6787551"/>
              <a:gd name="connsiteX2812" fmla="*/ 5379115 w 12191091"/>
              <a:gd name="connsiteY2812" fmla="*/ 2633835 h 6787551"/>
              <a:gd name="connsiteX2813" fmla="*/ 5412621 w 12191091"/>
              <a:gd name="connsiteY2813" fmla="*/ 2730045 h 6787551"/>
              <a:gd name="connsiteX2814" fmla="*/ 5416307 w 12191091"/>
              <a:gd name="connsiteY2814" fmla="*/ 2784824 h 6787551"/>
              <a:gd name="connsiteX2815" fmla="*/ 5382581 w 12191091"/>
              <a:gd name="connsiteY2815" fmla="*/ 2748429 h 6787551"/>
              <a:gd name="connsiteX2816" fmla="*/ 5380821 w 12191091"/>
              <a:gd name="connsiteY2816" fmla="*/ 2692921 h 6787551"/>
              <a:gd name="connsiteX2817" fmla="*/ 5412621 w 12191091"/>
              <a:gd name="connsiteY2817" fmla="*/ 2730045 h 6787551"/>
              <a:gd name="connsiteX2818" fmla="*/ 5415620 w 12191091"/>
              <a:gd name="connsiteY2818" fmla="*/ 2733497 h 6787551"/>
              <a:gd name="connsiteX2819" fmla="*/ 5447805 w 12191091"/>
              <a:gd name="connsiteY2819" fmla="*/ 2770381 h 6787551"/>
              <a:gd name="connsiteX2820" fmla="*/ 5453472 w 12191091"/>
              <a:gd name="connsiteY2820" fmla="*/ 2824079 h 6787551"/>
              <a:gd name="connsiteX2821" fmla="*/ 5419278 w 12191091"/>
              <a:gd name="connsiteY2821" fmla="*/ 2787987 h 6787551"/>
              <a:gd name="connsiteX2822" fmla="*/ 5415620 w 12191091"/>
              <a:gd name="connsiteY2822" fmla="*/ 2733497 h 6787551"/>
              <a:gd name="connsiteX2823" fmla="*/ 5453940 w 12191091"/>
              <a:gd name="connsiteY2823" fmla="*/ 2828563 h 6787551"/>
              <a:gd name="connsiteX2824" fmla="*/ 5459937 w 12191091"/>
              <a:gd name="connsiteY2824" fmla="*/ 2882838 h 6787551"/>
              <a:gd name="connsiteX2825" fmla="*/ 5423542 w 12191091"/>
              <a:gd name="connsiteY2825" fmla="*/ 2847517 h 6787551"/>
              <a:gd name="connsiteX2826" fmla="*/ 5419581 w 12191091"/>
              <a:gd name="connsiteY2826" fmla="*/ 2792334 h 6787551"/>
              <a:gd name="connsiteX2827" fmla="*/ 5453940 w 12191091"/>
              <a:gd name="connsiteY2827" fmla="*/ 2828563 h 6787551"/>
              <a:gd name="connsiteX2828" fmla="*/ 5457048 w 12191091"/>
              <a:gd name="connsiteY2828" fmla="*/ 2831782 h 6787551"/>
              <a:gd name="connsiteX2829" fmla="*/ 5491462 w 12191091"/>
              <a:gd name="connsiteY2829" fmla="*/ 2867158 h 6787551"/>
              <a:gd name="connsiteX2830" fmla="*/ 5499550 w 12191091"/>
              <a:gd name="connsiteY2830" fmla="*/ 2920251 h 6787551"/>
              <a:gd name="connsiteX2831" fmla="*/ 5463045 w 12191091"/>
              <a:gd name="connsiteY2831" fmla="*/ 2885809 h 6787551"/>
              <a:gd name="connsiteX2832" fmla="*/ 5457048 w 12191091"/>
              <a:gd name="connsiteY2832" fmla="*/ 2831782 h 6787551"/>
              <a:gd name="connsiteX2833" fmla="*/ 5500237 w 12191091"/>
              <a:gd name="connsiteY2833" fmla="*/ 2924652 h 6787551"/>
              <a:gd name="connsiteX2834" fmla="*/ 5508738 w 12191091"/>
              <a:gd name="connsiteY2834" fmla="*/ 2978074 h 6787551"/>
              <a:gd name="connsiteX2835" fmla="*/ 5469867 w 12191091"/>
              <a:gd name="connsiteY2835" fmla="*/ 2944486 h 6787551"/>
              <a:gd name="connsiteX2836" fmla="*/ 5463513 w 12191091"/>
              <a:gd name="connsiteY2836" fmla="*/ 2890073 h 6787551"/>
              <a:gd name="connsiteX2837" fmla="*/ 5500237 w 12191091"/>
              <a:gd name="connsiteY2837" fmla="*/ 2924652 h 6787551"/>
              <a:gd name="connsiteX2838" fmla="*/ 5509425 w 12191091"/>
              <a:gd name="connsiteY2838" fmla="*/ 2982311 h 6787551"/>
              <a:gd name="connsiteX2839" fmla="*/ 5518531 w 12191091"/>
              <a:gd name="connsiteY2839" fmla="*/ 3036669 h 6787551"/>
              <a:gd name="connsiteX2840" fmla="*/ 5477267 w 12191091"/>
              <a:gd name="connsiteY2840" fmla="*/ 3004043 h 6787551"/>
              <a:gd name="connsiteX2841" fmla="*/ 5470335 w 12191091"/>
              <a:gd name="connsiteY2841" fmla="*/ 2948557 h 6787551"/>
              <a:gd name="connsiteX2842" fmla="*/ 5509425 w 12191091"/>
              <a:gd name="connsiteY2842" fmla="*/ 2982311 h 6787551"/>
              <a:gd name="connsiteX2843" fmla="*/ 5512671 w 12191091"/>
              <a:gd name="connsiteY2843" fmla="*/ 2985062 h 6787551"/>
              <a:gd name="connsiteX2844" fmla="*/ 5552587 w 12191091"/>
              <a:gd name="connsiteY2844" fmla="*/ 3018375 h 6787551"/>
              <a:gd name="connsiteX2845" fmla="*/ 5563948 w 12191091"/>
              <a:gd name="connsiteY2845" fmla="*/ 3071275 h 6787551"/>
              <a:gd name="connsiteX2846" fmla="*/ 5521777 w 12191091"/>
              <a:gd name="connsiteY2846" fmla="*/ 3039145 h 6787551"/>
              <a:gd name="connsiteX2847" fmla="*/ 5512671 w 12191091"/>
              <a:gd name="connsiteY2847" fmla="*/ 2985062 h 6787551"/>
              <a:gd name="connsiteX2848" fmla="*/ 5564829 w 12191091"/>
              <a:gd name="connsiteY2848" fmla="*/ 3075181 h 6787551"/>
              <a:gd name="connsiteX2849" fmla="*/ 5585020 w 12191091"/>
              <a:gd name="connsiteY2849" fmla="*/ 3163430 h 6787551"/>
              <a:gd name="connsiteX2850" fmla="*/ 5795547 w 12191091"/>
              <a:gd name="connsiteY2850" fmla="*/ 3810525 h 6787551"/>
              <a:gd name="connsiteX2851" fmla="*/ 6166643 w 12191091"/>
              <a:gd name="connsiteY2851" fmla="*/ 4309732 h 6787551"/>
              <a:gd name="connsiteX2852" fmla="*/ 7473349 w 12191091"/>
              <a:gd name="connsiteY2852" fmla="*/ 4661902 h 6787551"/>
              <a:gd name="connsiteX2853" fmla="*/ 7535272 w 12191091"/>
              <a:gd name="connsiteY2853" fmla="*/ 4661572 h 6787551"/>
              <a:gd name="connsiteX2854" fmla="*/ 8552749 w 12191091"/>
              <a:gd name="connsiteY2854" fmla="*/ 4592634 h 6787551"/>
              <a:gd name="connsiteX2855" fmla="*/ 8984035 w 12191091"/>
              <a:gd name="connsiteY2855" fmla="*/ 4551179 h 6787551"/>
              <a:gd name="connsiteX2856" fmla="*/ 8951822 w 12191091"/>
              <a:gd name="connsiteY2856" fmla="*/ 4558826 h 6787551"/>
              <a:gd name="connsiteX2857" fmla="*/ 8575911 w 12191091"/>
              <a:gd name="connsiteY2857" fmla="*/ 4604601 h 6787551"/>
              <a:gd name="connsiteX2858" fmla="*/ 8495530 w 12191091"/>
              <a:gd name="connsiteY2858" fmla="*/ 4614504 h 6787551"/>
              <a:gd name="connsiteX2859" fmla="*/ 7466665 w 12191091"/>
              <a:gd name="connsiteY2859" fmla="*/ 4699892 h 6787551"/>
              <a:gd name="connsiteX2860" fmla="*/ 6088628 w 12191091"/>
              <a:gd name="connsiteY2860" fmla="*/ 4339056 h 6787551"/>
              <a:gd name="connsiteX2861" fmla="*/ 5728177 w 12191091"/>
              <a:gd name="connsiteY2861" fmla="*/ 3817017 h 6787551"/>
              <a:gd name="connsiteX2862" fmla="*/ 5540565 w 12191091"/>
              <a:gd name="connsiteY2862" fmla="*/ 3142193 h 6787551"/>
              <a:gd name="connsiteX2863" fmla="*/ 5522437 w 12191091"/>
              <a:gd name="connsiteY2863" fmla="*/ 3042913 h 6787551"/>
              <a:gd name="connsiteX2864" fmla="*/ 5564829 w 12191091"/>
              <a:gd name="connsiteY2864" fmla="*/ 3075181 h 6787551"/>
              <a:gd name="connsiteX2865" fmla="*/ 8552473 w 12191091"/>
              <a:gd name="connsiteY2865" fmla="*/ 4589884 h 6787551"/>
              <a:gd name="connsiteX2866" fmla="*/ 7535217 w 12191091"/>
              <a:gd name="connsiteY2866" fmla="*/ 4658821 h 6787551"/>
              <a:gd name="connsiteX2867" fmla="*/ 6168404 w 12191091"/>
              <a:gd name="connsiteY2867" fmla="*/ 4307641 h 6787551"/>
              <a:gd name="connsiteX2868" fmla="*/ 5798050 w 12191091"/>
              <a:gd name="connsiteY2868" fmla="*/ 3809370 h 6787551"/>
              <a:gd name="connsiteX2869" fmla="*/ 5587716 w 12191091"/>
              <a:gd name="connsiteY2869" fmla="*/ 3162798 h 6787551"/>
              <a:gd name="connsiteX2870" fmla="*/ 5568212 w 12191091"/>
              <a:gd name="connsiteY2870" fmla="*/ 3077712 h 6787551"/>
              <a:gd name="connsiteX2871" fmla="*/ 5611264 w 12191091"/>
              <a:gd name="connsiteY2871" fmla="*/ 3109320 h 6787551"/>
              <a:gd name="connsiteX2872" fmla="*/ 5632198 w 12191091"/>
              <a:gd name="connsiteY2872" fmla="*/ 3184172 h 6787551"/>
              <a:gd name="connsiteX2873" fmla="*/ 5865474 w 12191091"/>
              <a:gd name="connsiteY2873" fmla="*/ 3802960 h 6787551"/>
              <a:gd name="connsiteX2874" fmla="*/ 6246502 w 12191091"/>
              <a:gd name="connsiteY2874" fmla="*/ 4278371 h 6787551"/>
              <a:gd name="connsiteX2875" fmla="*/ 6888453 w 12191091"/>
              <a:gd name="connsiteY2875" fmla="*/ 4560394 h 6787551"/>
              <a:gd name="connsiteX2876" fmla="*/ 7603798 w 12191091"/>
              <a:gd name="connsiteY2876" fmla="*/ 4620529 h 6787551"/>
              <a:gd name="connsiteX2877" fmla="*/ 8609637 w 12191091"/>
              <a:gd name="connsiteY2877" fmla="*/ 4568014 h 6787551"/>
              <a:gd name="connsiteX2878" fmla="*/ 9037898 w 12191091"/>
              <a:gd name="connsiteY2878" fmla="*/ 4538387 h 6787551"/>
              <a:gd name="connsiteX2879" fmla="*/ 9002494 w 12191091"/>
              <a:gd name="connsiteY2879" fmla="*/ 4546804 h 6787551"/>
              <a:gd name="connsiteX2880" fmla="*/ 8552473 w 12191091"/>
              <a:gd name="connsiteY2880" fmla="*/ 4589884 h 6787551"/>
              <a:gd name="connsiteX2881" fmla="*/ 9043949 w 12191091"/>
              <a:gd name="connsiteY2881" fmla="*/ 4539762 h 6787551"/>
              <a:gd name="connsiteX2882" fmla="*/ 9053441 w 12191091"/>
              <a:gd name="connsiteY2882" fmla="*/ 4537506 h 6787551"/>
              <a:gd name="connsiteX2883" fmla="*/ 9084553 w 12191091"/>
              <a:gd name="connsiteY2883" fmla="*/ 4535828 h 6787551"/>
              <a:gd name="connsiteX2884" fmla="*/ 9052450 w 12191091"/>
              <a:gd name="connsiteY2884" fmla="*/ 4542486 h 6787551"/>
              <a:gd name="connsiteX2885" fmla="*/ 9021145 w 12191091"/>
              <a:gd name="connsiteY2885" fmla="*/ 4545181 h 6787551"/>
              <a:gd name="connsiteX2886" fmla="*/ 9043949 w 12191091"/>
              <a:gd name="connsiteY2886" fmla="*/ 4539762 h 6787551"/>
              <a:gd name="connsiteX2887" fmla="*/ 9068515 w 12191091"/>
              <a:gd name="connsiteY2887" fmla="*/ 4533930 h 6787551"/>
              <a:gd name="connsiteX2888" fmla="*/ 9104195 w 12191091"/>
              <a:gd name="connsiteY2888" fmla="*/ 4525457 h 6787551"/>
              <a:gd name="connsiteX2889" fmla="*/ 9137893 w 12191091"/>
              <a:gd name="connsiteY2889" fmla="*/ 4524770 h 6787551"/>
              <a:gd name="connsiteX2890" fmla="*/ 9102297 w 12191091"/>
              <a:gd name="connsiteY2890" fmla="*/ 4532142 h 6787551"/>
              <a:gd name="connsiteX2891" fmla="*/ 9068515 w 12191091"/>
              <a:gd name="connsiteY2891" fmla="*/ 4533930 h 6787551"/>
              <a:gd name="connsiteX2892" fmla="*/ 9152830 w 12191091"/>
              <a:gd name="connsiteY2892" fmla="*/ 4524495 h 6787551"/>
              <a:gd name="connsiteX2893" fmla="*/ 9184136 w 12191091"/>
              <a:gd name="connsiteY2893" fmla="*/ 4524000 h 6787551"/>
              <a:gd name="connsiteX2894" fmla="*/ 9151813 w 12191091"/>
              <a:gd name="connsiteY2894" fmla="*/ 4529666 h 6787551"/>
              <a:gd name="connsiteX2895" fmla="*/ 9120287 w 12191091"/>
              <a:gd name="connsiteY2895" fmla="*/ 4531234 h 6787551"/>
              <a:gd name="connsiteX2896" fmla="*/ 9152830 w 12191091"/>
              <a:gd name="connsiteY2896" fmla="*/ 4524495 h 6787551"/>
              <a:gd name="connsiteX2897" fmla="*/ 9167273 w 12191091"/>
              <a:gd name="connsiteY2897" fmla="*/ 4521496 h 6787551"/>
              <a:gd name="connsiteX2898" fmla="*/ 9203447 w 12191091"/>
              <a:gd name="connsiteY2898" fmla="*/ 4514041 h 6787551"/>
              <a:gd name="connsiteX2899" fmla="*/ 9237283 w 12191091"/>
              <a:gd name="connsiteY2899" fmla="*/ 4514729 h 6787551"/>
              <a:gd name="connsiteX2900" fmla="*/ 9201219 w 12191091"/>
              <a:gd name="connsiteY2900" fmla="*/ 4521001 h 6787551"/>
              <a:gd name="connsiteX2901" fmla="*/ 9167273 w 12191091"/>
              <a:gd name="connsiteY2901" fmla="*/ 4521496 h 6787551"/>
              <a:gd name="connsiteX2902" fmla="*/ 9251478 w 12191091"/>
              <a:gd name="connsiteY2902" fmla="*/ 4515059 h 6787551"/>
              <a:gd name="connsiteX2903" fmla="*/ 9282783 w 12191091"/>
              <a:gd name="connsiteY2903" fmla="*/ 4515884 h 6787551"/>
              <a:gd name="connsiteX2904" fmla="*/ 9249607 w 12191091"/>
              <a:gd name="connsiteY2904" fmla="*/ 4520533 h 6787551"/>
              <a:gd name="connsiteX2905" fmla="*/ 9218329 w 12191091"/>
              <a:gd name="connsiteY2905" fmla="*/ 4520808 h 6787551"/>
              <a:gd name="connsiteX2906" fmla="*/ 9251478 w 12191091"/>
              <a:gd name="connsiteY2906" fmla="*/ 4515059 h 6787551"/>
              <a:gd name="connsiteX2907" fmla="*/ 9265315 w 12191091"/>
              <a:gd name="connsiteY2907" fmla="*/ 4512666 h 6787551"/>
              <a:gd name="connsiteX2908" fmla="*/ 9301544 w 12191091"/>
              <a:gd name="connsiteY2908" fmla="*/ 4506421 h 6787551"/>
              <a:gd name="connsiteX2909" fmla="*/ 9335243 w 12191091"/>
              <a:gd name="connsiteY2909" fmla="*/ 4508649 h 6787551"/>
              <a:gd name="connsiteX2910" fmla="*/ 9299151 w 12191091"/>
              <a:gd name="connsiteY2910" fmla="*/ 4513629 h 6787551"/>
              <a:gd name="connsiteX2911" fmla="*/ 9265315 w 12191091"/>
              <a:gd name="connsiteY2911" fmla="*/ 4512666 h 6787551"/>
              <a:gd name="connsiteX2912" fmla="*/ 9348722 w 12191091"/>
              <a:gd name="connsiteY2912" fmla="*/ 4509585 h 6787551"/>
              <a:gd name="connsiteX2913" fmla="*/ 9379835 w 12191091"/>
              <a:gd name="connsiteY2913" fmla="*/ 4511896 h 6787551"/>
              <a:gd name="connsiteX2914" fmla="*/ 9346081 w 12191091"/>
              <a:gd name="connsiteY2914" fmla="*/ 4515252 h 6787551"/>
              <a:gd name="connsiteX2915" fmla="*/ 9315381 w 12191091"/>
              <a:gd name="connsiteY2915" fmla="*/ 4514151 h 6787551"/>
              <a:gd name="connsiteX2916" fmla="*/ 9348722 w 12191091"/>
              <a:gd name="connsiteY2916" fmla="*/ 4509585 h 6787551"/>
              <a:gd name="connsiteX2917" fmla="*/ 9361899 w 12191091"/>
              <a:gd name="connsiteY2917" fmla="*/ 4507797 h 6787551"/>
              <a:gd name="connsiteX2918" fmla="*/ 9364292 w 12191091"/>
              <a:gd name="connsiteY2918" fmla="*/ 4507467 h 6787551"/>
              <a:gd name="connsiteX2919" fmla="*/ 9398679 w 12191091"/>
              <a:gd name="connsiteY2919" fmla="*/ 4502928 h 6787551"/>
              <a:gd name="connsiteX2920" fmla="*/ 9432074 w 12191091"/>
              <a:gd name="connsiteY2920" fmla="*/ 4506834 h 6787551"/>
              <a:gd name="connsiteX2921" fmla="*/ 9405941 w 12191091"/>
              <a:gd name="connsiteY2921" fmla="*/ 4509337 h 6787551"/>
              <a:gd name="connsiteX2922" fmla="*/ 9395570 w 12191091"/>
              <a:gd name="connsiteY2922" fmla="*/ 4510355 h 6787551"/>
              <a:gd name="connsiteX2923" fmla="*/ 9361899 w 12191091"/>
              <a:gd name="connsiteY2923" fmla="*/ 4507797 h 6787551"/>
              <a:gd name="connsiteX2924" fmla="*/ 9457410 w 12191091"/>
              <a:gd name="connsiteY2924" fmla="*/ 4507164 h 6787551"/>
              <a:gd name="connsiteX2925" fmla="*/ 9493832 w 12191091"/>
              <a:gd name="connsiteY2925" fmla="*/ 4503780 h 6787551"/>
              <a:gd name="connsiteX2926" fmla="*/ 9527173 w 12191091"/>
              <a:gd name="connsiteY2926" fmla="*/ 4509557 h 6787551"/>
              <a:gd name="connsiteX2927" fmla="*/ 9490944 w 12191091"/>
              <a:gd name="connsiteY2927" fmla="*/ 4511510 h 6787551"/>
              <a:gd name="connsiteX2928" fmla="*/ 9457410 w 12191091"/>
              <a:gd name="connsiteY2928" fmla="*/ 4507164 h 6787551"/>
              <a:gd name="connsiteX2929" fmla="*/ 9539085 w 12191091"/>
              <a:gd name="connsiteY2929" fmla="*/ 4511675 h 6787551"/>
              <a:gd name="connsiteX2930" fmla="*/ 9570390 w 12191091"/>
              <a:gd name="connsiteY2930" fmla="*/ 4517480 h 6787551"/>
              <a:gd name="connsiteX2931" fmla="*/ 9536857 w 12191091"/>
              <a:gd name="connsiteY2931" fmla="*/ 4517838 h 6787551"/>
              <a:gd name="connsiteX2932" fmla="*/ 9505468 w 12191091"/>
              <a:gd name="connsiteY2932" fmla="*/ 4513463 h 6787551"/>
              <a:gd name="connsiteX2933" fmla="*/ 9539085 w 12191091"/>
              <a:gd name="connsiteY2933" fmla="*/ 4511675 h 6787551"/>
              <a:gd name="connsiteX2934" fmla="*/ 9551023 w 12191091"/>
              <a:gd name="connsiteY2934" fmla="*/ 4511070 h 6787551"/>
              <a:gd name="connsiteX2935" fmla="*/ 9587171 w 12191091"/>
              <a:gd name="connsiteY2935" fmla="*/ 4509254 h 6787551"/>
              <a:gd name="connsiteX2936" fmla="*/ 9620511 w 12191091"/>
              <a:gd name="connsiteY2936" fmla="*/ 4517122 h 6787551"/>
              <a:gd name="connsiteX2937" fmla="*/ 9584502 w 12191091"/>
              <a:gd name="connsiteY2937" fmla="*/ 4517370 h 6787551"/>
              <a:gd name="connsiteX2938" fmla="*/ 9551023 w 12191091"/>
              <a:gd name="connsiteY2938" fmla="*/ 4511070 h 6787551"/>
              <a:gd name="connsiteX2939" fmla="*/ 9631597 w 12191091"/>
              <a:gd name="connsiteY2939" fmla="*/ 4519846 h 6787551"/>
              <a:gd name="connsiteX2940" fmla="*/ 9662765 w 12191091"/>
              <a:gd name="connsiteY2940" fmla="*/ 4527658 h 6787551"/>
              <a:gd name="connsiteX2941" fmla="*/ 9629259 w 12191091"/>
              <a:gd name="connsiteY2941" fmla="*/ 4526283 h 6787551"/>
              <a:gd name="connsiteX2942" fmla="*/ 9597982 w 12191091"/>
              <a:gd name="connsiteY2942" fmla="*/ 4520011 h 6787551"/>
              <a:gd name="connsiteX2943" fmla="*/ 9631597 w 12191091"/>
              <a:gd name="connsiteY2943" fmla="*/ 4519846 h 6787551"/>
              <a:gd name="connsiteX2944" fmla="*/ 9642876 w 12191091"/>
              <a:gd name="connsiteY2944" fmla="*/ 4519791 h 6787551"/>
              <a:gd name="connsiteX2945" fmla="*/ 9678830 w 12191091"/>
              <a:gd name="connsiteY2945" fmla="*/ 4519763 h 6787551"/>
              <a:gd name="connsiteX2946" fmla="*/ 9711704 w 12191091"/>
              <a:gd name="connsiteY2946" fmla="*/ 4529886 h 6787551"/>
              <a:gd name="connsiteX2947" fmla="*/ 9675915 w 12191091"/>
              <a:gd name="connsiteY2947" fmla="*/ 4528208 h 6787551"/>
              <a:gd name="connsiteX2948" fmla="*/ 9642876 w 12191091"/>
              <a:gd name="connsiteY2948" fmla="*/ 4519791 h 6787551"/>
              <a:gd name="connsiteX2949" fmla="*/ 9721910 w 12191091"/>
              <a:gd name="connsiteY2949" fmla="*/ 4533132 h 6787551"/>
              <a:gd name="connsiteX2950" fmla="*/ 9752417 w 12191091"/>
              <a:gd name="connsiteY2950" fmla="*/ 4543036 h 6787551"/>
              <a:gd name="connsiteX2951" fmla="*/ 9719406 w 12191091"/>
              <a:gd name="connsiteY2951" fmla="*/ 4539872 h 6787551"/>
              <a:gd name="connsiteX2952" fmla="*/ 9688569 w 12191091"/>
              <a:gd name="connsiteY2952" fmla="*/ 4531537 h 6787551"/>
              <a:gd name="connsiteX2953" fmla="*/ 9721910 w 12191091"/>
              <a:gd name="connsiteY2953" fmla="*/ 4533132 h 6787551"/>
              <a:gd name="connsiteX2954" fmla="*/ 9732611 w 12191091"/>
              <a:gd name="connsiteY2954" fmla="*/ 4533655 h 6787551"/>
              <a:gd name="connsiteX2955" fmla="*/ 9768207 w 12191091"/>
              <a:gd name="connsiteY2955" fmla="*/ 4535581 h 6787551"/>
              <a:gd name="connsiteX2956" fmla="*/ 9800118 w 12191091"/>
              <a:gd name="connsiteY2956" fmla="*/ 4547960 h 6787551"/>
              <a:gd name="connsiteX2957" fmla="*/ 9764934 w 12191091"/>
              <a:gd name="connsiteY2957" fmla="*/ 4544328 h 6787551"/>
              <a:gd name="connsiteX2958" fmla="*/ 9732611 w 12191091"/>
              <a:gd name="connsiteY2958" fmla="*/ 4533655 h 6787551"/>
              <a:gd name="connsiteX2959" fmla="*/ 9809691 w 12191091"/>
              <a:gd name="connsiteY2959" fmla="*/ 4551784 h 6787551"/>
              <a:gd name="connsiteX2960" fmla="*/ 9824986 w 12191091"/>
              <a:gd name="connsiteY2960" fmla="*/ 4557973 h 6787551"/>
              <a:gd name="connsiteX2961" fmla="*/ 9839813 w 12191091"/>
              <a:gd name="connsiteY2961" fmla="*/ 4564135 h 6787551"/>
              <a:gd name="connsiteX2962" fmla="*/ 9806857 w 12191091"/>
              <a:gd name="connsiteY2962" fmla="*/ 4558853 h 6787551"/>
              <a:gd name="connsiteX2963" fmla="*/ 9784025 w 12191091"/>
              <a:gd name="connsiteY2963" fmla="*/ 4550793 h 6787551"/>
              <a:gd name="connsiteX2964" fmla="*/ 9776653 w 12191091"/>
              <a:gd name="connsiteY2964" fmla="*/ 4548290 h 6787551"/>
              <a:gd name="connsiteX2965" fmla="*/ 9809691 w 12191091"/>
              <a:gd name="connsiteY2965" fmla="*/ 4551784 h 6787551"/>
              <a:gd name="connsiteX2966" fmla="*/ 9826031 w 12191091"/>
              <a:gd name="connsiteY2966" fmla="*/ 4555415 h 6787551"/>
              <a:gd name="connsiteX2967" fmla="*/ 9819814 w 12191091"/>
              <a:gd name="connsiteY2967" fmla="*/ 4552912 h 6787551"/>
              <a:gd name="connsiteX2968" fmla="*/ 9854888 w 12191091"/>
              <a:gd name="connsiteY2968" fmla="*/ 4556873 h 6787551"/>
              <a:gd name="connsiteX2969" fmla="*/ 9866855 w 12191091"/>
              <a:gd name="connsiteY2969" fmla="*/ 4562540 h 6787551"/>
              <a:gd name="connsiteX2970" fmla="*/ 9886304 w 12191091"/>
              <a:gd name="connsiteY2970" fmla="*/ 4571975 h 6787551"/>
              <a:gd name="connsiteX2971" fmla="*/ 9851560 w 12191091"/>
              <a:gd name="connsiteY2971" fmla="*/ 4566061 h 6787551"/>
              <a:gd name="connsiteX2972" fmla="*/ 9826031 w 12191091"/>
              <a:gd name="connsiteY2972" fmla="*/ 4555415 h 6787551"/>
              <a:gd name="connsiteX2973" fmla="*/ 9894941 w 12191091"/>
              <a:gd name="connsiteY2973" fmla="*/ 4576267 h 6787551"/>
              <a:gd name="connsiteX2974" fmla="*/ 9924569 w 12191091"/>
              <a:gd name="connsiteY2974" fmla="*/ 4591259 h 6787551"/>
              <a:gd name="connsiteX2975" fmla="*/ 9892356 w 12191091"/>
              <a:gd name="connsiteY2975" fmla="*/ 4583722 h 6787551"/>
              <a:gd name="connsiteX2976" fmla="*/ 9862370 w 12191091"/>
              <a:gd name="connsiteY2976" fmla="*/ 4570655 h 6787551"/>
              <a:gd name="connsiteX2977" fmla="*/ 9894941 w 12191091"/>
              <a:gd name="connsiteY2977" fmla="*/ 4576267 h 6787551"/>
              <a:gd name="connsiteX2978" fmla="*/ 9904459 w 12191091"/>
              <a:gd name="connsiteY2978" fmla="*/ 4577917 h 6787551"/>
              <a:gd name="connsiteX2979" fmla="*/ 9938928 w 12191091"/>
              <a:gd name="connsiteY2979" fmla="*/ 4584189 h 6787551"/>
              <a:gd name="connsiteX2980" fmla="*/ 9969326 w 12191091"/>
              <a:gd name="connsiteY2980" fmla="*/ 4602097 h 6787551"/>
              <a:gd name="connsiteX2981" fmla="*/ 9935379 w 12191091"/>
              <a:gd name="connsiteY2981" fmla="*/ 4593790 h 6787551"/>
              <a:gd name="connsiteX2982" fmla="*/ 9904459 w 12191091"/>
              <a:gd name="connsiteY2982" fmla="*/ 4577917 h 6787551"/>
              <a:gd name="connsiteX2983" fmla="*/ 9977331 w 12191091"/>
              <a:gd name="connsiteY2983" fmla="*/ 4606911 h 6787551"/>
              <a:gd name="connsiteX2984" fmla="*/ 10005665 w 12191091"/>
              <a:gd name="connsiteY2984" fmla="*/ 4624462 h 6787551"/>
              <a:gd name="connsiteX2985" fmla="*/ 9974167 w 12191091"/>
              <a:gd name="connsiteY2985" fmla="*/ 4614559 h 6787551"/>
              <a:gd name="connsiteX2986" fmla="*/ 9945531 w 12191091"/>
              <a:gd name="connsiteY2986" fmla="*/ 4599099 h 6787551"/>
              <a:gd name="connsiteX2987" fmla="*/ 9977331 w 12191091"/>
              <a:gd name="connsiteY2987" fmla="*/ 4606911 h 6787551"/>
              <a:gd name="connsiteX2988" fmla="*/ 9986629 w 12191091"/>
              <a:gd name="connsiteY2988" fmla="*/ 4609305 h 6787551"/>
              <a:gd name="connsiteX2989" fmla="*/ 10020245 w 12191091"/>
              <a:gd name="connsiteY2989" fmla="*/ 4617943 h 6787551"/>
              <a:gd name="connsiteX2990" fmla="*/ 10049295 w 12191091"/>
              <a:gd name="connsiteY2990" fmla="*/ 4638685 h 6787551"/>
              <a:gd name="connsiteX2991" fmla="*/ 10016448 w 12191091"/>
              <a:gd name="connsiteY2991" fmla="*/ 4627928 h 6787551"/>
              <a:gd name="connsiteX2992" fmla="*/ 9986629 w 12191091"/>
              <a:gd name="connsiteY2992" fmla="*/ 4609305 h 6787551"/>
              <a:gd name="connsiteX2993" fmla="*/ 10057272 w 12191091"/>
              <a:gd name="connsiteY2993" fmla="*/ 4644516 h 6787551"/>
              <a:gd name="connsiteX2994" fmla="*/ 10083873 w 12191091"/>
              <a:gd name="connsiteY2994" fmla="*/ 4664405 h 6787551"/>
              <a:gd name="connsiteX2995" fmla="*/ 10053339 w 12191091"/>
              <a:gd name="connsiteY2995" fmla="*/ 4651971 h 6787551"/>
              <a:gd name="connsiteX2996" fmla="*/ 10026242 w 12191091"/>
              <a:gd name="connsiteY2996" fmla="*/ 4634173 h 6787551"/>
              <a:gd name="connsiteX2997" fmla="*/ 10057272 w 12191091"/>
              <a:gd name="connsiteY2997" fmla="*/ 4644516 h 6787551"/>
              <a:gd name="connsiteX2998" fmla="*/ 10065718 w 12191091"/>
              <a:gd name="connsiteY2998" fmla="*/ 4647350 h 6787551"/>
              <a:gd name="connsiteX2999" fmla="*/ 10098206 w 12191091"/>
              <a:gd name="connsiteY2999" fmla="*/ 4658574 h 6787551"/>
              <a:gd name="connsiteX3000" fmla="*/ 10125274 w 12191091"/>
              <a:gd name="connsiteY3000" fmla="*/ 4681846 h 6787551"/>
              <a:gd name="connsiteX3001" fmla="*/ 10093556 w 12191091"/>
              <a:gd name="connsiteY3001" fmla="*/ 4668394 h 6787551"/>
              <a:gd name="connsiteX3002" fmla="*/ 10065718 w 12191091"/>
              <a:gd name="connsiteY3002" fmla="*/ 4647350 h 6787551"/>
              <a:gd name="connsiteX3003" fmla="*/ 10131986 w 12191091"/>
              <a:gd name="connsiteY3003" fmla="*/ 4687788 h 6787551"/>
              <a:gd name="connsiteX3004" fmla="*/ 10158671 w 12191091"/>
              <a:gd name="connsiteY3004" fmla="*/ 4711914 h 6787551"/>
              <a:gd name="connsiteX3005" fmla="*/ 10129511 w 12191091"/>
              <a:gd name="connsiteY3005" fmla="*/ 4696894 h 6787551"/>
              <a:gd name="connsiteX3006" fmla="*/ 10101974 w 12191091"/>
              <a:gd name="connsiteY3006" fmla="*/ 4674969 h 6787551"/>
              <a:gd name="connsiteX3007" fmla="*/ 10131986 w 12191091"/>
              <a:gd name="connsiteY3007" fmla="*/ 4687788 h 6787551"/>
              <a:gd name="connsiteX3008" fmla="*/ 10133472 w 12191091"/>
              <a:gd name="connsiteY3008" fmla="*/ 4685422 h 6787551"/>
              <a:gd name="connsiteX3009" fmla="*/ 10105468 w 12191091"/>
              <a:gd name="connsiteY3009" fmla="*/ 4661132 h 6787551"/>
              <a:gd name="connsiteX3010" fmla="*/ 10138919 w 12191091"/>
              <a:gd name="connsiteY3010" fmla="*/ 4673153 h 6787551"/>
              <a:gd name="connsiteX3011" fmla="*/ 10166015 w 12191091"/>
              <a:gd name="connsiteY3011" fmla="*/ 4699754 h 6787551"/>
              <a:gd name="connsiteX3012" fmla="*/ 10133472 w 12191091"/>
              <a:gd name="connsiteY3012" fmla="*/ 4685422 h 6787551"/>
              <a:gd name="connsiteX3013" fmla="*/ 10099251 w 12191091"/>
              <a:gd name="connsiteY3013" fmla="*/ 4655823 h 6787551"/>
              <a:gd name="connsiteX3014" fmla="*/ 10069294 w 12191091"/>
              <a:gd name="connsiteY3014" fmla="*/ 4631175 h 6787551"/>
              <a:gd name="connsiteX3015" fmla="*/ 10104615 w 12191091"/>
              <a:gd name="connsiteY3015" fmla="*/ 4641105 h 6787551"/>
              <a:gd name="connsiteX3016" fmla="*/ 10133610 w 12191091"/>
              <a:gd name="connsiteY3016" fmla="*/ 4668064 h 6787551"/>
              <a:gd name="connsiteX3017" fmla="*/ 10099251 w 12191091"/>
              <a:gd name="connsiteY3017" fmla="*/ 4655823 h 6787551"/>
              <a:gd name="connsiteX3018" fmla="*/ 10063820 w 12191091"/>
              <a:gd name="connsiteY3018" fmla="*/ 4626801 h 6787551"/>
              <a:gd name="connsiteX3019" fmla="*/ 10032486 w 12191091"/>
              <a:gd name="connsiteY3019" fmla="*/ 4602400 h 6787551"/>
              <a:gd name="connsiteX3020" fmla="*/ 10069624 w 12191091"/>
              <a:gd name="connsiteY3020" fmla="*/ 4610213 h 6787551"/>
              <a:gd name="connsiteX3021" fmla="*/ 10100021 w 12191091"/>
              <a:gd name="connsiteY3021" fmla="*/ 4636924 h 6787551"/>
              <a:gd name="connsiteX3022" fmla="*/ 10063820 w 12191091"/>
              <a:gd name="connsiteY3022" fmla="*/ 4626801 h 6787551"/>
              <a:gd name="connsiteX3023" fmla="*/ 9990618 w 12191091"/>
              <a:gd name="connsiteY3023" fmla="*/ 4571507 h 6787551"/>
              <a:gd name="connsiteX3024" fmla="*/ 9957800 w 12191091"/>
              <a:gd name="connsiteY3024" fmla="*/ 4548620 h 6787551"/>
              <a:gd name="connsiteX3025" fmla="*/ 9997935 w 12191091"/>
              <a:gd name="connsiteY3025" fmla="*/ 4552086 h 6787551"/>
              <a:gd name="connsiteX3026" fmla="*/ 10029873 w 12191091"/>
              <a:gd name="connsiteY3026" fmla="*/ 4577174 h 6787551"/>
              <a:gd name="connsiteX3027" fmla="*/ 9990618 w 12191091"/>
              <a:gd name="connsiteY3027" fmla="*/ 4571507 h 6787551"/>
              <a:gd name="connsiteX3028" fmla="*/ 9953178 w 12191091"/>
              <a:gd name="connsiteY3028" fmla="*/ 4545484 h 6787551"/>
              <a:gd name="connsiteX3029" fmla="*/ 9919177 w 12191091"/>
              <a:gd name="connsiteY3029" fmla="*/ 4523092 h 6787551"/>
              <a:gd name="connsiteX3030" fmla="*/ 9960606 w 12191091"/>
              <a:gd name="connsiteY3030" fmla="*/ 4524357 h 6787551"/>
              <a:gd name="connsiteX3031" fmla="*/ 9993809 w 12191091"/>
              <a:gd name="connsiteY3031" fmla="*/ 4548950 h 6787551"/>
              <a:gd name="connsiteX3032" fmla="*/ 9953178 w 12191091"/>
              <a:gd name="connsiteY3032" fmla="*/ 4545484 h 6787551"/>
              <a:gd name="connsiteX3033" fmla="*/ 9914720 w 12191091"/>
              <a:gd name="connsiteY3033" fmla="*/ 4520231 h 6787551"/>
              <a:gd name="connsiteX3034" fmla="*/ 9879701 w 12191091"/>
              <a:gd name="connsiteY3034" fmla="*/ 4498471 h 6787551"/>
              <a:gd name="connsiteX3035" fmla="*/ 9922340 w 12191091"/>
              <a:gd name="connsiteY3035" fmla="*/ 4497618 h 6787551"/>
              <a:gd name="connsiteX3036" fmla="*/ 9956561 w 12191091"/>
              <a:gd name="connsiteY3036" fmla="*/ 4521496 h 6787551"/>
              <a:gd name="connsiteX3037" fmla="*/ 9914720 w 12191091"/>
              <a:gd name="connsiteY3037" fmla="*/ 4520231 h 6787551"/>
              <a:gd name="connsiteX3038" fmla="*/ 9875300 w 12191091"/>
              <a:gd name="connsiteY3038" fmla="*/ 4495830 h 6787551"/>
              <a:gd name="connsiteX3039" fmla="*/ 9839978 w 12191091"/>
              <a:gd name="connsiteY3039" fmla="*/ 4475199 h 6787551"/>
              <a:gd name="connsiteX3040" fmla="*/ 9883662 w 12191091"/>
              <a:gd name="connsiteY3040" fmla="*/ 4472200 h 6787551"/>
              <a:gd name="connsiteX3041" fmla="*/ 9918352 w 12191091"/>
              <a:gd name="connsiteY3041" fmla="*/ 4494950 h 6787551"/>
              <a:gd name="connsiteX3042" fmla="*/ 9875300 w 12191091"/>
              <a:gd name="connsiteY3042" fmla="*/ 4495830 h 6787551"/>
              <a:gd name="connsiteX3043" fmla="*/ 9835659 w 12191091"/>
              <a:gd name="connsiteY3043" fmla="*/ 4472723 h 6787551"/>
              <a:gd name="connsiteX3044" fmla="*/ 9799870 w 12191091"/>
              <a:gd name="connsiteY3044" fmla="*/ 4453081 h 6787551"/>
              <a:gd name="connsiteX3045" fmla="*/ 9844490 w 12191091"/>
              <a:gd name="connsiteY3045" fmla="*/ 4448047 h 6787551"/>
              <a:gd name="connsiteX3046" fmla="*/ 9879674 w 12191091"/>
              <a:gd name="connsiteY3046" fmla="*/ 4469697 h 6787551"/>
              <a:gd name="connsiteX3047" fmla="*/ 9835659 w 12191091"/>
              <a:gd name="connsiteY3047" fmla="*/ 4472723 h 6787551"/>
              <a:gd name="connsiteX3048" fmla="*/ 9795607 w 12191091"/>
              <a:gd name="connsiteY3048" fmla="*/ 4450798 h 6787551"/>
              <a:gd name="connsiteX3049" fmla="*/ 9758139 w 12191091"/>
              <a:gd name="connsiteY3049" fmla="*/ 4431487 h 6787551"/>
              <a:gd name="connsiteX3050" fmla="*/ 9803694 w 12191091"/>
              <a:gd name="connsiteY3050" fmla="*/ 4424472 h 6787551"/>
              <a:gd name="connsiteX3051" fmla="*/ 9840556 w 12191091"/>
              <a:gd name="connsiteY3051" fmla="*/ 4445709 h 6787551"/>
              <a:gd name="connsiteX3052" fmla="*/ 9795607 w 12191091"/>
              <a:gd name="connsiteY3052" fmla="*/ 4450798 h 6787551"/>
              <a:gd name="connsiteX3053" fmla="*/ 9753930 w 12191091"/>
              <a:gd name="connsiteY3053" fmla="*/ 4429368 h 6787551"/>
              <a:gd name="connsiteX3054" fmla="*/ 9715995 w 12191091"/>
              <a:gd name="connsiteY3054" fmla="*/ 4411102 h 6787551"/>
              <a:gd name="connsiteX3055" fmla="*/ 9762403 w 12191091"/>
              <a:gd name="connsiteY3055" fmla="*/ 4402162 h 6787551"/>
              <a:gd name="connsiteX3056" fmla="*/ 9799787 w 12191091"/>
              <a:gd name="connsiteY3056" fmla="*/ 4422271 h 6787551"/>
              <a:gd name="connsiteX3057" fmla="*/ 9753930 w 12191091"/>
              <a:gd name="connsiteY3057" fmla="*/ 4429368 h 6787551"/>
              <a:gd name="connsiteX3058" fmla="*/ 9711786 w 12191091"/>
              <a:gd name="connsiteY3058" fmla="*/ 4409094 h 6787551"/>
              <a:gd name="connsiteX3059" fmla="*/ 9672916 w 12191091"/>
              <a:gd name="connsiteY3059" fmla="*/ 4391626 h 6787551"/>
              <a:gd name="connsiteX3060" fmla="*/ 9720066 w 12191091"/>
              <a:gd name="connsiteY3060" fmla="*/ 4380815 h 6787551"/>
              <a:gd name="connsiteX3061" fmla="*/ 9758469 w 12191091"/>
              <a:gd name="connsiteY3061" fmla="*/ 4400099 h 6787551"/>
              <a:gd name="connsiteX3062" fmla="*/ 9711786 w 12191091"/>
              <a:gd name="connsiteY3062" fmla="*/ 4409094 h 6787551"/>
              <a:gd name="connsiteX3063" fmla="*/ 9668707 w 12191091"/>
              <a:gd name="connsiteY3063" fmla="*/ 4389755 h 6787551"/>
              <a:gd name="connsiteX3064" fmla="*/ 9292824 w 12191091"/>
              <a:gd name="connsiteY3064" fmla="*/ 4270009 h 6787551"/>
              <a:gd name="connsiteX3065" fmla="*/ 8426537 w 12191091"/>
              <a:gd name="connsiteY3065" fmla="*/ 4125119 h 6787551"/>
              <a:gd name="connsiteX3066" fmla="*/ 8288497 w 12191091"/>
              <a:gd name="connsiteY3066" fmla="*/ 4106220 h 6787551"/>
              <a:gd name="connsiteX3067" fmla="*/ 7205687 w 12191091"/>
              <a:gd name="connsiteY3067" fmla="*/ 3899242 h 6787551"/>
              <a:gd name="connsiteX3068" fmla="*/ 6705848 w 12191091"/>
              <a:gd name="connsiteY3068" fmla="*/ 3709815 h 6787551"/>
              <a:gd name="connsiteX3069" fmla="*/ 6248015 w 12191091"/>
              <a:gd name="connsiteY3069" fmla="*/ 3461601 h 6787551"/>
              <a:gd name="connsiteX3070" fmla="*/ 6290379 w 12191091"/>
              <a:gd name="connsiteY3070" fmla="*/ 3478794 h 6787551"/>
              <a:gd name="connsiteX3071" fmla="*/ 6774675 w 12191091"/>
              <a:gd name="connsiteY3071" fmla="*/ 3704725 h 6787551"/>
              <a:gd name="connsiteX3072" fmla="*/ 7284747 w 12191091"/>
              <a:gd name="connsiteY3072" fmla="*/ 3870495 h 6787551"/>
              <a:gd name="connsiteX3073" fmla="*/ 8267150 w 12191091"/>
              <a:gd name="connsiteY3073" fmla="*/ 4053155 h 6787551"/>
              <a:gd name="connsiteX3074" fmla="*/ 8494677 w 12191091"/>
              <a:gd name="connsiteY3074" fmla="*/ 4086798 h 6787551"/>
              <a:gd name="connsiteX3075" fmla="*/ 9349107 w 12191091"/>
              <a:gd name="connsiteY3075" fmla="*/ 4248084 h 6787551"/>
              <a:gd name="connsiteX3076" fmla="*/ 9716078 w 12191091"/>
              <a:gd name="connsiteY3076" fmla="*/ 4378889 h 6787551"/>
              <a:gd name="connsiteX3077" fmla="*/ 9668707 w 12191091"/>
              <a:gd name="connsiteY3077" fmla="*/ 4389755 h 6787551"/>
              <a:gd name="connsiteX3078" fmla="*/ 6198664 w 12191091"/>
              <a:gd name="connsiteY3078" fmla="*/ 3433074 h 6787551"/>
              <a:gd name="connsiteX3079" fmla="*/ 6218581 w 12191091"/>
              <a:gd name="connsiteY3079" fmla="*/ 3446003 h 6787551"/>
              <a:gd name="connsiteX3080" fmla="*/ 6177564 w 12191091"/>
              <a:gd name="connsiteY3080" fmla="*/ 3428260 h 6787551"/>
              <a:gd name="connsiteX3081" fmla="*/ 6153081 w 12191091"/>
              <a:gd name="connsiteY3081" fmla="*/ 3410159 h 6787551"/>
              <a:gd name="connsiteX3082" fmla="*/ 6145132 w 12191091"/>
              <a:gd name="connsiteY3082" fmla="*/ 3404162 h 6787551"/>
              <a:gd name="connsiteX3083" fmla="*/ 6184469 w 12191091"/>
              <a:gd name="connsiteY3083" fmla="*/ 3423693 h 6787551"/>
              <a:gd name="connsiteX3084" fmla="*/ 6198664 w 12191091"/>
              <a:gd name="connsiteY3084" fmla="*/ 3433074 h 6787551"/>
              <a:gd name="connsiteX3085" fmla="*/ 6132807 w 12191091"/>
              <a:gd name="connsiteY3085" fmla="*/ 3394864 h 6787551"/>
              <a:gd name="connsiteX3086" fmla="*/ 6103593 w 12191091"/>
              <a:gd name="connsiteY3086" fmla="*/ 3372389 h 6787551"/>
              <a:gd name="connsiteX3087" fmla="*/ 6135971 w 12191091"/>
              <a:gd name="connsiteY3087" fmla="*/ 3390985 h 6787551"/>
              <a:gd name="connsiteX3088" fmla="*/ 6167386 w 12191091"/>
              <a:gd name="connsiteY3088" fmla="*/ 3412305 h 6787551"/>
              <a:gd name="connsiteX3089" fmla="*/ 6132807 w 12191091"/>
              <a:gd name="connsiteY3089" fmla="*/ 3394864 h 6787551"/>
              <a:gd name="connsiteX3090" fmla="*/ 6119026 w 12191091"/>
              <a:gd name="connsiteY3090" fmla="*/ 3387794 h 6787551"/>
              <a:gd name="connsiteX3091" fmla="*/ 6080567 w 12191091"/>
              <a:gd name="connsiteY3091" fmla="*/ 3367657 h 6787551"/>
              <a:gd name="connsiteX3092" fmla="*/ 6049923 w 12191091"/>
              <a:gd name="connsiteY3092" fmla="*/ 3340699 h 6787551"/>
              <a:gd name="connsiteX3093" fmla="*/ 6086455 w 12191091"/>
              <a:gd name="connsiteY3093" fmla="*/ 3362486 h 6787551"/>
              <a:gd name="connsiteX3094" fmla="*/ 6119026 w 12191091"/>
              <a:gd name="connsiteY3094" fmla="*/ 3387794 h 6787551"/>
              <a:gd name="connsiteX3095" fmla="*/ 6038562 w 12191091"/>
              <a:gd name="connsiteY3095" fmla="*/ 3330520 h 6787551"/>
              <a:gd name="connsiteX3096" fmla="*/ 6013253 w 12191091"/>
              <a:gd name="connsiteY3096" fmla="*/ 3307523 h 6787551"/>
              <a:gd name="connsiteX3097" fmla="*/ 6043156 w 12191091"/>
              <a:gd name="connsiteY3097" fmla="*/ 3327824 h 6787551"/>
              <a:gd name="connsiteX3098" fmla="*/ 6070087 w 12191091"/>
              <a:gd name="connsiteY3098" fmla="*/ 3349501 h 6787551"/>
              <a:gd name="connsiteX3099" fmla="*/ 6038562 w 12191091"/>
              <a:gd name="connsiteY3099" fmla="*/ 3330520 h 6787551"/>
              <a:gd name="connsiteX3100" fmla="*/ 6025632 w 12191091"/>
              <a:gd name="connsiteY3100" fmla="*/ 3322543 h 6787551"/>
              <a:gd name="connsiteX3101" fmla="*/ 5989843 w 12191091"/>
              <a:gd name="connsiteY3101" fmla="*/ 3300150 h 6787551"/>
              <a:gd name="connsiteX3102" fmla="*/ 5962581 w 12191091"/>
              <a:gd name="connsiteY3102" fmla="*/ 3271898 h 6787551"/>
              <a:gd name="connsiteX3103" fmla="*/ 5996720 w 12191091"/>
              <a:gd name="connsiteY3103" fmla="*/ 3295996 h 6787551"/>
              <a:gd name="connsiteX3104" fmla="*/ 6025632 w 12191091"/>
              <a:gd name="connsiteY3104" fmla="*/ 3322543 h 6787551"/>
              <a:gd name="connsiteX3105" fmla="*/ 5952458 w 12191091"/>
              <a:gd name="connsiteY3105" fmla="*/ 3261252 h 6787551"/>
              <a:gd name="connsiteX3106" fmla="*/ 5929708 w 12191091"/>
              <a:gd name="connsiteY3106" fmla="*/ 3236989 h 6787551"/>
              <a:gd name="connsiteX3107" fmla="*/ 5958730 w 12191091"/>
              <a:gd name="connsiteY3107" fmla="*/ 3260152 h 6787551"/>
              <a:gd name="connsiteX3108" fmla="*/ 5982608 w 12191091"/>
              <a:gd name="connsiteY3108" fmla="*/ 3282792 h 6787551"/>
              <a:gd name="connsiteX3109" fmla="*/ 5952458 w 12191091"/>
              <a:gd name="connsiteY3109" fmla="*/ 3261252 h 6787551"/>
              <a:gd name="connsiteX3110" fmla="*/ 5940684 w 12191091"/>
              <a:gd name="connsiteY3110" fmla="*/ 3252807 h 6787551"/>
              <a:gd name="connsiteX3111" fmla="*/ 5907729 w 12191091"/>
              <a:gd name="connsiteY3111" fmla="*/ 3228489 h 6787551"/>
              <a:gd name="connsiteX3112" fmla="*/ 5883576 w 12191091"/>
              <a:gd name="connsiteY3112" fmla="*/ 3199055 h 6787551"/>
              <a:gd name="connsiteX3113" fmla="*/ 5914689 w 12191091"/>
              <a:gd name="connsiteY3113" fmla="*/ 3224775 h 6787551"/>
              <a:gd name="connsiteX3114" fmla="*/ 5940684 w 12191091"/>
              <a:gd name="connsiteY3114" fmla="*/ 3252807 h 6787551"/>
              <a:gd name="connsiteX3115" fmla="*/ 5874498 w 12191091"/>
              <a:gd name="connsiteY3115" fmla="*/ 3187831 h 6787551"/>
              <a:gd name="connsiteX3116" fmla="*/ 5852876 w 12191091"/>
              <a:gd name="connsiteY3116" fmla="*/ 3160789 h 6787551"/>
              <a:gd name="connsiteX3117" fmla="*/ 5878046 w 12191091"/>
              <a:gd name="connsiteY3117" fmla="*/ 3184337 h 6787551"/>
              <a:gd name="connsiteX3118" fmla="*/ 5901594 w 12191091"/>
              <a:gd name="connsiteY3118" fmla="*/ 3210471 h 6787551"/>
              <a:gd name="connsiteX3119" fmla="*/ 5874498 w 12191091"/>
              <a:gd name="connsiteY3119" fmla="*/ 3187831 h 6787551"/>
              <a:gd name="connsiteX3120" fmla="*/ 5863384 w 12191091"/>
              <a:gd name="connsiteY3120" fmla="*/ 3178423 h 6787551"/>
              <a:gd name="connsiteX3121" fmla="*/ 5832546 w 12191091"/>
              <a:gd name="connsiteY3121" fmla="*/ 3151877 h 6787551"/>
              <a:gd name="connsiteX3122" fmla="*/ 5810154 w 12191091"/>
              <a:gd name="connsiteY3122" fmla="*/ 3119911 h 6787551"/>
              <a:gd name="connsiteX3123" fmla="*/ 5839039 w 12191091"/>
              <a:gd name="connsiteY3123" fmla="*/ 3147695 h 6787551"/>
              <a:gd name="connsiteX3124" fmla="*/ 5863384 w 12191091"/>
              <a:gd name="connsiteY3124" fmla="*/ 3178423 h 6787551"/>
              <a:gd name="connsiteX3125" fmla="*/ 5802039 w 12191091"/>
              <a:gd name="connsiteY3125" fmla="*/ 3108137 h 6787551"/>
              <a:gd name="connsiteX3126" fmla="*/ 5782563 w 12191091"/>
              <a:gd name="connsiteY3126" fmla="*/ 3079693 h 6787551"/>
              <a:gd name="connsiteX3127" fmla="*/ 5806220 w 12191091"/>
              <a:gd name="connsiteY3127" fmla="*/ 3105331 h 6787551"/>
              <a:gd name="connsiteX3128" fmla="*/ 5827265 w 12191091"/>
              <a:gd name="connsiteY3128" fmla="*/ 3132620 h 6787551"/>
              <a:gd name="connsiteX3129" fmla="*/ 5802039 w 12191091"/>
              <a:gd name="connsiteY3129" fmla="*/ 3108137 h 6787551"/>
              <a:gd name="connsiteX3130" fmla="*/ 5791695 w 12191091"/>
              <a:gd name="connsiteY3130" fmla="*/ 3097959 h 6787551"/>
              <a:gd name="connsiteX3131" fmla="*/ 5763471 w 12191091"/>
              <a:gd name="connsiteY3131" fmla="*/ 3069817 h 6787551"/>
              <a:gd name="connsiteX3132" fmla="*/ 5743527 w 12191091"/>
              <a:gd name="connsiteY3132" fmla="*/ 3036476 h 6787551"/>
              <a:gd name="connsiteX3133" fmla="*/ 5769798 w 12191091"/>
              <a:gd name="connsiteY3133" fmla="*/ 3065691 h 6787551"/>
              <a:gd name="connsiteX3134" fmla="*/ 5791695 w 12191091"/>
              <a:gd name="connsiteY3134" fmla="*/ 3097959 h 6787551"/>
              <a:gd name="connsiteX3135" fmla="*/ 5736155 w 12191091"/>
              <a:gd name="connsiteY3135" fmla="*/ 3024042 h 6787551"/>
              <a:gd name="connsiteX3136" fmla="*/ 5719237 w 12191091"/>
              <a:gd name="connsiteY3136" fmla="*/ 2995185 h 6787551"/>
              <a:gd name="connsiteX3137" fmla="*/ 5741024 w 12191091"/>
              <a:gd name="connsiteY3137" fmla="*/ 3022419 h 6787551"/>
              <a:gd name="connsiteX3138" fmla="*/ 5759207 w 12191091"/>
              <a:gd name="connsiteY3138" fmla="*/ 3049873 h 6787551"/>
              <a:gd name="connsiteX3139" fmla="*/ 5736155 w 12191091"/>
              <a:gd name="connsiteY3139" fmla="*/ 3024042 h 6787551"/>
              <a:gd name="connsiteX3140" fmla="*/ 5726664 w 12191091"/>
              <a:gd name="connsiteY3140" fmla="*/ 3013259 h 6787551"/>
              <a:gd name="connsiteX3141" fmla="*/ 5701356 w 12191091"/>
              <a:gd name="connsiteY3141" fmla="*/ 2984291 h 6787551"/>
              <a:gd name="connsiteX3142" fmla="*/ 5683887 w 12191091"/>
              <a:gd name="connsiteY3142" fmla="*/ 2950125 h 6787551"/>
              <a:gd name="connsiteX3143" fmla="*/ 5707435 w 12191091"/>
              <a:gd name="connsiteY3143" fmla="*/ 2980248 h 6787551"/>
              <a:gd name="connsiteX3144" fmla="*/ 5726664 w 12191091"/>
              <a:gd name="connsiteY3144" fmla="*/ 3013259 h 6787551"/>
              <a:gd name="connsiteX3145" fmla="*/ 5677368 w 12191091"/>
              <a:gd name="connsiteY3145" fmla="*/ 2937196 h 6787551"/>
              <a:gd name="connsiteX3146" fmla="*/ 5662156 w 12191091"/>
              <a:gd name="connsiteY3146" fmla="*/ 2906936 h 6787551"/>
              <a:gd name="connsiteX3147" fmla="*/ 5680779 w 12191091"/>
              <a:gd name="connsiteY3147" fmla="*/ 2933675 h 6787551"/>
              <a:gd name="connsiteX3148" fmla="*/ 5697752 w 12191091"/>
              <a:gd name="connsiteY3148" fmla="*/ 2963467 h 6787551"/>
              <a:gd name="connsiteX3149" fmla="*/ 5677368 w 12191091"/>
              <a:gd name="connsiteY3149" fmla="*/ 2937196 h 6787551"/>
              <a:gd name="connsiteX3150" fmla="*/ 5668400 w 12191091"/>
              <a:gd name="connsiteY3150" fmla="*/ 2925560 h 6787551"/>
              <a:gd name="connsiteX3151" fmla="*/ 5645265 w 12191091"/>
              <a:gd name="connsiteY3151" fmla="*/ 2895190 h 6787551"/>
              <a:gd name="connsiteX3152" fmla="*/ 5629942 w 12191091"/>
              <a:gd name="connsiteY3152" fmla="*/ 2860033 h 6787551"/>
              <a:gd name="connsiteX3153" fmla="*/ 5651179 w 12191091"/>
              <a:gd name="connsiteY3153" fmla="*/ 2891063 h 6787551"/>
              <a:gd name="connsiteX3154" fmla="*/ 5668400 w 12191091"/>
              <a:gd name="connsiteY3154" fmla="*/ 2925560 h 6787551"/>
              <a:gd name="connsiteX3155" fmla="*/ 5624055 w 12191091"/>
              <a:gd name="connsiteY3155" fmla="*/ 2846444 h 6787551"/>
              <a:gd name="connsiteX3156" fmla="*/ 5610988 w 12191091"/>
              <a:gd name="connsiteY3156" fmla="*/ 2816019 h 6787551"/>
              <a:gd name="connsiteX3157" fmla="*/ 5627824 w 12191091"/>
              <a:gd name="connsiteY3157" fmla="*/ 2843610 h 6787551"/>
              <a:gd name="connsiteX3158" fmla="*/ 5642459 w 12191091"/>
              <a:gd name="connsiteY3158" fmla="*/ 2873485 h 6787551"/>
              <a:gd name="connsiteX3159" fmla="*/ 5624055 w 12191091"/>
              <a:gd name="connsiteY3159" fmla="*/ 2846444 h 6787551"/>
              <a:gd name="connsiteX3160" fmla="*/ 5615775 w 12191091"/>
              <a:gd name="connsiteY3160" fmla="*/ 2834175 h 6787551"/>
              <a:gd name="connsiteX3161" fmla="*/ 5595033 w 12191091"/>
              <a:gd name="connsiteY3161" fmla="*/ 2803227 h 6787551"/>
              <a:gd name="connsiteX3162" fmla="*/ 5581884 w 12191091"/>
              <a:gd name="connsiteY3162" fmla="*/ 2767631 h 6787551"/>
              <a:gd name="connsiteX3163" fmla="*/ 5600783 w 12191091"/>
              <a:gd name="connsiteY3163" fmla="*/ 2799128 h 6787551"/>
              <a:gd name="connsiteX3164" fmla="*/ 5615775 w 12191091"/>
              <a:gd name="connsiteY3164" fmla="*/ 2834175 h 6787551"/>
              <a:gd name="connsiteX3165" fmla="*/ 5576685 w 12191091"/>
              <a:gd name="connsiteY3165" fmla="*/ 2753546 h 6787551"/>
              <a:gd name="connsiteX3166" fmla="*/ 5565489 w 12191091"/>
              <a:gd name="connsiteY3166" fmla="*/ 2722956 h 6787551"/>
              <a:gd name="connsiteX3167" fmla="*/ 5580426 w 12191091"/>
              <a:gd name="connsiteY3167" fmla="*/ 2750988 h 6787551"/>
              <a:gd name="connsiteX3168" fmla="*/ 5593108 w 12191091"/>
              <a:gd name="connsiteY3168" fmla="*/ 2781000 h 6787551"/>
              <a:gd name="connsiteX3169" fmla="*/ 5576685 w 12191091"/>
              <a:gd name="connsiteY3169" fmla="*/ 2753546 h 6787551"/>
              <a:gd name="connsiteX3170" fmla="*/ 5569065 w 12191091"/>
              <a:gd name="connsiteY3170" fmla="*/ 2740749 h 6787551"/>
              <a:gd name="connsiteX3171" fmla="*/ 5557456 w 12191091"/>
              <a:gd name="connsiteY3171" fmla="*/ 2721170 h 6787551"/>
              <a:gd name="connsiteX3172" fmla="*/ 5550414 w 12191091"/>
              <a:gd name="connsiteY3172" fmla="*/ 2709133 h 6787551"/>
              <a:gd name="connsiteX3173" fmla="*/ 5539162 w 12191091"/>
              <a:gd name="connsiteY3173" fmla="*/ 2673272 h 6787551"/>
              <a:gd name="connsiteX3174" fmla="*/ 5556136 w 12191091"/>
              <a:gd name="connsiteY3174" fmla="*/ 2705339 h 6787551"/>
              <a:gd name="connsiteX3175" fmla="*/ 5569065 w 12191091"/>
              <a:gd name="connsiteY3175" fmla="*/ 2740749 h 6787551"/>
              <a:gd name="connsiteX3176" fmla="*/ 5541253 w 12191091"/>
              <a:gd name="connsiteY3176" fmla="*/ 2671330 h 6787551"/>
              <a:gd name="connsiteX3177" fmla="*/ 5534596 w 12191091"/>
              <a:gd name="connsiteY3177" fmla="*/ 2658642 h 6787551"/>
              <a:gd name="connsiteX3178" fmla="*/ 5525050 w 12191091"/>
              <a:gd name="connsiteY3178" fmla="*/ 2627992 h 6787551"/>
              <a:gd name="connsiteX3179" fmla="*/ 5538255 w 12191091"/>
              <a:gd name="connsiteY3179" fmla="*/ 2656147 h 6787551"/>
              <a:gd name="connsiteX3180" fmla="*/ 5549286 w 12191091"/>
              <a:gd name="connsiteY3180" fmla="*/ 2686490 h 6787551"/>
              <a:gd name="connsiteX3181" fmla="*/ 5541253 w 12191091"/>
              <a:gd name="connsiteY3181" fmla="*/ 2671330 h 6787551"/>
              <a:gd name="connsiteX3182" fmla="*/ 5527471 w 12191091"/>
              <a:gd name="connsiteY3182" fmla="*/ 2645047 h 6787551"/>
              <a:gd name="connsiteX3183" fmla="*/ 5510746 w 12191091"/>
              <a:gd name="connsiteY3183" fmla="*/ 2612956 h 6787551"/>
              <a:gd name="connsiteX3184" fmla="*/ 5507169 w 12191091"/>
              <a:gd name="connsiteY3184" fmla="*/ 2599435 h 6787551"/>
              <a:gd name="connsiteX3185" fmla="*/ 5501228 w 12191091"/>
              <a:gd name="connsiteY3185" fmla="*/ 2576864 h 6787551"/>
              <a:gd name="connsiteX3186" fmla="*/ 5516385 w 12191091"/>
              <a:gd name="connsiteY3186" fmla="*/ 2609440 h 6787551"/>
              <a:gd name="connsiteX3187" fmla="*/ 5527471 w 12191091"/>
              <a:gd name="connsiteY3187" fmla="*/ 2645047 h 6787551"/>
              <a:gd name="connsiteX3188" fmla="*/ 5490664 w 12191091"/>
              <a:gd name="connsiteY3188" fmla="*/ 2547531 h 6787551"/>
              <a:gd name="connsiteX3189" fmla="*/ 5475727 w 12191091"/>
              <a:gd name="connsiteY3189" fmla="*/ 2515254 h 6787551"/>
              <a:gd name="connsiteX3190" fmla="*/ 5467749 w 12191091"/>
              <a:gd name="connsiteY3190" fmla="*/ 2478956 h 6787551"/>
              <a:gd name="connsiteX3191" fmla="*/ 5476579 w 12191091"/>
              <a:gd name="connsiteY3191" fmla="*/ 2500452 h 6787551"/>
              <a:gd name="connsiteX3192" fmla="*/ 5481174 w 12191091"/>
              <a:gd name="connsiteY3192" fmla="*/ 2511656 h 6787551"/>
              <a:gd name="connsiteX3193" fmla="*/ 5490664 w 12191091"/>
              <a:gd name="connsiteY3193" fmla="*/ 2547531 h 6787551"/>
              <a:gd name="connsiteX3194" fmla="*/ 5464283 w 12191091"/>
              <a:gd name="connsiteY3194" fmla="*/ 2463317 h 6787551"/>
              <a:gd name="connsiteX3195" fmla="*/ 5457516 w 12191091"/>
              <a:gd name="connsiteY3195" fmla="*/ 2432854 h 6787551"/>
              <a:gd name="connsiteX3196" fmla="*/ 5467694 w 12191091"/>
              <a:gd name="connsiteY3196" fmla="*/ 2460949 h 6787551"/>
              <a:gd name="connsiteX3197" fmla="*/ 5475782 w 12191091"/>
              <a:gd name="connsiteY3197" fmla="*/ 2491267 h 6787551"/>
              <a:gd name="connsiteX3198" fmla="*/ 5464283 w 12191091"/>
              <a:gd name="connsiteY3198" fmla="*/ 2463317 h 6787551"/>
              <a:gd name="connsiteX3199" fmla="*/ 5458176 w 12191091"/>
              <a:gd name="connsiteY3199" fmla="*/ 2448435 h 6787551"/>
              <a:gd name="connsiteX3200" fmla="*/ 5444862 w 12191091"/>
              <a:gd name="connsiteY3200" fmla="*/ 2416145 h 6787551"/>
              <a:gd name="connsiteX3201" fmla="*/ 5438315 w 12191091"/>
              <a:gd name="connsiteY3201" fmla="*/ 2380020 h 6787551"/>
              <a:gd name="connsiteX3202" fmla="*/ 5450171 w 12191091"/>
              <a:gd name="connsiteY3202" fmla="*/ 2412627 h 6787551"/>
              <a:gd name="connsiteX3203" fmla="*/ 5458176 w 12191091"/>
              <a:gd name="connsiteY3203" fmla="*/ 2448435 h 6787551"/>
              <a:gd name="connsiteX3204" fmla="*/ 5424945 w 12191091"/>
              <a:gd name="connsiteY3204" fmla="*/ 2322919 h 6787551"/>
              <a:gd name="connsiteX3205" fmla="*/ 5429732 w 12191091"/>
              <a:gd name="connsiteY3205" fmla="*/ 2348580 h 6787551"/>
              <a:gd name="connsiteX3206" fmla="*/ 5417903 w 12191091"/>
              <a:gd name="connsiteY3206" fmla="*/ 2316469 h 6787551"/>
              <a:gd name="connsiteX3207" fmla="*/ 5412593 w 12191091"/>
              <a:gd name="connsiteY3207" fmla="*/ 2280473 h 6787551"/>
              <a:gd name="connsiteX3208" fmla="*/ 5423074 w 12191091"/>
              <a:gd name="connsiteY3208" fmla="*/ 2312826 h 6787551"/>
              <a:gd name="connsiteX3209" fmla="*/ 5424945 w 12191091"/>
              <a:gd name="connsiteY3209" fmla="*/ 2322919 h 6787551"/>
              <a:gd name="connsiteX3210" fmla="*/ 5410173 w 12191091"/>
              <a:gd name="connsiteY3210" fmla="*/ 2264127 h 6787551"/>
              <a:gd name="connsiteX3211" fmla="*/ 5405661 w 12191091"/>
              <a:gd name="connsiteY3211" fmla="*/ 2234401 h 6787551"/>
              <a:gd name="connsiteX3212" fmla="*/ 5413391 w 12191091"/>
              <a:gd name="connsiteY3212" fmla="*/ 2261761 h 6787551"/>
              <a:gd name="connsiteX3213" fmla="*/ 5419031 w 12191091"/>
              <a:gd name="connsiteY3213" fmla="*/ 2291433 h 6787551"/>
              <a:gd name="connsiteX3214" fmla="*/ 5410173 w 12191091"/>
              <a:gd name="connsiteY3214" fmla="*/ 2264127 h 6787551"/>
              <a:gd name="connsiteX3215" fmla="*/ 5405001 w 12191091"/>
              <a:gd name="connsiteY3215" fmla="*/ 2248389 h 6787551"/>
              <a:gd name="connsiteX3216" fmla="*/ 5394465 w 12191091"/>
              <a:gd name="connsiteY3216" fmla="*/ 2216495 h 6787551"/>
              <a:gd name="connsiteX3217" fmla="*/ 5390311 w 12191091"/>
              <a:gd name="connsiteY3217" fmla="*/ 2180885 h 6787551"/>
              <a:gd name="connsiteX3218" fmla="*/ 5399582 w 12191091"/>
              <a:gd name="connsiteY3218" fmla="*/ 2213095 h 6787551"/>
              <a:gd name="connsiteX3219" fmla="*/ 5405001 w 12191091"/>
              <a:gd name="connsiteY3219" fmla="*/ 2248389 h 6787551"/>
              <a:gd name="connsiteX3220" fmla="*/ 5388303 w 12191091"/>
              <a:gd name="connsiteY3220" fmla="*/ 2164272 h 6787551"/>
              <a:gd name="connsiteX3221" fmla="*/ 5384672 w 12191091"/>
              <a:gd name="connsiteY3221" fmla="*/ 2134642 h 6787551"/>
              <a:gd name="connsiteX3222" fmla="*/ 5391494 w 12191091"/>
              <a:gd name="connsiteY3222" fmla="*/ 2161904 h 6787551"/>
              <a:gd name="connsiteX3223" fmla="*/ 5396198 w 12191091"/>
              <a:gd name="connsiteY3223" fmla="*/ 2191333 h 6787551"/>
              <a:gd name="connsiteX3224" fmla="*/ 5388303 w 12191091"/>
              <a:gd name="connsiteY3224" fmla="*/ 2164272 h 6787551"/>
              <a:gd name="connsiteX3225" fmla="*/ 5383572 w 12191091"/>
              <a:gd name="connsiteY3225" fmla="*/ 2148058 h 6787551"/>
              <a:gd name="connsiteX3226" fmla="*/ 5374191 w 12191091"/>
              <a:gd name="connsiteY3226" fmla="*/ 2116547 h 6787551"/>
              <a:gd name="connsiteX3227" fmla="*/ 5371027 w 12191091"/>
              <a:gd name="connsiteY3227" fmla="*/ 2081308 h 6787551"/>
              <a:gd name="connsiteX3228" fmla="*/ 5379170 w 12191091"/>
              <a:gd name="connsiteY3228" fmla="*/ 2112932 h 6787551"/>
              <a:gd name="connsiteX3229" fmla="*/ 5383572 w 12191091"/>
              <a:gd name="connsiteY3229" fmla="*/ 2148058 h 6787551"/>
              <a:gd name="connsiteX3230" fmla="*/ 5369432 w 12191091"/>
              <a:gd name="connsiteY3230" fmla="*/ 2064384 h 6787551"/>
              <a:gd name="connsiteX3231" fmla="*/ 5366681 w 12191091"/>
              <a:gd name="connsiteY3231" fmla="*/ 2035789 h 6787551"/>
              <a:gd name="connsiteX3232" fmla="*/ 5372513 w 12191091"/>
              <a:gd name="connsiteY3232" fmla="*/ 2062109 h 6787551"/>
              <a:gd name="connsiteX3233" fmla="*/ 5376309 w 12191091"/>
              <a:gd name="connsiteY3233" fmla="*/ 2090754 h 6787551"/>
              <a:gd name="connsiteX3234" fmla="*/ 5369432 w 12191091"/>
              <a:gd name="connsiteY3234" fmla="*/ 2064384 h 6787551"/>
              <a:gd name="connsiteX3235" fmla="*/ 5365113 w 12191091"/>
              <a:gd name="connsiteY3235" fmla="*/ 2048002 h 6787551"/>
              <a:gd name="connsiteX3236" fmla="*/ 5356695 w 12191091"/>
              <a:gd name="connsiteY3236" fmla="*/ 2016670 h 6787551"/>
              <a:gd name="connsiteX3237" fmla="*/ 5354412 w 12191091"/>
              <a:gd name="connsiteY3237" fmla="*/ 1982055 h 6787551"/>
              <a:gd name="connsiteX3238" fmla="*/ 5361702 w 12191091"/>
              <a:gd name="connsiteY3238" fmla="*/ 2013726 h 6787551"/>
              <a:gd name="connsiteX3239" fmla="*/ 5365113 w 12191091"/>
              <a:gd name="connsiteY3239" fmla="*/ 2048002 h 6787551"/>
              <a:gd name="connsiteX3240" fmla="*/ 5353174 w 12191091"/>
              <a:gd name="connsiteY3240" fmla="*/ 1964859 h 6787551"/>
              <a:gd name="connsiteX3241" fmla="*/ 5351028 w 12191091"/>
              <a:gd name="connsiteY3241" fmla="*/ 1935978 h 6787551"/>
              <a:gd name="connsiteX3242" fmla="*/ 5356255 w 12191091"/>
              <a:gd name="connsiteY3242" fmla="*/ 1962543 h 6787551"/>
              <a:gd name="connsiteX3243" fmla="*/ 5359363 w 12191091"/>
              <a:gd name="connsiteY3243" fmla="*/ 1991265 h 6787551"/>
              <a:gd name="connsiteX3244" fmla="*/ 5353174 w 12191091"/>
              <a:gd name="connsiteY3244" fmla="*/ 1964859 h 6787551"/>
              <a:gd name="connsiteX3245" fmla="*/ 5349185 w 12191091"/>
              <a:gd name="connsiteY3245" fmla="*/ 1948120 h 6787551"/>
              <a:gd name="connsiteX3246" fmla="*/ 5341648 w 12191091"/>
              <a:gd name="connsiteY3246" fmla="*/ 1917137 h 6787551"/>
              <a:gd name="connsiteX3247" fmla="*/ 5340080 w 12191091"/>
              <a:gd name="connsiteY3247" fmla="*/ 1882516 h 6787551"/>
              <a:gd name="connsiteX3248" fmla="*/ 5346517 w 12191091"/>
              <a:gd name="connsiteY3248" fmla="*/ 1913475 h 6787551"/>
              <a:gd name="connsiteX3249" fmla="*/ 5349185 w 12191091"/>
              <a:gd name="connsiteY3249" fmla="*/ 1948120 h 6787551"/>
              <a:gd name="connsiteX3250" fmla="*/ 5339199 w 12191091"/>
              <a:gd name="connsiteY3250" fmla="*/ 1865073 h 6787551"/>
              <a:gd name="connsiteX3251" fmla="*/ 5337659 w 12191091"/>
              <a:gd name="connsiteY3251" fmla="*/ 1836353 h 6787551"/>
              <a:gd name="connsiteX3252" fmla="*/ 5342088 w 12191091"/>
              <a:gd name="connsiteY3252" fmla="*/ 1861810 h 6787551"/>
              <a:gd name="connsiteX3253" fmla="*/ 5344619 w 12191091"/>
              <a:gd name="connsiteY3253" fmla="*/ 1890711 h 6787551"/>
              <a:gd name="connsiteX3254" fmla="*/ 5339199 w 12191091"/>
              <a:gd name="connsiteY3254" fmla="*/ 1865073 h 6787551"/>
              <a:gd name="connsiteX3255" fmla="*/ 5335568 w 12191091"/>
              <a:gd name="connsiteY3255" fmla="*/ 1848309 h 6787551"/>
              <a:gd name="connsiteX3256" fmla="*/ 5291829 w 12191091"/>
              <a:gd name="connsiteY3256" fmla="*/ 1666439 h 6787551"/>
              <a:gd name="connsiteX3257" fmla="*/ 5072087 w 12191091"/>
              <a:gd name="connsiteY3257" fmla="*/ 1154317 h 6787551"/>
              <a:gd name="connsiteX3258" fmla="*/ 4650401 w 12191091"/>
              <a:gd name="connsiteY3258" fmla="*/ 796424 h 6787551"/>
              <a:gd name="connsiteX3259" fmla="*/ 4002948 w 12191091"/>
              <a:gd name="connsiteY3259" fmla="*/ 668901 h 6787551"/>
              <a:gd name="connsiteX3260" fmla="*/ 3820784 w 12191091"/>
              <a:gd name="connsiteY3260" fmla="*/ 670639 h 6787551"/>
              <a:gd name="connsiteX3261" fmla="*/ 3794595 w 12191091"/>
              <a:gd name="connsiteY3261" fmla="*/ 624886 h 6787551"/>
              <a:gd name="connsiteX3262" fmla="*/ 4646907 w 12191091"/>
              <a:gd name="connsiteY3262" fmla="*/ 723635 h 6787551"/>
              <a:gd name="connsiteX3263" fmla="*/ 5289023 w 12191091"/>
              <a:gd name="connsiteY3263" fmla="*/ 1601575 h 6787551"/>
              <a:gd name="connsiteX3264" fmla="*/ 5333588 w 12191091"/>
              <a:gd name="connsiteY3264" fmla="*/ 1813744 h 6787551"/>
              <a:gd name="connsiteX3265" fmla="*/ 5335568 w 12191091"/>
              <a:gd name="connsiteY3265" fmla="*/ 1848309 h 6787551"/>
              <a:gd name="connsiteX3266" fmla="*/ 5291691 w 12191091"/>
              <a:gd name="connsiteY3266" fmla="*/ 1600934 h 6787551"/>
              <a:gd name="connsiteX3267" fmla="*/ 5077424 w 12191091"/>
              <a:gd name="connsiteY3267" fmla="*/ 1078617 h 6787551"/>
              <a:gd name="connsiteX3268" fmla="*/ 4647925 w 12191091"/>
              <a:gd name="connsiteY3268" fmla="*/ 721083 h 6787551"/>
              <a:gd name="connsiteX3269" fmla="*/ 3981574 w 12191091"/>
              <a:gd name="connsiteY3269" fmla="*/ 612892 h 6787551"/>
              <a:gd name="connsiteX3270" fmla="*/ 3793110 w 12191091"/>
              <a:gd name="connsiteY3270" fmla="*/ 622333 h 6787551"/>
              <a:gd name="connsiteX3271" fmla="*/ 3766123 w 12191091"/>
              <a:gd name="connsiteY3271" fmla="*/ 576429 h 6787551"/>
              <a:gd name="connsiteX3272" fmla="*/ 4644486 w 12191091"/>
              <a:gd name="connsiteY3272" fmla="*/ 648316 h 6787551"/>
              <a:gd name="connsiteX3273" fmla="*/ 5288885 w 12191091"/>
              <a:gd name="connsiteY3273" fmla="*/ 1536004 h 6787551"/>
              <a:gd name="connsiteX3274" fmla="*/ 5330149 w 12191091"/>
              <a:gd name="connsiteY3274" fmla="*/ 1762137 h 6787551"/>
              <a:gd name="connsiteX3275" fmla="*/ 5332102 w 12191091"/>
              <a:gd name="connsiteY3275" fmla="*/ 1790625 h 6787551"/>
              <a:gd name="connsiteX3276" fmla="*/ 5291691 w 12191091"/>
              <a:gd name="connsiteY3276" fmla="*/ 1600934 h 6787551"/>
              <a:gd name="connsiteX3277" fmla="*/ 3790084 w 12191091"/>
              <a:gd name="connsiteY3277" fmla="*/ 622586 h 6787551"/>
              <a:gd name="connsiteX3278" fmla="*/ 3725960 w 12191091"/>
              <a:gd name="connsiteY3278" fmla="*/ 628391 h 6787551"/>
              <a:gd name="connsiteX3279" fmla="*/ 3696966 w 12191091"/>
              <a:gd name="connsiteY3279" fmla="*/ 585425 h 6787551"/>
              <a:gd name="connsiteX3280" fmla="*/ 3763125 w 12191091"/>
              <a:gd name="connsiteY3280" fmla="*/ 576787 h 6787551"/>
              <a:gd name="connsiteX3281" fmla="*/ 3790084 w 12191091"/>
              <a:gd name="connsiteY3281" fmla="*/ 622586 h 6787551"/>
              <a:gd name="connsiteX3282" fmla="*/ 3722851 w 12191091"/>
              <a:gd name="connsiteY3282" fmla="*/ 628702 h 6787551"/>
              <a:gd name="connsiteX3283" fmla="*/ 3658948 w 12191091"/>
              <a:gd name="connsiteY3283" fmla="*/ 635593 h 6787551"/>
              <a:gd name="connsiteX3284" fmla="*/ 3627945 w 12191091"/>
              <a:gd name="connsiteY3284" fmla="*/ 595625 h 6787551"/>
              <a:gd name="connsiteX3285" fmla="*/ 3693912 w 12191091"/>
              <a:gd name="connsiteY3285" fmla="*/ 585851 h 6787551"/>
              <a:gd name="connsiteX3286" fmla="*/ 3722851 w 12191091"/>
              <a:gd name="connsiteY3286" fmla="*/ 628702 h 6787551"/>
              <a:gd name="connsiteX3287" fmla="*/ 3625992 w 12191091"/>
              <a:gd name="connsiteY3287" fmla="*/ 593149 h 6787551"/>
              <a:gd name="connsiteX3288" fmla="*/ 3594164 w 12191091"/>
              <a:gd name="connsiteY3288" fmla="*/ 553365 h 6787551"/>
              <a:gd name="connsiteX3289" fmla="*/ 3662469 w 12191091"/>
              <a:gd name="connsiteY3289" fmla="*/ 540709 h 6787551"/>
              <a:gd name="connsiteX3290" fmla="*/ 3692179 w 12191091"/>
              <a:gd name="connsiteY3290" fmla="*/ 583317 h 6787551"/>
              <a:gd name="connsiteX3291" fmla="*/ 3625992 w 12191091"/>
              <a:gd name="connsiteY3291" fmla="*/ 593149 h 6787551"/>
              <a:gd name="connsiteX3292" fmla="*/ 3622884 w 12191091"/>
              <a:gd name="connsiteY3292" fmla="*/ 593641 h 6787551"/>
              <a:gd name="connsiteX3293" fmla="*/ 3556449 w 12191091"/>
              <a:gd name="connsiteY3293" fmla="*/ 604527 h 6787551"/>
              <a:gd name="connsiteX3294" fmla="*/ 3522558 w 12191091"/>
              <a:gd name="connsiteY3294" fmla="*/ 567775 h 6787551"/>
              <a:gd name="connsiteX3295" fmla="*/ 3591083 w 12191091"/>
              <a:gd name="connsiteY3295" fmla="*/ 553957 h 6787551"/>
              <a:gd name="connsiteX3296" fmla="*/ 3622884 w 12191091"/>
              <a:gd name="connsiteY3296" fmla="*/ 593641 h 6787551"/>
              <a:gd name="connsiteX3297" fmla="*/ 3520110 w 12191091"/>
              <a:gd name="connsiteY3297" fmla="*/ 565148 h 6787551"/>
              <a:gd name="connsiteX3298" fmla="*/ 3485339 w 12191091"/>
              <a:gd name="connsiteY3298" fmla="*/ 528830 h 6787551"/>
              <a:gd name="connsiteX3299" fmla="*/ 3556064 w 12191091"/>
              <a:gd name="connsiteY3299" fmla="*/ 511843 h 6787551"/>
              <a:gd name="connsiteX3300" fmla="*/ 3588800 w 12191091"/>
              <a:gd name="connsiteY3300" fmla="*/ 551184 h 6787551"/>
              <a:gd name="connsiteX3301" fmla="*/ 3520110 w 12191091"/>
              <a:gd name="connsiteY3301" fmla="*/ 565148 h 6787551"/>
              <a:gd name="connsiteX3302" fmla="*/ 3516946 w 12191091"/>
              <a:gd name="connsiteY3302" fmla="*/ 565811 h 6787551"/>
              <a:gd name="connsiteX3303" fmla="*/ 3448201 w 12191091"/>
              <a:gd name="connsiteY3303" fmla="*/ 580773 h 6787551"/>
              <a:gd name="connsiteX3304" fmla="*/ 3411504 w 12191091"/>
              <a:gd name="connsiteY3304" fmla="*/ 547633 h 6787551"/>
              <a:gd name="connsiteX3305" fmla="*/ 3482258 w 12191091"/>
              <a:gd name="connsiteY3305" fmla="*/ 529600 h 6787551"/>
              <a:gd name="connsiteX3306" fmla="*/ 3516946 w 12191091"/>
              <a:gd name="connsiteY3306" fmla="*/ 565811 h 6787551"/>
              <a:gd name="connsiteX3307" fmla="*/ 3409001 w 12191091"/>
              <a:gd name="connsiteY3307" fmla="*/ 545440 h 6787551"/>
              <a:gd name="connsiteX3308" fmla="*/ 3083074 w 12191091"/>
              <a:gd name="connsiteY3308" fmla="*/ 312846 h 6787551"/>
              <a:gd name="connsiteX3309" fmla="*/ 2552849 w 12191091"/>
              <a:gd name="connsiteY3309" fmla="*/ 308290 h 6787551"/>
              <a:gd name="connsiteX3310" fmla="*/ 2595202 w 12191091"/>
              <a:gd name="connsiteY3310" fmla="*/ 267008 h 6787551"/>
              <a:gd name="connsiteX3311" fmla="*/ 3161695 w 12191091"/>
              <a:gd name="connsiteY3311" fmla="*/ 267156 h 6787551"/>
              <a:gd name="connsiteX3312" fmla="*/ 3480030 w 12191091"/>
              <a:gd name="connsiteY3312" fmla="*/ 527314 h 6787551"/>
              <a:gd name="connsiteX3313" fmla="*/ 3409001 w 12191091"/>
              <a:gd name="connsiteY3313" fmla="*/ 545440 h 6787551"/>
              <a:gd name="connsiteX3314" fmla="*/ 3081781 w 12191091"/>
              <a:gd name="connsiteY3314" fmla="*/ 315269 h 6787551"/>
              <a:gd name="connsiteX3315" fmla="*/ 3405783 w 12191091"/>
              <a:gd name="connsiteY3315" fmla="*/ 546279 h 6787551"/>
              <a:gd name="connsiteX3316" fmla="*/ 3334644 w 12191091"/>
              <a:gd name="connsiteY3316" fmla="*/ 565318 h 6787551"/>
              <a:gd name="connsiteX3317" fmla="*/ 3002995 w 12191091"/>
              <a:gd name="connsiteY3317" fmla="*/ 360888 h 6787551"/>
              <a:gd name="connsiteX3318" fmla="*/ 2504749 w 12191091"/>
              <a:gd name="connsiteY3318" fmla="*/ 357710 h 6787551"/>
              <a:gd name="connsiteX3319" fmla="*/ 2547460 w 12191091"/>
              <a:gd name="connsiteY3319" fmla="*/ 313715 h 6787551"/>
              <a:gd name="connsiteX3320" fmla="*/ 3081781 w 12191091"/>
              <a:gd name="connsiteY3320" fmla="*/ 315269 h 6787551"/>
              <a:gd name="connsiteX3321" fmla="*/ 2498738 w 12191091"/>
              <a:gd name="connsiteY3321" fmla="*/ 360068 h 6787551"/>
              <a:gd name="connsiteX3322" fmla="*/ 2449838 w 12191091"/>
              <a:gd name="connsiteY3322" fmla="*/ 381250 h 6787551"/>
              <a:gd name="connsiteX3323" fmla="*/ 2492527 w 12191091"/>
              <a:gd name="connsiteY3323" fmla="*/ 340690 h 6787551"/>
              <a:gd name="connsiteX3324" fmla="*/ 2540393 w 12191091"/>
              <a:gd name="connsiteY3324" fmla="*/ 316945 h 6787551"/>
              <a:gd name="connsiteX3325" fmla="*/ 2498738 w 12191091"/>
              <a:gd name="connsiteY3325" fmla="*/ 360068 h 6787551"/>
              <a:gd name="connsiteX3326" fmla="*/ 2494232 w 12191091"/>
              <a:gd name="connsiteY3326" fmla="*/ 364841 h 6787551"/>
              <a:gd name="connsiteX3327" fmla="*/ 2452551 w 12191091"/>
              <a:gd name="connsiteY3327" fmla="*/ 409881 h 6787551"/>
              <a:gd name="connsiteX3328" fmla="*/ 2401145 w 12191091"/>
              <a:gd name="connsiteY3328" fmla="*/ 429765 h 6787551"/>
              <a:gd name="connsiteX3329" fmla="*/ 2443814 w 12191091"/>
              <a:gd name="connsiteY3329" fmla="*/ 387148 h 6787551"/>
              <a:gd name="connsiteX3330" fmla="*/ 2494232 w 12191091"/>
              <a:gd name="connsiteY3330" fmla="*/ 364841 h 6787551"/>
              <a:gd name="connsiteX3331" fmla="*/ 2389475 w 12191091"/>
              <a:gd name="connsiteY3331" fmla="*/ 437767 h 6787551"/>
              <a:gd name="connsiteX3332" fmla="*/ 2346867 w 12191091"/>
              <a:gd name="connsiteY3332" fmla="*/ 482202 h 6787551"/>
              <a:gd name="connsiteX3333" fmla="*/ 2294621 w 12191091"/>
              <a:gd name="connsiteY3333" fmla="*/ 503921 h 6787551"/>
              <a:gd name="connsiteX3334" fmla="*/ 2338237 w 12191091"/>
              <a:gd name="connsiteY3334" fmla="*/ 461579 h 6787551"/>
              <a:gd name="connsiteX3335" fmla="*/ 2389475 w 12191091"/>
              <a:gd name="connsiteY3335" fmla="*/ 437767 h 6787551"/>
              <a:gd name="connsiteX3336" fmla="*/ 2287788 w 12191091"/>
              <a:gd name="connsiteY3336" fmla="*/ 506947 h 6787551"/>
              <a:gd name="connsiteX3337" fmla="*/ 2237617 w 12191091"/>
              <a:gd name="connsiteY3337" fmla="*/ 530921 h 6787551"/>
              <a:gd name="connsiteX3338" fmla="*/ 2280971 w 12191091"/>
              <a:gd name="connsiteY3338" fmla="*/ 491715 h 6787551"/>
              <a:gd name="connsiteX3339" fmla="*/ 2330347 w 12191091"/>
              <a:gd name="connsiteY3339" fmla="*/ 465518 h 6787551"/>
              <a:gd name="connsiteX3340" fmla="*/ 2287788 w 12191091"/>
              <a:gd name="connsiteY3340" fmla="*/ 506947 h 6787551"/>
              <a:gd name="connsiteX3341" fmla="*/ 2282110 w 12191091"/>
              <a:gd name="connsiteY3341" fmla="*/ 512559 h 6787551"/>
              <a:gd name="connsiteX3342" fmla="*/ 2239149 w 12191091"/>
              <a:gd name="connsiteY3342" fmla="*/ 555806 h 6787551"/>
              <a:gd name="connsiteX3343" fmla="*/ 2186376 w 12191091"/>
              <a:gd name="connsiteY3343" fmla="*/ 579040 h 6787551"/>
              <a:gd name="connsiteX3344" fmla="*/ 2230162 w 12191091"/>
              <a:gd name="connsiteY3344" fmla="*/ 537804 h 6787551"/>
              <a:gd name="connsiteX3345" fmla="*/ 2282110 w 12191091"/>
              <a:gd name="connsiteY3345" fmla="*/ 512559 h 6787551"/>
              <a:gd name="connsiteX3346" fmla="*/ 2178624 w 12191091"/>
              <a:gd name="connsiteY3346" fmla="*/ 582638 h 6787551"/>
              <a:gd name="connsiteX3347" fmla="*/ 2136263 w 12191091"/>
              <a:gd name="connsiteY3347" fmla="*/ 603517 h 6787551"/>
              <a:gd name="connsiteX3348" fmla="*/ 2128357 w 12191091"/>
              <a:gd name="connsiteY3348" fmla="*/ 607638 h 6787551"/>
              <a:gd name="connsiteX3349" fmla="*/ 2171752 w 12191091"/>
              <a:gd name="connsiteY3349" fmla="*/ 569403 h 6787551"/>
              <a:gd name="connsiteX3350" fmla="*/ 2221153 w 12191091"/>
              <a:gd name="connsiteY3350" fmla="*/ 542422 h 6787551"/>
              <a:gd name="connsiteX3351" fmla="*/ 2178624 w 12191091"/>
              <a:gd name="connsiteY3351" fmla="*/ 582638 h 6787551"/>
              <a:gd name="connsiteX3352" fmla="*/ 2170886 w 12191091"/>
              <a:gd name="connsiteY3352" fmla="*/ 590087 h 6787551"/>
              <a:gd name="connsiteX3353" fmla="*/ 2128745 w 12191091"/>
              <a:gd name="connsiteY3353" fmla="*/ 631098 h 6787551"/>
              <a:gd name="connsiteX3354" fmla="*/ 2075537 w 12191091"/>
              <a:gd name="connsiteY3354" fmla="*/ 655688 h 6787551"/>
              <a:gd name="connsiteX3355" fmla="*/ 2118316 w 12191091"/>
              <a:gd name="connsiteY3355" fmla="*/ 616642 h 6787551"/>
              <a:gd name="connsiteX3356" fmla="*/ 2170886 w 12191091"/>
              <a:gd name="connsiteY3356" fmla="*/ 590087 h 6787551"/>
              <a:gd name="connsiteX3357" fmla="*/ 2066915 w 12191091"/>
              <a:gd name="connsiteY3357" fmla="*/ 659927 h 6787551"/>
              <a:gd name="connsiteX3358" fmla="*/ 2051128 w 12191091"/>
              <a:gd name="connsiteY3358" fmla="*/ 667773 h 6787551"/>
              <a:gd name="connsiteX3359" fmla="*/ 2016172 w 12191091"/>
              <a:gd name="connsiteY3359" fmla="*/ 685973 h 6787551"/>
              <a:gd name="connsiteX3360" fmla="*/ 2058118 w 12191091"/>
              <a:gd name="connsiteY3360" fmla="*/ 650002 h 6787551"/>
              <a:gd name="connsiteX3361" fmla="*/ 2108333 w 12191091"/>
              <a:gd name="connsiteY3361" fmla="*/ 621968 h 6787551"/>
              <a:gd name="connsiteX3362" fmla="*/ 2066915 w 12191091"/>
              <a:gd name="connsiteY3362" fmla="*/ 659927 h 6787551"/>
              <a:gd name="connsiteX3363" fmla="*/ 2061700 w 12191091"/>
              <a:gd name="connsiteY3363" fmla="*/ 664766 h 6787551"/>
              <a:gd name="connsiteX3364" fmla="*/ 2015386 w 12191091"/>
              <a:gd name="connsiteY3364" fmla="*/ 708181 h 6787551"/>
              <a:gd name="connsiteX3365" fmla="*/ 1966023 w 12191091"/>
              <a:gd name="connsiteY3365" fmla="*/ 731905 h 6787551"/>
              <a:gd name="connsiteX3366" fmla="*/ 1961385 w 12191091"/>
              <a:gd name="connsiteY3366" fmla="*/ 734257 h 6787551"/>
              <a:gd name="connsiteX3367" fmla="*/ 2009025 w 12191091"/>
              <a:gd name="connsiteY3367" fmla="*/ 692201 h 6787551"/>
              <a:gd name="connsiteX3368" fmla="*/ 2061700 w 12191091"/>
              <a:gd name="connsiteY3368" fmla="*/ 664766 h 6787551"/>
              <a:gd name="connsiteX3369" fmla="*/ 1951837 w 12191091"/>
              <a:gd name="connsiteY3369" fmla="*/ 739098 h 6787551"/>
              <a:gd name="connsiteX3370" fmla="*/ 1900293 w 12191091"/>
              <a:gd name="connsiteY3370" fmla="*/ 766340 h 6787551"/>
              <a:gd name="connsiteX3371" fmla="*/ 1947785 w 12191091"/>
              <a:gd name="connsiteY3371" fmla="*/ 726766 h 6787551"/>
              <a:gd name="connsiteX3372" fmla="*/ 1997970 w 12191091"/>
              <a:gd name="connsiteY3372" fmla="*/ 698209 h 6787551"/>
              <a:gd name="connsiteX3373" fmla="*/ 1951837 w 12191091"/>
              <a:gd name="connsiteY3373" fmla="*/ 739098 h 6787551"/>
              <a:gd name="connsiteX3374" fmla="*/ 1944929 w 12191091"/>
              <a:gd name="connsiteY3374" fmla="*/ 745285 h 6787551"/>
              <a:gd name="connsiteX3375" fmla="*/ 1898667 w 12191091"/>
              <a:gd name="connsiteY3375" fmla="*/ 787052 h 6787551"/>
              <a:gd name="connsiteX3376" fmla="*/ 1843787 w 12191091"/>
              <a:gd name="connsiteY3376" fmla="*/ 814528 h 6787551"/>
              <a:gd name="connsiteX3377" fmla="*/ 1891177 w 12191091"/>
              <a:gd name="connsiteY3377" fmla="*/ 774040 h 6787551"/>
              <a:gd name="connsiteX3378" fmla="*/ 1944929 w 12191091"/>
              <a:gd name="connsiteY3378" fmla="*/ 745285 h 6787551"/>
              <a:gd name="connsiteX3379" fmla="*/ 1833042 w 12191091"/>
              <a:gd name="connsiteY3379" fmla="*/ 820156 h 6787551"/>
              <a:gd name="connsiteX3380" fmla="*/ 1781025 w 12191091"/>
              <a:gd name="connsiteY3380" fmla="*/ 848240 h 6787551"/>
              <a:gd name="connsiteX3381" fmla="*/ 1827812 w 12191091"/>
              <a:gd name="connsiteY3381" fmla="*/ 810391 h 6787551"/>
              <a:gd name="connsiteX3382" fmla="*/ 1878735 w 12191091"/>
              <a:gd name="connsiteY3382" fmla="*/ 780989 h 6787551"/>
              <a:gd name="connsiteX3383" fmla="*/ 1833042 w 12191091"/>
              <a:gd name="connsiteY3383" fmla="*/ 820156 h 6787551"/>
              <a:gd name="connsiteX3384" fmla="*/ 1823818 w 12191091"/>
              <a:gd name="connsiteY3384" fmla="*/ 828126 h 6787551"/>
              <a:gd name="connsiteX3385" fmla="*/ 1776013 w 12191091"/>
              <a:gd name="connsiteY3385" fmla="*/ 869642 h 6787551"/>
              <a:gd name="connsiteX3386" fmla="*/ 1719941 w 12191091"/>
              <a:gd name="connsiteY3386" fmla="*/ 898574 h 6787551"/>
              <a:gd name="connsiteX3387" fmla="*/ 1768899 w 12191091"/>
              <a:gd name="connsiteY3387" fmla="*/ 858171 h 6787551"/>
              <a:gd name="connsiteX3388" fmla="*/ 1823818 w 12191091"/>
              <a:gd name="connsiteY3388" fmla="*/ 828126 h 6787551"/>
              <a:gd name="connsiteX3389" fmla="*/ 1707848 w 12191091"/>
              <a:gd name="connsiteY3389" fmla="*/ 905038 h 6787551"/>
              <a:gd name="connsiteX3390" fmla="*/ 1654830 w 12191091"/>
              <a:gd name="connsiteY3390" fmla="*/ 934170 h 6787551"/>
              <a:gd name="connsiteX3391" fmla="*/ 1702886 w 12191091"/>
              <a:gd name="connsiteY3391" fmla="*/ 896458 h 6787551"/>
              <a:gd name="connsiteX3392" fmla="*/ 1754894 w 12191091"/>
              <a:gd name="connsiteY3392" fmla="*/ 866113 h 6787551"/>
              <a:gd name="connsiteX3393" fmla="*/ 1707848 w 12191091"/>
              <a:gd name="connsiteY3393" fmla="*/ 905038 h 6787551"/>
              <a:gd name="connsiteX3394" fmla="*/ 1697260 w 12191091"/>
              <a:gd name="connsiteY3394" fmla="*/ 913844 h 6787551"/>
              <a:gd name="connsiteX3395" fmla="*/ 1667347 w 12191091"/>
              <a:gd name="connsiteY3395" fmla="*/ 938761 h 6787551"/>
              <a:gd name="connsiteX3396" fmla="*/ 1609556 w 12191091"/>
              <a:gd name="connsiteY3396" fmla="*/ 986825 h 6787551"/>
              <a:gd name="connsiteX3397" fmla="*/ 1547666 w 12191091"/>
              <a:gd name="connsiteY3397" fmla="*/ 1019470 h 6787551"/>
              <a:gd name="connsiteX3398" fmla="*/ 1574014 w 12191091"/>
              <a:gd name="connsiteY3398" fmla="*/ 998453 h 6787551"/>
              <a:gd name="connsiteX3399" fmla="*/ 1640985 w 12191091"/>
              <a:gd name="connsiteY3399" fmla="*/ 945133 h 6787551"/>
              <a:gd name="connsiteX3400" fmla="*/ 1697260 w 12191091"/>
              <a:gd name="connsiteY3400" fmla="*/ 913844 h 6787551"/>
              <a:gd name="connsiteX3401" fmla="*/ 1572298 w 12191091"/>
              <a:gd name="connsiteY3401" fmla="*/ 996299 h 6787551"/>
              <a:gd name="connsiteX3402" fmla="*/ 1533867 w 12191091"/>
              <a:gd name="connsiteY3402" fmla="*/ 1026944 h 6787551"/>
              <a:gd name="connsiteX3403" fmla="*/ 1473870 w 12191091"/>
              <a:gd name="connsiteY3403" fmla="*/ 1060142 h 6787551"/>
              <a:gd name="connsiteX3404" fmla="*/ 1478858 w 12191091"/>
              <a:gd name="connsiteY3404" fmla="*/ 1056330 h 6787551"/>
              <a:gd name="connsiteX3405" fmla="*/ 1571558 w 12191091"/>
              <a:gd name="connsiteY3405" fmla="*/ 985695 h 6787551"/>
              <a:gd name="connsiteX3406" fmla="*/ 1625041 w 12191091"/>
              <a:gd name="connsiteY3406" fmla="*/ 954277 h 6787551"/>
              <a:gd name="connsiteX3407" fmla="*/ 1572298 w 12191091"/>
              <a:gd name="connsiteY3407" fmla="*/ 996299 h 6787551"/>
              <a:gd name="connsiteX3408" fmla="*/ 1521345 w 12191091"/>
              <a:gd name="connsiteY3408" fmla="*/ 1036905 h 6787551"/>
              <a:gd name="connsiteX3409" fmla="*/ 1511500 w 12191091"/>
              <a:gd name="connsiteY3409" fmla="*/ 1044718 h 6787551"/>
              <a:gd name="connsiteX3410" fmla="*/ 1452595 w 12191091"/>
              <a:gd name="connsiteY3410" fmla="*/ 1076403 h 6787551"/>
              <a:gd name="connsiteX3411" fmla="*/ 1457992 w 12191091"/>
              <a:gd name="connsiteY3411" fmla="*/ 1072279 h 6787551"/>
              <a:gd name="connsiteX3412" fmla="*/ 1521345 w 12191091"/>
              <a:gd name="connsiteY3412" fmla="*/ 1036905 h 6787551"/>
              <a:gd name="connsiteX3413" fmla="*/ 1436475 w 12191091"/>
              <a:gd name="connsiteY3413" fmla="*/ 1085253 h 6787551"/>
              <a:gd name="connsiteX3414" fmla="*/ 1403772 w 12191091"/>
              <a:gd name="connsiteY3414" fmla="*/ 1103505 h 6787551"/>
              <a:gd name="connsiteX3415" fmla="*/ 1440089 w 12191091"/>
              <a:gd name="connsiteY3415" fmla="*/ 1082496 h 6787551"/>
              <a:gd name="connsiteX3416" fmla="*/ 1436475 w 12191091"/>
              <a:gd name="connsiteY3416" fmla="*/ 1085253 h 6787551"/>
              <a:gd name="connsiteX3417" fmla="*/ 1282292 w 12191091"/>
              <a:gd name="connsiteY3417" fmla="*/ 1177122 h 6787551"/>
              <a:gd name="connsiteX3418" fmla="*/ 1338603 w 12191091"/>
              <a:gd name="connsiteY3418" fmla="*/ 1144061 h 6787551"/>
              <a:gd name="connsiteX3419" fmla="*/ 1283321 w 12191091"/>
              <a:gd name="connsiteY3419" fmla="*/ 1184329 h 6787551"/>
              <a:gd name="connsiteX3420" fmla="*/ 1226993 w 12191091"/>
              <a:gd name="connsiteY3420" fmla="*/ 1215984 h 6787551"/>
              <a:gd name="connsiteX3421" fmla="*/ 1282292 w 12191091"/>
              <a:gd name="connsiteY3421" fmla="*/ 1177122 h 6787551"/>
              <a:gd name="connsiteX3422" fmla="*/ 1360621 w 12191091"/>
              <a:gd name="connsiteY3422" fmla="*/ 1131347 h 6787551"/>
              <a:gd name="connsiteX3423" fmla="*/ 1420393 w 12191091"/>
              <a:gd name="connsiteY3423" fmla="*/ 1097511 h 6787551"/>
              <a:gd name="connsiteX3424" fmla="*/ 1363444 w 12191091"/>
              <a:gd name="connsiteY3424" fmla="*/ 1140573 h 6787551"/>
              <a:gd name="connsiteX3425" fmla="*/ 1303339 w 12191091"/>
              <a:gd name="connsiteY3425" fmla="*/ 1173199 h 6787551"/>
              <a:gd name="connsiteX3426" fmla="*/ 1360621 w 12191091"/>
              <a:gd name="connsiteY3426" fmla="*/ 1131347 h 6787551"/>
              <a:gd name="connsiteX3427" fmla="*/ 1437052 w 12191091"/>
              <a:gd name="connsiteY3427" fmla="*/ 1088270 h 6787551"/>
              <a:gd name="connsiteX3428" fmla="*/ 1498686 w 12191091"/>
              <a:gd name="connsiteY3428" fmla="*/ 1054872 h 6787551"/>
              <a:gd name="connsiteX3429" fmla="*/ 1441545 w 12191091"/>
              <a:gd name="connsiteY3429" fmla="*/ 1099648 h 6787551"/>
              <a:gd name="connsiteX3430" fmla="*/ 1379393 w 12191091"/>
              <a:gd name="connsiteY3430" fmla="*/ 1132026 h 6787551"/>
              <a:gd name="connsiteX3431" fmla="*/ 1437052 w 12191091"/>
              <a:gd name="connsiteY3431" fmla="*/ 1088270 h 6787551"/>
              <a:gd name="connsiteX3432" fmla="*/ 1512034 w 12191091"/>
              <a:gd name="connsiteY3432" fmla="*/ 1047810 h 6787551"/>
              <a:gd name="connsiteX3433" fmla="*/ 1574713 w 12191091"/>
              <a:gd name="connsiteY3433" fmla="*/ 1015553 h 6787551"/>
              <a:gd name="connsiteX3434" fmla="*/ 1543652 w 12191091"/>
              <a:gd name="connsiteY3434" fmla="*/ 1040850 h 6787551"/>
              <a:gd name="connsiteX3435" fmla="*/ 1545383 w 12191091"/>
              <a:gd name="connsiteY3435" fmla="*/ 1042990 h 6787551"/>
              <a:gd name="connsiteX3436" fmla="*/ 1585849 w 12191091"/>
              <a:gd name="connsiteY3436" fmla="*/ 1009963 h 6787551"/>
              <a:gd name="connsiteX3437" fmla="*/ 1648990 w 12191091"/>
              <a:gd name="connsiteY3437" fmla="*/ 979370 h 6787551"/>
              <a:gd name="connsiteX3438" fmla="*/ 1646561 w 12191091"/>
              <a:gd name="connsiteY3438" fmla="*/ 981431 h 6787551"/>
              <a:gd name="connsiteX3439" fmla="*/ 1648338 w 12191091"/>
              <a:gd name="connsiteY3439" fmla="*/ 983532 h 6787551"/>
              <a:gd name="connsiteX3440" fmla="*/ 1658472 w 12191091"/>
              <a:gd name="connsiteY3440" fmla="*/ 974936 h 6787551"/>
              <a:gd name="connsiteX3441" fmla="*/ 2282462 w 12191091"/>
              <a:gd name="connsiteY3441" fmla="*/ 796190 h 6787551"/>
              <a:gd name="connsiteX3442" fmla="*/ 2640968 w 12191091"/>
              <a:gd name="connsiteY3442" fmla="*/ 782290 h 6787551"/>
              <a:gd name="connsiteX3443" fmla="*/ 2574234 w 12191091"/>
              <a:gd name="connsiteY3443" fmla="*/ 806000 h 6787551"/>
              <a:gd name="connsiteX3444" fmla="*/ 2202210 w 12191091"/>
              <a:gd name="connsiteY3444" fmla="*/ 841525 h 6787551"/>
              <a:gd name="connsiteX3445" fmla="*/ 1543171 w 12191091"/>
              <a:gd name="connsiteY3445" fmla="*/ 1049290 h 6787551"/>
              <a:gd name="connsiteX3446" fmla="*/ 1454686 w 12191091"/>
              <a:gd name="connsiteY3446" fmla="*/ 1092922 h 6787551"/>
              <a:gd name="connsiteX3447" fmla="*/ 1512034 w 12191091"/>
              <a:gd name="connsiteY3447" fmla="*/ 1047810 h 6787551"/>
              <a:gd name="connsiteX3448" fmla="*/ 2649590 w 12191091"/>
              <a:gd name="connsiteY3448" fmla="*/ 782186 h 6787551"/>
              <a:gd name="connsiteX3449" fmla="*/ 2701304 w 12191091"/>
              <a:gd name="connsiteY3449" fmla="*/ 781803 h 6787551"/>
              <a:gd name="connsiteX3450" fmla="*/ 2638704 w 12191091"/>
              <a:gd name="connsiteY3450" fmla="*/ 801508 h 6787551"/>
              <a:gd name="connsiteX3451" fmla="*/ 2584520 w 12191091"/>
              <a:gd name="connsiteY3451" fmla="*/ 805241 h 6787551"/>
              <a:gd name="connsiteX3452" fmla="*/ 2649590 w 12191091"/>
              <a:gd name="connsiteY3452" fmla="*/ 782186 h 6787551"/>
              <a:gd name="connsiteX3453" fmla="*/ 2710690 w 12191091"/>
              <a:gd name="connsiteY3453" fmla="*/ 781767 h 6787551"/>
              <a:gd name="connsiteX3454" fmla="*/ 2761411 w 12191091"/>
              <a:gd name="connsiteY3454" fmla="*/ 781822 h 6787551"/>
              <a:gd name="connsiteX3455" fmla="*/ 2703887 w 12191091"/>
              <a:gd name="connsiteY3455" fmla="*/ 797500 h 6787551"/>
              <a:gd name="connsiteX3456" fmla="*/ 2650173 w 12191091"/>
              <a:gd name="connsiteY3456" fmla="*/ 800749 h 6787551"/>
              <a:gd name="connsiteX3457" fmla="*/ 2710690 w 12191091"/>
              <a:gd name="connsiteY3457" fmla="*/ 781767 h 6787551"/>
              <a:gd name="connsiteX3458" fmla="*/ 2691241 w 12191091"/>
              <a:gd name="connsiteY3458" fmla="*/ 800994 h 6787551"/>
              <a:gd name="connsiteX3459" fmla="*/ 2624207 w 12191091"/>
              <a:gd name="connsiteY3459" fmla="*/ 819768 h 6787551"/>
              <a:gd name="connsiteX3460" fmla="*/ 2572306 w 12191091"/>
              <a:gd name="connsiteY3460" fmla="*/ 825732 h 6787551"/>
              <a:gd name="connsiteX3461" fmla="*/ 2639208 w 12191091"/>
              <a:gd name="connsiteY3461" fmla="*/ 804234 h 6787551"/>
              <a:gd name="connsiteX3462" fmla="*/ 2691241 w 12191091"/>
              <a:gd name="connsiteY3462" fmla="*/ 800994 h 6787551"/>
              <a:gd name="connsiteX3463" fmla="*/ 2716940 w 12191091"/>
              <a:gd name="connsiteY3463" fmla="*/ 796757 h 6787551"/>
              <a:gd name="connsiteX3464" fmla="*/ 2771809 w 12191091"/>
              <a:gd name="connsiteY3464" fmla="*/ 781869 h 6787551"/>
              <a:gd name="connsiteX3465" fmla="*/ 2820913 w 12191091"/>
              <a:gd name="connsiteY3465" fmla="*/ 782326 h 6787551"/>
              <a:gd name="connsiteX3466" fmla="*/ 2769719 w 12191091"/>
              <a:gd name="connsiteY3466" fmla="*/ 794012 h 6787551"/>
              <a:gd name="connsiteX3467" fmla="*/ 2716940 w 12191091"/>
              <a:gd name="connsiteY3467" fmla="*/ 796757 h 6787551"/>
              <a:gd name="connsiteX3468" fmla="*/ 2832742 w 12191091"/>
              <a:gd name="connsiteY3468" fmla="*/ 782474 h 6787551"/>
              <a:gd name="connsiteX3469" fmla="*/ 2877527 w 12191091"/>
              <a:gd name="connsiteY3469" fmla="*/ 783231 h 6787551"/>
              <a:gd name="connsiteX3470" fmla="*/ 2833402 w 12191091"/>
              <a:gd name="connsiteY3470" fmla="*/ 791178 h 6787551"/>
              <a:gd name="connsiteX3471" fmla="*/ 2785206 w 12191091"/>
              <a:gd name="connsiteY3471" fmla="*/ 793280 h 6787551"/>
              <a:gd name="connsiteX3472" fmla="*/ 2832742 w 12191091"/>
              <a:gd name="connsiteY3472" fmla="*/ 782474 h 6787551"/>
              <a:gd name="connsiteX3473" fmla="*/ 2844296 w 12191091"/>
              <a:gd name="connsiteY3473" fmla="*/ 779891 h 6787551"/>
              <a:gd name="connsiteX3474" fmla="*/ 2923577 w 12191091"/>
              <a:gd name="connsiteY3474" fmla="*/ 762489 h 6787551"/>
              <a:gd name="connsiteX3475" fmla="*/ 2969269 w 12191091"/>
              <a:gd name="connsiteY3475" fmla="*/ 767364 h 6787551"/>
              <a:gd name="connsiteX3476" fmla="*/ 2891419 w 12191091"/>
              <a:gd name="connsiteY3476" fmla="*/ 780755 h 6787551"/>
              <a:gd name="connsiteX3477" fmla="*/ 2844296 w 12191091"/>
              <a:gd name="connsiteY3477" fmla="*/ 779891 h 6787551"/>
              <a:gd name="connsiteX3478" fmla="*/ 2979200 w 12191091"/>
              <a:gd name="connsiteY3478" fmla="*/ 768486 h 6787551"/>
              <a:gd name="connsiteX3479" fmla="*/ 3022912 w 12191091"/>
              <a:gd name="connsiteY3479" fmla="*/ 773507 h 6787551"/>
              <a:gd name="connsiteX3480" fmla="*/ 2951251 w 12191091"/>
              <a:gd name="connsiteY3480" fmla="*/ 782254 h 6787551"/>
              <a:gd name="connsiteX3481" fmla="*/ 2905586 w 12191091"/>
              <a:gd name="connsiteY3481" fmla="*/ 781074 h 6787551"/>
              <a:gd name="connsiteX3482" fmla="*/ 2979200 w 12191091"/>
              <a:gd name="connsiteY3482" fmla="*/ 768486 h 6787551"/>
              <a:gd name="connsiteX3483" fmla="*/ 3034493 w 12191091"/>
              <a:gd name="connsiteY3483" fmla="*/ 774885 h 6787551"/>
              <a:gd name="connsiteX3484" fmla="*/ 3074656 w 12191091"/>
              <a:gd name="connsiteY3484" fmla="*/ 779746 h 6787551"/>
              <a:gd name="connsiteX3485" fmla="*/ 3010450 w 12191091"/>
              <a:gd name="connsiteY3485" fmla="*/ 784147 h 6787551"/>
              <a:gd name="connsiteX3486" fmla="*/ 2968994 w 12191091"/>
              <a:gd name="connsiteY3486" fmla="*/ 782780 h 6787551"/>
              <a:gd name="connsiteX3487" fmla="*/ 3034493 w 12191091"/>
              <a:gd name="connsiteY3487" fmla="*/ 774885 h 6787551"/>
              <a:gd name="connsiteX3488" fmla="*/ 3046322 w 12191091"/>
              <a:gd name="connsiteY3488" fmla="*/ 773520 h 6787551"/>
              <a:gd name="connsiteX3489" fmla="*/ 3082331 w 12191091"/>
              <a:gd name="connsiteY3489" fmla="*/ 769443 h 6787551"/>
              <a:gd name="connsiteX3490" fmla="*/ 3124750 w 12191091"/>
              <a:gd name="connsiteY3490" fmla="*/ 776620 h 6787551"/>
              <a:gd name="connsiteX3491" fmla="*/ 3089209 w 12191091"/>
              <a:gd name="connsiteY3491" fmla="*/ 778772 h 6787551"/>
              <a:gd name="connsiteX3492" fmla="*/ 3046322 w 12191091"/>
              <a:gd name="connsiteY3492" fmla="*/ 773520 h 6787551"/>
              <a:gd name="connsiteX3493" fmla="*/ 3092290 w 12191091"/>
              <a:gd name="connsiteY3493" fmla="*/ 768318 h 6787551"/>
              <a:gd name="connsiteX3494" fmla="*/ 3102193 w 12191091"/>
              <a:gd name="connsiteY3494" fmla="*/ 767199 h 6787551"/>
              <a:gd name="connsiteX3495" fmla="*/ 3146922 w 12191091"/>
              <a:gd name="connsiteY3495" fmla="*/ 762434 h 6787551"/>
              <a:gd name="connsiteX3496" fmla="*/ 3189452 w 12191091"/>
              <a:gd name="connsiteY3496" fmla="*/ 772923 h 6787551"/>
              <a:gd name="connsiteX3497" fmla="*/ 3153002 w 12191091"/>
              <a:gd name="connsiteY3497" fmla="*/ 774912 h 6787551"/>
              <a:gd name="connsiteX3498" fmla="*/ 3136689 w 12191091"/>
              <a:gd name="connsiteY3498" fmla="*/ 775900 h 6787551"/>
              <a:gd name="connsiteX3499" fmla="*/ 3092290 w 12191091"/>
              <a:gd name="connsiteY3499" fmla="*/ 768318 h 6787551"/>
              <a:gd name="connsiteX3500" fmla="*/ 3208048 w 12191091"/>
              <a:gd name="connsiteY3500" fmla="*/ 774755 h 6787551"/>
              <a:gd name="connsiteX3501" fmla="*/ 3261663 w 12191091"/>
              <a:gd name="connsiteY3501" fmla="*/ 772288 h 6787551"/>
              <a:gd name="connsiteX3502" fmla="*/ 3303366 w 12191091"/>
              <a:gd name="connsiteY3502" fmla="*/ 786394 h 6787551"/>
              <a:gd name="connsiteX3503" fmla="*/ 3251484 w 12191091"/>
              <a:gd name="connsiteY3503" fmla="*/ 785803 h 6787551"/>
              <a:gd name="connsiteX3504" fmla="*/ 3208048 w 12191091"/>
              <a:gd name="connsiteY3504" fmla="*/ 774755 h 6787551"/>
              <a:gd name="connsiteX3505" fmla="*/ 3311757 w 12191091"/>
              <a:gd name="connsiteY3505" fmla="*/ 789258 h 6787551"/>
              <a:gd name="connsiteX3506" fmla="*/ 3349004 w 12191091"/>
              <a:gd name="connsiteY3506" fmla="*/ 802058 h 6787551"/>
              <a:gd name="connsiteX3507" fmla="*/ 3301303 w 12191091"/>
              <a:gd name="connsiteY3507" fmla="*/ 798732 h 6787551"/>
              <a:gd name="connsiteX3508" fmla="*/ 3262571 w 12191091"/>
              <a:gd name="connsiteY3508" fmla="*/ 788667 h 6787551"/>
              <a:gd name="connsiteX3509" fmla="*/ 3311757 w 12191091"/>
              <a:gd name="connsiteY3509" fmla="*/ 789258 h 6787551"/>
              <a:gd name="connsiteX3510" fmla="*/ 3320614 w 12191091"/>
              <a:gd name="connsiteY3510" fmla="*/ 789387 h 6787551"/>
              <a:gd name="connsiteX3511" fmla="*/ 3371286 w 12191091"/>
              <a:gd name="connsiteY3511" fmla="*/ 790262 h 6787551"/>
              <a:gd name="connsiteX3512" fmla="*/ 3409304 w 12191091"/>
              <a:gd name="connsiteY3512" fmla="*/ 806757 h 6787551"/>
              <a:gd name="connsiteX3513" fmla="*/ 3359678 w 12191091"/>
              <a:gd name="connsiteY3513" fmla="*/ 802834 h 6787551"/>
              <a:gd name="connsiteX3514" fmla="*/ 3320614 w 12191091"/>
              <a:gd name="connsiteY3514" fmla="*/ 789387 h 6787551"/>
              <a:gd name="connsiteX3515" fmla="*/ 3417144 w 12191091"/>
              <a:gd name="connsiteY3515" fmla="*/ 810162 h 6787551"/>
              <a:gd name="connsiteX3516" fmla="*/ 3454061 w 12191091"/>
              <a:gd name="connsiteY3516" fmla="*/ 826299 h 6787551"/>
              <a:gd name="connsiteX3517" fmla="*/ 3408286 w 12191091"/>
              <a:gd name="connsiteY3517" fmla="*/ 819727 h 6787551"/>
              <a:gd name="connsiteX3518" fmla="*/ 3369911 w 12191091"/>
              <a:gd name="connsiteY3518" fmla="*/ 806383 h 6787551"/>
              <a:gd name="connsiteX3519" fmla="*/ 3417144 w 12191091"/>
              <a:gd name="connsiteY3519" fmla="*/ 810162 h 6787551"/>
              <a:gd name="connsiteX3520" fmla="*/ 3425617 w 12191091"/>
              <a:gd name="connsiteY3520" fmla="*/ 810864 h 6787551"/>
              <a:gd name="connsiteX3521" fmla="*/ 3475050 w 12191091"/>
              <a:gd name="connsiteY3521" fmla="*/ 815251 h 6787551"/>
              <a:gd name="connsiteX3522" fmla="*/ 3512050 w 12191091"/>
              <a:gd name="connsiteY3522" fmla="*/ 835055 h 6787551"/>
              <a:gd name="connsiteX3523" fmla="*/ 3464404 w 12191091"/>
              <a:gd name="connsiteY3523" fmla="*/ 827820 h 6787551"/>
              <a:gd name="connsiteX3524" fmla="*/ 3425617 w 12191091"/>
              <a:gd name="connsiteY3524" fmla="*/ 810864 h 6787551"/>
              <a:gd name="connsiteX3525" fmla="*/ 3562061 w 12191091"/>
              <a:gd name="connsiteY3525" fmla="*/ 858721 h 6787551"/>
              <a:gd name="connsiteX3526" fmla="*/ 3527675 w 12191091"/>
              <a:gd name="connsiteY3526" fmla="*/ 840298 h 6787551"/>
              <a:gd name="connsiteX3527" fmla="*/ 3573973 w 12191091"/>
              <a:gd name="connsiteY3527" fmla="*/ 847762 h 6787551"/>
              <a:gd name="connsiteX3528" fmla="*/ 3574936 w 12191091"/>
              <a:gd name="connsiteY3528" fmla="*/ 847918 h 6787551"/>
              <a:gd name="connsiteX3529" fmla="*/ 3610615 w 12191091"/>
              <a:gd name="connsiteY3529" fmla="*/ 870842 h 6787551"/>
              <a:gd name="connsiteX3530" fmla="*/ 3565225 w 12191091"/>
              <a:gd name="connsiteY3530" fmla="*/ 860413 h 6787551"/>
              <a:gd name="connsiteX3531" fmla="*/ 3562061 w 12191091"/>
              <a:gd name="connsiteY3531" fmla="*/ 858721 h 6787551"/>
              <a:gd name="connsiteX3532" fmla="*/ 3615126 w 12191091"/>
              <a:gd name="connsiteY3532" fmla="*/ 874709 h 6787551"/>
              <a:gd name="connsiteX3533" fmla="*/ 3617520 w 12191091"/>
              <a:gd name="connsiteY3533" fmla="*/ 875268 h 6787551"/>
              <a:gd name="connsiteX3534" fmla="*/ 3651906 w 12191091"/>
              <a:gd name="connsiteY3534" fmla="*/ 897435 h 6787551"/>
              <a:gd name="connsiteX3535" fmla="*/ 3610477 w 12191091"/>
              <a:gd name="connsiteY3535" fmla="*/ 884825 h 6787551"/>
              <a:gd name="connsiteX3536" fmla="*/ 3574330 w 12191091"/>
              <a:gd name="connsiteY3536" fmla="*/ 865299 h 6787551"/>
              <a:gd name="connsiteX3537" fmla="*/ 3615126 w 12191091"/>
              <a:gd name="connsiteY3537" fmla="*/ 874709 h 6787551"/>
              <a:gd name="connsiteX3538" fmla="*/ 3625524 w 12191091"/>
              <a:gd name="connsiteY3538" fmla="*/ 877136 h 6787551"/>
              <a:gd name="connsiteX3539" fmla="*/ 3659801 w 12191091"/>
              <a:gd name="connsiteY3539" fmla="*/ 885144 h 6787551"/>
              <a:gd name="connsiteX3540" fmla="*/ 3670089 w 12191091"/>
              <a:gd name="connsiteY3540" fmla="*/ 887542 h 6787551"/>
              <a:gd name="connsiteX3541" fmla="*/ 3704228 w 12191091"/>
              <a:gd name="connsiteY3541" fmla="*/ 913519 h 6787551"/>
              <a:gd name="connsiteX3542" fmla="*/ 3661534 w 12191091"/>
              <a:gd name="connsiteY3542" fmla="*/ 900389 h 6787551"/>
              <a:gd name="connsiteX3543" fmla="*/ 3625524 w 12191091"/>
              <a:gd name="connsiteY3543" fmla="*/ 877136 h 6787551"/>
              <a:gd name="connsiteX3544" fmla="*/ 3718065 w 12191091"/>
              <a:gd name="connsiteY3544" fmla="*/ 920647 h 6787551"/>
              <a:gd name="connsiteX3545" fmla="*/ 3759989 w 12191091"/>
              <a:gd name="connsiteY3545" fmla="*/ 933529 h 6787551"/>
              <a:gd name="connsiteX3546" fmla="*/ 3792064 w 12191091"/>
              <a:gd name="connsiteY3546" fmla="*/ 962254 h 6787551"/>
              <a:gd name="connsiteX3547" fmla="*/ 3775449 w 12191091"/>
              <a:gd name="connsiteY3547" fmla="*/ 955836 h 6787551"/>
              <a:gd name="connsiteX3548" fmla="*/ 3752039 w 12191091"/>
              <a:gd name="connsiteY3548" fmla="*/ 946794 h 6787551"/>
              <a:gd name="connsiteX3549" fmla="*/ 3718065 w 12191091"/>
              <a:gd name="connsiteY3549" fmla="*/ 920647 h 6787551"/>
              <a:gd name="connsiteX3550" fmla="*/ 3774458 w 12191091"/>
              <a:gd name="connsiteY3550" fmla="*/ 958403 h 6787551"/>
              <a:gd name="connsiteX3551" fmla="*/ 3797786 w 12191091"/>
              <a:gd name="connsiteY3551" fmla="*/ 967423 h 6787551"/>
              <a:gd name="connsiteX3552" fmla="*/ 3828294 w 12191091"/>
              <a:gd name="connsiteY3552" fmla="*/ 994946 h 6787551"/>
              <a:gd name="connsiteX3553" fmla="*/ 3792037 w 12191091"/>
              <a:gd name="connsiteY3553" fmla="*/ 977813 h 6787551"/>
              <a:gd name="connsiteX3554" fmla="*/ 3759686 w 12191091"/>
              <a:gd name="connsiteY3554" fmla="*/ 952698 h 6787551"/>
              <a:gd name="connsiteX3555" fmla="*/ 3774458 w 12191091"/>
              <a:gd name="connsiteY3555" fmla="*/ 958403 h 6787551"/>
              <a:gd name="connsiteX3556" fmla="*/ 3805021 w 12191091"/>
              <a:gd name="connsiteY3556" fmla="*/ 970213 h 6787551"/>
              <a:gd name="connsiteX3557" fmla="*/ 3844799 w 12191091"/>
              <a:gd name="connsiteY3557" fmla="*/ 985637 h 6787551"/>
              <a:gd name="connsiteX3558" fmla="*/ 3874756 w 12191091"/>
              <a:gd name="connsiteY3558" fmla="*/ 1016882 h 6787551"/>
              <a:gd name="connsiteX3559" fmla="*/ 3836876 w 12191091"/>
              <a:gd name="connsiteY3559" fmla="*/ 998990 h 6787551"/>
              <a:gd name="connsiteX3560" fmla="*/ 3805021 w 12191091"/>
              <a:gd name="connsiteY3560" fmla="*/ 970213 h 6787551"/>
              <a:gd name="connsiteX3561" fmla="*/ 3880038 w 12191091"/>
              <a:gd name="connsiteY3561" fmla="*/ 1022433 h 6787551"/>
              <a:gd name="connsiteX3562" fmla="*/ 3908510 w 12191091"/>
              <a:gd name="connsiteY3562" fmla="*/ 1052258 h 6787551"/>
              <a:gd name="connsiteX3563" fmla="*/ 3895691 w 12191091"/>
              <a:gd name="connsiteY3563" fmla="*/ 1045015 h 6787551"/>
              <a:gd name="connsiteX3564" fmla="*/ 3874124 w 12191091"/>
              <a:gd name="connsiteY3564" fmla="*/ 1032823 h 6787551"/>
              <a:gd name="connsiteX3565" fmla="*/ 3843864 w 12191091"/>
              <a:gd name="connsiteY3565" fmla="*/ 1005342 h 6787551"/>
              <a:gd name="connsiteX3566" fmla="*/ 3880038 w 12191091"/>
              <a:gd name="connsiteY3566" fmla="*/ 1022433 h 6787551"/>
              <a:gd name="connsiteX3567" fmla="*/ 3886998 w 12191091"/>
              <a:gd name="connsiteY3567" fmla="*/ 1025723 h 6787551"/>
              <a:gd name="connsiteX3568" fmla="*/ 3924905 w 12191091"/>
              <a:gd name="connsiteY3568" fmla="*/ 1043717 h 6787551"/>
              <a:gd name="connsiteX3569" fmla="*/ 3952800 w 12191091"/>
              <a:gd name="connsiteY3569" fmla="*/ 1077308 h 6787551"/>
              <a:gd name="connsiteX3570" fmla="*/ 3916735 w 12191091"/>
              <a:gd name="connsiteY3570" fmla="*/ 1056905 h 6787551"/>
              <a:gd name="connsiteX3571" fmla="*/ 3886998 w 12191091"/>
              <a:gd name="connsiteY3571" fmla="*/ 1025723 h 6787551"/>
              <a:gd name="connsiteX3572" fmla="*/ 3987736 w 12191091"/>
              <a:gd name="connsiteY3572" fmla="*/ 1115191 h 6787551"/>
              <a:gd name="connsiteX3573" fmla="*/ 3964463 w 12191091"/>
              <a:gd name="connsiteY3573" fmla="*/ 1087087 h 6787551"/>
              <a:gd name="connsiteX3574" fmla="*/ 4000500 w 12191091"/>
              <a:gd name="connsiteY3574" fmla="*/ 1107576 h 6787551"/>
              <a:gd name="connsiteX3575" fmla="*/ 4026551 w 12191091"/>
              <a:gd name="connsiteY3575" fmla="*/ 1143467 h 6787551"/>
              <a:gd name="connsiteX3576" fmla="*/ 3992192 w 12191091"/>
              <a:gd name="connsiteY3576" fmla="*/ 1120552 h 6787551"/>
              <a:gd name="connsiteX3577" fmla="*/ 3987736 w 12191091"/>
              <a:gd name="connsiteY3577" fmla="*/ 1115191 h 6787551"/>
              <a:gd name="connsiteX3578" fmla="*/ 4031173 w 12191091"/>
              <a:gd name="connsiteY3578" fmla="*/ 1149871 h 6787551"/>
              <a:gd name="connsiteX3579" fmla="*/ 4055711 w 12191091"/>
              <a:gd name="connsiteY3579" fmla="*/ 1183787 h 6787551"/>
              <a:gd name="connsiteX3580" fmla="*/ 4035436 w 12191091"/>
              <a:gd name="connsiteY3580" fmla="*/ 1168049 h 6787551"/>
              <a:gd name="connsiteX3581" fmla="*/ 4024790 w 12191091"/>
              <a:gd name="connsiteY3581" fmla="*/ 1159791 h 6787551"/>
              <a:gd name="connsiteX3582" fmla="*/ 3998354 w 12191091"/>
              <a:gd name="connsiteY3582" fmla="*/ 1127963 h 6787551"/>
              <a:gd name="connsiteX3583" fmla="*/ 4031173 w 12191091"/>
              <a:gd name="connsiteY3583" fmla="*/ 1149871 h 6787551"/>
              <a:gd name="connsiteX3584" fmla="*/ 4037747 w 12191091"/>
              <a:gd name="connsiteY3584" fmla="*/ 1154259 h 6787551"/>
              <a:gd name="connsiteX3585" fmla="*/ 4072216 w 12191091"/>
              <a:gd name="connsiteY3585" fmla="*/ 1177356 h 6787551"/>
              <a:gd name="connsiteX3586" fmla="*/ 4096314 w 12191091"/>
              <a:gd name="connsiteY3586" fmla="*/ 1215326 h 6787551"/>
              <a:gd name="connsiteX3587" fmla="*/ 4063496 w 12191091"/>
              <a:gd name="connsiteY3587" fmla="*/ 1189825 h 6787551"/>
              <a:gd name="connsiteX3588" fmla="*/ 4037747 w 12191091"/>
              <a:gd name="connsiteY3588" fmla="*/ 1154259 h 6787551"/>
              <a:gd name="connsiteX3589" fmla="*/ 4100688 w 12191091"/>
              <a:gd name="connsiteY3589" fmla="*/ 1222217 h 6787551"/>
              <a:gd name="connsiteX3590" fmla="*/ 4123658 w 12191091"/>
              <a:gd name="connsiteY3590" fmla="*/ 1258257 h 6787551"/>
              <a:gd name="connsiteX3591" fmla="*/ 4093838 w 12191091"/>
              <a:gd name="connsiteY3591" fmla="*/ 1231532 h 6787551"/>
              <a:gd name="connsiteX3592" fmla="*/ 4069273 w 12191091"/>
              <a:gd name="connsiteY3592" fmla="*/ 1197800 h 6787551"/>
              <a:gd name="connsiteX3593" fmla="*/ 4100688 w 12191091"/>
              <a:gd name="connsiteY3593" fmla="*/ 1222217 h 6787551"/>
              <a:gd name="connsiteX3594" fmla="*/ 4166627 w 12191091"/>
              <a:gd name="connsiteY3594" fmla="*/ 1300439 h 6787551"/>
              <a:gd name="connsiteX3595" fmla="*/ 4188002 w 12191091"/>
              <a:gd name="connsiteY3595" fmla="*/ 1338520 h 6787551"/>
              <a:gd name="connsiteX3596" fmla="*/ 4159833 w 12191091"/>
              <a:gd name="connsiteY3596" fmla="*/ 1309627 h 6787551"/>
              <a:gd name="connsiteX3597" fmla="*/ 4136807 w 12191091"/>
              <a:gd name="connsiteY3597" fmla="*/ 1273736 h 6787551"/>
              <a:gd name="connsiteX3598" fmla="*/ 4166627 w 12191091"/>
              <a:gd name="connsiteY3598" fmla="*/ 1300439 h 6787551"/>
              <a:gd name="connsiteX3599" fmla="*/ 4172954 w 12191091"/>
              <a:gd name="connsiteY3599" fmla="*/ 1306123 h 6787551"/>
              <a:gd name="connsiteX3600" fmla="*/ 4680688 w 12191091"/>
              <a:gd name="connsiteY3600" fmla="*/ 1777935 h 6787551"/>
              <a:gd name="connsiteX3601" fmla="*/ 5243413 w 12191091"/>
              <a:gd name="connsiteY3601" fmla="*/ 2455884 h 6787551"/>
              <a:gd name="connsiteX3602" fmla="*/ 5291196 w 12191091"/>
              <a:gd name="connsiteY3602" fmla="*/ 2519565 h 6787551"/>
              <a:gd name="connsiteX3603" fmla="*/ 5344041 w 12191091"/>
              <a:gd name="connsiteY3603" fmla="*/ 2588734 h 6787551"/>
              <a:gd name="connsiteX3604" fmla="*/ 5343794 w 12191091"/>
              <a:gd name="connsiteY3604" fmla="*/ 2644555 h 6787551"/>
              <a:gd name="connsiteX3605" fmla="*/ 5293507 w 12191091"/>
              <a:gd name="connsiteY3605" fmla="*/ 2583405 h 6787551"/>
              <a:gd name="connsiteX3606" fmla="*/ 5151808 w 12191091"/>
              <a:gd name="connsiteY3606" fmla="*/ 2405788 h 6787551"/>
              <a:gd name="connsiteX3607" fmla="*/ 4685090 w 12191091"/>
              <a:gd name="connsiteY3607" fmla="*/ 1851338 h 6787551"/>
              <a:gd name="connsiteX3608" fmla="*/ 4289070 w 12191091"/>
              <a:gd name="connsiteY3608" fmla="*/ 1441965 h 6787551"/>
              <a:gd name="connsiteX3609" fmla="*/ 4195457 w 12191091"/>
              <a:gd name="connsiteY3609" fmla="*/ 1346162 h 6787551"/>
              <a:gd name="connsiteX3610" fmla="*/ 4172954 w 12191091"/>
              <a:gd name="connsiteY3610" fmla="*/ 1306123 h 6787551"/>
              <a:gd name="connsiteX3611" fmla="*/ 4287089 w 12191091"/>
              <a:gd name="connsiteY3611" fmla="*/ 1443888 h 6787551"/>
              <a:gd name="connsiteX3612" fmla="*/ 4683109 w 12191091"/>
              <a:gd name="connsiteY3612" fmla="*/ 1853233 h 6787551"/>
              <a:gd name="connsiteX3613" fmla="*/ 5149635 w 12191091"/>
              <a:gd name="connsiteY3613" fmla="*/ 2407499 h 6787551"/>
              <a:gd name="connsiteX3614" fmla="*/ 5291361 w 12191091"/>
              <a:gd name="connsiteY3614" fmla="*/ 2585138 h 6787551"/>
              <a:gd name="connsiteX3615" fmla="*/ 5343766 w 12191091"/>
              <a:gd name="connsiteY3615" fmla="*/ 2648835 h 6787551"/>
              <a:gd name="connsiteX3616" fmla="*/ 5343656 w 12191091"/>
              <a:gd name="connsiteY3616" fmla="*/ 2705493 h 6787551"/>
              <a:gd name="connsiteX3617" fmla="*/ 5293617 w 12191091"/>
              <a:gd name="connsiteY3617" fmla="*/ 2648907 h 6787551"/>
              <a:gd name="connsiteX3618" fmla="*/ 5015143 w 12191091"/>
              <a:gd name="connsiteY3618" fmla="*/ 2315916 h 6787551"/>
              <a:gd name="connsiteX3619" fmla="*/ 4687593 w 12191091"/>
              <a:gd name="connsiteY3619" fmla="*/ 1926704 h 6787551"/>
              <a:gd name="connsiteX3620" fmla="*/ 4222140 w 12191091"/>
              <a:gd name="connsiteY3620" fmla="*/ 1393409 h 6787551"/>
              <a:gd name="connsiteX3621" fmla="*/ 4200711 w 12191091"/>
              <a:gd name="connsiteY3621" fmla="*/ 1355482 h 6787551"/>
              <a:gd name="connsiteX3622" fmla="*/ 4287089 w 12191091"/>
              <a:gd name="connsiteY3622" fmla="*/ 1443888 h 6787551"/>
              <a:gd name="connsiteX3623" fmla="*/ 5346517 w 12191091"/>
              <a:gd name="connsiteY3623" fmla="*/ 2652117 h 6787551"/>
              <a:gd name="connsiteX3624" fmla="*/ 5377960 w 12191091"/>
              <a:gd name="connsiteY3624" fmla="*/ 2689543 h 6787551"/>
              <a:gd name="connsiteX3625" fmla="*/ 5379720 w 12191091"/>
              <a:gd name="connsiteY3625" fmla="*/ 2745296 h 6787551"/>
              <a:gd name="connsiteX3626" fmla="*/ 5346407 w 12191091"/>
              <a:gd name="connsiteY3626" fmla="*/ 2708541 h 6787551"/>
              <a:gd name="connsiteX3627" fmla="*/ 5346517 w 12191091"/>
              <a:gd name="connsiteY3627" fmla="*/ 2652117 h 6787551"/>
              <a:gd name="connsiteX3628" fmla="*/ 5379858 w 12191091"/>
              <a:gd name="connsiteY3628" fmla="*/ 2749532 h 6787551"/>
              <a:gd name="connsiteX3629" fmla="*/ 5381838 w 12191091"/>
              <a:gd name="connsiteY3629" fmla="*/ 2805978 h 6787551"/>
              <a:gd name="connsiteX3630" fmla="*/ 5346517 w 12191091"/>
              <a:gd name="connsiteY3630" fmla="*/ 2769859 h 6787551"/>
              <a:gd name="connsiteX3631" fmla="*/ 5346407 w 12191091"/>
              <a:gd name="connsiteY3631" fmla="*/ 2712656 h 6787551"/>
              <a:gd name="connsiteX3632" fmla="*/ 5379858 w 12191091"/>
              <a:gd name="connsiteY3632" fmla="*/ 2749532 h 6787551"/>
              <a:gd name="connsiteX3633" fmla="*/ 5382719 w 12191091"/>
              <a:gd name="connsiteY3633" fmla="*/ 2752666 h 6787551"/>
              <a:gd name="connsiteX3634" fmla="*/ 5416610 w 12191091"/>
              <a:gd name="connsiteY3634" fmla="*/ 2789143 h 6787551"/>
              <a:gd name="connsiteX3635" fmla="*/ 5420571 w 12191091"/>
              <a:gd name="connsiteY3635" fmla="*/ 2844601 h 6787551"/>
              <a:gd name="connsiteX3636" fmla="*/ 5384727 w 12191091"/>
              <a:gd name="connsiteY3636" fmla="*/ 2808894 h 6787551"/>
              <a:gd name="connsiteX3637" fmla="*/ 5382719 w 12191091"/>
              <a:gd name="connsiteY3637" fmla="*/ 2752666 h 6787551"/>
              <a:gd name="connsiteX3638" fmla="*/ 5420874 w 12191091"/>
              <a:gd name="connsiteY3638" fmla="*/ 2848754 h 6787551"/>
              <a:gd name="connsiteX3639" fmla="*/ 5425193 w 12191091"/>
              <a:gd name="connsiteY3639" fmla="*/ 2904653 h 6787551"/>
              <a:gd name="connsiteX3640" fmla="*/ 5387175 w 12191091"/>
              <a:gd name="connsiteY3640" fmla="*/ 2869744 h 6787551"/>
              <a:gd name="connsiteX3641" fmla="*/ 5384864 w 12191091"/>
              <a:gd name="connsiteY3641" fmla="*/ 2812965 h 6787551"/>
              <a:gd name="connsiteX3642" fmla="*/ 5420874 w 12191091"/>
              <a:gd name="connsiteY3642" fmla="*/ 2848754 h 6787551"/>
              <a:gd name="connsiteX3643" fmla="*/ 5423872 w 12191091"/>
              <a:gd name="connsiteY3643" fmla="*/ 2851671 h 6787551"/>
              <a:gd name="connsiteX3644" fmla="*/ 5460404 w 12191091"/>
              <a:gd name="connsiteY3644" fmla="*/ 2887102 h 6787551"/>
              <a:gd name="connsiteX3645" fmla="*/ 5466786 w 12191091"/>
              <a:gd name="connsiteY3645" fmla="*/ 2941790 h 6787551"/>
              <a:gd name="connsiteX3646" fmla="*/ 5428164 w 12191091"/>
              <a:gd name="connsiteY3646" fmla="*/ 2907349 h 6787551"/>
              <a:gd name="connsiteX3647" fmla="*/ 5423872 w 12191091"/>
              <a:gd name="connsiteY3647" fmla="*/ 2851671 h 6787551"/>
              <a:gd name="connsiteX3648" fmla="*/ 5467254 w 12191091"/>
              <a:gd name="connsiteY3648" fmla="*/ 2945861 h 6787551"/>
              <a:gd name="connsiteX3649" fmla="*/ 5474159 w 12191091"/>
              <a:gd name="connsiteY3649" fmla="*/ 3001567 h 6787551"/>
              <a:gd name="connsiteX3650" fmla="*/ 5433280 w 12191091"/>
              <a:gd name="connsiteY3650" fmla="*/ 2968116 h 6787551"/>
              <a:gd name="connsiteX3651" fmla="*/ 5428494 w 12191091"/>
              <a:gd name="connsiteY3651" fmla="*/ 2911365 h 6787551"/>
              <a:gd name="connsiteX3652" fmla="*/ 5467254 w 12191091"/>
              <a:gd name="connsiteY3652" fmla="*/ 2945861 h 6787551"/>
              <a:gd name="connsiteX3653" fmla="*/ 5474626 w 12191091"/>
              <a:gd name="connsiteY3653" fmla="*/ 3005144 h 6787551"/>
              <a:gd name="connsiteX3654" fmla="*/ 5490692 w 12191091"/>
              <a:gd name="connsiteY3654" fmla="*/ 3121974 h 6787551"/>
              <a:gd name="connsiteX3655" fmla="*/ 5655746 w 12191091"/>
              <a:gd name="connsiteY3655" fmla="*/ 3825628 h 6787551"/>
              <a:gd name="connsiteX3656" fmla="*/ 6006926 w 12191091"/>
              <a:gd name="connsiteY3656" fmla="*/ 4372480 h 6787551"/>
              <a:gd name="connsiteX3657" fmla="*/ 6310461 w 12191091"/>
              <a:gd name="connsiteY3657" fmla="*/ 4575964 h 6787551"/>
              <a:gd name="connsiteX3658" fmla="*/ 6659082 w 12191091"/>
              <a:gd name="connsiteY3658" fmla="*/ 4690897 h 6787551"/>
              <a:gd name="connsiteX3659" fmla="*/ 7253058 w 12191091"/>
              <a:gd name="connsiteY3659" fmla="*/ 4745887 h 6787551"/>
              <a:gd name="connsiteX3660" fmla="*/ 7398195 w 12191091"/>
              <a:gd name="connsiteY3660" fmla="*/ 4743687 h 6787551"/>
              <a:gd name="connsiteX3661" fmla="*/ 8438971 w 12191091"/>
              <a:gd name="connsiteY3661" fmla="*/ 4641848 h 6787551"/>
              <a:gd name="connsiteX3662" fmla="*/ 8788556 w 12191091"/>
              <a:gd name="connsiteY3662" fmla="*/ 4590489 h 6787551"/>
              <a:gd name="connsiteX3663" fmla="*/ 8867589 w 12191091"/>
              <a:gd name="connsiteY3663" fmla="*/ 4578770 h 6787551"/>
              <a:gd name="connsiteX3664" fmla="*/ 8844619 w 12191091"/>
              <a:gd name="connsiteY3664" fmla="*/ 4584189 h 6787551"/>
              <a:gd name="connsiteX3665" fmla="*/ 8381643 w 12191091"/>
              <a:gd name="connsiteY3665" fmla="*/ 4663718 h 6787551"/>
              <a:gd name="connsiteX3666" fmla="*/ 7329560 w 12191091"/>
              <a:gd name="connsiteY3666" fmla="*/ 4782007 h 6787551"/>
              <a:gd name="connsiteX3667" fmla="*/ 5929021 w 12191091"/>
              <a:gd name="connsiteY3667" fmla="*/ 4401887 h 6787551"/>
              <a:gd name="connsiteX3668" fmla="*/ 5588459 w 12191091"/>
              <a:gd name="connsiteY3668" fmla="*/ 3832312 h 6787551"/>
              <a:gd name="connsiteX3669" fmla="*/ 5446265 w 12191091"/>
              <a:gd name="connsiteY3669" fmla="*/ 3100930 h 6787551"/>
              <a:gd name="connsiteX3670" fmla="*/ 5433583 w 12191091"/>
              <a:gd name="connsiteY3670" fmla="*/ 2971555 h 6787551"/>
              <a:gd name="connsiteX3671" fmla="*/ 5474626 w 12191091"/>
              <a:gd name="connsiteY3671" fmla="*/ 3005144 h 6787551"/>
              <a:gd name="connsiteX3672" fmla="*/ 8788170 w 12191091"/>
              <a:gd name="connsiteY3672" fmla="*/ 4587765 h 6787551"/>
              <a:gd name="connsiteX3673" fmla="*/ 8438586 w 12191091"/>
              <a:gd name="connsiteY3673" fmla="*/ 4639125 h 6787551"/>
              <a:gd name="connsiteX3674" fmla="*/ 7398113 w 12191091"/>
              <a:gd name="connsiteY3674" fmla="*/ 4740936 h 6787551"/>
              <a:gd name="connsiteX3675" fmla="*/ 6008824 w 12191091"/>
              <a:gd name="connsiteY3675" fmla="*/ 4370472 h 6787551"/>
              <a:gd name="connsiteX3676" fmla="*/ 5658331 w 12191091"/>
              <a:gd name="connsiteY3676" fmla="*/ 3824665 h 6787551"/>
              <a:gd name="connsiteX3677" fmla="*/ 5493415 w 12191091"/>
              <a:gd name="connsiteY3677" fmla="*/ 3121562 h 6787551"/>
              <a:gd name="connsiteX3678" fmla="*/ 5477707 w 12191091"/>
              <a:gd name="connsiteY3678" fmla="*/ 3007619 h 6787551"/>
              <a:gd name="connsiteX3679" fmla="*/ 5519191 w 12191091"/>
              <a:gd name="connsiteY3679" fmla="*/ 3040355 h 6787551"/>
              <a:gd name="connsiteX3680" fmla="*/ 5537842 w 12191091"/>
              <a:gd name="connsiteY3680" fmla="*/ 3142689 h 6787551"/>
              <a:gd name="connsiteX3681" fmla="*/ 5725647 w 12191091"/>
              <a:gd name="connsiteY3681" fmla="*/ 3818090 h 6787551"/>
              <a:gd name="connsiteX3682" fmla="*/ 6086784 w 12191091"/>
              <a:gd name="connsiteY3682" fmla="*/ 4341119 h 6787551"/>
              <a:gd name="connsiteX3683" fmla="*/ 6389742 w 12191091"/>
              <a:gd name="connsiteY3683" fmla="*/ 4536213 h 6787551"/>
              <a:gd name="connsiteX3684" fmla="*/ 6735530 w 12191091"/>
              <a:gd name="connsiteY3684" fmla="*/ 4647405 h 6787551"/>
              <a:gd name="connsiteX3685" fmla="*/ 7466720 w 12191091"/>
              <a:gd name="connsiteY3685" fmla="*/ 4702643 h 6787551"/>
              <a:gd name="connsiteX3686" fmla="*/ 8495860 w 12191091"/>
              <a:gd name="connsiteY3686" fmla="*/ 4617227 h 6787551"/>
              <a:gd name="connsiteX3687" fmla="*/ 8576242 w 12191091"/>
              <a:gd name="connsiteY3687" fmla="*/ 4607324 h 6787551"/>
              <a:gd name="connsiteX3688" fmla="*/ 8928385 w 12191091"/>
              <a:gd name="connsiteY3688" fmla="*/ 4564383 h 6787551"/>
              <a:gd name="connsiteX3689" fmla="*/ 8899142 w 12191091"/>
              <a:gd name="connsiteY3689" fmla="*/ 4571315 h 6787551"/>
              <a:gd name="connsiteX3690" fmla="*/ 8788170 w 12191091"/>
              <a:gd name="connsiteY3690" fmla="*/ 4587765 h 6787551"/>
              <a:gd name="connsiteX3691" fmla="*/ 8952290 w 12191091"/>
              <a:gd name="connsiteY3691" fmla="*/ 4561549 h 6787551"/>
              <a:gd name="connsiteX3692" fmla="*/ 8971931 w 12191091"/>
              <a:gd name="connsiteY3692" fmla="*/ 4559238 h 6787551"/>
              <a:gd name="connsiteX3693" fmla="*/ 8949758 w 12191091"/>
              <a:gd name="connsiteY3693" fmla="*/ 4563833 h 6787551"/>
              <a:gd name="connsiteX3694" fmla="*/ 8930860 w 12191091"/>
              <a:gd name="connsiteY3694" fmla="*/ 4566639 h 6787551"/>
              <a:gd name="connsiteX3695" fmla="*/ 8952290 w 12191091"/>
              <a:gd name="connsiteY3695" fmla="*/ 4561549 h 6787551"/>
              <a:gd name="connsiteX3696" fmla="*/ 8975452 w 12191091"/>
              <a:gd name="connsiteY3696" fmla="*/ 4556047 h 6787551"/>
              <a:gd name="connsiteX3697" fmla="*/ 9002934 w 12191091"/>
              <a:gd name="connsiteY3697" fmla="*/ 4549528 h 6787551"/>
              <a:gd name="connsiteX3698" fmla="*/ 9029755 w 12191091"/>
              <a:gd name="connsiteY3698" fmla="*/ 4547217 h 6787551"/>
              <a:gd name="connsiteX3699" fmla="*/ 9006262 w 12191091"/>
              <a:gd name="connsiteY3699" fmla="*/ 4552114 h 6787551"/>
              <a:gd name="connsiteX3700" fmla="*/ 9002576 w 12191091"/>
              <a:gd name="connsiteY3700" fmla="*/ 4552857 h 6787551"/>
              <a:gd name="connsiteX3701" fmla="*/ 8975452 w 12191091"/>
              <a:gd name="connsiteY3701" fmla="*/ 4556047 h 6787551"/>
              <a:gd name="connsiteX3702" fmla="*/ 9052835 w 12191091"/>
              <a:gd name="connsiteY3702" fmla="*/ 4545236 h 6787551"/>
              <a:gd name="connsiteX3703" fmla="*/ 9073412 w 12191091"/>
              <a:gd name="connsiteY3703" fmla="*/ 4543503 h 6787551"/>
              <a:gd name="connsiteX3704" fmla="*/ 9054788 w 12191091"/>
              <a:gd name="connsiteY3704" fmla="*/ 4546804 h 6787551"/>
              <a:gd name="connsiteX3705" fmla="*/ 9033138 w 12191091"/>
              <a:gd name="connsiteY3705" fmla="*/ 4549308 h 6787551"/>
              <a:gd name="connsiteX3706" fmla="*/ 9052835 w 12191091"/>
              <a:gd name="connsiteY3706" fmla="*/ 4545236 h 6787551"/>
              <a:gd name="connsiteX3707" fmla="*/ 9075007 w 12191091"/>
              <a:gd name="connsiteY3707" fmla="*/ 4540615 h 6787551"/>
              <a:gd name="connsiteX3708" fmla="*/ 9102654 w 12191091"/>
              <a:gd name="connsiteY3708" fmla="*/ 4534893 h 6787551"/>
              <a:gd name="connsiteX3709" fmla="*/ 9130108 w 12191091"/>
              <a:gd name="connsiteY3709" fmla="*/ 4533490 h 6787551"/>
              <a:gd name="connsiteX3710" fmla="*/ 9102874 w 12191091"/>
              <a:gd name="connsiteY3710" fmla="*/ 4538304 h 6787551"/>
              <a:gd name="connsiteX3711" fmla="*/ 9075007 w 12191091"/>
              <a:gd name="connsiteY3711" fmla="*/ 4540615 h 6787551"/>
              <a:gd name="connsiteX3712" fmla="*/ 9152087 w 12191091"/>
              <a:gd name="connsiteY3712" fmla="*/ 4532417 h 6787551"/>
              <a:gd name="connsiteX3713" fmla="*/ 9172527 w 12191091"/>
              <a:gd name="connsiteY3713" fmla="*/ 4531454 h 6787551"/>
              <a:gd name="connsiteX3714" fmla="*/ 9152501 w 12191091"/>
              <a:gd name="connsiteY3714" fmla="*/ 4534315 h 6787551"/>
              <a:gd name="connsiteX3715" fmla="*/ 9131951 w 12191091"/>
              <a:gd name="connsiteY3715" fmla="*/ 4535966 h 6787551"/>
              <a:gd name="connsiteX3716" fmla="*/ 9152087 w 12191091"/>
              <a:gd name="connsiteY3716" fmla="*/ 4532417 h 6787551"/>
              <a:gd name="connsiteX3717" fmla="*/ 9173517 w 12191091"/>
              <a:gd name="connsiteY3717" fmla="*/ 4528648 h 6787551"/>
              <a:gd name="connsiteX3718" fmla="*/ 9201466 w 12191091"/>
              <a:gd name="connsiteY3718" fmla="*/ 4523752 h 6787551"/>
              <a:gd name="connsiteX3719" fmla="*/ 9228811 w 12191091"/>
              <a:gd name="connsiteY3719" fmla="*/ 4523449 h 6787551"/>
              <a:gd name="connsiteX3720" fmla="*/ 9200833 w 12191091"/>
              <a:gd name="connsiteY3720" fmla="*/ 4527411 h 6787551"/>
              <a:gd name="connsiteX3721" fmla="*/ 9173517 w 12191091"/>
              <a:gd name="connsiteY3721" fmla="*/ 4528648 h 6787551"/>
              <a:gd name="connsiteX3722" fmla="*/ 9249800 w 12191091"/>
              <a:gd name="connsiteY3722" fmla="*/ 4523284 h 6787551"/>
              <a:gd name="connsiteX3723" fmla="*/ 9269111 w 12191091"/>
              <a:gd name="connsiteY3723" fmla="*/ 4523147 h 6787551"/>
              <a:gd name="connsiteX3724" fmla="*/ 9247352 w 12191091"/>
              <a:gd name="connsiteY3724" fmla="*/ 4525457 h 6787551"/>
              <a:gd name="connsiteX3725" fmla="*/ 9228975 w 12191091"/>
              <a:gd name="connsiteY3725" fmla="*/ 4526200 h 6787551"/>
              <a:gd name="connsiteX3726" fmla="*/ 9249800 w 12191091"/>
              <a:gd name="connsiteY3726" fmla="*/ 4523284 h 6787551"/>
              <a:gd name="connsiteX3727" fmla="*/ 9270349 w 12191091"/>
              <a:gd name="connsiteY3727" fmla="*/ 4520396 h 6787551"/>
              <a:gd name="connsiteX3728" fmla="*/ 9299288 w 12191091"/>
              <a:gd name="connsiteY3728" fmla="*/ 4516380 h 6787551"/>
              <a:gd name="connsiteX3729" fmla="*/ 9326110 w 12191091"/>
              <a:gd name="connsiteY3729" fmla="*/ 4517260 h 6787551"/>
              <a:gd name="connsiteX3730" fmla="*/ 9296427 w 12191091"/>
              <a:gd name="connsiteY3730" fmla="*/ 4520313 h 6787551"/>
              <a:gd name="connsiteX3731" fmla="*/ 9270349 w 12191091"/>
              <a:gd name="connsiteY3731" fmla="*/ 4520396 h 6787551"/>
              <a:gd name="connsiteX3732" fmla="*/ 9346164 w 12191091"/>
              <a:gd name="connsiteY3732" fmla="*/ 4518002 h 6787551"/>
              <a:gd name="connsiteX3733" fmla="*/ 9367621 w 12191091"/>
              <a:gd name="connsiteY3733" fmla="*/ 4518855 h 6787551"/>
              <a:gd name="connsiteX3734" fmla="*/ 9344513 w 12191091"/>
              <a:gd name="connsiteY3734" fmla="*/ 4520341 h 6787551"/>
              <a:gd name="connsiteX3735" fmla="*/ 9323579 w 12191091"/>
              <a:gd name="connsiteY3735" fmla="*/ 4520286 h 6787551"/>
              <a:gd name="connsiteX3736" fmla="*/ 9346164 w 12191091"/>
              <a:gd name="connsiteY3736" fmla="*/ 4518002 h 6787551"/>
              <a:gd name="connsiteX3737" fmla="*/ 9365943 w 12191091"/>
              <a:gd name="connsiteY3737" fmla="*/ 4516022 h 6787551"/>
              <a:gd name="connsiteX3738" fmla="*/ 9395597 w 12191091"/>
              <a:gd name="connsiteY3738" fmla="*/ 4513106 h 6787551"/>
              <a:gd name="connsiteX3739" fmla="*/ 9423437 w 12191091"/>
              <a:gd name="connsiteY3739" fmla="*/ 4515389 h 6787551"/>
              <a:gd name="connsiteX3740" fmla="*/ 9393424 w 12191091"/>
              <a:gd name="connsiteY3740" fmla="*/ 4517205 h 6787551"/>
              <a:gd name="connsiteX3741" fmla="*/ 9365943 w 12191091"/>
              <a:gd name="connsiteY3741" fmla="*/ 4516022 h 6787551"/>
              <a:gd name="connsiteX3742" fmla="*/ 9442335 w 12191091"/>
              <a:gd name="connsiteY3742" fmla="*/ 4517012 h 6787551"/>
              <a:gd name="connsiteX3743" fmla="*/ 9464123 w 12191091"/>
              <a:gd name="connsiteY3743" fmla="*/ 4518993 h 6787551"/>
              <a:gd name="connsiteX3744" fmla="*/ 9440520 w 12191091"/>
              <a:gd name="connsiteY3744" fmla="*/ 4519461 h 6787551"/>
              <a:gd name="connsiteX3745" fmla="*/ 9419311 w 12191091"/>
              <a:gd name="connsiteY3745" fmla="*/ 4518388 h 6787551"/>
              <a:gd name="connsiteX3746" fmla="*/ 9442335 w 12191091"/>
              <a:gd name="connsiteY3746" fmla="*/ 4517012 h 6787551"/>
              <a:gd name="connsiteX3747" fmla="*/ 9461069 w 12191091"/>
              <a:gd name="connsiteY3747" fmla="*/ 4515939 h 6787551"/>
              <a:gd name="connsiteX3748" fmla="*/ 9490834 w 12191091"/>
              <a:gd name="connsiteY3748" fmla="*/ 4514261 h 6787551"/>
              <a:gd name="connsiteX3749" fmla="*/ 9518810 w 12191091"/>
              <a:gd name="connsiteY3749" fmla="*/ 4518085 h 6787551"/>
              <a:gd name="connsiteX3750" fmla="*/ 9489926 w 12191091"/>
              <a:gd name="connsiteY3750" fmla="*/ 4518525 h 6787551"/>
              <a:gd name="connsiteX3751" fmla="*/ 9488798 w 12191091"/>
              <a:gd name="connsiteY3751" fmla="*/ 4518553 h 6787551"/>
              <a:gd name="connsiteX3752" fmla="*/ 9461069 w 12191091"/>
              <a:gd name="connsiteY3752" fmla="*/ 4515939 h 6787551"/>
              <a:gd name="connsiteX3753" fmla="*/ 9554297 w 12191091"/>
              <a:gd name="connsiteY3753" fmla="*/ 4520396 h 6787551"/>
              <a:gd name="connsiteX3754" fmla="*/ 9584227 w 12191091"/>
              <a:gd name="connsiteY3754" fmla="*/ 4520121 h 6787551"/>
              <a:gd name="connsiteX3755" fmla="*/ 9612451 w 12191091"/>
              <a:gd name="connsiteY3755" fmla="*/ 4525705 h 6787551"/>
              <a:gd name="connsiteX3756" fmla="*/ 9582357 w 12191091"/>
              <a:gd name="connsiteY3756" fmla="*/ 4524632 h 6787551"/>
              <a:gd name="connsiteX3757" fmla="*/ 9554297 w 12191091"/>
              <a:gd name="connsiteY3757" fmla="*/ 4520396 h 6787551"/>
              <a:gd name="connsiteX3758" fmla="*/ 9645655 w 12191091"/>
              <a:gd name="connsiteY3758" fmla="*/ 4529721 h 6787551"/>
              <a:gd name="connsiteX3759" fmla="*/ 9675502 w 12191091"/>
              <a:gd name="connsiteY3759" fmla="*/ 4530959 h 6787551"/>
              <a:gd name="connsiteX3760" fmla="*/ 9703451 w 12191091"/>
              <a:gd name="connsiteY3760" fmla="*/ 4538387 h 6787551"/>
              <a:gd name="connsiteX3761" fmla="*/ 9673659 w 12191091"/>
              <a:gd name="connsiteY3761" fmla="*/ 4535718 h 6787551"/>
              <a:gd name="connsiteX3762" fmla="*/ 9645655 w 12191091"/>
              <a:gd name="connsiteY3762" fmla="*/ 4529721 h 6787551"/>
              <a:gd name="connsiteX3763" fmla="*/ 9741991 w 12191091"/>
              <a:gd name="connsiteY3763" fmla="*/ 4546172 h 6787551"/>
              <a:gd name="connsiteX3764" fmla="*/ 9734536 w 12191091"/>
              <a:gd name="connsiteY3764" fmla="*/ 4544081 h 6787551"/>
              <a:gd name="connsiteX3765" fmla="*/ 9764356 w 12191091"/>
              <a:gd name="connsiteY3765" fmla="*/ 4547025 h 6787551"/>
              <a:gd name="connsiteX3766" fmla="*/ 9783117 w 12191091"/>
              <a:gd name="connsiteY3766" fmla="*/ 4553407 h 6787551"/>
              <a:gd name="connsiteX3767" fmla="*/ 9792085 w 12191091"/>
              <a:gd name="connsiteY3767" fmla="*/ 4556515 h 6787551"/>
              <a:gd name="connsiteX3768" fmla="*/ 9762210 w 12191091"/>
              <a:gd name="connsiteY3768" fmla="*/ 4552031 h 6787551"/>
              <a:gd name="connsiteX3769" fmla="*/ 9741991 w 12191091"/>
              <a:gd name="connsiteY3769" fmla="*/ 4546172 h 6787551"/>
              <a:gd name="connsiteX3770" fmla="*/ 9806445 w 12191091"/>
              <a:gd name="connsiteY3770" fmla="*/ 4561577 h 6787551"/>
              <a:gd name="connsiteX3771" fmla="*/ 9829910 w 12191091"/>
              <a:gd name="connsiteY3771" fmla="*/ 4569995 h 6787551"/>
              <a:gd name="connsiteX3772" fmla="*/ 9805235 w 12191091"/>
              <a:gd name="connsiteY3772" fmla="*/ 4564823 h 6787551"/>
              <a:gd name="connsiteX3773" fmla="*/ 9781687 w 12191091"/>
              <a:gd name="connsiteY3773" fmla="*/ 4557698 h 6787551"/>
              <a:gd name="connsiteX3774" fmla="*/ 9806445 w 12191091"/>
              <a:gd name="connsiteY3774" fmla="*/ 4561577 h 6787551"/>
              <a:gd name="connsiteX3775" fmla="*/ 9821134 w 12191091"/>
              <a:gd name="connsiteY3775" fmla="*/ 4563860 h 6787551"/>
              <a:gd name="connsiteX3776" fmla="*/ 9850789 w 12191091"/>
              <a:gd name="connsiteY3776" fmla="*/ 4568729 h 6787551"/>
              <a:gd name="connsiteX3777" fmla="*/ 9878353 w 12191091"/>
              <a:gd name="connsiteY3777" fmla="*/ 4580585 h 6787551"/>
              <a:gd name="connsiteX3778" fmla="*/ 9848726 w 12191091"/>
              <a:gd name="connsiteY3778" fmla="*/ 4574011 h 6787551"/>
              <a:gd name="connsiteX3779" fmla="*/ 9821134 w 12191091"/>
              <a:gd name="connsiteY3779" fmla="*/ 4563860 h 6787551"/>
              <a:gd name="connsiteX3780" fmla="*/ 9891365 w 12191091"/>
              <a:gd name="connsiteY3780" fmla="*/ 4586335 h 6787551"/>
              <a:gd name="connsiteX3781" fmla="*/ 9914528 w 12191091"/>
              <a:gd name="connsiteY3781" fmla="*/ 4596761 h 6787551"/>
              <a:gd name="connsiteX3782" fmla="*/ 9890072 w 12191091"/>
              <a:gd name="connsiteY3782" fmla="*/ 4589746 h 6787551"/>
              <a:gd name="connsiteX3783" fmla="*/ 9866745 w 12191091"/>
              <a:gd name="connsiteY3783" fmla="*/ 4580805 h 6787551"/>
              <a:gd name="connsiteX3784" fmla="*/ 9891365 w 12191091"/>
              <a:gd name="connsiteY3784" fmla="*/ 4586335 h 6787551"/>
              <a:gd name="connsiteX3785" fmla="*/ 9905422 w 12191091"/>
              <a:gd name="connsiteY3785" fmla="*/ 4589581 h 6787551"/>
              <a:gd name="connsiteX3786" fmla="*/ 9934390 w 12191091"/>
              <a:gd name="connsiteY3786" fmla="*/ 4596376 h 6787551"/>
              <a:gd name="connsiteX3787" fmla="*/ 9961293 w 12191091"/>
              <a:gd name="connsiteY3787" fmla="*/ 4610653 h 6787551"/>
              <a:gd name="connsiteX3788" fmla="*/ 9932518 w 12191091"/>
              <a:gd name="connsiteY3788" fmla="*/ 4601988 h 6787551"/>
              <a:gd name="connsiteX3789" fmla="*/ 9905422 w 12191091"/>
              <a:gd name="connsiteY3789" fmla="*/ 4589581 h 6787551"/>
              <a:gd name="connsiteX3790" fmla="*/ 9973892 w 12191091"/>
              <a:gd name="connsiteY3790" fmla="*/ 4617558 h 6787551"/>
              <a:gd name="connsiteX3791" fmla="*/ 9995239 w 12191091"/>
              <a:gd name="connsiteY3791" fmla="*/ 4629442 h 6787551"/>
              <a:gd name="connsiteX3792" fmla="*/ 9971774 w 12191091"/>
              <a:gd name="connsiteY3792" fmla="*/ 4620721 h 6787551"/>
              <a:gd name="connsiteX3793" fmla="*/ 9950070 w 12191091"/>
              <a:gd name="connsiteY3793" fmla="*/ 4610268 h 6787551"/>
              <a:gd name="connsiteX3794" fmla="*/ 9973892 w 12191091"/>
              <a:gd name="connsiteY3794" fmla="*/ 4617558 h 6787551"/>
              <a:gd name="connsiteX3795" fmla="*/ 9986904 w 12191091"/>
              <a:gd name="connsiteY3795" fmla="*/ 4621602 h 6787551"/>
              <a:gd name="connsiteX3796" fmla="*/ 10015541 w 12191091"/>
              <a:gd name="connsiteY3796" fmla="*/ 4630734 h 6787551"/>
              <a:gd name="connsiteX3797" fmla="*/ 10040244 w 12191091"/>
              <a:gd name="connsiteY3797" fmla="*/ 4646800 h 6787551"/>
              <a:gd name="connsiteX3798" fmla="*/ 10012020 w 12191091"/>
              <a:gd name="connsiteY3798" fmla="*/ 4635824 h 6787551"/>
              <a:gd name="connsiteX3799" fmla="*/ 9986904 w 12191091"/>
              <a:gd name="connsiteY3799" fmla="*/ 4621602 h 6787551"/>
              <a:gd name="connsiteX3800" fmla="*/ 10051248 w 12191091"/>
              <a:gd name="connsiteY3800" fmla="*/ 4654117 h 6787551"/>
              <a:gd name="connsiteX3801" fmla="*/ 10073420 w 12191091"/>
              <a:gd name="connsiteY3801" fmla="*/ 4669220 h 6787551"/>
              <a:gd name="connsiteX3802" fmla="*/ 10050340 w 12191091"/>
              <a:gd name="connsiteY3802" fmla="*/ 4658381 h 6787551"/>
              <a:gd name="connsiteX3803" fmla="*/ 10027095 w 12191091"/>
              <a:gd name="connsiteY3803" fmla="*/ 4644572 h 6787551"/>
              <a:gd name="connsiteX3804" fmla="*/ 10051248 w 12191091"/>
              <a:gd name="connsiteY3804" fmla="*/ 4654117 h 6787551"/>
              <a:gd name="connsiteX3805" fmla="*/ 10064315 w 12191091"/>
              <a:gd name="connsiteY3805" fmla="*/ 4659399 h 6787551"/>
              <a:gd name="connsiteX3806" fmla="*/ 10092181 w 12191091"/>
              <a:gd name="connsiteY3806" fmla="*/ 4670815 h 6787551"/>
              <a:gd name="connsiteX3807" fmla="*/ 10118095 w 12191091"/>
              <a:gd name="connsiteY3807" fmla="*/ 4691144 h 6787551"/>
              <a:gd name="connsiteX3808" fmla="*/ 10090861 w 12191091"/>
              <a:gd name="connsiteY3808" fmla="*/ 4677692 h 6787551"/>
              <a:gd name="connsiteX3809" fmla="*/ 10064315 w 12191091"/>
              <a:gd name="connsiteY3809" fmla="*/ 4659399 h 6787551"/>
              <a:gd name="connsiteX3810" fmla="*/ 10128328 w 12191091"/>
              <a:gd name="connsiteY3810" fmla="*/ 4699424 h 6787551"/>
              <a:gd name="connsiteX3811" fmla="*/ 10149675 w 12191091"/>
              <a:gd name="connsiteY3811" fmla="*/ 4716948 h 6787551"/>
              <a:gd name="connsiteX3812" fmla="*/ 10126705 w 12191091"/>
              <a:gd name="connsiteY3812" fmla="*/ 4703468 h 6787551"/>
              <a:gd name="connsiteX3813" fmla="*/ 10105056 w 12191091"/>
              <a:gd name="connsiteY3813" fmla="*/ 4687761 h 6787551"/>
              <a:gd name="connsiteX3814" fmla="*/ 10128328 w 12191091"/>
              <a:gd name="connsiteY3814" fmla="*/ 4699424 h 6787551"/>
              <a:gd name="connsiteX3815" fmla="*/ 10139772 w 12191091"/>
              <a:gd name="connsiteY3815" fmla="*/ 4705256 h 6787551"/>
              <a:gd name="connsiteX3816" fmla="*/ 10166620 w 12191091"/>
              <a:gd name="connsiteY3816" fmla="*/ 4719259 h 6787551"/>
              <a:gd name="connsiteX3817" fmla="*/ 10190058 w 12191091"/>
              <a:gd name="connsiteY3817" fmla="*/ 4741596 h 6787551"/>
              <a:gd name="connsiteX3818" fmla="*/ 10164090 w 12191091"/>
              <a:gd name="connsiteY3818" fmla="*/ 4725641 h 6787551"/>
              <a:gd name="connsiteX3819" fmla="*/ 10139772 w 12191091"/>
              <a:gd name="connsiteY3819" fmla="*/ 4705256 h 6787551"/>
              <a:gd name="connsiteX3820" fmla="*/ 10199274 w 12191091"/>
              <a:gd name="connsiteY3820" fmla="*/ 4750536 h 6787551"/>
              <a:gd name="connsiteX3821" fmla="*/ 10220786 w 12191091"/>
              <a:gd name="connsiteY3821" fmla="*/ 4771993 h 6787551"/>
              <a:gd name="connsiteX3822" fmla="*/ 10199659 w 12191091"/>
              <a:gd name="connsiteY3822" fmla="*/ 4756698 h 6787551"/>
              <a:gd name="connsiteX3823" fmla="*/ 10176964 w 12191091"/>
              <a:gd name="connsiteY3823" fmla="*/ 4736699 h 6787551"/>
              <a:gd name="connsiteX3824" fmla="*/ 10199274 w 12191091"/>
              <a:gd name="connsiteY3824" fmla="*/ 4750536 h 6787551"/>
              <a:gd name="connsiteX3825" fmla="*/ 10209947 w 12191091"/>
              <a:gd name="connsiteY3825" fmla="*/ 4757303 h 6787551"/>
              <a:gd name="connsiteX3826" fmla="*/ 10235476 w 12191091"/>
              <a:gd name="connsiteY3826" fmla="*/ 4773699 h 6787551"/>
              <a:gd name="connsiteX3827" fmla="*/ 10258721 w 12191091"/>
              <a:gd name="connsiteY3827" fmla="*/ 4800410 h 6787551"/>
              <a:gd name="connsiteX3828" fmla="*/ 10234265 w 12191091"/>
              <a:gd name="connsiteY3828" fmla="*/ 4781979 h 6787551"/>
              <a:gd name="connsiteX3829" fmla="*/ 10209947 w 12191091"/>
              <a:gd name="connsiteY3829" fmla="*/ 4757303 h 6787551"/>
              <a:gd name="connsiteX3830" fmla="*/ 10267166 w 12191091"/>
              <a:gd name="connsiteY3830" fmla="*/ 4810368 h 6787551"/>
              <a:gd name="connsiteX3831" fmla="*/ 10285597 w 12191091"/>
              <a:gd name="connsiteY3831" fmla="*/ 4832651 h 6787551"/>
              <a:gd name="connsiteX3832" fmla="*/ 10264993 w 12191091"/>
              <a:gd name="connsiteY3832" fmla="*/ 4814440 h 6787551"/>
              <a:gd name="connsiteX3833" fmla="*/ 10246067 w 12191091"/>
              <a:gd name="connsiteY3833" fmla="*/ 4794276 h 6787551"/>
              <a:gd name="connsiteX3834" fmla="*/ 10267166 w 12191091"/>
              <a:gd name="connsiteY3834" fmla="*/ 4810368 h 6787551"/>
              <a:gd name="connsiteX3835" fmla="*/ 10268679 w 12191091"/>
              <a:gd name="connsiteY3835" fmla="*/ 4808058 h 6787551"/>
              <a:gd name="connsiteX3836" fmla="*/ 10244004 w 12191091"/>
              <a:gd name="connsiteY3836" fmla="*/ 4779311 h 6787551"/>
              <a:gd name="connsiteX3837" fmla="*/ 10271403 w 12191091"/>
              <a:gd name="connsiteY3837" fmla="*/ 4797549 h 6787551"/>
              <a:gd name="connsiteX3838" fmla="*/ 10294922 w 12191091"/>
              <a:gd name="connsiteY3838" fmla="*/ 4828662 h 6787551"/>
              <a:gd name="connsiteX3839" fmla="*/ 10268679 w 12191091"/>
              <a:gd name="connsiteY3839" fmla="*/ 4808058 h 6787551"/>
              <a:gd name="connsiteX3840" fmla="*/ 10237263 w 12191091"/>
              <a:gd name="connsiteY3840" fmla="*/ 4771691 h 6787551"/>
              <a:gd name="connsiteX3841" fmla="*/ 10211983 w 12191091"/>
              <a:gd name="connsiteY3841" fmla="*/ 4743742 h 6787551"/>
              <a:gd name="connsiteX3842" fmla="*/ 10241913 w 12191091"/>
              <a:gd name="connsiteY3842" fmla="*/ 4760495 h 6787551"/>
              <a:gd name="connsiteX3843" fmla="*/ 10266148 w 12191091"/>
              <a:gd name="connsiteY3843" fmla="*/ 4790837 h 6787551"/>
              <a:gd name="connsiteX3844" fmla="*/ 10237263 w 12191091"/>
              <a:gd name="connsiteY3844" fmla="*/ 4771691 h 6787551"/>
              <a:gd name="connsiteX3845" fmla="*/ 10205766 w 12191091"/>
              <a:gd name="connsiteY3845" fmla="*/ 4737029 h 6787551"/>
              <a:gd name="connsiteX3846" fmla="*/ 10178394 w 12191091"/>
              <a:gd name="connsiteY3846" fmla="*/ 4708392 h 6787551"/>
              <a:gd name="connsiteX3847" fmla="*/ 10210552 w 12191091"/>
              <a:gd name="connsiteY3847" fmla="*/ 4723220 h 6787551"/>
              <a:gd name="connsiteX3848" fmla="*/ 10236851 w 12191091"/>
              <a:gd name="connsiteY3848" fmla="*/ 4754305 h 6787551"/>
              <a:gd name="connsiteX3849" fmla="*/ 10205766 w 12191091"/>
              <a:gd name="connsiteY3849" fmla="*/ 4737029 h 6787551"/>
              <a:gd name="connsiteX3850" fmla="*/ 10173003 w 12191091"/>
              <a:gd name="connsiteY3850" fmla="*/ 4702946 h 6787551"/>
              <a:gd name="connsiteX3851" fmla="*/ 10145329 w 12191091"/>
              <a:gd name="connsiteY3851" fmla="*/ 4675519 h 6787551"/>
              <a:gd name="connsiteX3852" fmla="*/ 10179384 w 12191091"/>
              <a:gd name="connsiteY3852" fmla="*/ 4688228 h 6787551"/>
              <a:gd name="connsiteX3853" fmla="*/ 10206096 w 12191091"/>
              <a:gd name="connsiteY3853" fmla="*/ 4718103 h 6787551"/>
              <a:gd name="connsiteX3854" fmla="*/ 10173003 w 12191091"/>
              <a:gd name="connsiteY3854" fmla="*/ 4702946 h 6787551"/>
              <a:gd name="connsiteX3855" fmla="*/ 10140047 w 12191091"/>
              <a:gd name="connsiteY3855" fmla="*/ 4670430 h 6787551"/>
              <a:gd name="connsiteX3856" fmla="*/ 10110612 w 12191091"/>
              <a:gd name="connsiteY3856" fmla="*/ 4642811 h 6787551"/>
              <a:gd name="connsiteX3857" fmla="*/ 10146429 w 12191091"/>
              <a:gd name="connsiteY3857" fmla="*/ 4653320 h 6787551"/>
              <a:gd name="connsiteX3858" fmla="*/ 10174873 w 12191091"/>
              <a:gd name="connsiteY3858" fmla="*/ 4683332 h 6787551"/>
              <a:gd name="connsiteX3859" fmla="*/ 10140047 w 12191091"/>
              <a:gd name="connsiteY3859" fmla="*/ 4670430 h 6787551"/>
              <a:gd name="connsiteX3860" fmla="*/ 10106018 w 12191091"/>
              <a:gd name="connsiteY3860" fmla="*/ 4638629 h 6787551"/>
              <a:gd name="connsiteX3861" fmla="*/ 10075236 w 12191091"/>
              <a:gd name="connsiteY3861" fmla="*/ 4611395 h 6787551"/>
              <a:gd name="connsiteX3862" fmla="*/ 10112730 w 12191091"/>
              <a:gd name="connsiteY3862" fmla="*/ 4619648 h 6787551"/>
              <a:gd name="connsiteX3863" fmla="*/ 10142495 w 12191091"/>
              <a:gd name="connsiteY3863" fmla="*/ 4649275 h 6787551"/>
              <a:gd name="connsiteX3864" fmla="*/ 10106018 w 12191091"/>
              <a:gd name="connsiteY3864" fmla="*/ 4638629 h 6787551"/>
              <a:gd name="connsiteX3865" fmla="*/ 10070861 w 12191091"/>
              <a:gd name="connsiteY3865" fmla="*/ 4607654 h 6787551"/>
              <a:gd name="connsiteX3866" fmla="*/ 10039474 w 12191091"/>
              <a:gd name="connsiteY3866" fmla="*/ 4581383 h 6787551"/>
              <a:gd name="connsiteX3867" fmla="*/ 10078481 w 12191091"/>
              <a:gd name="connsiteY3867" fmla="*/ 4587380 h 6787551"/>
              <a:gd name="connsiteX3868" fmla="*/ 10108989 w 12191091"/>
              <a:gd name="connsiteY3868" fmla="*/ 4615990 h 6787551"/>
              <a:gd name="connsiteX3869" fmla="*/ 10070861 w 12191091"/>
              <a:gd name="connsiteY3869" fmla="*/ 4607654 h 6787551"/>
              <a:gd name="connsiteX3870" fmla="*/ 10035292 w 12191091"/>
              <a:gd name="connsiteY3870" fmla="*/ 4577972 h 6787551"/>
              <a:gd name="connsiteX3871" fmla="*/ 10002997 w 12191091"/>
              <a:gd name="connsiteY3871" fmla="*/ 4552526 h 6787551"/>
              <a:gd name="connsiteX3872" fmla="*/ 10043435 w 12191091"/>
              <a:gd name="connsiteY3872" fmla="*/ 4556295 h 6787551"/>
              <a:gd name="connsiteX3873" fmla="*/ 10074796 w 12191091"/>
              <a:gd name="connsiteY3873" fmla="*/ 4583997 h 6787551"/>
              <a:gd name="connsiteX3874" fmla="*/ 10035292 w 12191091"/>
              <a:gd name="connsiteY3874" fmla="*/ 4577972 h 6787551"/>
              <a:gd name="connsiteX3875" fmla="*/ 9998981 w 12191091"/>
              <a:gd name="connsiteY3875" fmla="*/ 4549418 h 6787551"/>
              <a:gd name="connsiteX3876" fmla="*/ 9965475 w 12191091"/>
              <a:gd name="connsiteY3876" fmla="*/ 4524522 h 6787551"/>
              <a:gd name="connsiteX3877" fmla="*/ 10007206 w 12191091"/>
              <a:gd name="connsiteY3877" fmla="*/ 4526035 h 6787551"/>
              <a:gd name="connsiteX3878" fmla="*/ 10039859 w 12191091"/>
              <a:gd name="connsiteY3878" fmla="*/ 4553187 h 6787551"/>
              <a:gd name="connsiteX3879" fmla="*/ 9998981 w 12191091"/>
              <a:gd name="connsiteY3879" fmla="*/ 4549418 h 6787551"/>
              <a:gd name="connsiteX3880" fmla="*/ 9961541 w 12191091"/>
              <a:gd name="connsiteY3880" fmla="*/ 4521634 h 6787551"/>
              <a:gd name="connsiteX3881" fmla="*/ 9927072 w 12191091"/>
              <a:gd name="connsiteY3881" fmla="*/ 4497508 h 6787551"/>
              <a:gd name="connsiteX3882" fmla="*/ 9970014 w 12191091"/>
              <a:gd name="connsiteY3882" fmla="*/ 4496875 h 6787551"/>
              <a:gd name="connsiteX3883" fmla="*/ 10003657 w 12191091"/>
              <a:gd name="connsiteY3883" fmla="*/ 4523147 h 6787551"/>
              <a:gd name="connsiteX3884" fmla="*/ 9961541 w 12191091"/>
              <a:gd name="connsiteY3884" fmla="*/ 4521634 h 6787551"/>
              <a:gd name="connsiteX3885" fmla="*/ 9923166 w 12191091"/>
              <a:gd name="connsiteY3885" fmla="*/ 4494840 h 6787551"/>
              <a:gd name="connsiteX3886" fmla="*/ 9888257 w 12191091"/>
              <a:gd name="connsiteY3886" fmla="*/ 4471897 h 6787551"/>
              <a:gd name="connsiteX3887" fmla="*/ 9932244 w 12191091"/>
              <a:gd name="connsiteY3887" fmla="*/ 4469064 h 6787551"/>
              <a:gd name="connsiteX3888" fmla="*/ 9966465 w 12191091"/>
              <a:gd name="connsiteY3888" fmla="*/ 4494180 h 6787551"/>
              <a:gd name="connsiteX3889" fmla="*/ 9923166 w 12191091"/>
              <a:gd name="connsiteY3889" fmla="*/ 4494840 h 6787551"/>
              <a:gd name="connsiteX3890" fmla="*/ 9884378 w 12191091"/>
              <a:gd name="connsiteY3890" fmla="*/ 4469394 h 6787551"/>
              <a:gd name="connsiteX3891" fmla="*/ 9848974 w 12191091"/>
              <a:gd name="connsiteY3891" fmla="*/ 4447552 h 6787551"/>
              <a:gd name="connsiteX3892" fmla="*/ 9893924 w 12191091"/>
              <a:gd name="connsiteY3892" fmla="*/ 4442628 h 6787551"/>
              <a:gd name="connsiteX3893" fmla="*/ 9928667 w 12191091"/>
              <a:gd name="connsiteY3893" fmla="*/ 4466533 h 6787551"/>
              <a:gd name="connsiteX3894" fmla="*/ 9884378 w 12191091"/>
              <a:gd name="connsiteY3894" fmla="*/ 4469394 h 6787551"/>
              <a:gd name="connsiteX3895" fmla="*/ 9845123 w 12191091"/>
              <a:gd name="connsiteY3895" fmla="*/ 4445214 h 6787551"/>
              <a:gd name="connsiteX3896" fmla="*/ 9808095 w 12191091"/>
              <a:gd name="connsiteY3896" fmla="*/ 4423784 h 6787551"/>
              <a:gd name="connsiteX3897" fmla="*/ 9853981 w 12191091"/>
              <a:gd name="connsiteY3897" fmla="*/ 4416879 h 6787551"/>
              <a:gd name="connsiteX3898" fmla="*/ 9890348 w 12191091"/>
              <a:gd name="connsiteY3898" fmla="*/ 4440262 h 6787551"/>
              <a:gd name="connsiteX3899" fmla="*/ 9845123 w 12191091"/>
              <a:gd name="connsiteY3899" fmla="*/ 4445214 h 6787551"/>
              <a:gd name="connsiteX3900" fmla="*/ 9804244 w 12191091"/>
              <a:gd name="connsiteY3900" fmla="*/ 4421611 h 6787551"/>
              <a:gd name="connsiteX3901" fmla="*/ 9766749 w 12191091"/>
              <a:gd name="connsiteY3901" fmla="*/ 4401337 h 6787551"/>
              <a:gd name="connsiteX3902" fmla="*/ 9813460 w 12191091"/>
              <a:gd name="connsiteY3902" fmla="*/ 4392451 h 6787551"/>
              <a:gd name="connsiteX3903" fmla="*/ 9850377 w 12191091"/>
              <a:gd name="connsiteY3903" fmla="*/ 4414624 h 6787551"/>
              <a:gd name="connsiteX3904" fmla="*/ 9804244 w 12191091"/>
              <a:gd name="connsiteY3904" fmla="*/ 4421611 h 6787551"/>
              <a:gd name="connsiteX3905" fmla="*/ 9762843 w 12191091"/>
              <a:gd name="connsiteY3905" fmla="*/ 4399273 h 6787551"/>
              <a:gd name="connsiteX3906" fmla="*/ 9724303 w 12191091"/>
              <a:gd name="connsiteY3906" fmla="*/ 4379825 h 6787551"/>
              <a:gd name="connsiteX3907" fmla="*/ 9771783 w 12191091"/>
              <a:gd name="connsiteY3907" fmla="*/ 4369069 h 6787551"/>
              <a:gd name="connsiteX3908" fmla="*/ 9809801 w 12191091"/>
              <a:gd name="connsiteY3908" fmla="*/ 4390333 h 6787551"/>
              <a:gd name="connsiteX3909" fmla="*/ 9762843 w 12191091"/>
              <a:gd name="connsiteY3909" fmla="*/ 4399273 h 6787551"/>
              <a:gd name="connsiteX3910" fmla="*/ 9720397 w 12191091"/>
              <a:gd name="connsiteY3910" fmla="*/ 4377899 h 6787551"/>
              <a:gd name="connsiteX3911" fmla="*/ 9349768 w 12191091"/>
              <a:gd name="connsiteY3911" fmla="*/ 4245416 h 6787551"/>
              <a:gd name="connsiteX3912" fmla="*/ 8495090 w 12191091"/>
              <a:gd name="connsiteY3912" fmla="*/ 4084075 h 6787551"/>
              <a:gd name="connsiteX3913" fmla="*/ 8267562 w 12191091"/>
              <a:gd name="connsiteY3913" fmla="*/ 4050431 h 6787551"/>
              <a:gd name="connsiteX3914" fmla="*/ 7285463 w 12191091"/>
              <a:gd name="connsiteY3914" fmla="*/ 3867827 h 6787551"/>
              <a:gd name="connsiteX3915" fmla="*/ 6775666 w 12191091"/>
              <a:gd name="connsiteY3915" fmla="*/ 3702167 h 6787551"/>
              <a:gd name="connsiteX3916" fmla="*/ 6310433 w 12191091"/>
              <a:gd name="connsiteY3916" fmla="*/ 3486716 h 6787551"/>
              <a:gd name="connsiteX3917" fmla="*/ 6317888 w 12191091"/>
              <a:gd name="connsiteY3917" fmla="*/ 3489688 h 6787551"/>
              <a:gd name="connsiteX3918" fmla="*/ 6349276 w 12191091"/>
              <a:gd name="connsiteY3918" fmla="*/ 3501654 h 6787551"/>
              <a:gd name="connsiteX3919" fmla="*/ 6844631 w 12191091"/>
              <a:gd name="connsiteY3919" fmla="*/ 3697160 h 6787551"/>
              <a:gd name="connsiteX3920" fmla="*/ 7364634 w 12191091"/>
              <a:gd name="connsiteY3920" fmla="*/ 3839107 h 6787551"/>
              <a:gd name="connsiteX3921" fmla="*/ 8213507 w 12191091"/>
              <a:gd name="connsiteY3921" fmla="*/ 3990764 h 6787551"/>
              <a:gd name="connsiteX3922" fmla="*/ 8563202 w 12191091"/>
              <a:gd name="connsiteY3922" fmla="*/ 4045727 h 6787551"/>
              <a:gd name="connsiteX3923" fmla="*/ 9405996 w 12191091"/>
              <a:gd name="connsiteY3923" fmla="*/ 4223463 h 6787551"/>
              <a:gd name="connsiteX3924" fmla="*/ 9768070 w 12191091"/>
              <a:gd name="connsiteY3924" fmla="*/ 4367088 h 6787551"/>
              <a:gd name="connsiteX3925" fmla="*/ 9720397 w 12191091"/>
              <a:gd name="connsiteY3925" fmla="*/ 4377899 h 6787551"/>
              <a:gd name="connsiteX3926" fmla="*/ 6315027 w 12191091"/>
              <a:gd name="connsiteY3926" fmla="*/ 3485204 h 6787551"/>
              <a:gd name="connsiteX3927" fmla="*/ 6289664 w 12191091"/>
              <a:gd name="connsiteY3927" fmla="*/ 3475245 h 6787551"/>
              <a:gd name="connsiteX3928" fmla="*/ 6268179 w 12191091"/>
              <a:gd name="connsiteY3928" fmla="*/ 3463224 h 6787551"/>
              <a:gd name="connsiteX3929" fmla="*/ 6294010 w 12191091"/>
              <a:gd name="connsiteY3929" fmla="*/ 3474942 h 6787551"/>
              <a:gd name="connsiteX3930" fmla="*/ 6315027 w 12191091"/>
              <a:gd name="connsiteY3930" fmla="*/ 3485204 h 6787551"/>
              <a:gd name="connsiteX3931" fmla="*/ 6211373 w 12191091"/>
              <a:gd name="connsiteY3931" fmla="*/ 3433734 h 6787551"/>
              <a:gd name="connsiteX3932" fmla="*/ 6185817 w 12191091"/>
              <a:gd name="connsiteY3932" fmla="*/ 3421300 h 6787551"/>
              <a:gd name="connsiteX3933" fmla="*/ 6163260 w 12191091"/>
              <a:gd name="connsiteY3933" fmla="*/ 3406252 h 6787551"/>
              <a:gd name="connsiteX3934" fmla="*/ 6186890 w 12191091"/>
              <a:gd name="connsiteY3934" fmla="*/ 3419154 h 6787551"/>
              <a:gd name="connsiteX3935" fmla="*/ 6211373 w 12191091"/>
              <a:gd name="connsiteY3935" fmla="*/ 3433734 h 6787551"/>
              <a:gd name="connsiteX3936" fmla="*/ 6110030 w 12191091"/>
              <a:gd name="connsiteY3936" fmla="*/ 3372939 h 6787551"/>
              <a:gd name="connsiteX3937" fmla="*/ 6087995 w 12191091"/>
              <a:gd name="connsiteY3937" fmla="*/ 3360202 h 6787551"/>
              <a:gd name="connsiteX3938" fmla="*/ 6067886 w 12191091"/>
              <a:gd name="connsiteY3938" fmla="*/ 3344247 h 6787551"/>
              <a:gd name="connsiteX3939" fmla="*/ 6090223 w 12191091"/>
              <a:gd name="connsiteY3939" fmla="*/ 3358937 h 6787551"/>
              <a:gd name="connsiteX3940" fmla="*/ 6110030 w 12191091"/>
              <a:gd name="connsiteY3940" fmla="*/ 3372939 h 6787551"/>
              <a:gd name="connsiteX3941" fmla="*/ 6020213 w 12191091"/>
              <a:gd name="connsiteY3941" fmla="*/ 3308953 h 6787551"/>
              <a:gd name="connsiteX3942" fmla="*/ 5998453 w 12191091"/>
              <a:gd name="connsiteY3942" fmla="*/ 3293851 h 6787551"/>
              <a:gd name="connsiteX3943" fmla="*/ 5981590 w 12191091"/>
              <a:gd name="connsiteY3943" fmla="*/ 3278088 h 6787551"/>
              <a:gd name="connsiteX3944" fmla="*/ 6002745 w 12191091"/>
              <a:gd name="connsiteY3944" fmla="*/ 3294373 h 6787551"/>
              <a:gd name="connsiteX3945" fmla="*/ 6020213 w 12191091"/>
              <a:gd name="connsiteY3945" fmla="*/ 3308953 h 6787551"/>
              <a:gd name="connsiteX3946" fmla="*/ 5937823 w 12191091"/>
              <a:gd name="connsiteY3946" fmla="*/ 3239988 h 6787551"/>
              <a:gd name="connsiteX3947" fmla="*/ 5916559 w 12191091"/>
              <a:gd name="connsiteY3947" fmla="*/ 3222767 h 6787551"/>
              <a:gd name="connsiteX3948" fmla="*/ 5899173 w 12191091"/>
              <a:gd name="connsiteY3948" fmla="*/ 3203703 h 6787551"/>
              <a:gd name="connsiteX3949" fmla="*/ 5919805 w 12191091"/>
              <a:gd name="connsiteY3949" fmla="*/ 3222327 h 6787551"/>
              <a:gd name="connsiteX3950" fmla="*/ 5937823 w 12191091"/>
              <a:gd name="connsiteY3950" fmla="*/ 3239988 h 6787551"/>
              <a:gd name="connsiteX3951" fmla="*/ 5858955 w 12191091"/>
              <a:gd name="connsiteY3951" fmla="*/ 3162743 h 6787551"/>
              <a:gd name="connsiteX3952" fmla="*/ 5841074 w 12191091"/>
              <a:gd name="connsiteY3952" fmla="*/ 3145825 h 6787551"/>
              <a:gd name="connsiteX3953" fmla="*/ 5825504 w 12191091"/>
              <a:gd name="connsiteY3953" fmla="*/ 3125853 h 6787551"/>
              <a:gd name="connsiteX3954" fmla="*/ 5841184 w 12191091"/>
              <a:gd name="connsiteY3954" fmla="*/ 3142386 h 6787551"/>
              <a:gd name="connsiteX3955" fmla="*/ 5858955 w 12191091"/>
              <a:gd name="connsiteY3955" fmla="*/ 3162743 h 6787551"/>
              <a:gd name="connsiteX3956" fmla="*/ 5788890 w 12191091"/>
              <a:gd name="connsiteY3956" fmla="*/ 3082526 h 6787551"/>
              <a:gd name="connsiteX3957" fmla="*/ 5771971 w 12191091"/>
              <a:gd name="connsiteY3957" fmla="*/ 3063985 h 6787551"/>
              <a:gd name="connsiteX3958" fmla="*/ 5758960 w 12191091"/>
              <a:gd name="connsiteY3958" fmla="*/ 3044536 h 6787551"/>
              <a:gd name="connsiteX3959" fmla="*/ 5775548 w 12191091"/>
              <a:gd name="connsiteY3959" fmla="*/ 3064755 h 6787551"/>
              <a:gd name="connsiteX3960" fmla="*/ 5788890 w 12191091"/>
              <a:gd name="connsiteY3960" fmla="*/ 3082526 h 6787551"/>
              <a:gd name="connsiteX3961" fmla="*/ 5725399 w 12191091"/>
              <a:gd name="connsiteY3961" fmla="*/ 2998514 h 6787551"/>
              <a:gd name="connsiteX3962" fmla="*/ 5709719 w 12191091"/>
              <a:gd name="connsiteY3962" fmla="*/ 2978707 h 6787551"/>
              <a:gd name="connsiteX3963" fmla="*/ 5697202 w 12191091"/>
              <a:gd name="connsiteY3963" fmla="*/ 2957003 h 6787551"/>
              <a:gd name="connsiteX3964" fmla="*/ 5711809 w 12191091"/>
              <a:gd name="connsiteY3964" fmla="*/ 2977552 h 6787551"/>
              <a:gd name="connsiteX3965" fmla="*/ 5725399 w 12191091"/>
              <a:gd name="connsiteY3965" fmla="*/ 2998514 h 6787551"/>
              <a:gd name="connsiteX3966" fmla="*/ 5666447 w 12191091"/>
              <a:gd name="connsiteY3966" fmla="*/ 2908284 h 6787551"/>
              <a:gd name="connsiteX3967" fmla="*/ 5653572 w 12191091"/>
              <a:gd name="connsiteY3967" fmla="*/ 2889660 h 6787551"/>
              <a:gd name="connsiteX3968" fmla="*/ 5642927 w 12191091"/>
              <a:gd name="connsiteY3968" fmla="*/ 2868204 h 6787551"/>
              <a:gd name="connsiteX3969" fmla="*/ 5654535 w 12191091"/>
              <a:gd name="connsiteY3969" fmla="*/ 2886965 h 6787551"/>
              <a:gd name="connsiteX3970" fmla="*/ 5666447 w 12191091"/>
              <a:gd name="connsiteY3970" fmla="*/ 2908284 h 6787551"/>
              <a:gd name="connsiteX3971" fmla="*/ 5615060 w 12191091"/>
              <a:gd name="connsiteY3971" fmla="*/ 2817367 h 6787551"/>
              <a:gd name="connsiteX3972" fmla="*/ 5603259 w 12191091"/>
              <a:gd name="connsiteY3972" fmla="*/ 2797863 h 6787551"/>
              <a:gd name="connsiteX3973" fmla="*/ 5594401 w 12191091"/>
              <a:gd name="connsiteY3973" fmla="*/ 2777011 h 6787551"/>
              <a:gd name="connsiteX3974" fmla="*/ 5605267 w 12191091"/>
              <a:gd name="connsiteY3974" fmla="*/ 2797148 h 6787551"/>
              <a:gd name="connsiteX3975" fmla="*/ 5615060 w 12191091"/>
              <a:gd name="connsiteY3975" fmla="*/ 2817367 h 6787551"/>
              <a:gd name="connsiteX3976" fmla="*/ 5568900 w 12191091"/>
              <a:gd name="connsiteY3976" fmla="*/ 2723506 h 6787551"/>
              <a:gd name="connsiteX3977" fmla="*/ 5558639 w 12191091"/>
              <a:gd name="connsiteY3977" fmla="*/ 2704222 h 6787551"/>
              <a:gd name="connsiteX3978" fmla="*/ 5551047 w 12191091"/>
              <a:gd name="connsiteY3978" fmla="*/ 2683280 h 6787551"/>
              <a:gd name="connsiteX3979" fmla="*/ 5560152 w 12191091"/>
              <a:gd name="connsiteY3979" fmla="*/ 2702618 h 6787551"/>
              <a:gd name="connsiteX3980" fmla="*/ 5568900 w 12191091"/>
              <a:gd name="connsiteY3980" fmla="*/ 2723506 h 6787551"/>
              <a:gd name="connsiteX3981" fmla="*/ 5527966 w 12191091"/>
              <a:gd name="connsiteY3981" fmla="*/ 2627709 h 6787551"/>
              <a:gd name="connsiteX3982" fmla="*/ 5525050 w 12191091"/>
              <a:gd name="connsiteY3982" fmla="*/ 2621483 h 6787551"/>
              <a:gd name="connsiteX3983" fmla="*/ 5518971 w 12191091"/>
              <a:gd name="connsiteY3983" fmla="*/ 2608444 h 6787551"/>
              <a:gd name="connsiteX3984" fmla="*/ 5514955 w 12191091"/>
              <a:gd name="connsiteY3984" fmla="*/ 2595523 h 6787551"/>
              <a:gd name="connsiteX3985" fmla="*/ 5512589 w 12191091"/>
              <a:gd name="connsiteY3985" fmla="*/ 2587977 h 6787551"/>
              <a:gd name="connsiteX3986" fmla="*/ 5520566 w 12191091"/>
              <a:gd name="connsiteY3986" fmla="*/ 2607280 h 6787551"/>
              <a:gd name="connsiteX3987" fmla="*/ 5527966 w 12191091"/>
              <a:gd name="connsiteY3987" fmla="*/ 2627709 h 6787551"/>
              <a:gd name="connsiteX3988" fmla="*/ 5491489 w 12191091"/>
              <a:gd name="connsiteY3988" fmla="*/ 2529518 h 6787551"/>
              <a:gd name="connsiteX3989" fmla="*/ 5483787 w 12191091"/>
              <a:gd name="connsiteY3989" fmla="*/ 2510776 h 6787551"/>
              <a:gd name="connsiteX3990" fmla="*/ 5478533 w 12191091"/>
              <a:gd name="connsiteY3990" fmla="*/ 2490917 h 6787551"/>
              <a:gd name="connsiteX3991" fmla="*/ 5485245 w 12191091"/>
              <a:gd name="connsiteY3991" fmla="*/ 2509543 h 6787551"/>
              <a:gd name="connsiteX3992" fmla="*/ 5491489 w 12191091"/>
              <a:gd name="connsiteY3992" fmla="*/ 2529518 h 6787551"/>
              <a:gd name="connsiteX3993" fmla="*/ 5457488 w 12191091"/>
              <a:gd name="connsiteY3993" fmla="*/ 2422824 h 6787551"/>
              <a:gd name="connsiteX3994" fmla="*/ 5459386 w 12191091"/>
              <a:gd name="connsiteY3994" fmla="*/ 2429897 h 6787551"/>
              <a:gd name="connsiteX3995" fmla="*/ 5452812 w 12191091"/>
              <a:gd name="connsiteY3995" fmla="*/ 2411856 h 6787551"/>
              <a:gd name="connsiteX3996" fmla="*/ 5448438 w 12191091"/>
              <a:gd name="connsiteY3996" fmla="*/ 2392377 h 6787551"/>
              <a:gd name="connsiteX3997" fmla="*/ 5454050 w 12191091"/>
              <a:gd name="connsiteY3997" fmla="*/ 2410123 h 6787551"/>
              <a:gd name="connsiteX3998" fmla="*/ 5457488 w 12191091"/>
              <a:gd name="connsiteY3998" fmla="*/ 2422824 h 6787551"/>
              <a:gd name="connsiteX3999" fmla="*/ 5431410 w 12191091"/>
              <a:gd name="connsiteY3999" fmla="*/ 2329802 h 6787551"/>
              <a:gd name="connsiteX4000" fmla="*/ 5425743 w 12191091"/>
              <a:gd name="connsiteY4000" fmla="*/ 2312155 h 6787551"/>
              <a:gd name="connsiteX4001" fmla="*/ 5422194 w 12191091"/>
              <a:gd name="connsiteY4001" fmla="*/ 2293345 h 6787551"/>
              <a:gd name="connsiteX4002" fmla="*/ 5427091 w 12191091"/>
              <a:gd name="connsiteY4002" fmla="*/ 2311036 h 6787551"/>
              <a:gd name="connsiteX4003" fmla="*/ 5431410 w 12191091"/>
              <a:gd name="connsiteY4003" fmla="*/ 2329802 h 6787551"/>
              <a:gd name="connsiteX4004" fmla="*/ 5407147 w 12191091"/>
              <a:gd name="connsiteY4004" fmla="*/ 2229543 h 6787551"/>
              <a:gd name="connsiteX4005" fmla="*/ 5402278 w 12191091"/>
              <a:gd name="connsiteY4005" fmla="*/ 2212501 h 6787551"/>
              <a:gd name="connsiteX4006" fmla="*/ 5399417 w 12191091"/>
              <a:gd name="connsiteY4006" fmla="*/ 2194169 h 6787551"/>
              <a:gd name="connsiteX4007" fmla="*/ 5403461 w 12191091"/>
              <a:gd name="connsiteY4007" fmla="*/ 2210793 h 6787551"/>
              <a:gd name="connsiteX4008" fmla="*/ 5407147 w 12191091"/>
              <a:gd name="connsiteY4008" fmla="*/ 2229543 h 6787551"/>
              <a:gd name="connsiteX4009" fmla="*/ 5386130 w 12191091"/>
              <a:gd name="connsiteY4009" fmla="*/ 2129110 h 6787551"/>
              <a:gd name="connsiteX4010" fmla="*/ 5381894 w 12191091"/>
              <a:gd name="connsiteY4010" fmla="*/ 2112404 h 6787551"/>
              <a:gd name="connsiteX4011" fmla="*/ 5379638 w 12191091"/>
              <a:gd name="connsiteY4011" fmla="*/ 2094960 h 6787551"/>
              <a:gd name="connsiteX4012" fmla="*/ 5383269 w 12191091"/>
              <a:gd name="connsiteY4012" fmla="*/ 2112046 h 6787551"/>
              <a:gd name="connsiteX4013" fmla="*/ 5386130 w 12191091"/>
              <a:gd name="connsiteY4013" fmla="*/ 2129110 h 6787551"/>
              <a:gd name="connsiteX4014" fmla="*/ 5367974 w 12191091"/>
              <a:gd name="connsiteY4014" fmla="*/ 2028892 h 6787551"/>
              <a:gd name="connsiteX4015" fmla="*/ 5364425 w 12191091"/>
              <a:gd name="connsiteY4015" fmla="*/ 2013278 h 6787551"/>
              <a:gd name="connsiteX4016" fmla="*/ 5362610 w 12191091"/>
              <a:gd name="connsiteY4016" fmla="*/ 1995840 h 6787551"/>
              <a:gd name="connsiteX4017" fmla="*/ 5365388 w 12191091"/>
              <a:gd name="connsiteY4017" fmla="*/ 2010736 h 6787551"/>
              <a:gd name="connsiteX4018" fmla="*/ 5367974 w 12191091"/>
              <a:gd name="connsiteY4018" fmla="*/ 2028892 h 6787551"/>
              <a:gd name="connsiteX4019" fmla="*/ 5352459 w 12191091"/>
              <a:gd name="connsiteY4019" fmla="*/ 1929067 h 6787551"/>
              <a:gd name="connsiteX4020" fmla="*/ 5349240 w 12191091"/>
              <a:gd name="connsiteY4020" fmla="*/ 1913082 h 6787551"/>
              <a:gd name="connsiteX4021" fmla="*/ 5347837 w 12191091"/>
              <a:gd name="connsiteY4021" fmla="*/ 1896081 h 6787551"/>
              <a:gd name="connsiteX4022" fmla="*/ 5350478 w 12191091"/>
              <a:gd name="connsiteY4022" fmla="*/ 1912281 h 6787551"/>
              <a:gd name="connsiteX4023" fmla="*/ 5352459 w 12191091"/>
              <a:gd name="connsiteY4023" fmla="*/ 1929067 h 6787551"/>
              <a:gd name="connsiteX4024" fmla="*/ 5338897 w 12191091"/>
              <a:gd name="connsiteY4024" fmla="*/ 1827630 h 6787551"/>
              <a:gd name="connsiteX4025" fmla="*/ 5336311 w 12191091"/>
              <a:gd name="connsiteY4025" fmla="*/ 1813422 h 6787551"/>
              <a:gd name="connsiteX4026" fmla="*/ 5335238 w 12191091"/>
              <a:gd name="connsiteY4026" fmla="*/ 1796493 h 6787551"/>
              <a:gd name="connsiteX4027" fmla="*/ 5337136 w 12191091"/>
              <a:gd name="connsiteY4027" fmla="*/ 1809667 h 6787551"/>
              <a:gd name="connsiteX4028" fmla="*/ 5338897 w 12191091"/>
              <a:gd name="connsiteY4028" fmla="*/ 1827630 h 6787551"/>
              <a:gd name="connsiteX4029" fmla="*/ 5327563 w 12191091"/>
              <a:gd name="connsiteY4029" fmla="*/ 1727836 h 6787551"/>
              <a:gd name="connsiteX4030" fmla="*/ 5291554 w 12191091"/>
              <a:gd name="connsiteY4030" fmla="*/ 1535432 h 6787551"/>
              <a:gd name="connsiteX4031" fmla="*/ 5082870 w 12191091"/>
              <a:gd name="connsiteY4031" fmla="*/ 1002673 h 6787551"/>
              <a:gd name="connsiteX4032" fmla="*/ 4645449 w 12191091"/>
              <a:gd name="connsiteY4032" fmla="*/ 645744 h 6787551"/>
              <a:gd name="connsiteX4033" fmla="*/ 3764583 w 12191091"/>
              <a:gd name="connsiteY4033" fmla="*/ 573843 h 6787551"/>
              <a:gd name="connsiteX4034" fmla="*/ 3736881 w 12191091"/>
              <a:gd name="connsiteY4034" fmla="*/ 528297 h 6787551"/>
              <a:gd name="connsiteX4035" fmla="*/ 4642066 w 12191091"/>
              <a:gd name="connsiteY4035" fmla="*/ 572999 h 6787551"/>
              <a:gd name="connsiteX4036" fmla="*/ 5288748 w 12191091"/>
              <a:gd name="connsiteY4036" fmla="*/ 1470442 h 6787551"/>
              <a:gd name="connsiteX4037" fmla="*/ 5326463 w 12191091"/>
              <a:gd name="connsiteY4037" fmla="*/ 1713707 h 6787551"/>
              <a:gd name="connsiteX4038" fmla="*/ 5327563 w 12191091"/>
              <a:gd name="connsiteY4038" fmla="*/ 1727836 h 6787551"/>
              <a:gd name="connsiteX4039" fmla="*/ 3761584 w 12191091"/>
              <a:gd name="connsiteY4039" fmla="*/ 574195 h 6787551"/>
              <a:gd name="connsiteX4040" fmla="*/ 3695233 w 12191091"/>
              <a:gd name="connsiteY4040" fmla="*/ 582883 h 6787551"/>
              <a:gd name="connsiteX4041" fmla="*/ 3665468 w 12191091"/>
              <a:gd name="connsiteY4041" fmla="*/ 540180 h 6787551"/>
              <a:gd name="connsiteX4042" fmla="*/ 3733938 w 12191091"/>
              <a:gd name="connsiteY4042" fmla="*/ 528756 h 6787551"/>
              <a:gd name="connsiteX4043" fmla="*/ 3761584 w 12191091"/>
              <a:gd name="connsiteY4043" fmla="*/ 574195 h 6787551"/>
              <a:gd name="connsiteX4044" fmla="*/ 3663404 w 12191091"/>
              <a:gd name="connsiteY4044" fmla="*/ 537256 h 6787551"/>
              <a:gd name="connsiteX4045" fmla="*/ 3632622 w 12191091"/>
              <a:gd name="connsiteY4045" fmla="*/ 494774 h 6787551"/>
              <a:gd name="connsiteX4046" fmla="*/ 3703320 w 12191091"/>
              <a:gd name="connsiteY4046" fmla="*/ 480362 h 6787551"/>
              <a:gd name="connsiteX4047" fmla="*/ 3732067 w 12191091"/>
              <a:gd name="connsiteY4047" fmla="*/ 525730 h 6787551"/>
              <a:gd name="connsiteX4048" fmla="*/ 3663404 w 12191091"/>
              <a:gd name="connsiteY4048" fmla="*/ 537256 h 6787551"/>
              <a:gd name="connsiteX4049" fmla="*/ 3660406 w 12191091"/>
              <a:gd name="connsiteY4049" fmla="*/ 537793 h 6787551"/>
              <a:gd name="connsiteX4050" fmla="*/ 3591881 w 12191091"/>
              <a:gd name="connsiteY4050" fmla="*/ 550582 h 6787551"/>
              <a:gd name="connsiteX4051" fmla="*/ 3559090 w 12191091"/>
              <a:gd name="connsiteY4051" fmla="*/ 511145 h 6787551"/>
              <a:gd name="connsiteX4052" fmla="*/ 3629678 w 12191091"/>
              <a:gd name="connsiteY4052" fmla="*/ 495401 h 6787551"/>
              <a:gd name="connsiteX4053" fmla="*/ 3660406 w 12191091"/>
              <a:gd name="connsiteY4053" fmla="*/ 537793 h 6787551"/>
              <a:gd name="connsiteX4054" fmla="*/ 3557082 w 12191091"/>
              <a:gd name="connsiteY4054" fmla="*/ 508784 h 6787551"/>
              <a:gd name="connsiteX4055" fmla="*/ 3243204 w 12191091"/>
              <a:gd name="connsiteY4055" fmla="*/ 216773 h 6787551"/>
              <a:gd name="connsiteX4056" fmla="*/ 2654049 w 12191091"/>
              <a:gd name="connsiteY4056" fmla="*/ 213533 h 6787551"/>
              <a:gd name="connsiteX4057" fmla="*/ 2692553 w 12191091"/>
              <a:gd name="connsiteY4057" fmla="*/ 181179 h 6787551"/>
              <a:gd name="connsiteX4058" fmla="*/ 2730367 w 12191091"/>
              <a:gd name="connsiteY4058" fmla="*/ 157651 h 6787551"/>
              <a:gd name="connsiteX4059" fmla="*/ 3321605 w 12191091"/>
              <a:gd name="connsiteY4059" fmla="*/ 170924 h 6787551"/>
              <a:gd name="connsiteX4060" fmla="*/ 3627863 w 12191091"/>
              <a:gd name="connsiteY4060" fmla="*/ 492972 h 6787551"/>
              <a:gd name="connsiteX4061" fmla="*/ 3557082 w 12191091"/>
              <a:gd name="connsiteY4061" fmla="*/ 508784 h 6787551"/>
              <a:gd name="connsiteX4062" fmla="*/ 3241664 w 12191091"/>
              <a:gd name="connsiteY4062" fmla="*/ 219043 h 6787551"/>
              <a:gd name="connsiteX4063" fmla="*/ 3554056 w 12191091"/>
              <a:gd name="connsiteY4063" fmla="*/ 509486 h 6787551"/>
              <a:gd name="connsiteX4064" fmla="*/ 3483110 w 12191091"/>
              <a:gd name="connsiteY4064" fmla="*/ 526547 h 6787551"/>
              <a:gd name="connsiteX4065" fmla="*/ 3163125 w 12191091"/>
              <a:gd name="connsiteY4065" fmla="*/ 264810 h 6787551"/>
              <a:gd name="connsiteX4066" fmla="*/ 2602282 w 12191091"/>
              <a:gd name="connsiteY4066" fmla="*/ 260331 h 6787551"/>
              <a:gd name="connsiteX4067" fmla="*/ 2644456 w 12191091"/>
              <a:gd name="connsiteY4067" fmla="*/ 221898 h 6787551"/>
              <a:gd name="connsiteX4068" fmla="*/ 3241664 w 12191091"/>
              <a:gd name="connsiteY4068" fmla="*/ 219043 h 6787551"/>
              <a:gd name="connsiteX4069" fmla="*/ 2593595 w 12191091"/>
              <a:gd name="connsiteY4069" fmla="*/ 264741 h 6787551"/>
              <a:gd name="connsiteX4070" fmla="*/ 2560713 w 12191091"/>
              <a:gd name="connsiteY4070" fmla="*/ 282380 h 6787551"/>
              <a:gd name="connsiteX4071" fmla="*/ 2553044 w 12191091"/>
              <a:gd name="connsiteY4071" fmla="*/ 286773 h 6787551"/>
              <a:gd name="connsiteX4072" fmla="*/ 2593334 w 12191091"/>
              <a:gd name="connsiteY4072" fmla="*/ 253396 h 6787551"/>
              <a:gd name="connsiteX4073" fmla="*/ 2632320 w 12191091"/>
              <a:gd name="connsiteY4073" fmla="*/ 229023 h 6787551"/>
              <a:gd name="connsiteX4074" fmla="*/ 2593595 w 12191091"/>
              <a:gd name="connsiteY4074" fmla="*/ 264741 h 6787551"/>
              <a:gd name="connsiteX4075" fmla="*/ 2562059 w 12191091"/>
              <a:gd name="connsiteY4075" fmla="*/ 284778 h 6787551"/>
              <a:gd name="connsiteX4076" fmla="*/ 2586467 w 12191091"/>
              <a:gd name="connsiteY4076" fmla="*/ 271546 h 6787551"/>
              <a:gd name="connsiteX4077" fmla="*/ 2545861 w 12191091"/>
              <a:gd name="connsiteY4077" fmla="*/ 311424 h 6787551"/>
              <a:gd name="connsiteX4078" fmla="*/ 2500306 w 12191091"/>
              <a:gd name="connsiteY4078" fmla="*/ 333524 h 6787551"/>
              <a:gd name="connsiteX4079" fmla="*/ 2541757 w 12191091"/>
              <a:gd name="connsiteY4079" fmla="*/ 296472 h 6787551"/>
              <a:gd name="connsiteX4080" fmla="*/ 2562059 w 12191091"/>
              <a:gd name="connsiteY4080" fmla="*/ 284778 h 6787551"/>
              <a:gd name="connsiteX4081" fmla="*/ 2490923 w 12191091"/>
              <a:gd name="connsiteY4081" fmla="*/ 338429 h 6787551"/>
              <a:gd name="connsiteX4082" fmla="*/ 2476148 w 12191091"/>
              <a:gd name="connsiteY4082" fmla="*/ 346371 h 6787551"/>
              <a:gd name="connsiteX4083" fmla="*/ 2449384 w 12191091"/>
              <a:gd name="connsiteY4083" fmla="*/ 361562 h 6787551"/>
              <a:gd name="connsiteX4084" fmla="*/ 2487042 w 12191091"/>
              <a:gd name="connsiteY4084" fmla="*/ 330713 h 6787551"/>
              <a:gd name="connsiteX4085" fmla="*/ 2528613 w 12191091"/>
              <a:gd name="connsiteY4085" fmla="*/ 304324 h 6787551"/>
              <a:gd name="connsiteX4086" fmla="*/ 2490923 w 12191091"/>
              <a:gd name="connsiteY4086" fmla="*/ 338429 h 6787551"/>
              <a:gd name="connsiteX4087" fmla="*/ 2477471 w 12191091"/>
              <a:gd name="connsiteY4087" fmla="*/ 348784 h 6787551"/>
              <a:gd name="connsiteX4088" fmla="*/ 2483069 w 12191091"/>
              <a:gd name="connsiteY4088" fmla="*/ 345752 h 6787551"/>
              <a:gd name="connsiteX4089" fmla="*/ 2442224 w 12191091"/>
              <a:gd name="connsiteY4089" fmla="*/ 384856 h 6787551"/>
              <a:gd name="connsiteX4090" fmla="*/ 2395813 w 12191091"/>
              <a:gd name="connsiteY4090" fmla="*/ 408220 h 6787551"/>
              <a:gd name="connsiteX4091" fmla="*/ 2437016 w 12191091"/>
              <a:gd name="connsiteY4091" fmla="*/ 372059 h 6787551"/>
              <a:gd name="connsiteX4092" fmla="*/ 2477471 w 12191091"/>
              <a:gd name="connsiteY4092" fmla="*/ 348784 h 6787551"/>
              <a:gd name="connsiteX4093" fmla="*/ 2386452 w 12191091"/>
              <a:gd name="connsiteY4093" fmla="*/ 413248 h 6787551"/>
              <a:gd name="connsiteX4094" fmla="*/ 2345147 w 12191091"/>
              <a:gd name="connsiteY4094" fmla="*/ 436711 h 6787551"/>
              <a:gd name="connsiteX4095" fmla="*/ 2382736 w 12191091"/>
              <a:gd name="connsiteY4095" fmla="*/ 406398 h 6787551"/>
              <a:gd name="connsiteX4096" fmla="*/ 2424046 w 12191091"/>
              <a:gd name="connsiteY4096" fmla="*/ 379902 h 6787551"/>
              <a:gd name="connsiteX4097" fmla="*/ 2386452 w 12191091"/>
              <a:gd name="connsiteY4097" fmla="*/ 413248 h 6787551"/>
              <a:gd name="connsiteX4098" fmla="*/ 2377754 w 12191091"/>
              <a:gd name="connsiteY4098" fmla="*/ 421160 h 6787551"/>
              <a:gd name="connsiteX4099" fmla="*/ 2337194 w 12191091"/>
              <a:gd name="connsiteY4099" fmla="*/ 458996 h 6787551"/>
              <a:gd name="connsiteX4100" fmla="*/ 2290462 w 12191091"/>
              <a:gd name="connsiteY4100" fmla="*/ 483314 h 6787551"/>
              <a:gd name="connsiteX4101" fmla="*/ 2331393 w 12191091"/>
              <a:gd name="connsiteY4101" fmla="*/ 448168 h 6787551"/>
              <a:gd name="connsiteX4102" fmla="*/ 2377754 w 12191091"/>
              <a:gd name="connsiteY4102" fmla="*/ 421160 h 6787551"/>
              <a:gd name="connsiteX4103" fmla="*/ 2279461 w 12191091"/>
              <a:gd name="connsiteY4103" fmla="*/ 489379 h 6787551"/>
              <a:gd name="connsiteX4104" fmla="*/ 2239713 w 12191091"/>
              <a:gd name="connsiteY4104" fmla="*/ 512374 h 6787551"/>
              <a:gd name="connsiteX4105" fmla="*/ 2276265 w 12191091"/>
              <a:gd name="connsiteY4105" fmla="*/ 483347 h 6787551"/>
              <a:gd name="connsiteX4106" fmla="*/ 2315713 w 12191091"/>
              <a:gd name="connsiteY4106" fmla="*/ 457838 h 6787551"/>
              <a:gd name="connsiteX4107" fmla="*/ 2279461 w 12191091"/>
              <a:gd name="connsiteY4107" fmla="*/ 489379 h 6787551"/>
              <a:gd name="connsiteX4108" fmla="*/ 2269674 w 12191091"/>
              <a:gd name="connsiteY4108" fmla="*/ 498083 h 6787551"/>
              <a:gd name="connsiteX4109" fmla="*/ 2228575 w 12191091"/>
              <a:gd name="connsiteY4109" fmla="*/ 535526 h 6787551"/>
              <a:gd name="connsiteX4110" fmla="*/ 2221379 w 12191091"/>
              <a:gd name="connsiteY4110" fmla="*/ 539190 h 6787551"/>
              <a:gd name="connsiteX4111" fmla="*/ 2182407 w 12191091"/>
              <a:gd name="connsiteY4111" fmla="*/ 560223 h 6787551"/>
              <a:gd name="connsiteX4112" fmla="*/ 2224374 w 12191091"/>
              <a:gd name="connsiteY4112" fmla="*/ 524921 h 6787551"/>
              <a:gd name="connsiteX4113" fmla="*/ 2269674 w 12191091"/>
              <a:gd name="connsiteY4113" fmla="*/ 498083 h 6787551"/>
              <a:gd name="connsiteX4114" fmla="*/ 2170162 w 12191091"/>
              <a:gd name="connsiteY4114" fmla="*/ 567142 h 6787551"/>
              <a:gd name="connsiteX4115" fmla="*/ 2130665 w 12191091"/>
              <a:gd name="connsiteY4115" fmla="*/ 590335 h 6787551"/>
              <a:gd name="connsiteX4116" fmla="*/ 2168495 w 12191091"/>
              <a:gd name="connsiteY4116" fmla="*/ 560771 h 6787551"/>
              <a:gd name="connsiteX4117" fmla="*/ 2207140 w 12191091"/>
              <a:gd name="connsiteY4117" fmla="*/ 535661 h 6787551"/>
              <a:gd name="connsiteX4118" fmla="*/ 2170162 w 12191091"/>
              <a:gd name="connsiteY4118" fmla="*/ 567142 h 6787551"/>
              <a:gd name="connsiteX4119" fmla="*/ 2159384 w 12191091"/>
              <a:gd name="connsiteY4119" fmla="*/ 576525 h 6787551"/>
              <a:gd name="connsiteX4120" fmla="*/ 2118495 w 12191091"/>
              <a:gd name="connsiteY4120" fmla="*/ 612777 h 6787551"/>
              <a:gd name="connsiteX4121" fmla="*/ 2071994 w 12191091"/>
              <a:gd name="connsiteY4121" fmla="*/ 638322 h 6787551"/>
              <a:gd name="connsiteX4122" fmla="*/ 2113656 w 12191091"/>
              <a:gd name="connsiteY4122" fmla="*/ 603990 h 6787551"/>
              <a:gd name="connsiteX4123" fmla="*/ 2159384 w 12191091"/>
              <a:gd name="connsiteY4123" fmla="*/ 576525 h 6787551"/>
              <a:gd name="connsiteX4124" fmla="*/ 2058561 w 12191091"/>
              <a:gd name="connsiteY4124" fmla="*/ 646016 h 6787551"/>
              <a:gd name="connsiteX4125" fmla="*/ 2019072 w 12191091"/>
              <a:gd name="connsiteY4125" fmla="*/ 669522 h 6787551"/>
              <a:gd name="connsiteX4126" fmla="*/ 2055043 w 12191091"/>
              <a:gd name="connsiteY4126" fmla="*/ 641818 h 6787551"/>
              <a:gd name="connsiteX4127" fmla="*/ 2094600 w 12191091"/>
              <a:gd name="connsiteY4127" fmla="*/ 615976 h 6787551"/>
              <a:gd name="connsiteX4128" fmla="*/ 2058561 w 12191091"/>
              <a:gd name="connsiteY4128" fmla="*/ 646016 h 6787551"/>
              <a:gd name="connsiteX4129" fmla="*/ 2044441 w 12191091"/>
              <a:gd name="connsiteY4129" fmla="*/ 657993 h 6787551"/>
              <a:gd name="connsiteX4130" fmla="*/ 2005193 w 12191091"/>
              <a:gd name="connsiteY4130" fmla="*/ 691895 h 6787551"/>
              <a:gd name="connsiteX4131" fmla="*/ 1958357 w 12191091"/>
              <a:gd name="connsiteY4131" fmla="*/ 718101 h 6787551"/>
              <a:gd name="connsiteX4132" fmla="*/ 1997615 w 12191091"/>
              <a:gd name="connsiteY4132" fmla="*/ 686440 h 6787551"/>
              <a:gd name="connsiteX4133" fmla="*/ 2044441 w 12191091"/>
              <a:gd name="connsiteY4133" fmla="*/ 657993 h 6787551"/>
              <a:gd name="connsiteX4134" fmla="*/ 1943337 w 12191091"/>
              <a:gd name="connsiteY4134" fmla="*/ 726862 h 6787551"/>
              <a:gd name="connsiteX4135" fmla="*/ 1904898 w 12191091"/>
              <a:gd name="connsiteY4135" fmla="*/ 749939 h 6787551"/>
              <a:gd name="connsiteX4136" fmla="*/ 1937188 w 12191091"/>
              <a:gd name="connsiteY4136" fmla="*/ 725489 h 6787551"/>
              <a:gd name="connsiteX4137" fmla="*/ 1976675 w 12191091"/>
              <a:gd name="connsiteY4137" fmla="*/ 699681 h 6787551"/>
              <a:gd name="connsiteX4138" fmla="*/ 1943337 w 12191091"/>
              <a:gd name="connsiteY4138" fmla="*/ 726862 h 6787551"/>
              <a:gd name="connsiteX4139" fmla="*/ 1932484 w 12191091"/>
              <a:gd name="connsiteY4139" fmla="*/ 735830 h 6787551"/>
              <a:gd name="connsiteX4140" fmla="*/ 1888153 w 12191091"/>
              <a:gd name="connsiteY4140" fmla="*/ 772995 h 6787551"/>
              <a:gd name="connsiteX4141" fmla="*/ 1841097 w 12191091"/>
              <a:gd name="connsiteY4141" fmla="*/ 799791 h 6787551"/>
              <a:gd name="connsiteX4142" fmla="*/ 1887477 w 12191091"/>
              <a:gd name="connsiteY4142" fmla="*/ 763361 h 6787551"/>
              <a:gd name="connsiteX4143" fmla="*/ 1932484 w 12191091"/>
              <a:gd name="connsiteY4143" fmla="*/ 735830 h 6787551"/>
              <a:gd name="connsiteX4144" fmla="*/ 1824341 w 12191091"/>
              <a:gd name="connsiteY4144" fmla="*/ 809648 h 6787551"/>
              <a:gd name="connsiteX4145" fmla="*/ 1786659 w 12191091"/>
              <a:gd name="connsiteY4145" fmla="*/ 832406 h 6787551"/>
              <a:gd name="connsiteX4146" fmla="*/ 1830096 w 12191091"/>
              <a:gd name="connsiteY4146" fmla="*/ 800322 h 6787551"/>
              <a:gd name="connsiteX4147" fmla="*/ 1863316 w 12191091"/>
              <a:gd name="connsiteY4147" fmla="*/ 778700 h 6787551"/>
              <a:gd name="connsiteX4148" fmla="*/ 1824341 w 12191091"/>
              <a:gd name="connsiteY4148" fmla="*/ 809648 h 6787551"/>
              <a:gd name="connsiteX4149" fmla="*/ 1810683 w 12191091"/>
              <a:gd name="connsiteY4149" fmla="*/ 820627 h 6787551"/>
              <a:gd name="connsiteX4150" fmla="*/ 1767392 w 12191091"/>
              <a:gd name="connsiteY4150" fmla="*/ 855849 h 6787551"/>
              <a:gd name="connsiteX4151" fmla="*/ 1720288 w 12191091"/>
              <a:gd name="connsiteY4151" fmla="*/ 882957 h 6787551"/>
              <a:gd name="connsiteX4152" fmla="*/ 1764919 w 12191091"/>
              <a:gd name="connsiteY4152" fmla="*/ 848779 h 6787551"/>
              <a:gd name="connsiteX4153" fmla="*/ 1810683 w 12191091"/>
              <a:gd name="connsiteY4153" fmla="*/ 820627 h 6787551"/>
              <a:gd name="connsiteX4154" fmla="*/ 1701312 w 12191091"/>
              <a:gd name="connsiteY4154" fmla="*/ 894189 h 6787551"/>
              <a:gd name="connsiteX4155" fmla="*/ 1663281 w 12191091"/>
              <a:gd name="connsiteY4155" fmla="*/ 917219 h 6787551"/>
              <a:gd name="connsiteX4156" fmla="*/ 1698803 w 12191091"/>
              <a:gd name="connsiteY4156" fmla="*/ 891355 h 6787551"/>
              <a:gd name="connsiteX4157" fmla="*/ 1737597 w 12191091"/>
              <a:gd name="connsiteY4157" fmla="*/ 866118 h 6787551"/>
              <a:gd name="connsiteX4158" fmla="*/ 1701312 w 12191091"/>
              <a:gd name="connsiteY4158" fmla="*/ 894189 h 6787551"/>
              <a:gd name="connsiteX4159" fmla="*/ 1683456 w 12191091"/>
              <a:gd name="connsiteY4159" fmla="*/ 908138 h 6787551"/>
              <a:gd name="connsiteX4160" fmla="*/ 1639340 w 12191091"/>
              <a:gd name="connsiteY4160" fmla="*/ 942921 h 6787551"/>
              <a:gd name="connsiteX4161" fmla="*/ 1591331 w 12191091"/>
              <a:gd name="connsiteY4161" fmla="*/ 970765 h 6787551"/>
              <a:gd name="connsiteX4162" fmla="*/ 1635755 w 12191091"/>
              <a:gd name="connsiteY4162" fmla="*/ 937532 h 6787551"/>
              <a:gd name="connsiteX4163" fmla="*/ 1683456 w 12191091"/>
              <a:gd name="connsiteY4163" fmla="*/ 908138 h 6787551"/>
              <a:gd name="connsiteX4164" fmla="*/ 1570078 w 12191091"/>
              <a:gd name="connsiteY4164" fmla="*/ 983387 h 6787551"/>
              <a:gd name="connsiteX4165" fmla="*/ 1533100 w 12191091"/>
              <a:gd name="connsiteY4165" fmla="*/ 1005762 h 6787551"/>
              <a:gd name="connsiteX4166" fmla="*/ 1568279 w 12191091"/>
              <a:gd name="connsiteY4166" fmla="*/ 980740 h 6787551"/>
              <a:gd name="connsiteX4167" fmla="*/ 1605864 w 12191091"/>
              <a:gd name="connsiteY4167" fmla="*/ 956466 h 6787551"/>
              <a:gd name="connsiteX4168" fmla="*/ 1570078 w 12191091"/>
              <a:gd name="connsiteY4168" fmla="*/ 983387 h 6787551"/>
              <a:gd name="connsiteX4169" fmla="*/ 1549526 w 12191091"/>
              <a:gd name="connsiteY4169" fmla="*/ 998957 h 6787551"/>
              <a:gd name="connsiteX4170" fmla="*/ 1477185 w 12191091"/>
              <a:gd name="connsiteY4170" fmla="*/ 1054143 h 6787551"/>
              <a:gd name="connsiteX4171" fmla="*/ 1456479 w 12191091"/>
              <a:gd name="connsiteY4171" fmla="*/ 1069974 h 6787551"/>
              <a:gd name="connsiteX4172" fmla="*/ 1399698 w 12191091"/>
              <a:gd name="connsiteY4172" fmla="*/ 1102693 h 6787551"/>
              <a:gd name="connsiteX4173" fmla="*/ 1501360 w 12191091"/>
              <a:gd name="connsiteY4173" fmla="*/ 1028581 h 6787551"/>
              <a:gd name="connsiteX4174" fmla="*/ 1549526 w 12191091"/>
              <a:gd name="connsiteY4174" fmla="*/ 998957 h 6787551"/>
              <a:gd name="connsiteX4175" fmla="*/ 1382136 w 12191091"/>
              <a:gd name="connsiteY4175" fmla="*/ 1112162 h 6787551"/>
              <a:gd name="connsiteX4176" fmla="*/ 1376301 w 12191091"/>
              <a:gd name="connsiteY4176" fmla="*/ 1116440 h 6787551"/>
              <a:gd name="connsiteX4177" fmla="*/ 1325324 w 12191091"/>
              <a:gd name="connsiteY4177" fmla="*/ 1146845 h 6787551"/>
              <a:gd name="connsiteX4178" fmla="*/ 1429933 w 12191091"/>
              <a:gd name="connsiteY4178" fmla="*/ 1073861 h 6787551"/>
              <a:gd name="connsiteX4179" fmla="*/ 1466242 w 12191091"/>
              <a:gd name="connsiteY4179" fmla="*/ 1050654 h 6787551"/>
              <a:gd name="connsiteX4180" fmla="*/ 1382136 w 12191091"/>
              <a:gd name="connsiteY4180" fmla="*/ 1112162 h 6787551"/>
              <a:gd name="connsiteX4181" fmla="*/ 1025391 w 12191091"/>
              <a:gd name="connsiteY4181" fmla="*/ 1337590 h 6787551"/>
              <a:gd name="connsiteX4182" fmla="*/ 1037379 w 12191091"/>
              <a:gd name="connsiteY4182" fmla="*/ 1329954 h 6787551"/>
              <a:gd name="connsiteX4183" fmla="*/ 1074238 w 12191091"/>
              <a:gd name="connsiteY4183" fmla="*/ 1308059 h 6787551"/>
              <a:gd name="connsiteX4184" fmla="*/ 1029118 w 12191091"/>
              <a:gd name="connsiteY4184" fmla="*/ 1337953 h 6787551"/>
              <a:gd name="connsiteX4185" fmla="*/ 1029630 w 12191091"/>
              <a:gd name="connsiteY4185" fmla="*/ 1338732 h 6787551"/>
              <a:gd name="connsiteX4186" fmla="*/ 972092 w 12191091"/>
              <a:gd name="connsiteY4186" fmla="*/ 1371520 h 6787551"/>
              <a:gd name="connsiteX4187" fmla="*/ 1025391 w 12191091"/>
              <a:gd name="connsiteY4187" fmla="*/ 1337590 h 6787551"/>
              <a:gd name="connsiteX4188" fmla="*/ 1115714 w 12191091"/>
              <a:gd name="connsiteY4188" fmla="*/ 1283604 h 6787551"/>
              <a:gd name="connsiteX4189" fmla="*/ 1173557 w 12191091"/>
              <a:gd name="connsiteY4189" fmla="*/ 1249905 h 6787551"/>
              <a:gd name="connsiteX4190" fmla="*/ 1132024 w 12191091"/>
              <a:gd name="connsiteY4190" fmla="*/ 1278528 h 6787551"/>
              <a:gd name="connsiteX4191" fmla="*/ 1133421 w 12191091"/>
              <a:gd name="connsiteY4191" fmla="*/ 1280572 h 6787551"/>
              <a:gd name="connsiteX4192" fmla="*/ 1052790 w 12191091"/>
              <a:gd name="connsiteY4192" fmla="*/ 1325621 h 6787551"/>
              <a:gd name="connsiteX4193" fmla="*/ 1115714 w 12191091"/>
              <a:gd name="connsiteY4193" fmla="*/ 1283604 h 6787551"/>
              <a:gd name="connsiteX4194" fmla="*/ 1201473 w 12191091"/>
              <a:gd name="connsiteY4194" fmla="*/ 1233832 h 6787551"/>
              <a:gd name="connsiteX4195" fmla="*/ 1263206 w 12191091"/>
              <a:gd name="connsiteY4195" fmla="*/ 1198851 h 6787551"/>
              <a:gd name="connsiteX4196" fmla="*/ 1234935 w 12191091"/>
              <a:gd name="connsiteY4196" fmla="*/ 1219106 h 6787551"/>
              <a:gd name="connsiteX4197" fmla="*/ 1236531 w 12191091"/>
              <a:gd name="connsiteY4197" fmla="*/ 1221345 h 6787551"/>
              <a:gd name="connsiteX4198" fmla="*/ 1283882 w 12191091"/>
              <a:gd name="connsiteY4198" fmla="*/ 1187317 h 6787551"/>
              <a:gd name="connsiteX4199" fmla="*/ 1347521 w 12191091"/>
              <a:gd name="connsiteY4199" fmla="*/ 1152476 h 6787551"/>
              <a:gd name="connsiteX4200" fmla="*/ 1337844 w 12191091"/>
              <a:gd name="connsiteY4200" fmla="*/ 1159684 h 6787551"/>
              <a:gd name="connsiteX4201" fmla="*/ 1339483 w 12191091"/>
              <a:gd name="connsiteY4201" fmla="*/ 1161893 h 6787551"/>
              <a:gd name="connsiteX4202" fmla="*/ 1363867 w 12191091"/>
              <a:gd name="connsiteY4202" fmla="*/ 1143690 h 6787551"/>
              <a:gd name="connsiteX4203" fmla="*/ 2202527 w 12191091"/>
              <a:gd name="connsiteY4203" fmla="*/ 844254 h 6787551"/>
              <a:gd name="connsiteX4204" fmla="*/ 2564518 w 12191091"/>
              <a:gd name="connsiteY4204" fmla="*/ 809475 h 6787551"/>
              <a:gd name="connsiteX4205" fmla="*/ 2492857 w 12191091"/>
              <a:gd name="connsiteY4205" fmla="*/ 835495 h 6787551"/>
              <a:gd name="connsiteX4206" fmla="*/ 2122140 w 12191091"/>
              <a:gd name="connsiteY4206" fmla="*/ 889606 h 6787551"/>
              <a:gd name="connsiteX4207" fmla="*/ 1459877 w 12191091"/>
              <a:gd name="connsiteY4207" fmla="*/ 1111780 h 6787551"/>
              <a:gd name="connsiteX4208" fmla="*/ 1135977 w 12191091"/>
              <a:gd name="connsiteY4208" fmla="*/ 1279150 h 6787551"/>
              <a:gd name="connsiteX4209" fmla="*/ 1201473 w 12191091"/>
              <a:gd name="connsiteY4209" fmla="*/ 1233832 h 6787551"/>
              <a:gd name="connsiteX4210" fmla="*/ 2574804 w 12191091"/>
              <a:gd name="connsiteY4210" fmla="*/ 808718 h 6787551"/>
              <a:gd name="connsiteX4211" fmla="*/ 2627739 w 12191091"/>
              <a:gd name="connsiteY4211" fmla="*/ 804991 h 6787551"/>
              <a:gd name="connsiteX4212" fmla="*/ 2558070 w 12191091"/>
              <a:gd name="connsiteY4212" fmla="*/ 827460 h 6787551"/>
              <a:gd name="connsiteX4213" fmla="*/ 2505159 w 12191091"/>
              <a:gd name="connsiteY4213" fmla="*/ 833919 h 6787551"/>
              <a:gd name="connsiteX4214" fmla="*/ 2574804 w 12191091"/>
              <a:gd name="connsiteY4214" fmla="*/ 808718 h 6787551"/>
              <a:gd name="connsiteX4215" fmla="*/ 2544585 w 12191091"/>
              <a:gd name="connsiteY4215" fmla="*/ 831870 h 6787551"/>
              <a:gd name="connsiteX4216" fmla="*/ 2481779 w 12191091"/>
              <a:gd name="connsiteY4216" fmla="*/ 852609 h 6787551"/>
              <a:gd name="connsiteX4217" fmla="*/ 2429688 w 12191091"/>
              <a:gd name="connsiteY4217" fmla="*/ 861761 h 6787551"/>
              <a:gd name="connsiteX4218" fmla="*/ 2493512 w 12191091"/>
              <a:gd name="connsiteY4218" fmla="*/ 838191 h 6787551"/>
              <a:gd name="connsiteX4219" fmla="*/ 2544585 w 12191091"/>
              <a:gd name="connsiteY4219" fmla="*/ 831870 h 6787551"/>
              <a:gd name="connsiteX4220" fmla="*/ 2558667 w 12191091"/>
              <a:gd name="connsiteY4220" fmla="*/ 830159 h 6787551"/>
              <a:gd name="connsiteX4221" fmla="*/ 2607817 w 12191091"/>
              <a:gd name="connsiteY4221" fmla="*/ 824415 h 6787551"/>
              <a:gd name="connsiteX4222" fmla="*/ 2550387 w 12191091"/>
              <a:gd name="connsiteY4222" fmla="*/ 840945 h 6787551"/>
              <a:gd name="connsiteX4223" fmla="*/ 2500048 w 12191091"/>
              <a:gd name="connsiteY4223" fmla="*/ 849445 h 6787551"/>
              <a:gd name="connsiteX4224" fmla="*/ 2558667 w 12191091"/>
              <a:gd name="connsiteY4224" fmla="*/ 830159 h 6787551"/>
              <a:gd name="connsiteX4225" fmla="*/ 2551003 w 12191091"/>
              <a:gd name="connsiteY4225" fmla="*/ 843633 h 6787551"/>
              <a:gd name="connsiteX4226" fmla="*/ 2588842 w 12191091"/>
              <a:gd name="connsiteY4226" fmla="*/ 837360 h 6787551"/>
              <a:gd name="connsiteX4227" fmla="*/ 2553358 w 12191091"/>
              <a:gd name="connsiteY4227" fmla="*/ 846227 h 6787551"/>
              <a:gd name="connsiteX4228" fmla="*/ 2512281 w 12191091"/>
              <a:gd name="connsiteY4228" fmla="*/ 854950 h 6787551"/>
              <a:gd name="connsiteX4229" fmla="*/ 2551003 w 12191091"/>
              <a:gd name="connsiteY4229" fmla="*/ 843633 h 6787551"/>
              <a:gd name="connsiteX4230" fmla="*/ 2654506 w 12191091"/>
              <a:gd name="connsiteY4230" fmla="*/ 824096 h 6787551"/>
              <a:gd name="connsiteX4231" fmla="*/ 2691665 w 12191091"/>
              <a:gd name="connsiteY4231" fmla="*/ 815163 h 6787551"/>
              <a:gd name="connsiteX4232" fmla="*/ 2723157 w 12191091"/>
              <a:gd name="connsiteY4232" fmla="*/ 811909 h 6787551"/>
              <a:gd name="connsiteX4233" fmla="*/ 2684254 w 12191091"/>
              <a:gd name="connsiteY4233" fmla="*/ 819526 h 6787551"/>
              <a:gd name="connsiteX4234" fmla="*/ 2654506 w 12191091"/>
              <a:gd name="connsiteY4234" fmla="*/ 824096 h 6787551"/>
              <a:gd name="connsiteX4235" fmla="*/ 2712464 w 12191091"/>
              <a:gd name="connsiteY4235" fmla="*/ 810226 h 6787551"/>
              <a:gd name="connsiteX4236" fmla="*/ 2770076 w 12191091"/>
              <a:gd name="connsiteY4236" fmla="*/ 796752 h 6787551"/>
              <a:gd name="connsiteX4237" fmla="*/ 2813926 w 12191091"/>
              <a:gd name="connsiteY4237" fmla="*/ 794749 h 6787551"/>
              <a:gd name="connsiteX4238" fmla="*/ 2753516 w 12191091"/>
              <a:gd name="connsiteY4238" fmla="*/ 806077 h 6787551"/>
              <a:gd name="connsiteX4239" fmla="*/ 2712464 w 12191091"/>
              <a:gd name="connsiteY4239" fmla="*/ 810226 h 6787551"/>
              <a:gd name="connsiteX4240" fmla="*/ 2833677 w 12191091"/>
              <a:gd name="connsiteY4240" fmla="*/ 793924 h 6787551"/>
              <a:gd name="connsiteX4241" fmla="*/ 2872658 w 12191091"/>
              <a:gd name="connsiteY4241" fmla="*/ 792460 h 6787551"/>
              <a:gd name="connsiteX4242" fmla="*/ 2818410 w 12191091"/>
              <a:gd name="connsiteY4242" fmla="*/ 799879 h 6787551"/>
              <a:gd name="connsiteX4243" fmla="*/ 2783969 w 12191091"/>
              <a:gd name="connsiteY4243" fmla="*/ 803125 h 6787551"/>
              <a:gd name="connsiteX4244" fmla="*/ 2833677 w 12191091"/>
              <a:gd name="connsiteY4244" fmla="*/ 793924 h 6787551"/>
              <a:gd name="connsiteX4245" fmla="*/ 2852934 w 12191091"/>
              <a:gd name="connsiteY4245" fmla="*/ 790427 h 6787551"/>
              <a:gd name="connsiteX4246" fmla="*/ 2891639 w 12191091"/>
              <a:gd name="connsiteY4246" fmla="*/ 783517 h 6787551"/>
              <a:gd name="connsiteX4247" fmla="*/ 2933425 w 12191091"/>
              <a:gd name="connsiteY4247" fmla="*/ 784513 h 6787551"/>
              <a:gd name="connsiteX4248" fmla="*/ 2900167 w 12191091"/>
              <a:gd name="connsiteY4248" fmla="*/ 788788 h 6787551"/>
              <a:gd name="connsiteX4249" fmla="*/ 2852934 w 12191091"/>
              <a:gd name="connsiteY4249" fmla="*/ 790427 h 6787551"/>
              <a:gd name="connsiteX4250" fmla="*/ 2951388 w 12191091"/>
              <a:gd name="connsiteY4250" fmla="*/ 785011 h 6787551"/>
              <a:gd name="connsiteX4251" fmla="*/ 2984922 w 12191091"/>
              <a:gd name="connsiteY4251" fmla="*/ 786031 h 6787551"/>
              <a:gd name="connsiteX4252" fmla="*/ 2973836 w 12191091"/>
              <a:gd name="connsiteY4252" fmla="*/ 786851 h 6787551"/>
              <a:gd name="connsiteX4253" fmla="*/ 2928116 w 12191091"/>
              <a:gd name="connsiteY4253" fmla="*/ 787960 h 6787551"/>
              <a:gd name="connsiteX4254" fmla="*/ 2951388 w 12191091"/>
              <a:gd name="connsiteY4254" fmla="*/ 785011 h 6787551"/>
              <a:gd name="connsiteX4255" fmla="*/ 3036144 w 12191091"/>
              <a:gd name="connsiteY4255" fmla="*/ 785088 h 6787551"/>
              <a:gd name="connsiteX4256" fmla="*/ 3089126 w 12191091"/>
              <a:gd name="connsiteY4256" fmla="*/ 781534 h 6787551"/>
              <a:gd name="connsiteX4257" fmla="*/ 3117791 w 12191091"/>
              <a:gd name="connsiteY4257" fmla="*/ 785115 h 6787551"/>
              <a:gd name="connsiteX4258" fmla="*/ 3049238 w 12191091"/>
              <a:gd name="connsiteY4258" fmla="*/ 785591 h 6787551"/>
              <a:gd name="connsiteX4259" fmla="*/ 3036144 w 12191091"/>
              <a:gd name="connsiteY4259" fmla="*/ 785088 h 6787551"/>
              <a:gd name="connsiteX4260" fmla="*/ 3104091 w 12191091"/>
              <a:gd name="connsiteY4260" fmla="*/ 780629 h 6787551"/>
              <a:gd name="connsiteX4261" fmla="*/ 3136524 w 12191091"/>
              <a:gd name="connsiteY4261" fmla="*/ 778667 h 6787551"/>
              <a:gd name="connsiteX4262" fmla="*/ 3173469 w 12191091"/>
              <a:gd name="connsiteY4262" fmla="*/ 785168 h 6787551"/>
              <a:gd name="connsiteX4263" fmla="*/ 3139440 w 12191091"/>
              <a:gd name="connsiteY4263" fmla="*/ 785088 h 6787551"/>
              <a:gd name="connsiteX4264" fmla="*/ 3104091 w 12191091"/>
              <a:gd name="connsiteY4264" fmla="*/ 780629 h 6787551"/>
              <a:gd name="connsiteX4265" fmla="*/ 3205489 w 12191091"/>
              <a:gd name="connsiteY4265" fmla="*/ 788128 h 6787551"/>
              <a:gd name="connsiteX4266" fmla="*/ 3251127 w 12191091"/>
              <a:gd name="connsiteY4266" fmla="*/ 788548 h 6787551"/>
              <a:gd name="connsiteX4267" fmla="*/ 3286724 w 12191091"/>
              <a:gd name="connsiteY4267" fmla="*/ 797769 h 6787551"/>
              <a:gd name="connsiteX4268" fmla="*/ 3255253 w 12191091"/>
              <a:gd name="connsiteY4268" fmla="*/ 795825 h 6787551"/>
              <a:gd name="connsiteX4269" fmla="*/ 3243727 w 12191091"/>
              <a:gd name="connsiteY4269" fmla="*/ 795159 h 6787551"/>
              <a:gd name="connsiteX4270" fmla="*/ 3205489 w 12191091"/>
              <a:gd name="connsiteY4270" fmla="*/ 788128 h 6787551"/>
              <a:gd name="connsiteX4271" fmla="*/ 3315388 w 12191091"/>
              <a:gd name="connsiteY4271" fmla="*/ 802432 h 6787551"/>
              <a:gd name="connsiteX4272" fmla="*/ 3359100 w 12191091"/>
              <a:gd name="connsiteY4272" fmla="*/ 805546 h 6787551"/>
              <a:gd name="connsiteX4273" fmla="*/ 3394476 w 12191091"/>
              <a:gd name="connsiteY4273" fmla="*/ 817826 h 6787551"/>
              <a:gd name="connsiteX4274" fmla="*/ 3352113 w 12191091"/>
              <a:gd name="connsiteY4274" fmla="*/ 812137 h 6787551"/>
              <a:gd name="connsiteX4275" fmla="*/ 3315388 w 12191091"/>
              <a:gd name="connsiteY4275" fmla="*/ 802432 h 6787551"/>
              <a:gd name="connsiteX4276" fmla="*/ 3421710 w 12191091"/>
              <a:gd name="connsiteY4276" fmla="*/ 824409 h 6787551"/>
              <a:gd name="connsiteX4277" fmla="*/ 3463634 w 12191091"/>
              <a:gd name="connsiteY4277" fmla="*/ 830486 h 6787551"/>
              <a:gd name="connsiteX4278" fmla="*/ 3487677 w 12191091"/>
              <a:gd name="connsiteY4278" fmla="*/ 841027 h 6787551"/>
              <a:gd name="connsiteX4279" fmla="*/ 3497965 w 12191091"/>
              <a:gd name="connsiteY4279" fmla="*/ 845536 h 6787551"/>
              <a:gd name="connsiteX4280" fmla="*/ 3457472 w 12191091"/>
              <a:gd name="connsiteY4280" fmla="*/ 836912 h 6787551"/>
              <a:gd name="connsiteX4281" fmla="*/ 3421710 w 12191091"/>
              <a:gd name="connsiteY4281" fmla="*/ 824409 h 6787551"/>
              <a:gd name="connsiteX4282" fmla="*/ 3510647 w 12191091"/>
              <a:gd name="connsiteY4282" fmla="*/ 851098 h 6787551"/>
              <a:gd name="connsiteX4283" fmla="*/ 3539476 w 12191091"/>
              <a:gd name="connsiteY4283" fmla="*/ 863810 h 6787551"/>
              <a:gd name="connsiteX4284" fmla="*/ 3507263 w 12191091"/>
              <a:gd name="connsiteY4284" fmla="*/ 854551 h 6787551"/>
              <a:gd name="connsiteX4285" fmla="*/ 3477471 w 12191091"/>
              <a:gd name="connsiteY4285" fmla="*/ 843954 h 6787551"/>
              <a:gd name="connsiteX4286" fmla="*/ 3510647 w 12191091"/>
              <a:gd name="connsiteY4286" fmla="*/ 851098 h 6787551"/>
              <a:gd name="connsiteX4287" fmla="*/ 3524209 w 12191091"/>
              <a:gd name="connsiteY4287" fmla="*/ 854069 h 6787551"/>
              <a:gd name="connsiteX4288" fmla="*/ 3564262 w 12191091"/>
              <a:gd name="connsiteY4288" fmla="*/ 863015 h 6787551"/>
              <a:gd name="connsiteX4289" fmla="*/ 3597493 w 12191091"/>
              <a:gd name="connsiteY4289" fmla="*/ 880904 h 6787551"/>
              <a:gd name="connsiteX4290" fmla="*/ 3558980 w 12191091"/>
              <a:gd name="connsiteY4290" fmla="*/ 869499 h 6787551"/>
              <a:gd name="connsiteX4291" fmla="*/ 3524209 w 12191091"/>
              <a:gd name="connsiteY4291" fmla="*/ 854069 h 6787551"/>
              <a:gd name="connsiteX4292" fmla="*/ 3609432 w 12191091"/>
              <a:gd name="connsiteY4292" fmla="*/ 887375 h 6787551"/>
              <a:gd name="connsiteX4293" fmla="*/ 3636858 w 12191091"/>
              <a:gd name="connsiteY4293" fmla="*/ 902351 h 6787551"/>
              <a:gd name="connsiteX4294" fmla="*/ 3606131 w 12191091"/>
              <a:gd name="connsiteY4294" fmla="*/ 890767 h 6787551"/>
              <a:gd name="connsiteX4295" fmla="*/ 3577687 w 12191091"/>
              <a:gd name="connsiteY4295" fmla="*/ 877887 h 6787551"/>
              <a:gd name="connsiteX4296" fmla="*/ 3609432 w 12191091"/>
              <a:gd name="connsiteY4296" fmla="*/ 887375 h 6787551"/>
              <a:gd name="connsiteX4297" fmla="*/ 3622279 w 12191091"/>
              <a:gd name="connsiteY4297" fmla="*/ 891251 h 6787551"/>
              <a:gd name="connsiteX4298" fmla="*/ 3656280 w 12191091"/>
              <a:gd name="connsiteY4298" fmla="*/ 901652 h 6787551"/>
              <a:gd name="connsiteX4299" fmla="*/ 3660378 w 12191091"/>
              <a:gd name="connsiteY4299" fmla="*/ 902909 h 6787551"/>
              <a:gd name="connsiteX4300" fmla="*/ 3691959 w 12191091"/>
              <a:gd name="connsiteY4300" fmla="*/ 923516 h 6787551"/>
              <a:gd name="connsiteX4301" fmla="*/ 3655482 w 12191091"/>
              <a:gd name="connsiteY4301" fmla="*/ 909462 h 6787551"/>
              <a:gd name="connsiteX4302" fmla="*/ 3622279 w 12191091"/>
              <a:gd name="connsiteY4302" fmla="*/ 891251 h 6787551"/>
              <a:gd name="connsiteX4303" fmla="*/ 3697433 w 12191091"/>
              <a:gd name="connsiteY4303" fmla="*/ 928586 h 6787551"/>
              <a:gd name="connsiteX4304" fmla="*/ 3702907 w 12191091"/>
              <a:gd name="connsiteY4304" fmla="*/ 930710 h 6787551"/>
              <a:gd name="connsiteX4305" fmla="*/ 3729068 w 12191091"/>
              <a:gd name="connsiteY4305" fmla="*/ 947952 h 6787551"/>
              <a:gd name="connsiteX4306" fmla="*/ 3700349 w 12191091"/>
              <a:gd name="connsiteY4306" fmla="*/ 934371 h 6787551"/>
              <a:gd name="connsiteX4307" fmla="*/ 3672895 w 12191091"/>
              <a:gd name="connsiteY4307" fmla="*/ 919095 h 6787551"/>
              <a:gd name="connsiteX4308" fmla="*/ 3697433 w 12191091"/>
              <a:gd name="connsiteY4308" fmla="*/ 928586 h 6787551"/>
              <a:gd name="connsiteX4309" fmla="*/ 3715177 w 12191091"/>
              <a:gd name="connsiteY4309" fmla="*/ 935460 h 6787551"/>
              <a:gd name="connsiteX4310" fmla="*/ 3750691 w 12191091"/>
              <a:gd name="connsiteY4310" fmla="*/ 949218 h 6787551"/>
              <a:gd name="connsiteX4311" fmla="*/ 3780593 w 12191091"/>
              <a:gd name="connsiteY4311" fmla="*/ 972405 h 6787551"/>
              <a:gd name="connsiteX4312" fmla="*/ 3746647 w 12191091"/>
              <a:gd name="connsiteY4312" fmla="*/ 956290 h 6787551"/>
              <a:gd name="connsiteX4313" fmla="*/ 3715177 w 12191091"/>
              <a:gd name="connsiteY4313" fmla="*/ 935460 h 6787551"/>
              <a:gd name="connsiteX4314" fmla="*/ 3801940 w 12191091"/>
              <a:gd name="connsiteY4314" fmla="*/ 985541 h 6787551"/>
              <a:gd name="connsiteX4315" fmla="*/ 3833218 w 12191091"/>
              <a:gd name="connsiteY4315" fmla="*/ 1000318 h 6787551"/>
              <a:gd name="connsiteX4316" fmla="*/ 3835308 w 12191091"/>
              <a:gd name="connsiteY4316" fmla="*/ 1001306 h 6787551"/>
              <a:gd name="connsiteX4317" fmla="*/ 3863340 w 12191091"/>
              <a:gd name="connsiteY4317" fmla="*/ 1026733 h 6787551"/>
              <a:gd name="connsiteX4318" fmla="*/ 3831622 w 12191091"/>
              <a:gd name="connsiteY4318" fmla="*/ 1008783 h 6787551"/>
              <a:gd name="connsiteX4319" fmla="*/ 3801940 w 12191091"/>
              <a:gd name="connsiteY4319" fmla="*/ 985541 h 6787551"/>
              <a:gd name="connsiteX4320" fmla="*/ 3905126 w 12191091"/>
              <a:gd name="connsiteY4320" fmla="*/ 1061119 h 6787551"/>
              <a:gd name="connsiteX4321" fmla="*/ 3883229 w 12191091"/>
              <a:gd name="connsiteY4321" fmla="*/ 1041139 h 6787551"/>
              <a:gd name="connsiteX4322" fmla="*/ 3894343 w 12191091"/>
              <a:gd name="connsiteY4322" fmla="*/ 1047411 h 6787551"/>
              <a:gd name="connsiteX4323" fmla="*/ 3915030 w 12191091"/>
              <a:gd name="connsiteY4323" fmla="*/ 1059097 h 6787551"/>
              <a:gd name="connsiteX4324" fmla="*/ 3941053 w 12191091"/>
              <a:gd name="connsiteY4324" fmla="*/ 1086463 h 6787551"/>
              <a:gd name="connsiteX4325" fmla="*/ 3910821 w 12191091"/>
              <a:gd name="connsiteY4325" fmla="*/ 1066310 h 6787551"/>
              <a:gd name="connsiteX4326" fmla="*/ 3905126 w 12191091"/>
              <a:gd name="connsiteY4326" fmla="*/ 1061119 h 6787551"/>
              <a:gd name="connsiteX4327" fmla="*/ 3949608 w 12191091"/>
              <a:gd name="connsiteY4327" fmla="*/ 1095480 h 6787551"/>
              <a:gd name="connsiteX4328" fmla="*/ 3971148 w 12191091"/>
              <a:gd name="connsiteY4328" fmla="*/ 1118112 h 6787551"/>
              <a:gd name="connsiteX4329" fmla="*/ 3947298 w 12191091"/>
              <a:gd name="connsiteY4329" fmla="*/ 1099533 h 6787551"/>
              <a:gd name="connsiteX4330" fmla="*/ 3924300 w 12191091"/>
              <a:gd name="connsiteY4330" fmla="*/ 1078612 h 6787551"/>
              <a:gd name="connsiteX4331" fmla="*/ 3949608 w 12191091"/>
              <a:gd name="connsiteY4331" fmla="*/ 1095480 h 6787551"/>
              <a:gd name="connsiteX4332" fmla="*/ 3959979 w 12191091"/>
              <a:gd name="connsiteY4332" fmla="*/ 1102380 h 6787551"/>
              <a:gd name="connsiteX4333" fmla="*/ 3990349 w 12191091"/>
              <a:gd name="connsiteY4333" fmla="*/ 1122621 h 6787551"/>
              <a:gd name="connsiteX4334" fmla="*/ 4014722 w 12191091"/>
              <a:gd name="connsiteY4334" fmla="*/ 1151970 h 6787551"/>
              <a:gd name="connsiteX4335" fmla="*/ 3985893 w 12191091"/>
              <a:gd name="connsiteY4335" fmla="*/ 1129564 h 6787551"/>
              <a:gd name="connsiteX4336" fmla="*/ 3959979 w 12191091"/>
              <a:gd name="connsiteY4336" fmla="*/ 1102380 h 6787551"/>
              <a:gd name="connsiteX4337" fmla="*/ 4022893 w 12191091"/>
              <a:gd name="connsiteY4337" fmla="*/ 1161777 h 6787551"/>
              <a:gd name="connsiteX4338" fmla="*/ 4043139 w 12191091"/>
              <a:gd name="connsiteY4338" fmla="*/ 1186062 h 6787551"/>
              <a:gd name="connsiteX4339" fmla="*/ 4020554 w 12191091"/>
              <a:gd name="connsiteY4339" fmla="*/ 1165733 h 6787551"/>
              <a:gd name="connsiteX4340" fmla="*/ 3998877 w 12191091"/>
              <a:gd name="connsiteY4340" fmla="*/ 1143145 h 6787551"/>
              <a:gd name="connsiteX4341" fmla="*/ 4022893 w 12191091"/>
              <a:gd name="connsiteY4341" fmla="*/ 1161777 h 6787551"/>
              <a:gd name="connsiteX4342" fmla="*/ 4032988 w 12191091"/>
              <a:gd name="connsiteY4342" fmla="*/ 1169623 h 6787551"/>
              <a:gd name="connsiteX4343" fmla="*/ 4033758 w 12191091"/>
              <a:gd name="connsiteY4343" fmla="*/ 1170222 h 6787551"/>
              <a:gd name="connsiteX4344" fmla="*/ 4061488 w 12191091"/>
              <a:gd name="connsiteY4344" fmla="*/ 1191759 h 6787551"/>
              <a:gd name="connsiteX4345" fmla="*/ 4084017 w 12191091"/>
              <a:gd name="connsiteY4345" fmla="*/ 1222732 h 6787551"/>
              <a:gd name="connsiteX4346" fmla="*/ 4057554 w 12191091"/>
              <a:gd name="connsiteY4346" fmla="*/ 1198986 h 6787551"/>
              <a:gd name="connsiteX4347" fmla="*/ 4032988 w 12191091"/>
              <a:gd name="connsiteY4347" fmla="*/ 1169623 h 6787551"/>
              <a:gd name="connsiteX4348" fmla="*/ 4091775 w 12191091"/>
              <a:gd name="connsiteY4348" fmla="*/ 1233389 h 6787551"/>
              <a:gd name="connsiteX4349" fmla="*/ 4110151 w 12191091"/>
              <a:gd name="connsiteY4349" fmla="*/ 1258518 h 6787551"/>
              <a:gd name="connsiteX4350" fmla="*/ 4090455 w 12191091"/>
              <a:gd name="connsiteY4350" fmla="*/ 1238189 h 6787551"/>
              <a:gd name="connsiteX4351" fmla="*/ 4069960 w 12191091"/>
              <a:gd name="connsiteY4351" fmla="*/ 1213821 h 6787551"/>
              <a:gd name="connsiteX4352" fmla="*/ 4091775 w 12191091"/>
              <a:gd name="connsiteY4352" fmla="*/ 1233389 h 6787551"/>
              <a:gd name="connsiteX4353" fmla="*/ 4101651 w 12191091"/>
              <a:gd name="connsiteY4353" fmla="*/ 1242241 h 6787551"/>
              <a:gd name="connsiteX4354" fmla="*/ 4128142 w 12191091"/>
              <a:gd name="connsiteY4354" fmla="*/ 1265965 h 6787551"/>
              <a:gd name="connsiteX4355" fmla="*/ 4129187 w 12191091"/>
              <a:gd name="connsiteY4355" fmla="*/ 1266895 h 6787551"/>
              <a:gd name="connsiteX4356" fmla="*/ 4150204 w 12191091"/>
              <a:gd name="connsiteY4356" fmla="*/ 1299735 h 6787551"/>
              <a:gd name="connsiteX4357" fmla="*/ 4124098 w 12191091"/>
              <a:gd name="connsiteY4357" fmla="*/ 1272889 h 6787551"/>
              <a:gd name="connsiteX4358" fmla="*/ 4101651 w 12191091"/>
              <a:gd name="connsiteY4358" fmla="*/ 1242241 h 6787551"/>
              <a:gd name="connsiteX4359" fmla="*/ 4157687 w 12191091"/>
              <a:gd name="connsiteY4359" fmla="*/ 1311347 h 6787551"/>
              <a:gd name="connsiteX4360" fmla="*/ 4174715 w 12191091"/>
              <a:gd name="connsiteY4360" fmla="*/ 1337807 h 6787551"/>
              <a:gd name="connsiteX4361" fmla="*/ 4153450 w 12191091"/>
              <a:gd name="connsiteY4361" fmla="*/ 1312785 h 6787551"/>
              <a:gd name="connsiteX4362" fmla="*/ 4135955 w 12191091"/>
              <a:gd name="connsiteY4362" fmla="*/ 1289037 h 6787551"/>
              <a:gd name="connsiteX4363" fmla="*/ 4157687 w 12191091"/>
              <a:gd name="connsiteY4363" fmla="*/ 1311347 h 6787551"/>
              <a:gd name="connsiteX4364" fmla="*/ 4167287 w 12191091"/>
              <a:gd name="connsiteY4364" fmla="*/ 1321214 h 6787551"/>
              <a:gd name="connsiteX4365" fmla="*/ 4193229 w 12191091"/>
              <a:gd name="connsiteY4365" fmla="*/ 1347826 h 6787551"/>
              <a:gd name="connsiteX4366" fmla="*/ 4212815 w 12191091"/>
              <a:gd name="connsiteY4366" fmla="*/ 1382504 h 6787551"/>
              <a:gd name="connsiteX4367" fmla="*/ 4188222 w 12191091"/>
              <a:gd name="connsiteY4367" fmla="*/ 1353683 h 6787551"/>
              <a:gd name="connsiteX4368" fmla="*/ 4167287 w 12191091"/>
              <a:gd name="connsiteY4368" fmla="*/ 1321214 h 6787551"/>
              <a:gd name="connsiteX4369" fmla="*/ 4219885 w 12191091"/>
              <a:gd name="connsiteY4369" fmla="*/ 1394999 h 6787551"/>
              <a:gd name="connsiteX4370" fmla="*/ 4236940 w 12191091"/>
              <a:gd name="connsiteY4370" fmla="*/ 1425019 h 6787551"/>
              <a:gd name="connsiteX4371" fmla="*/ 4218894 w 12191091"/>
              <a:gd name="connsiteY4371" fmla="*/ 1400905 h 6787551"/>
              <a:gd name="connsiteX4372" fmla="*/ 4199721 w 12191091"/>
              <a:gd name="connsiteY4372" fmla="*/ 1371412 h 6787551"/>
              <a:gd name="connsiteX4373" fmla="*/ 4219885 w 12191091"/>
              <a:gd name="connsiteY4373" fmla="*/ 1394999 h 6787551"/>
              <a:gd name="connsiteX4374" fmla="*/ 4229265 w 12191091"/>
              <a:gd name="connsiteY4374" fmla="*/ 1405950 h 6787551"/>
              <a:gd name="connsiteX4375" fmla="*/ 4685530 w 12191091"/>
              <a:gd name="connsiteY4375" fmla="*/ 1928525 h 6787551"/>
              <a:gd name="connsiteX4376" fmla="*/ 5012998 w 12191091"/>
              <a:gd name="connsiteY4376" fmla="*/ 2317662 h 6787551"/>
              <a:gd name="connsiteX4377" fmla="*/ 5291526 w 12191091"/>
              <a:gd name="connsiteY4377" fmla="*/ 2650712 h 6787551"/>
              <a:gd name="connsiteX4378" fmla="*/ 5343656 w 12191091"/>
              <a:gd name="connsiteY4378" fmla="*/ 2709600 h 6787551"/>
              <a:gd name="connsiteX4379" fmla="*/ 5343739 w 12191091"/>
              <a:gd name="connsiteY4379" fmla="*/ 2767025 h 6787551"/>
              <a:gd name="connsiteX4380" fmla="*/ 5293699 w 12191091"/>
              <a:gd name="connsiteY4380" fmla="*/ 2714406 h 6787551"/>
              <a:gd name="connsiteX4381" fmla="*/ 4804314 w 12191091"/>
              <a:gd name="connsiteY4381" fmla="*/ 2141462 h 6787551"/>
              <a:gd name="connsiteX4382" fmla="*/ 4690069 w 12191091"/>
              <a:gd name="connsiteY4382" fmla="*/ 2002071 h 6787551"/>
              <a:gd name="connsiteX4383" fmla="*/ 4250062 w 12191091"/>
              <a:gd name="connsiteY4383" fmla="*/ 1442501 h 6787551"/>
              <a:gd name="connsiteX4384" fmla="*/ 4229265 w 12191091"/>
              <a:gd name="connsiteY4384" fmla="*/ 1405950 h 6787551"/>
              <a:gd name="connsiteX4385" fmla="*/ 4687923 w 12191091"/>
              <a:gd name="connsiteY4385" fmla="*/ 2003818 h 6787551"/>
              <a:gd name="connsiteX4386" fmla="*/ 4802168 w 12191091"/>
              <a:gd name="connsiteY4386" fmla="*/ 2143200 h 6787551"/>
              <a:gd name="connsiteX4387" fmla="*/ 5291691 w 12191091"/>
              <a:gd name="connsiteY4387" fmla="*/ 2716282 h 6787551"/>
              <a:gd name="connsiteX4388" fmla="*/ 5343766 w 12191091"/>
              <a:gd name="connsiteY4388" fmla="*/ 2770987 h 6787551"/>
              <a:gd name="connsiteX4389" fmla="*/ 5344124 w 12191091"/>
              <a:gd name="connsiteY4389" fmla="*/ 2829058 h 6787551"/>
              <a:gd name="connsiteX4390" fmla="*/ 5293810 w 12191091"/>
              <a:gd name="connsiteY4390" fmla="*/ 2779899 h 6787551"/>
              <a:gd name="connsiteX4391" fmla="*/ 4692545 w 12191091"/>
              <a:gd name="connsiteY4391" fmla="*/ 2077434 h 6787551"/>
              <a:gd name="connsiteX4392" fmla="*/ 4276801 w 12191091"/>
              <a:gd name="connsiteY4392" fmla="*/ 1489168 h 6787551"/>
              <a:gd name="connsiteX4393" fmla="*/ 4260928 w 12191091"/>
              <a:gd name="connsiteY4393" fmla="*/ 1461488 h 6787551"/>
              <a:gd name="connsiteX4394" fmla="*/ 4687923 w 12191091"/>
              <a:gd name="connsiteY4394" fmla="*/ 2003818 h 6787551"/>
              <a:gd name="connsiteX4395" fmla="*/ 5346517 w 12191091"/>
              <a:gd name="connsiteY4395" fmla="*/ 2773820 h 6787551"/>
              <a:gd name="connsiteX4396" fmla="*/ 5382003 w 12191091"/>
              <a:gd name="connsiteY4396" fmla="*/ 2810049 h 6787551"/>
              <a:gd name="connsiteX4397" fmla="*/ 5384314 w 12191091"/>
              <a:gd name="connsiteY4397" fmla="*/ 2867076 h 6787551"/>
              <a:gd name="connsiteX4398" fmla="*/ 5346902 w 12191091"/>
              <a:gd name="connsiteY4398" fmla="*/ 2831699 h 6787551"/>
              <a:gd name="connsiteX4399" fmla="*/ 5346517 w 12191091"/>
              <a:gd name="connsiteY4399" fmla="*/ 2773820 h 6787551"/>
              <a:gd name="connsiteX4400" fmla="*/ 5384479 w 12191091"/>
              <a:gd name="connsiteY4400" fmla="*/ 2871009 h 6787551"/>
              <a:gd name="connsiteX4401" fmla="*/ 5387203 w 12191091"/>
              <a:gd name="connsiteY4401" fmla="*/ 2929136 h 6787551"/>
              <a:gd name="connsiteX4402" fmla="*/ 5347645 w 12191091"/>
              <a:gd name="connsiteY4402" fmla="*/ 2894529 h 6787551"/>
              <a:gd name="connsiteX4403" fmla="*/ 5346929 w 12191091"/>
              <a:gd name="connsiteY4403" fmla="*/ 2835523 h 6787551"/>
              <a:gd name="connsiteX4404" fmla="*/ 5384479 w 12191091"/>
              <a:gd name="connsiteY4404" fmla="*/ 2871009 h 6787551"/>
              <a:gd name="connsiteX4405" fmla="*/ 5387340 w 12191091"/>
              <a:gd name="connsiteY4405" fmla="*/ 2873705 h 6787551"/>
              <a:gd name="connsiteX4406" fmla="*/ 5425523 w 12191091"/>
              <a:gd name="connsiteY4406" fmla="*/ 2908669 h 6787551"/>
              <a:gd name="connsiteX4407" fmla="*/ 5430309 w 12191091"/>
              <a:gd name="connsiteY4407" fmla="*/ 2965641 h 6787551"/>
              <a:gd name="connsiteX4408" fmla="*/ 5390091 w 12191091"/>
              <a:gd name="connsiteY4408" fmla="*/ 2931612 h 6787551"/>
              <a:gd name="connsiteX4409" fmla="*/ 5387340 w 12191091"/>
              <a:gd name="connsiteY4409" fmla="*/ 2873705 h 6787551"/>
              <a:gd name="connsiteX4410" fmla="*/ 5430612 w 12191091"/>
              <a:gd name="connsiteY4410" fmla="*/ 2969079 h 6787551"/>
              <a:gd name="connsiteX4411" fmla="*/ 5443514 w 12191091"/>
              <a:gd name="connsiteY4411" fmla="*/ 3101232 h 6787551"/>
              <a:gd name="connsiteX4412" fmla="*/ 5585846 w 12191091"/>
              <a:gd name="connsiteY4412" fmla="*/ 3833193 h 6787551"/>
              <a:gd name="connsiteX4413" fmla="*/ 5927095 w 12191091"/>
              <a:gd name="connsiteY4413" fmla="*/ 4403868 h 6787551"/>
              <a:gd name="connsiteX4414" fmla="*/ 6231125 w 12191091"/>
              <a:gd name="connsiteY4414" fmla="*/ 4615742 h 6787551"/>
              <a:gd name="connsiteX4415" fmla="*/ 6582607 w 12191091"/>
              <a:gd name="connsiteY4415" fmla="*/ 4734416 h 6787551"/>
              <a:gd name="connsiteX4416" fmla="*/ 7155593 w 12191091"/>
              <a:gd name="connsiteY4416" fmla="*/ 4788224 h 6787551"/>
              <a:gd name="connsiteX4417" fmla="*/ 7329642 w 12191091"/>
              <a:gd name="connsiteY4417" fmla="*/ 4784730 h 6787551"/>
              <a:gd name="connsiteX4418" fmla="*/ 8382083 w 12191091"/>
              <a:gd name="connsiteY4418" fmla="*/ 4666441 h 6787551"/>
              <a:gd name="connsiteX4419" fmla="*/ 8796121 w 12191091"/>
              <a:gd name="connsiteY4419" fmla="*/ 4595578 h 6787551"/>
              <a:gd name="connsiteX4420" fmla="*/ 8794140 w 12191091"/>
              <a:gd name="connsiteY4420" fmla="*/ 4596018 h 6787551"/>
              <a:gd name="connsiteX4421" fmla="*/ 8324699 w 12191091"/>
              <a:gd name="connsiteY4421" fmla="*/ 4688338 h 6787551"/>
              <a:gd name="connsiteX4422" fmla="*/ 7260980 w 12191091"/>
              <a:gd name="connsiteY4422" fmla="*/ 4823050 h 6787551"/>
              <a:gd name="connsiteX4423" fmla="*/ 5849189 w 12191091"/>
              <a:gd name="connsiteY4423" fmla="*/ 4433302 h 6787551"/>
              <a:gd name="connsiteX4424" fmla="*/ 5518586 w 12191091"/>
              <a:gd name="connsiteY4424" fmla="*/ 3839960 h 6787551"/>
              <a:gd name="connsiteX4425" fmla="*/ 5399087 w 12191091"/>
              <a:gd name="connsiteY4425" fmla="*/ 3080298 h 6787551"/>
              <a:gd name="connsiteX4426" fmla="*/ 5390256 w 12191091"/>
              <a:gd name="connsiteY4426" fmla="*/ 2934913 h 6787551"/>
              <a:gd name="connsiteX4427" fmla="*/ 5430612 w 12191091"/>
              <a:gd name="connsiteY4427" fmla="*/ 2969079 h 6787551"/>
              <a:gd name="connsiteX4428" fmla="*/ 8893008 w 12191091"/>
              <a:gd name="connsiteY4428" fmla="*/ 4575579 h 6787551"/>
              <a:gd name="connsiteX4429" fmla="*/ 8899610 w 12191091"/>
              <a:gd name="connsiteY4429" fmla="*/ 4574038 h 6787551"/>
              <a:gd name="connsiteX4430" fmla="*/ 8903351 w 12191091"/>
              <a:gd name="connsiteY4430" fmla="*/ 4573488 h 6787551"/>
              <a:gd name="connsiteX4431" fmla="*/ 8894135 w 12191091"/>
              <a:gd name="connsiteY4431" fmla="*/ 4575386 h 6787551"/>
              <a:gd name="connsiteX4432" fmla="*/ 8893008 w 12191091"/>
              <a:gd name="connsiteY4432" fmla="*/ 4575579 h 6787551"/>
              <a:gd name="connsiteX4433" fmla="*/ 8995946 w 12191091"/>
              <a:gd name="connsiteY4433" fmla="*/ 4557038 h 6787551"/>
              <a:gd name="connsiteX4434" fmla="*/ 9002989 w 12191091"/>
              <a:gd name="connsiteY4434" fmla="*/ 4555580 h 6787551"/>
              <a:gd name="connsiteX4435" fmla="*/ 9009921 w 12191091"/>
              <a:gd name="connsiteY4435" fmla="*/ 4554782 h 6787551"/>
              <a:gd name="connsiteX4436" fmla="*/ 9002961 w 12191091"/>
              <a:gd name="connsiteY4436" fmla="*/ 4556020 h 6787551"/>
              <a:gd name="connsiteX4437" fmla="*/ 8995946 w 12191091"/>
              <a:gd name="connsiteY4437" fmla="*/ 4557038 h 6787551"/>
              <a:gd name="connsiteX4438" fmla="*/ 9099160 w 12191091"/>
              <a:gd name="connsiteY4438" fmla="*/ 4541743 h 6787551"/>
              <a:gd name="connsiteX4439" fmla="*/ 9103231 w 12191091"/>
              <a:gd name="connsiteY4439" fmla="*/ 4541028 h 6787551"/>
              <a:gd name="connsiteX4440" fmla="*/ 9109393 w 12191091"/>
              <a:gd name="connsiteY4440" fmla="*/ 4540533 h 6787551"/>
              <a:gd name="connsiteX4441" fmla="*/ 9107056 w 12191091"/>
              <a:gd name="connsiteY4441" fmla="*/ 4540863 h 6787551"/>
              <a:gd name="connsiteX4442" fmla="*/ 9099160 w 12191091"/>
              <a:gd name="connsiteY4442" fmla="*/ 4541743 h 6787551"/>
              <a:gd name="connsiteX4443" fmla="*/ 9195140 w 12191091"/>
              <a:gd name="connsiteY4443" fmla="*/ 4530987 h 6787551"/>
              <a:gd name="connsiteX4444" fmla="*/ 9201081 w 12191091"/>
              <a:gd name="connsiteY4444" fmla="*/ 4530162 h 6787551"/>
              <a:gd name="connsiteX4445" fmla="*/ 9205180 w 12191091"/>
              <a:gd name="connsiteY4445" fmla="*/ 4529969 h 6787551"/>
              <a:gd name="connsiteX4446" fmla="*/ 9197477 w 12191091"/>
              <a:gd name="connsiteY4446" fmla="*/ 4530822 h 6787551"/>
              <a:gd name="connsiteX4447" fmla="*/ 9195140 w 12191091"/>
              <a:gd name="connsiteY4447" fmla="*/ 4530987 h 6787551"/>
              <a:gd name="connsiteX4448" fmla="*/ 9288753 w 12191091"/>
              <a:gd name="connsiteY4448" fmla="*/ 4523889 h 6787551"/>
              <a:gd name="connsiteX4449" fmla="*/ 9296592 w 12191091"/>
              <a:gd name="connsiteY4449" fmla="*/ 4523064 h 6787551"/>
              <a:gd name="connsiteX4450" fmla="*/ 9304571 w 12191091"/>
              <a:gd name="connsiteY4450" fmla="*/ 4523036 h 6787551"/>
              <a:gd name="connsiteX4451" fmla="*/ 9296537 w 12191091"/>
              <a:gd name="connsiteY4451" fmla="*/ 4523587 h 6787551"/>
              <a:gd name="connsiteX4452" fmla="*/ 9288753 w 12191091"/>
              <a:gd name="connsiteY4452" fmla="*/ 4523889 h 6787551"/>
              <a:gd name="connsiteX4453" fmla="*/ 9383906 w 12191091"/>
              <a:gd name="connsiteY4453" fmla="*/ 4520561 h 6787551"/>
              <a:gd name="connsiteX4454" fmla="*/ 9393424 w 12191091"/>
              <a:gd name="connsiteY4454" fmla="*/ 4519955 h 6787551"/>
              <a:gd name="connsiteX4455" fmla="*/ 9402585 w 12191091"/>
              <a:gd name="connsiteY4455" fmla="*/ 4520341 h 6787551"/>
              <a:gd name="connsiteX4456" fmla="*/ 9391884 w 12191091"/>
              <a:gd name="connsiteY4456" fmla="*/ 4520616 h 6787551"/>
              <a:gd name="connsiteX4457" fmla="*/ 9383906 w 12191091"/>
              <a:gd name="connsiteY4457" fmla="*/ 4520561 h 6787551"/>
              <a:gd name="connsiteX4458" fmla="*/ 9477850 w 12191091"/>
              <a:gd name="connsiteY4458" fmla="*/ 4521496 h 6787551"/>
              <a:gd name="connsiteX4459" fmla="*/ 9488716 w 12191091"/>
              <a:gd name="connsiteY4459" fmla="*/ 4521303 h 6787551"/>
              <a:gd name="connsiteX4460" fmla="*/ 9499197 w 12191091"/>
              <a:gd name="connsiteY4460" fmla="*/ 4522321 h 6787551"/>
              <a:gd name="connsiteX4461" fmla="*/ 9487615 w 12191091"/>
              <a:gd name="connsiteY4461" fmla="*/ 4522074 h 6787551"/>
              <a:gd name="connsiteX4462" fmla="*/ 9477850 w 12191091"/>
              <a:gd name="connsiteY4462" fmla="*/ 4521496 h 6787551"/>
              <a:gd name="connsiteX4463" fmla="*/ 9570225 w 12191091"/>
              <a:gd name="connsiteY4463" fmla="*/ 4527026 h 6787551"/>
              <a:gd name="connsiteX4464" fmla="*/ 9582109 w 12191091"/>
              <a:gd name="connsiteY4464" fmla="*/ 4527383 h 6787551"/>
              <a:gd name="connsiteX4465" fmla="*/ 9594268 w 12191091"/>
              <a:gd name="connsiteY4465" fmla="*/ 4529254 h 6787551"/>
              <a:gd name="connsiteX4466" fmla="*/ 9581559 w 12191091"/>
              <a:gd name="connsiteY4466" fmla="*/ 4528291 h 6787551"/>
              <a:gd name="connsiteX4467" fmla="*/ 9570225 w 12191091"/>
              <a:gd name="connsiteY4467" fmla="*/ 4527026 h 6787551"/>
              <a:gd name="connsiteX4468" fmla="*/ 9659904 w 12191091"/>
              <a:gd name="connsiteY4468" fmla="*/ 4537286 h 6787551"/>
              <a:gd name="connsiteX4469" fmla="*/ 9673246 w 12191091"/>
              <a:gd name="connsiteY4469" fmla="*/ 4538442 h 6787551"/>
              <a:gd name="connsiteX4470" fmla="*/ 9686313 w 12191091"/>
              <a:gd name="connsiteY4470" fmla="*/ 4541330 h 6787551"/>
              <a:gd name="connsiteX4471" fmla="*/ 9672256 w 12191091"/>
              <a:gd name="connsiteY4471" fmla="*/ 4539460 h 6787551"/>
              <a:gd name="connsiteX4472" fmla="*/ 9659904 w 12191091"/>
              <a:gd name="connsiteY4472" fmla="*/ 4537286 h 6787551"/>
              <a:gd name="connsiteX4473" fmla="*/ 9747246 w 12191091"/>
              <a:gd name="connsiteY4473" fmla="*/ 4552581 h 6787551"/>
              <a:gd name="connsiteX4474" fmla="*/ 9761660 w 12191091"/>
              <a:gd name="connsiteY4474" fmla="*/ 4554727 h 6787551"/>
              <a:gd name="connsiteX4475" fmla="*/ 9775717 w 12191091"/>
              <a:gd name="connsiteY4475" fmla="*/ 4558798 h 6787551"/>
              <a:gd name="connsiteX4476" fmla="*/ 9761000 w 12191091"/>
              <a:gd name="connsiteY4476" fmla="*/ 4555938 h 6787551"/>
              <a:gd name="connsiteX4477" fmla="*/ 9747246 w 12191091"/>
              <a:gd name="connsiteY4477" fmla="*/ 4552581 h 6787551"/>
              <a:gd name="connsiteX4478" fmla="*/ 9833266 w 12191091"/>
              <a:gd name="connsiteY4478" fmla="*/ 4573516 h 6787551"/>
              <a:gd name="connsiteX4479" fmla="*/ 9848231 w 12191091"/>
              <a:gd name="connsiteY4479" fmla="*/ 4576734 h 6787551"/>
              <a:gd name="connsiteX4480" fmla="*/ 9862508 w 12191091"/>
              <a:gd name="connsiteY4480" fmla="*/ 4582099 h 6787551"/>
              <a:gd name="connsiteX4481" fmla="*/ 9848534 w 12191091"/>
              <a:gd name="connsiteY4481" fmla="*/ 4578330 h 6787551"/>
              <a:gd name="connsiteX4482" fmla="*/ 9833266 w 12191091"/>
              <a:gd name="connsiteY4482" fmla="*/ 4573516 h 6787551"/>
              <a:gd name="connsiteX4483" fmla="*/ 9916564 w 12191091"/>
              <a:gd name="connsiteY4483" fmla="*/ 4600310 h 6787551"/>
              <a:gd name="connsiteX4484" fmla="*/ 9932023 w 12191091"/>
              <a:gd name="connsiteY4484" fmla="*/ 4604848 h 6787551"/>
              <a:gd name="connsiteX4485" fmla="*/ 9945668 w 12191091"/>
              <a:gd name="connsiteY4485" fmla="*/ 4611258 h 6787551"/>
              <a:gd name="connsiteX4486" fmla="*/ 9930401 w 12191091"/>
              <a:gd name="connsiteY4486" fmla="*/ 4605866 h 6787551"/>
              <a:gd name="connsiteX4487" fmla="*/ 9916564 w 12191091"/>
              <a:gd name="connsiteY4487" fmla="*/ 4600310 h 6787551"/>
              <a:gd name="connsiteX4488" fmla="*/ 9995570 w 12191091"/>
              <a:gd name="connsiteY4488" fmla="*/ 4632495 h 6787551"/>
              <a:gd name="connsiteX4489" fmla="*/ 10010810 w 12191091"/>
              <a:gd name="connsiteY4489" fmla="*/ 4638299 h 6787551"/>
              <a:gd name="connsiteX4490" fmla="*/ 10026242 w 12191091"/>
              <a:gd name="connsiteY4490" fmla="*/ 4647267 h 6787551"/>
              <a:gd name="connsiteX4491" fmla="*/ 10012377 w 12191091"/>
              <a:gd name="connsiteY4491" fmla="*/ 4641023 h 6787551"/>
              <a:gd name="connsiteX4492" fmla="*/ 9995570 w 12191091"/>
              <a:gd name="connsiteY4492" fmla="*/ 4632495 h 6787551"/>
              <a:gd name="connsiteX4493" fmla="*/ 10072512 w 12191091"/>
              <a:gd name="connsiteY4493" fmla="*/ 4671888 h 6787551"/>
              <a:gd name="connsiteX4494" fmla="*/ 10088027 w 12191091"/>
              <a:gd name="connsiteY4494" fmla="*/ 4679398 h 6787551"/>
              <a:gd name="connsiteX4495" fmla="*/ 10101782 w 12191091"/>
              <a:gd name="connsiteY4495" fmla="*/ 4689136 h 6787551"/>
              <a:gd name="connsiteX4496" fmla="*/ 10085441 w 12191091"/>
              <a:gd name="connsiteY4496" fmla="*/ 4679976 h 6787551"/>
              <a:gd name="connsiteX4497" fmla="*/ 10072512 w 12191091"/>
              <a:gd name="connsiteY4497" fmla="*/ 4671888 h 6787551"/>
              <a:gd name="connsiteX4498" fmla="*/ 10147309 w 12191091"/>
              <a:gd name="connsiteY4498" fmla="*/ 4718763 h 6787551"/>
              <a:gd name="connsiteX4499" fmla="*/ 10162879 w 12191091"/>
              <a:gd name="connsiteY4499" fmla="*/ 4728116 h 6787551"/>
              <a:gd name="connsiteX4500" fmla="*/ 10179577 w 12191091"/>
              <a:gd name="connsiteY4500" fmla="*/ 4742476 h 6787551"/>
              <a:gd name="connsiteX4501" fmla="*/ 10165850 w 12191091"/>
              <a:gd name="connsiteY4501" fmla="*/ 4732931 h 6787551"/>
              <a:gd name="connsiteX4502" fmla="*/ 10147309 w 12191091"/>
              <a:gd name="connsiteY4502" fmla="*/ 4718763 h 6787551"/>
              <a:gd name="connsiteX4503" fmla="*/ 10218338 w 12191091"/>
              <a:gd name="connsiteY4503" fmla="*/ 4773616 h 6787551"/>
              <a:gd name="connsiteX4504" fmla="*/ 10232890 w 12191091"/>
              <a:gd name="connsiteY4504" fmla="*/ 4784372 h 6787551"/>
              <a:gd name="connsiteX4505" fmla="*/ 10246012 w 12191091"/>
              <a:gd name="connsiteY4505" fmla="*/ 4798072 h 6787551"/>
              <a:gd name="connsiteX4506" fmla="*/ 10231267 w 12191091"/>
              <a:gd name="connsiteY4506" fmla="*/ 4785583 h 6787551"/>
              <a:gd name="connsiteX4507" fmla="*/ 10218338 w 12191091"/>
              <a:gd name="connsiteY4507" fmla="*/ 4773616 h 6787551"/>
              <a:gd name="connsiteX4508" fmla="*/ 10285019 w 12191091"/>
              <a:gd name="connsiteY4508" fmla="*/ 4836475 h 6787551"/>
              <a:gd name="connsiteX4509" fmla="*/ 10298499 w 12191091"/>
              <a:gd name="connsiteY4509" fmla="*/ 4848634 h 6787551"/>
              <a:gd name="connsiteX4510" fmla="*/ 10309943 w 12191091"/>
              <a:gd name="connsiteY4510" fmla="*/ 4863131 h 6787551"/>
              <a:gd name="connsiteX4511" fmla="*/ 10295803 w 12191091"/>
              <a:gd name="connsiteY4511" fmla="*/ 4848579 h 6787551"/>
              <a:gd name="connsiteX4512" fmla="*/ 10285019 w 12191091"/>
              <a:gd name="connsiteY4512" fmla="*/ 4836475 h 6787551"/>
              <a:gd name="connsiteX4513" fmla="*/ 10341000 w 12191091"/>
              <a:gd name="connsiteY4513" fmla="*/ 4899635 h 6787551"/>
              <a:gd name="connsiteX4514" fmla="*/ 10355635 w 12191091"/>
              <a:gd name="connsiteY4514" fmla="*/ 4915673 h 6787551"/>
              <a:gd name="connsiteX4515" fmla="*/ 10369279 w 12191091"/>
              <a:gd name="connsiteY4515" fmla="*/ 4936663 h 6787551"/>
              <a:gd name="connsiteX4516" fmla="*/ 10355497 w 12191091"/>
              <a:gd name="connsiteY4516" fmla="*/ 4919387 h 6787551"/>
              <a:gd name="connsiteX4517" fmla="*/ 10341000 w 12191091"/>
              <a:gd name="connsiteY4517" fmla="*/ 4899635 h 6787551"/>
              <a:gd name="connsiteX4518" fmla="*/ 10384107 w 12191091"/>
              <a:gd name="connsiteY4518" fmla="*/ 4955616 h 6787551"/>
              <a:gd name="connsiteX4519" fmla="*/ 10366199 w 12191091"/>
              <a:gd name="connsiteY4519" fmla="*/ 4927392 h 6787551"/>
              <a:gd name="connsiteX4520" fmla="*/ 10382126 w 12191091"/>
              <a:gd name="connsiteY4520" fmla="*/ 4945410 h 6787551"/>
              <a:gd name="connsiteX4521" fmla="*/ 10397944 w 12191091"/>
              <a:gd name="connsiteY4521" fmla="*/ 4973717 h 6787551"/>
              <a:gd name="connsiteX4522" fmla="*/ 10384107 w 12191091"/>
              <a:gd name="connsiteY4522" fmla="*/ 4955616 h 6787551"/>
              <a:gd name="connsiteX4523" fmla="*/ 10357781 w 12191091"/>
              <a:gd name="connsiteY4523" fmla="*/ 4914435 h 6787551"/>
              <a:gd name="connsiteX4524" fmla="*/ 10339129 w 12191091"/>
              <a:gd name="connsiteY4524" fmla="*/ 4886541 h 6787551"/>
              <a:gd name="connsiteX4525" fmla="*/ 10358908 w 12191091"/>
              <a:gd name="connsiteY4525" fmla="*/ 4905660 h 6787551"/>
              <a:gd name="connsiteX4526" fmla="*/ 10376212 w 12191091"/>
              <a:gd name="connsiteY4526" fmla="*/ 4935067 h 6787551"/>
              <a:gd name="connsiteX4527" fmla="*/ 10357781 w 12191091"/>
              <a:gd name="connsiteY4527" fmla="*/ 4914435 h 6787551"/>
              <a:gd name="connsiteX4528" fmla="*/ 10330409 w 12191091"/>
              <a:gd name="connsiteY4528" fmla="*/ 4873859 h 6787551"/>
              <a:gd name="connsiteX4529" fmla="*/ 10308814 w 12191091"/>
              <a:gd name="connsiteY4529" fmla="*/ 4843324 h 6787551"/>
              <a:gd name="connsiteX4530" fmla="*/ 10332417 w 12191091"/>
              <a:gd name="connsiteY4530" fmla="*/ 4862636 h 6787551"/>
              <a:gd name="connsiteX4531" fmla="*/ 10352527 w 12191091"/>
              <a:gd name="connsiteY4531" fmla="*/ 4895014 h 6787551"/>
              <a:gd name="connsiteX4532" fmla="*/ 10330409 w 12191091"/>
              <a:gd name="connsiteY4532" fmla="*/ 4873859 h 6787551"/>
              <a:gd name="connsiteX4533" fmla="*/ 10302652 w 12191091"/>
              <a:gd name="connsiteY4533" fmla="*/ 4834824 h 6787551"/>
              <a:gd name="connsiteX4534" fmla="*/ 10278280 w 12191091"/>
              <a:gd name="connsiteY4534" fmla="*/ 4802226 h 6787551"/>
              <a:gd name="connsiteX4535" fmla="*/ 10304936 w 12191091"/>
              <a:gd name="connsiteY4535" fmla="*/ 4820629 h 6787551"/>
              <a:gd name="connsiteX4536" fmla="*/ 10327576 w 12191091"/>
              <a:gd name="connsiteY4536" fmla="*/ 4855071 h 6787551"/>
              <a:gd name="connsiteX4537" fmla="*/ 10302652 w 12191091"/>
              <a:gd name="connsiteY4537" fmla="*/ 4834824 h 6787551"/>
              <a:gd name="connsiteX4538" fmla="*/ 10273218 w 12191091"/>
              <a:gd name="connsiteY4538" fmla="*/ 4795624 h 6787551"/>
              <a:gd name="connsiteX4539" fmla="*/ 10248350 w 12191091"/>
              <a:gd name="connsiteY4539" fmla="*/ 4764208 h 6787551"/>
              <a:gd name="connsiteX4540" fmla="*/ 10277592 w 12191091"/>
              <a:gd name="connsiteY4540" fmla="*/ 4781154 h 6787551"/>
              <a:gd name="connsiteX4541" fmla="*/ 10300892 w 12191091"/>
              <a:gd name="connsiteY4541" fmla="*/ 4814632 h 6787551"/>
              <a:gd name="connsiteX4542" fmla="*/ 10273218 w 12191091"/>
              <a:gd name="connsiteY4542" fmla="*/ 4795624 h 6787551"/>
              <a:gd name="connsiteX4543" fmla="*/ 10243178 w 12191091"/>
              <a:gd name="connsiteY4543" fmla="*/ 4757854 h 6787551"/>
              <a:gd name="connsiteX4544" fmla="*/ 10216522 w 12191091"/>
              <a:gd name="connsiteY4544" fmla="*/ 4725998 h 6787551"/>
              <a:gd name="connsiteX4545" fmla="*/ 10248212 w 12191091"/>
              <a:gd name="connsiteY4545" fmla="*/ 4741156 h 6787551"/>
              <a:gd name="connsiteX4546" fmla="*/ 10273383 w 12191091"/>
              <a:gd name="connsiteY4546" fmla="*/ 4775267 h 6787551"/>
              <a:gd name="connsiteX4547" fmla="*/ 10243178 w 12191091"/>
              <a:gd name="connsiteY4547" fmla="*/ 4757854 h 6787551"/>
              <a:gd name="connsiteX4548" fmla="*/ 10212176 w 12191091"/>
              <a:gd name="connsiteY4548" fmla="*/ 4720937 h 6787551"/>
              <a:gd name="connsiteX4549" fmla="*/ 10185079 w 12191091"/>
              <a:gd name="connsiteY4549" fmla="*/ 4690402 h 6787551"/>
              <a:gd name="connsiteX4550" fmla="*/ 10218860 w 12191091"/>
              <a:gd name="connsiteY4550" fmla="*/ 4703496 h 6787551"/>
              <a:gd name="connsiteX4551" fmla="*/ 10244609 w 12191091"/>
              <a:gd name="connsiteY4551" fmla="*/ 4736342 h 6787551"/>
              <a:gd name="connsiteX4552" fmla="*/ 10212176 w 12191091"/>
              <a:gd name="connsiteY4552" fmla="*/ 4720937 h 6787551"/>
              <a:gd name="connsiteX4553" fmla="*/ 10180568 w 12191091"/>
              <a:gd name="connsiteY4553" fmla="*/ 4685505 h 6787551"/>
              <a:gd name="connsiteX4554" fmla="*/ 10151793 w 12191091"/>
              <a:gd name="connsiteY4554" fmla="*/ 4654915 h 6787551"/>
              <a:gd name="connsiteX4555" fmla="*/ 10187610 w 12191091"/>
              <a:gd name="connsiteY4555" fmla="*/ 4665808 h 6787551"/>
              <a:gd name="connsiteX4556" fmla="*/ 10215009 w 12191091"/>
              <a:gd name="connsiteY4556" fmla="*/ 4698764 h 6787551"/>
              <a:gd name="connsiteX4557" fmla="*/ 10180568 w 12191091"/>
              <a:gd name="connsiteY4557" fmla="*/ 4685505 h 6787551"/>
              <a:gd name="connsiteX4558" fmla="*/ 10147942 w 12191091"/>
              <a:gd name="connsiteY4558" fmla="*/ 4650899 h 6787551"/>
              <a:gd name="connsiteX4559" fmla="*/ 10117930 w 12191091"/>
              <a:gd name="connsiteY4559" fmla="*/ 4620831 h 6787551"/>
              <a:gd name="connsiteX4560" fmla="*/ 10155507 w 12191091"/>
              <a:gd name="connsiteY4560" fmla="*/ 4629469 h 6787551"/>
              <a:gd name="connsiteX4561" fmla="*/ 10184226 w 12191091"/>
              <a:gd name="connsiteY4561" fmla="*/ 4661902 h 6787551"/>
              <a:gd name="connsiteX4562" fmla="*/ 10147942 w 12191091"/>
              <a:gd name="connsiteY4562" fmla="*/ 4650899 h 6787551"/>
              <a:gd name="connsiteX4563" fmla="*/ 10114106 w 12191091"/>
              <a:gd name="connsiteY4563" fmla="*/ 4617145 h 6787551"/>
              <a:gd name="connsiteX4564" fmla="*/ 10083406 w 12191091"/>
              <a:gd name="connsiteY4564" fmla="*/ 4588150 h 6787551"/>
              <a:gd name="connsiteX4565" fmla="*/ 10122634 w 12191091"/>
              <a:gd name="connsiteY4565" fmla="*/ 4594505 h 6787551"/>
              <a:gd name="connsiteX4566" fmla="*/ 10152206 w 12191091"/>
              <a:gd name="connsiteY4566" fmla="*/ 4625838 h 6787551"/>
              <a:gd name="connsiteX4567" fmla="*/ 10114106 w 12191091"/>
              <a:gd name="connsiteY4567" fmla="*/ 4617145 h 6787551"/>
              <a:gd name="connsiteX4568" fmla="*/ 10079747 w 12191091"/>
              <a:gd name="connsiteY4568" fmla="*/ 4584794 h 6787551"/>
              <a:gd name="connsiteX4569" fmla="*/ 10078097 w 12191091"/>
              <a:gd name="connsiteY4569" fmla="*/ 4583281 h 6787551"/>
              <a:gd name="connsiteX4570" fmla="*/ 10048111 w 12191091"/>
              <a:gd name="connsiteY4570" fmla="*/ 4556735 h 6787551"/>
              <a:gd name="connsiteX4571" fmla="*/ 10088742 w 12191091"/>
              <a:gd name="connsiteY4571" fmla="*/ 4560807 h 6787551"/>
              <a:gd name="connsiteX4572" fmla="*/ 10118122 w 12191091"/>
              <a:gd name="connsiteY4572" fmla="*/ 4589856 h 6787551"/>
              <a:gd name="connsiteX4573" fmla="*/ 10119443 w 12191091"/>
              <a:gd name="connsiteY4573" fmla="*/ 4591204 h 6787551"/>
              <a:gd name="connsiteX4574" fmla="*/ 10079747 w 12191091"/>
              <a:gd name="connsiteY4574" fmla="*/ 4584794 h 6787551"/>
              <a:gd name="connsiteX4575" fmla="*/ 10044563 w 12191091"/>
              <a:gd name="connsiteY4575" fmla="*/ 4553627 h 6787551"/>
              <a:gd name="connsiteX4576" fmla="*/ 10011662 w 12191091"/>
              <a:gd name="connsiteY4576" fmla="*/ 4526200 h 6787551"/>
              <a:gd name="connsiteX4577" fmla="*/ 10053558 w 12191091"/>
              <a:gd name="connsiteY4577" fmla="*/ 4527988 h 6787551"/>
              <a:gd name="connsiteX4578" fmla="*/ 10085551 w 12191091"/>
              <a:gd name="connsiteY4578" fmla="*/ 4557726 h 6787551"/>
              <a:gd name="connsiteX4579" fmla="*/ 10044563 w 12191091"/>
              <a:gd name="connsiteY4579" fmla="*/ 4553627 h 6787551"/>
              <a:gd name="connsiteX4580" fmla="*/ 10008114 w 12191091"/>
              <a:gd name="connsiteY4580" fmla="*/ 4523339 h 6787551"/>
              <a:gd name="connsiteX4581" fmla="*/ 9974250 w 12191091"/>
              <a:gd name="connsiteY4581" fmla="*/ 4496793 h 6787551"/>
              <a:gd name="connsiteX4582" fmla="*/ 10017439 w 12191091"/>
              <a:gd name="connsiteY4582" fmla="*/ 4496408 h 6787551"/>
              <a:gd name="connsiteX4583" fmla="*/ 10050395 w 12191091"/>
              <a:gd name="connsiteY4583" fmla="*/ 4525100 h 6787551"/>
              <a:gd name="connsiteX4584" fmla="*/ 10008114 w 12191091"/>
              <a:gd name="connsiteY4584" fmla="*/ 4523339 h 6787551"/>
              <a:gd name="connsiteX4585" fmla="*/ 9970674 w 12191091"/>
              <a:gd name="connsiteY4585" fmla="*/ 4494097 h 6787551"/>
              <a:gd name="connsiteX4586" fmla="*/ 9936287 w 12191091"/>
              <a:gd name="connsiteY4586" fmla="*/ 4468816 h 6787551"/>
              <a:gd name="connsiteX4587" fmla="*/ 9980550 w 12191091"/>
              <a:gd name="connsiteY4587" fmla="*/ 4466176 h 6787551"/>
              <a:gd name="connsiteX4588" fmla="*/ 10014248 w 12191091"/>
              <a:gd name="connsiteY4588" fmla="*/ 4493685 h 6787551"/>
              <a:gd name="connsiteX4589" fmla="*/ 9970674 w 12191091"/>
              <a:gd name="connsiteY4589" fmla="*/ 4494097 h 6787551"/>
              <a:gd name="connsiteX4590" fmla="*/ 9932684 w 12191091"/>
              <a:gd name="connsiteY4590" fmla="*/ 4466285 h 6787551"/>
              <a:gd name="connsiteX4591" fmla="*/ 9897830 w 12191091"/>
              <a:gd name="connsiteY4591" fmla="*/ 4442215 h 6787551"/>
              <a:gd name="connsiteX4592" fmla="*/ 9943055 w 12191091"/>
              <a:gd name="connsiteY4592" fmla="*/ 4437456 h 6787551"/>
              <a:gd name="connsiteX4593" fmla="*/ 9977331 w 12191091"/>
              <a:gd name="connsiteY4593" fmla="*/ 4463617 h 6787551"/>
              <a:gd name="connsiteX4594" fmla="*/ 9932684 w 12191091"/>
              <a:gd name="connsiteY4594" fmla="*/ 4466285 h 6787551"/>
              <a:gd name="connsiteX4595" fmla="*/ 9894199 w 12191091"/>
              <a:gd name="connsiteY4595" fmla="*/ 4439849 h 6787551"/>
              <a:gd name="connsiteX4596" fmla="*/ 9857749 w 12191091"/>
              <a:gd name="connsiteY4596" fmla="*/ 4416302 h 6787551"/>
              <a:gd name="connsiteX4597" fmla="*/ 9903964 w 12191091"/>
              <a:gd name="connsiteY4597" fmla="*/ 4409507 h 6787551"/>
              <a:gd name="connsiteX4598" fmla="*/ 9939809 w 12191091"/>
              <a:gd name="connsiteY4598" fmla="*/ 4435035 h 6787551"/>
              <a:gd name="connsiteX4599" fmla="*/ 9894199 w 12191091"/>
              <a:gd name="connsiteY4599" fmla="*/ 4439849 h 6787551"/>
              <a:gd name="connsiteX4600" fmla="*/ 9854145 w 12191091"/>
              <a:gd name="connsiteY4600" fmla="*/ 4414073 h 6787551"/>
              <a:gd name="connsiteX4601" fmla="*/ 9817146 w 12191091"/>
              <a:gd name="connsiteY4601" fmla="*/ 4391763 h 6787551"/>
              <a:gd name="connsiteX4602" fmla="*/ 9864214 w 12191091"/>
              <a:gd name="connsiteY4602" fmla="*/ 4382988 h 6787551"/>
              <a:gd name="connsiteX4603" fmla="*/ 9900663 w 12191091"/>
              <a:gd name="connsiteY4603" fmla="*/ 4407196 h 6787551"/>
              <a:gd name="connsiteX4604" fmla="*/ 9854145 w 12191091"/>
              <a:gd name="connsiteY4604" fmla="*/ 4414073 h 6787551"/>
              <a:gd name="connsiteX4605" fmla="*/ 9813514 w 12191091"/>
              <a:gd name="connsiteY4605" fmla="*/ 4389645 h 6787551"/>
              <a:gd name="connsiteX4606" fmla="*/ 9781687 w 12191091"/>
              <a:gd name="connsiteY4606" fmla="*/ 4371627 h 6787551"/>
              <a:gd name="connsiteX4607" fmla="*/ 9775387 w 12191091"/>
              <a:gd name="connsiteY4607" fmla="*/ 4368243 h 6787551"/>
              <a:gd name="connsiteX4608" fmla="*/ 9823225 w 12191091"/>
              <a:gd name="connsiteY4608" fmla="*/ 4357515 h 6787551"/>
              <a:gd name="connsiteX4609" fmla="*/ 9860830 w 12191091"/>
              <a:gd name="connsiteY4609" fmla="*/ 4380787 h 6787551"/>
              <a:gd name="connsiteX4610" fmla="*/ 9813514 w 12191091"/>
              <a:gd name="connsiteY4610" fmla="*/ 4389645 h 6787551"/>
              <a:gd name="connsiteX4611" fmla="*/ 9771701 w 12191091"/>
              <a:gd name="connsiteY4611" fmla="*/ 4366263 h 6787551"/>
              <a:gd name="connsiteX4612" fmla="*/ 9406711 w 12191091"/>
              <a:gd name="connsiteY4612" fmla="*/ 4220822 h 6787551"/>
              <a:gd name="connsiteX4613" fmla="*/ 8563670 w 12191091"/>
              <a:gd name="connsiteY4613" fmla="*/ 4043031 h 6787551"/>
              <a:gd name="connsiteX4614" fmla="*/ 8213920 w 12191091"/>
              <a:gd name="connsiteY4614" fmla="*/ 3988041 h 6787551"/>
              <a:gd name="connsiteX4615" fmla="*/ 7365239 w 12191091"/>
              <a:gd name="connsiteY4615" fmla="*/ 3836411 h 6787551"/>
              <a:gd name="connsiteX4616" fmla="*/ 6845484 w 12191091"/>
              <a:gd name="connsiteY4616" fmla="*/ 3694547 h 6787551"/>
              <a:gd name="connsiteX4617" fmla="*/ 6380334 w 12191091"/>
              <a:gd name="connsiteY4617" fmla="*/ 3513208 h 6787551"/>
              <a:gd name="connsiteX4618" fmla="*/ 6406825 w 12191091"/>
              <a:gd name="connsiteY4618" fmla="*/ 3522836 h 6787551"/>
              <a:gd name="connsiteX4619" fmla="*/ 6914587 w 12191091"/>
              <a:gd name="connsiteY4619" fmla="*/ 3689568 h 6787551"/>
              <a:gd name="connsiteX4620" fmla="*/ 7444520 w 12191091"/>
              <a:gd name="connsiteY4620" fmla="*/ 3807719 h 6787551"/>
              <a:gd name="connsiteX4621" fmla="*/ 8100555 w 12191091"/>
              <a:gd name="connsiteY4621" fmla="*/ 3917893 h 6787551"/>
              <a:gd name="connsiteX4622" fmla="*/ 8631727 w 12191091"/>
              <a:gd name="connsiteY4622" fmla="*/ 4004684 h 6787551"/>
              <a:gd name="connsiteX4623" fmla="*/ 9462857 w 12191091"/>
              <a:gd name="connsiteY4623" fmla="*/ 4198870 h 6787551"/>
              <a:gd name="connsiteX4624" fmla="*/ 9819786 w 12191091"/>
              <a:gd name="connsiteY4624" fmla="*/ 4355479 h 6787551"/>
              <a:gd name="connsiteX4625" fmla="*/ 9771701 w 12191091"/>
              <a:gd name="connsiteY4625" fmla="*/ 4366263 h 6787551"/>
              <a:gd name="connsiteX4626" fmla="*/ 4639645 w 12191091"/>
              <a:gd name="connsiteY4626" fmla="*/ 497676 h 6787551"/>
              <a:gd name="connsiteX4627" fmla="*/ 5288583 w 12191091"/>
              <a:gd name="connsiteY4627" fmla="*/ 1404877 h 6787551"/>
              <a:gd name="connsiteX4628" fmla="*/ 5320273 w 12191091"/>
              <a:gd name="connsiteY4628" fmla="*/ 1645345 h 6787551"/>
              <a:gd name="connsiteX4629" fmla="*/ 5291444 w 12191091"/>
              <a:gd name="connsiteY4629" fmla="*/ 1469922 h 6787551"/>
              <a:gd name="connsiteX4630" fmla="*/ 4642974 w 12191091"/>
              <a:gd name="connsiteY4630" fmla="*/ 570405 h 6787551"/>
              <a:gd name="connsiteX4631" fmla="*/ 3938742 w 12191091"/>
              <a:gd name="connsiteY4631" fmla="*/ 499937 h 6787551"/>
              <a:gd name="connsiteX4632" fmla="*/ 3735010 w 12191091"/>
              <a:gd name="connsiteY4632" fmla="*/ 525273 h 6787551"/>
              <a:gd name="connsiteX4633" fmla="*/ 3706236 w 12191091"/>
              <a:gd name="connsiteY4633" fmla="*/ 479801 h 6787551"/>
              <a:gd name="connsiteX4634" fmla="*/ 4639645 w 12191091"/>
              <a:gd name="connsiteY4634" fmla="*/ 497676 h 6787551"/>
              <a:gd name="connsiteX4635" fmla="*/ 2813926 w 12191091"/>
              <a:gd name="connsiteY4635" fmla="*/ 94721 h 6787551"/>
              <a:gd name="connsiteX4636" fmla="*/ 3401546 w 12191091"/>
              <a:gd name="connsiteY4636" fmla="*/ 122808 h 6787551"/>
              <a:gd name="connsiteX4637" fmla="*/ 3701725 w 12191091"/>
              <a:gd name="connsiteY4637" fmla="*/ 477870 h 6787551"/>
              <a:gd name="connsiteX4638" fmla="*/ 3630834 w 12191091"/>
              <a:gd name="connsiteY4638" fmla="*/ 492342 h 6787551"/>
              <a:gd name="connsiteX4639" fmla="*/ 3323256 w 12191091"/>
              <a:gd name="connsiteY4639" fmla="*/ 168740 h 6787551"/>
              <a:gd name="connsiteX4640" fmla="*/ 3019336 w 12191091"/>
              <a:gd name="connsiteY4640" fmla="*/ 62173 h 6787551"/>
              <a:gd name="connsiteX4641" fmla="*/ 2728970 w 12191091"/>
              <a:gd name="connsiteY4641" fmla="*/ 155282 h 6787551"/>
              <a:gd name="connsiteX4642" fmla="*/ 2712852 w 12191091"/>
              <a:gd name="connsiteY4642" fmla="*/ 165026 h 6787551"/>
              <a:gd name="connsiteX4643" fmla="*/ 2813926 w 12191091"/>
              <a:gd name="connsiteY4643" fmla="*/ 94721 h 6787551"/>
              <a:gd name="connsiteX4644" fmla="*/ 2669723 w 12191091"/>
              <a:gd name="connsiteY4644" fmla="*/ 196507 h 6787551"/>
              <a:gd name="connsiteX4645" fmla="*/ 2641934 w 12191091"/>
              <a:gd name="connsiteY4645" fmla="*/ 220459 h 6787551"/>
              <a:gd name="connsiteX4646" fmla="*/ 2613583 w 12191091"/>
              <a:gd name="connsiteY4646" fmla="*/ 237499 h 6787551"/>
              <a:gd name="connsiteX4647" fmla="*/ 2669723 w 12191091"/>
              <a:gd name="connsiteY4647" fmla="*/ 196507 h 6787551"/>
              <a:gd name="connsiteX4648" fmla="*/ 2568994 w 12191091"/>
              <a:gd name="connsiteY4648" fmla="*/ 269736 h 6787551"/>
              <a:gd name="connsiteX4649" fmla="*/ 2540131 w 12191091"/>
              <a:gd name="connsiteY4649" fmla="*/ 294239 h 6787551"/>
              <a:gd name="connsiteX4650" fmla="*/ 2511016 w 12191091"/>
              <a:gd name="connsiteY4650" fmla="*/ 311966 h 6787551"/>
              <a:gd name="connsiteX4651" fmla="*/ 2568994 w 12191091"/>
              <a:gd name="connsiteY4651" fmla="*/ 269736 h 6787551"/>
              <a:gd name="connsiteX4652" fmla="*/ 2463076 w 12191091"/>
              <a:gd name="connsiteY4652" fmla="*/ 346935 h 6787551"/>
              <a:gd name="connsiteX4653" fmla="*/ 2436695 w 12191091"/>
              <a:gd name="connsiteY4653" fmla="*/ 369036 h 6787551"/>
              <a:gd name="connsiteX4654" fmla="*/ 2409293 w 12191091"/>
              <a:gd name="connsiteY4654" fmla="*/ 385899 h 6787551"/>
              <a:gd name="connsiteX4655" fmla="*/ 2463076 w 12191091"/>
              <a:gd name="connsiteY4655" fmla="*/ 346935 h 6787551"/>
              <a:gd name="connsiteX4656" fmla="*/ 2353375 w 12191091"/>
              <a:gd name="connsiteY4656" fmla="*/ 426370 h 6787551"/>
              <a:gd name="connsiteX4657" fmla="*/ 2329784 w 12191091"/>
              <a:gd name="connsiteY4657" fmla="*/ 445929 h 6787551"/>
              <a:gd name="connsiteX4658" fmla="*/ 2305573 w 12191091"/>
              <a:gd name="connsiteY4658" fmla="*/ 460974 h 6787551"/>
              <a:gd name="connsiteX4659" fmla="*/ 2353375 w 12191091"/>
              <a:gd name="connsiteY4659" fmla="*/ 426370 h 6787551"/>
              <a:gd name="connsiteX4660" fmla="*/ 2243947 w 12191091"/>
              <a:gd name="connsiteY4660" fmla="*/ 505417 h 6787551"/>
              <a:gd name="connsiteX4661" fmla="*/ 2222870 w 12191091"/>
              <a:gd name="connsiteY4661" fmla="*/ 522594 h 6787551"/>
              <a:gd name="connsiteX4662" fmla="*/ 2201121 w 12191091"/>
              <a:gd name="connsiteY4662" fmla="*/ 536203 h 6787551"/>
              <a:gd name="connsiteX4663" fmla="*/ 2243947 w 12191091"/>
              <a:gd name="connsiteY4663" fmla="*/ 505417 h 6787551"/>
              <a:gd name="connsiteX4664" fmla="*/ 2132712 w 12191091"/>
              <a:gd name="connsiteY4664" fmla="*/ 585207 h 6787551"/>
              <a:gd name="connsiteX4665" fmla="*/ 2112066 w 12191091"/>
              <a:gd name="connsiteY4665" fmla="*/ 601740 h 6787551"/>
              <a:gd name="connsiteX4666" fmla="*/ 2091184 w 12191091"/>
              <a:gd name="connsiteY4666" fmla="*/ 614898 h 6787551"/>
              <a:gd name="connsiteX4667" fmla="*/ 2132712 w 12191091"/>
              <a:gd name="connsiteY4667" fmla="*/ 585207 h 6787551"/>
              <a:gd name="connsiteX4668" fmla="*/ 2015146 w 12191091"/>
              <a:gd name="connsiteY4668" fmla="*/ 669090 h 6787551"/>
              <a:gd name="connsiteX4669" fmla="*/ 1998385 w 12191091"/>
              <a:gd name="connsiteY4669" fmla="*/ 682311 h 6787551"/>
              <a:gd name="connsiteX4670" fmla="*/ 1981233 w 12191091"/>
              <a:gd name="connsiteY4670" fmla="*/ 693144 h 6787551"/>
              <a:gd name="connsiteX4671" fmla="*/ 2015146 w 12191091"/>
              <a:gd name="connsiteY4671" fmla="*/ 669090 h 6787551"/>
              <a:gd name="connsiteX4672" fmla="*/ 1893622 w 12191091"/>
              <a:gd name="connsiteY4672" fmla="*/ 755128 h 6787551"/>
              <a:gd name="connsiteX4673" fmla="*/ 1881901 w 12191091"/>
              <a:gd name="connsiteY4673" fmla="*/ 764186 h 6787551"/>
              <a:gd name="connsiteX4674" fmla="*/ 1869285 w 12191091"/>
              <a:gd name="connsiteY4674" fmla="*/ 772175 h 6787551"/>
              <a:gd name="connsiteX4675" fmla="*/ 1893622 w 12191091"/>
              <a:gd name="connsiteY4675" fmla="*/ 755128 h 6787551"/>
              <a:gd name="connsiteX4676" fmla="*/ 1777240 w 12191091"/>
              <a:gd name="connsiteY4676" fmla="*/ 835982 h 6787551"/>
              <a:gd name="connsiteX4677" fmla="*/ 1760380 w 12191091"/>
              <a:gd name="connsiteY4677" fmla="*/ 848727 h 6787551"/>
              <a:gd name="connsiteX4678" fmla="*/ 1744512 w 12191091"/>
              <a:gd name="connsiteY4678" fmla="*/ 858762 h 6787551"/>
              <a:gd name="connsiteX4679" fmla="*/ 1777240 w 12191091"/>
              <a:gd name="connsiteY4679" fmla="*/ 835982 h 6787551"/>
              <a:gd name="connsiteX4680" fmla="*/ 1643840 w 12191091"/>
              <a:gd name="connsiteY4680" fmla="*/ 928231 h 6787551"/>
              <a:gd name="connsiteX4681" fmla="*/ 1635145 w 12191091"/>
              <a:gd name="connsiteY4681" fmla="*/ 934665 h 6787551"/>
              <a:gd name="connsiteX4682" fmla="*/ 1626567 w 12191091"/>
              <a:gd name="connsiteY4682" fmla="*/ 940065 h 6787551"/>
              <a:gd name="connsiteX4683" fmla="*/ 1643840 w 12191091"/>
              <a:gd name="connsiteY4683" fmla="*/ 928231 h 6787551"/>
              <a:gd name="connsiteX4684" fmla="*/ 1503319 w 12191091"/>
              <a:gd name="connsiteY4684" fmla="*/ 1023808 h 6787551"/>
              <a:gd name="connsiteX4685" fmla="*/ 1500034 w 12191091"/>
              <a:gd name="connsiteY4685" fmla="*/ 1026177 h 6787551"/>
              <a:gd name="connsiteX4686" fmla="*/ 1497066 w 12191091"/>
              <a:gd name="connsiteY4686" fmla="*/ 1028031 h 6787551"/>
              <a:gd name="connsiteX4687" fmla="*/ 1503319 w 12191091"/>
              <a:gd name="connsiteY4687" fmla="*/ 1023808 h 6787551"/>
              <a:gd name="connsiteX4688" fmla="*/ 1290836 w 12191091"/>
              <a:gd name="connsiteY4688" fmla="*/ 1167744 h 6787551"/>
              <a:gd name="connsiteX4689" fmla="*/ 1253204 w 12191091"/>
              <a:gd name="connsiteY4689" fmla="*/ 1190810 h 6787551"/>
              <a:gd name="connsiteX4690" fmla="*/ 1351697 w 12191091"/>
              <a:gd name="connsiteY4690" fmla="*/ 1124970 h 6787551"/>
              <a:gd name="connsiteX4691" fmla="*/ 1290836 w 12191091"/>
              <a:gd name="connsiteY4691" fmla="*/ 1167744 h 6787551"/>
              <a:gd name="connsiteX4692" fmla="*/ 2042072 w 12191091"/>
              <a:gd name="connsiteY4692" fmla="*/ 937700 h 6787551"/>
              <a:gd name="connsiteX4693" fmla="*/ 733902 w 12191091"/>
              <a:gd name="connsiteY4693" fmla="*/ 1513563 h 6787551"/>
              <a:gd name="connsiteX4694" fmla="*/ 651106 w 12191091"/>
              <a:gd name="connsiteY4694" fmla="*/ 1559706 h 6787551"/>
              <a:gd name="connsiteX4695" fmla="*/ 823961 w 12191091"/>
              <a:gd name="connsiteY4695" fmla="*/ 1460143 h 6787551"/>
              <a:gd name="connsiteX4696" fmla="*/ 2122583 w 12191091"/>
              <a:gd name="connsiteY4696" fmla="*/ 892329 h 6787551"/>
              <a:gd name="connsiteX4697" fmla="*/ 2481201 w 12191091"/>
              <a:gd name="connsiteY4697" fmla="*/ 839773 h 6787551"/>
              <a:gd name="connsiteX4698" fmla="*/ 2414621 w 12191091"/>
              <a:gd name="connsiteY4698" fmla="*/ 864471 h 6787551"/>
              <a:gd name="connsiteX4699" fmla="*/ 2042072 w 12191091"/>
              <a:gd name="connsiteY4699" fmla="*/ 937700 h 6787551"/>
              <a:gd name="connsiteX4700" fmla="*/ 2415364 w 12191091"/>
              <a:gd name="connsiteY4700" fmla="*/ 867128 h 6787551"/>
              <a:gd name="connsiteX4701" fmla="*/ 2464525 w 12191091"/>
              <a:gd name="connsiteY4701" fmla="*/ 858388 h 6787551"/>
              <a:gd name="connsiteX4702" fmla="*/ 2405367 w 12191091"/>
              <a:gd name="connsiteY4702" fmla="*/ 878365 h 6787551"/>
              <a:gd name="connsiteX4703" fmla="*/ 2355854 w 12191091"/>
              <a:gd name="connsiteY4703" fmla="*/ 889545 h 6787551"/>
              <a:gd name="connsiteX4704" fmla="*/ 2415364 w 12191091"/>
              <a:gd name="connsiteY4704" fmla="*/ 867128 h 6787551"/>
              <a:gd name="connsiteX4705" fmla="*/ 2337131 w 12191091"/>
              <a:gd name="connsiteY4705" fmla="*/ 896670 h 6787551"/>
              <a:gd name="connsiteX4706" fmla="*/ 2381234 w 12191091"/>
              <a:gd name="connsiteY4706" fmla="*/ 886613 h 6787551"/>
              <a:gd name="connsiteX4707" fmla="*/ 2325979 w 12191091"/>
              <a:gd name="connsiteY4707" fmla="*/ 905696 h 6787551"/>
              <a:gd name="connsiteX4708" fmla="*/ 2283153 w 12191091"/>
              <a:gd name="connsiteY4708" fmla="*/ 917390 h 6787551"/>
              <a:gd name="connsiteX4709" fmla="*/ 2337131 w 12191091"/>
              <a:gd name="connsiteY4709" fmla="*/ 896670 h 6787551"/>
              <a:gd name="connsiteX4710" fmla="*/ 2257352 w 12191091"/>
              <a:gd name="connsiteY4710" fmla="*/ 927367 h 6787551"/>
              <a:gd name="connsiteX4711" fmla="*/ 2288721 w 12191091"/>
              <a:gd name="connsiteY4711" fmla="*/ 918713 h 6787551"/>
              <a:gd name="connsiteX4712" fmla="*/ 2251132 w 12191091"/>
              <a:gd name="connsiteY4712" fmla="*/ 931967 h 6787551"/>
              <a:gd name="connsiteX4713" fmla="*/ 2220853 w 12191091"/>
              <a:gd name="connsiteY4713" fmla="*/ 941600 h 6787551"/>
              <a:gd name="connsiteX4714" fmla="*/ 2257352 w 12191091"/>
              <a:gd name="connsiteY4714" fmla="*/ 927367 h 6787551"/>
              <a:gd name="connsiteX4715" fmla="*/ 2469232 w 12191091"/>
              <a:gd name="connsiteY4715" fmla="*/ 867700 h 6787551"/>
              <a:gd name="connsiteX4716" fmla="*/ 2477114 w 12191091"/>
              <a:gd name="connsiteY4716" fmla="*/ 865354 h 6787551"/>
              <a:gd name="connsiteX4717" fmla="*/ 2484808 w 12191091"/>
              <a:gd name="connsiteY4717" fmla="*/ 863678 h 6787551"/>
              <a:gd name="connsiteX4718" fmla="*/ 2469232 w 12191091"/>
              <a:gd name="connsiteY4718" fmla="*/ 867700 h 6787551"/>
              <a:gd name="connsiteX4719" fmla="*/ 2747426 w 12191091"/>
              <a:gd name="connsiteY4719" fmla="*/ 810047 h 6787551"/>
              <a:gd name="connsiteX4720" fmla="*/ 2753929 w 12191091"/>
              <a:gd name="connsiteY4720" fmla="*/ 808803 h 6787551"/>
              <a:gd name="connsiteX4721" fmla="*/ 2760256 w 12191091"/>
              <a:gd name="connsiteY4721" fmla="*/ 808165 h 6787551"/>
              <a:gd name="connsiteX4722" fmla="*/ 2747426 w 12191091"/>
              <a:gd name="connsiteY4722" fmla="*/ 810047 h 6787551"/>
              <a:gd name="connsiteX4723" fmla="*/ 2876591 w 12191091"/>
              <a:gd name="connsiteY4723" fmla="*/ 794713 h 6787551"/>
              <a:gd name="connsiteX4724" fmla="*/ 2900359 w 12191091"/>
              <a:gd name="connsiteY4724" fmla="*/ 791539 h 6787551"/>
              <a:gd name="connsiteX4725" fmla="*/ 2922642 w 12191091"/>
              <a:gd name="connsiteY4725" fmla="*/ 790878 h 6787551"/>
              <a:gd name="connsiteX4726" fmla="*/ 2876591 w 12191091"/>
              <a:gd name="connsiteY4726" fmla="*/ 794713 h 6787551"/>
              <a:gd name="connsiteX4727" fmla="*/ 3139302 w 12191091"/>
              <a:gd name="connsiteY4727" fmla="*/ 787839 h 6787551"/>
              <a:gd name="connsiteX4728" fmla="*/ 3161557 w 12191091"/>
              <a:gd name="connsiteY4728" fmla="*/ 790675 h 6787551"/>
              <a:gd name="connsiteX4729" fmla="*/ 3104036 w 12191091"/>
              <a:gd name="connsiteY4729" fmla="*/ 787918 h 6787551"/>
              <a:gd name="connsiteX4730" fmla="*/ 3139302 w 12191091"/>
              <a:gd name="connsiteY4730" fmla="*/ 787839 h 6787551"/>
              <a:gd name="connsiteX4731" fmla="*/ 3236657 w 12191091"/>
              <a:gd name="connsiteY4731" fmla="*/ 797505 h 6787551"/>
              <a:gd name="connsiteX4732" fmla="*/ 3243397 w 12191091"/>
              <a:gd name="connsiteY4732" fmla="*/ 797893 h 6787551"/>
              <a:gd name="connsiteX4733" fmla="*/ 3251429 w 12191091"/>
              <a:gd name="connsiteY4733" fmla="*/ 799387 h 6787551"/>
              <a:gd name="connsiteX4734" fmla="*/ 3236657 w 12191091"/>
              <a:gd name="connsiteY4734" fmla="*/ 797505 h 6787551"/>
              <a:gd name="connsiteX4735" fmla="*/ 3357504 w 12191091"/>
              <a:gd name="connsiteY4735" fmla="*/ 816762 h 6787551"/>
              <a:gd name="connsiteX4736" fmla="*/ 3338908 w 12191091"/>
              <a:gd name="connsiteY4736" fmla="*/ 813174 h 6787551"/>
              <a:gd name="connsiteX4737" fmla="*/ 3351590 w 12191091"/>
              <a:gd name="connsiteY4737" fmla="*/ 814842 h 6787551"/>
              <a:gd name="connsiteX4738" fmla="*/ 3362373 w 12191091"/>
              <a:gd name="connsiteY4738" fmla="*/ 817716 h 6787551"/>
              <a:gd name="connsiteX4739" fmla="*/ 3357504 w 12191091"/>
              <a:gd name="connsiteY4739" fmla="*/ 816762 h 6787551"/>
              <a:gd name="connsiteX4740" fmla="*/ 3445093 w 12191091"/>
              <a:gd name="connsiteY4740" fmla="*/ 837149 h 6787551"/>
              <a:gd name="connsiteX4741" fmla="*/ 3456757 w 12191091"/>
              <a:gd name="connsiteY4741" fmla="*/ 839572 h 6787551"/>
              <a:gd name="connsiteX4742" fmla="*/ 3458875 w 12191091"/>
              <a:gd name="connsiteY4742" fmla="*/ 840320 h 6787551"/>
              <a:gd name="connsiteX4743" fmla="*/ 3467265 w 12191091"/>
              <a:gd name="connsiteY4743" fmla="*/ 843275 h 6787551"/>
              <a:gd name="connsiteX4744" fmla="*/ 3445093 w 12191091"/>
              <a:gd name="connsiteY4744" fmla="*/ 837149 h 6787551"/>
              <a:gd name="connsiteX4745" fmla="*/ 3546601 w 12191091"/>
              <a:gd name="connsiteY4745" fmla="*/ 868757 h 6787551"/>
              <a:gd name="connsiteX4746" fmla="*/ 3558018 w 12191091"/>
              <a:gd name="connsiteY4746" fmla="*/ 872088 h 6787551"/>
              <a:gd name="connsiteX4747" fmla="*/ 3568856 w 12191091"/>
              <a:gd name="connsiteY4747" fmla="*/ 876929 h 6787551"/>
              <a:gd name="connsiteX4748" fmla="*/ 3546601 w 12191091"/>
              <a:gd name="connsiteY4748" fmla="*/ 868757 h 6787551"/>
              <a:gd name="connsiteX4749" fmla="*/ 3642773 w 12191091"/>
              <a:gd name="connsiteY4749" fmla="*/ 907550 h 6787551"/>
              <a:gd name="connsiteX4750" fmla="*/ 3654327 w 12191091"/>
              <a:gd name="connsiteY4750" fmla="*/ 911962 h 6787551"/>
              <a:gd name="connsiteX4751" fmla="*/ 3664890 w 12191091"/>
              <a:gd name="connsiteY4751" fmla="*/ 917797 h 6787551"/>
              <a:gd name="connsiteX4752" fmla="*/ 3642773 w 12191091"/>
              <a:gd name="connsiteY4752" fmla="*/ 907550 h 6787551"/>
              <a:gd name="connsiteX4753" fmla="*/ 3734460 w 12191091"/>
              <a:gd name="connsiteY4753" fmla="*/ 953553 h 6787551"/>
              <a:gd name="connsiteX4754" fmla="*/ 3738614 w 12191091"/>
              <a:gd name="connsiteY4754" fmla="*/ 955512 h 6787551"/>
              <a:gd name="connsiteX4755" fmla="*/ 3745299 w 12191091"/>
              <a:gd name="connsiteY4755" fmla="*/ 958692 h 6787551"/>
              <a:gd name="connsiteX4756" fmla="*/ 3755147 w 12191091"/>
              <a:gd name="connsiteY4756" fmla="*/ 965253 h 6787551"/>
              <a:gd name="connsiteX4757" fmla="*/ 3734460 w 12191091"/>
              <a:gd name="connsiteY4757" fmla="*/ 953553 h 6787551"/>
              <a:gd name="connsiteX4758" fmla="*/ 3819408 w 12191091"/>
              <a:gd name="connsiteY4758" fmla="*/ 1005006 h 6787551"/>
              <a:gd name="connsiteX4759" fmla="*/ 3830082 w 12191091"/>
              <a:gd name="connsiteY4759" fmla="*/ 1011066 h 6787551"/>
              <a:gd name="connsiteX4760" fmla="*/ 3840315 w 12191091"/>
              <a:gd name="connsiteY4760" fmla="*/ 1019091 h 6787551"/>
              <a:gd name="connsiteX4761" fmla="*/ 3822462 w 12191091"/>
              <a:gd name="connsiteY4761" fmla="*/ 1007061 h 6787551"/>
              <a:gd name="connsiteX4762" fmla="*/ 3819408 w 12191091"/>
              <a:gd name="connsiteY4762" fmla="*/ 1005006 h 6787551"/>
              <a:gd name="connsiteX4763" fmla="*/ 3898634 w 12191091"/>
              <a:gd name="connsiteY4763" fmla="*/ 1061488 h 6787551"/>
              <a:gd name="connsiteX4764" fmla="*/ 3909115 w 12191091"/>
              <a:gd name="connsiteY4764" fmla="*/ 1068486 h 6787551"/>
              <a:gd name="connsiteX4765" fmla="*/ 3918496 w 12191091"/>
              <a:gd name="connsiteY4765" fmla="*/ 1077044 h 6787551"/>
              <a:gd name="connsiteX4766" fmla="*/ 3898634 w 12191091"/>
              <a:gd name="connsiteY4766" fmla="*/ 1061488 h 6787551"/>
              <a:gd name="connsiteX4767" fmla="*/ 3974559 w 12191091"/>
              <a:gd name="connsiteY4767" fmla="*/ 1124244 h 6787551"/>
              <a:gd name="connsiteX4768" fmla="*/ 3984050 w 12191091"/>
              <a:gd name="connsiteY4768" fmla="*/ 1131611 h 6787551"/>
              <a:gd name="connsiteX4769" fmla="*/ 3992522 w 12191091"/>
              <a:gd name="connsiteY4769" fmla="*/ 1140466 h 6787551"/>
              <a:gd name="connsiteX4770" fmla="*/ 3974559 w 12191091"/>
              <a:gd name="connsiteY4770" fmla="*/ 1124244 h 6787551"/>
              <a:gd name="connsiteX4771" fmla="*/ 4046880 w 12191091"/>
              <a:gd name="connsiteY4771" fmla="*/ 1193121 h 6787551"/>
              <a:gd name="connsiteX4772" fmla="*/ 4055573 w 12191091"/>
              <a:gd name="connsiteY4772" fmla="*/ 1200901 h 6787551"/>
              <a:gd name="connsiteX4773" fmla="*/ 4063138 w 12191091"/>
              <a:gd name="connsiteY4773" fmla="*/ 1209943 h 6787551"/>
              <a:gd name="connsiteX4774" fmla="*/ 4046880 w 12191091"/>
              <a:gd name="connsiteY4774" fmla="*/ 1193121 h 6787551"/>
              <a:gd name="connsiteX4775" fmla="*/ 4115653 w 12191091"/>
              <a:gd name="connsiteY4775" fmla="*/ 1268155 h 6787551"/>
              <a:gd name="connsiteX4776" fmla="*/ 4122008 w 12191091"/>
              <a:gd name="connsiteY4776" fmla="*/ 1274669 h 6787551"/>
              <a:gd name="connsiteX4777" fmla="*/ 4127372 w 12191091"/>
              <a:gd name="connsiteY4777" fmla="*/ 1281992 h 6787551"/>
              <a:gd name="connsiteX4778" fmla="*/ 4115653 w 12191091"/>
              <a:gd name="connsiteY4778" fmla="*/ 1268155 h 6787551"/>
              <a:gd name="connsiteX4779" fmla="*/ 4177658 w 12191091"/>
              <a:gd name="connsiteY4779" fmla="*/ 1345502 h 6787551"/>
              <a:gd name="connsiteX4780" fmla="*/ 4186021 w 12191091"/>
              <a:gd name="connsiteY4780" fmla="*/ 1355331 h 6787551"/>
              <a:gd name="connsiteX4781" fmla="*/ 4193393 w 12191091"/>
              <a:gd name="connsiteY4781" fmla="*/ 1366706 h 6787551"/>
              <a:gd name="connsiteX4782" fmla="*/ 4177658 w 12191091"/>
              <a:gd name="connsiteY4782" fmla="*/ 1345502 h 6787551"/>
              <a:gd name="connsiteX4783" fmla="*/ 4242222 w 12191091"/>
              <a:gd name="connsiteY4783" fmla="*/ 1436639 h 6787551"/>
              <a:gd name="connsiteX4784" fmla="*/ 4247779 w 12191091"/>
              <a:gd name="connsiteY4784" fmla="*/ 1444017 h 6787551"/>
              <a:gd name="connsiteX4785" fmla="*/ 4252400 w 12191091"/>
              <a:gd name="connsiteY4785" fmla="*/ 1452138 h 6787551"/>
              <a:gd name="connsiteX4786" fmla="*/ 4242222 w 12191091"/>
              <a:gd name="connsiteY4786" fmla="*/ 1436639 h 6787551"/>
              <a:gd name="connsiteX4787" fmla="*/ 4695021 w 12191091"/>
              <a:gd name="connsiteY4787" fmla="*/ 2152804 h 6787551"/>
              <a:gd name="connsiteX4788" fmla="*/ 4298918 w 12191091"/>
              <a:gd name="connsiteY4788" fmla="*/ 1527474 h 6787551"/>
              <a:gd name="connsiteX4789" fmla="*/ 4690344 w 12191091"/>
              <a:gd name="connsiteY4789" fmla="*/ 2079110 h 6787551"/>
              <a:gd name="connsiteX4790" fmla="*/ 5291884 w 12191091"/>
              <a:gd name="connsiteY4790" fmla="*/ 2781853 h 6787551"/>
              <a:gd name="connsiteX4791" fmla="*/ 5344151 w 12191091"/>
              <a:gd name="connsiteY4791" fmla="*/ 2832882 h 6787551"/>
              <a:gd name="connsiteX4792" fmla="*/ 5344866 w 12191091"/>
              <a:gd name="connsiteY4792" fmla="*/ 2892026 h 6787551"/>
              <a:gd name="connsiteX4793" fmla="*/ 4695021 w 12191091"/>
              <a:gd name="connsiteY4793" fmla="*/ 2152804 h 6787551"/>
              <a:gd name="connsiteX4794" fmla="*/ 7192428 w 12191091"/>
              <a:gd name="connsiteY4794" fmla="*/ 4864121 h 6787551"/>
              <a:gd name="connsiteX4795" fmla="*/ 5769386 w 12191091"/>
              <a:gd name="connsiteY4795" fmla="*/ 4464717 h 6787551"/>
              <a:gd name="connsiteX4796" fmla="*/ 5351936 w 12191091"/>
              <a:gd name="connsiteY4796" fmla="*/ 3059666 h 6787551"/>
              <a:gd name="connsiteX4797" fmla="*/ 5347700 w 12191091"/>
              <a:gd name="connsiteY4797" fmla="*/ 2897776 h 6787551"/>
              <a:gd name="connsiteX4798" fmla="*/ 5387368 w 12191091"/>
              <a:gd name="connsiteY4798" fmla="*/ 2932465 h 6787551"/>
              <a:gd name="connsiteX4799" fmla="*/ 5396363 w 12191091"/>
              <a:gd name="connsiteY4799" fmla="*/ 3080491 h 6787551"/>
              <a:gd name="connsiteX4800" fmla="*/ 5515945 w 12191091"/>
              <a:gd name="connsiteY4800" fmla="*/ 3840758 h 6787551"/>
              <a:gd name="connsiteX4801" fmla="*/ 5847236 w 12191091"/>
              <a:gd name="connsiteY4801" fmla="*/ 4435228 h 6787551"/>
              <a:gd name="connsiteX4802" fmla="*/ 6151844 w 12191091"/>
              <a:gd name="connsiteY4802" fmla="*/ 4655493 h 6787551"/>
              <a:gd name="connsiteX4803" fmla="*/ 6506160 w 12191091"/>
              <a:gd name="connsiteY4803" fmla="*/ 4777935 h 6787551"/>
              <a:gd name="connsiteX4804" fmla="*/ 7057908 w 12191091"/>
              <a:gd name="connsiteY4804" fmla="*/ 4830890 h 6787551"/>
              <a:gd name="connsiteX4805" fmla="*/ 7261118 w 12191091"/>
              <a:gd name="connsiteY4805" fmla="*/ 4825801 h 6787551"/>
              <a:gd name="connsiteX4806" fmla="*/ 8325222 w 12191091"/>
              <a:gd name="connsiteY4806" fmla="*/ 4691034 h 6787551"/>
              <a:gd name="connsiteX4807" fmla="*/ 8695438 w 12191091"/>
              <a:gd name="connsiteY4807" fmla="*/ 4618988 h 6787551"/>
              <a:gd name="connsiteX4808" fmla="*/ 7192428 w 12191091"/>
              <a:gd name="connsiteY4808" fmla="*/ 4864121 h 6787551"/>
              <a:gd name="connsiteX4809" fmla="*/ 10463030 w 12191091"/>
              <a:gd name="connsiteY4809" fmla="*/ 5092831 h 6787551"/>
              <a:gd name="connsiteX4810" fmla="*/ 10456675 w 12191091"/>
              <a:gd name="connsiteY4810" fmla="*/ 5080947 h 6787551"/>
              <a:gd name="connsiteX4811" fmla="*/ 10446030 w 12191091"/>
              <a:gd name="connsiteY4811" fmla="*/ 5059105 h 6787551"/>
              <a:gd name="connsiteX4812" fmla="*/ 10454310 w 12191091"/>
              <a:gd name="connsiteY4812" fmla="*/ 5072584 h 6787551"/>
              <a:gd name="connsiteX4813" fmla="*/ 10463030 w 12191091"/>
              <a:gd name="connsiteY4813" fmla="*/ 5092831 h 6787551"/>
              <a:gd name="connsiteX4814" fmla="*/ 10447295 w 12191091"/>
              <a:gd name="connsiteY4814" fmla="*/ 5056602 h 6787551"/>
              <a:gd name="connsiteX4815" fmla="*/ 10434696 w 12191091"/>
              <a:gd name="connsiteY4815" fmla="*/ 5036437 h 6787551"/>
              <a:gd name="connsiteX4816" fmla="*/ 10419153 w 12191091"/>
              <a:gd name="connsiteY4816" fmla="*/ 5006343 h 6787551"/>
              <a:gd name="connsiteX4817" fmla="*/ 10433568 w 12191091"/>
              <a:gd name="connsiteY4817" fmla="*/ 5026232 h 6787551"/>
              <a:gd name="connsiteX4818" fmla="*/ 10447295 w 12191091"/>
              <a:gd name="connsiteY4818" fmla="*/ 5056602 h 6787551"/>
              <a:gd name="connsiteX4819" fmla="*/ 10428121 w 12191091"/>
              <a:gd name="connsiteY4819" fmla="*/ 5014513 h 6787551"/>
              <a:gd name="connsiteX4820" fmla="*/ 10411341 w 12191091"/>
              <a:gd name="connsiteY4820" fmla="*/ 4991598 h 6787551"/>
              <a:gd name="connsiteX4821" fmla="*/ 10392827 w 12191091"/>
              <a:gd name="connsiteY4821" fmla="*/ 4957734 h 6787551"/>
              <a:gd name="connsiteX4822" fmla="*/ 10411313 w 12191091"/>
              <a:gd name="connsiteY4822" fmla="*/ 4979411 h 6787551"/>
              <a:gd name="connsiteX4823" fmla="*/ 10428121 w 12191091"/>
              <a:gd name="connsiteY4823" fmla="*/ 5014513 h 6787551"/>
              <a:gd name="connsiteX4824" fmla="*/ 10407104 w 12191091"/>
              <a:gd name="connsiteY4824" fmla="*/ 4970801 h 6787551"/>
              <a:gd name="connsiteX4825" fmla="*/ 10387051 w 12191091"/>
              <a:gd name="connsiteY4825" fmla="*/ 4947446 h 6787551"/>
              <a:gd name="connsiteX4826" fmla="*/ 10368069 w 12191091"/>
              <a:gd name="connsiteY4826" fmla="*/ 4914655 h 6787551"/>
              <a:gd name="connsiteX4827" fmla="*/ 10389471 w 12191091"/>
              <a:gd name="connsiteY4827" fmla="*/ 4936030 h 6787551"/>
              <a:gd name="connsiteX4828" fmla="*/ 10407104 w 12191091"/>
              <a:gd name="connsiteY4828" fmla="*/ 4970801 h 6787551"/>
              <a:gd name="connsiteX4829" fmla="*/ 10384492 w 12191091"/>
              <a:gd name="connsiteY4829" fmla="*/ 4926567 h 6787551"/>
              <a:gd name="connsiteX4830" fmla="*/ 10361714 w 12191091"/>
              <a:gd name="connsiteY4830" fmla="*/ 4903982 h 6787551"/>
              <a:gd name="connsiteX4831" fmla="*/ 10340450 w 12191091"/>
              <a:gd name="connsiteY4831" fmla="*/ 4869320 h 6787551"/>
              <a:gd name="connsiteX4832" fmla="*/ 10364685 w 12191091"/>
              <a:gd name="connsiteY4832" fmla="*/ 4889870 h 6787551"/>
              <a:gd name="connsiteX4833" fmla="*/ 10384492 w 12191091"/>
              <a:gd name="connsiteY4833" fmla="*/ 4926567 h 6787551"/>
              <a:gd name="connsiteX4834" fmla="*/ 10360862 w 12191091"/>
              <a:gd name="connsiteY4834" fmla="*/ 4882965 h 6787551"/>
              <a:gd name="connsiteX4835" fmla="*/ 10335636 w 12191091"/>
              <a:gd name="connsiteY4835" fmla="*/ 4861755 h 6787551"/>
              <a:gd name="connsiteX4836" fmla="*/ 10312115 w 12191091"/>
              <a:gd name="connsiteY4836" fmla="*/ 4825636 h 6787551"/>
              <a:gd name="connsiteX4837" fmla="*/ 10338937 w 12191091"/>
              <a:gd name="connsiteY4837" fmla="*/ 4844782 h 6787551"/>
              <a:gd name="connsiteX4838" fmla="*/ 10360862 w 12191091"/>
              <a:gd name="connsiteY4838" fmla="*/ 4882965 h 6787551"/>
              <a:gd name="connsiteX4839" fmla="*/ 10335718 w 12191091"/>
              <a:gd name="connsiteY4839" fmla="*/ 4839336 h 6787551"/>
              <a:gd name="connsiteX4840" fmla="*/ 10308237 w 12191091"/>
              <a:gd name="connsiteY4840" fmla="*/ 4819776 h 6787551"/>
              <a:gd name="connsiteX4841" fmla="*/ 10284222 w 12191091"/>
              <a:gd name="connsiteY4841" fmla="*/ 4785032 h 6787551"/>
              <a:gd name="connsiteX4842" fmla="*/ 10313189 w 12191091"/>
              <a:gd name="connsiteY4842" fmla="*/ 4802418 h 6787551"/>
              <a:gd name="connsiteX4843" fmla="*/ 10335718 w 12191091"/>
              <a:gd name="connsiteY4843" fmla="*/ 4839336 h 6787551"/>
              <a:gd name="connsiteX4844" fmla="*/ 10309585 w 12191091"/>
              <a:gd name="connsiteY4844" fmla="*/ 4796724 h 6787551"/>
              <a:gd name="connsiteX4845" fmla="*/ 10279930 w 12191091"/>
              <a:gd name="connsiteY4845" fmla="*/ 4779063 h 6787551"/>
              <a:gd name="connsiteX4846" fmla="*/ 10254182 w 12191091"/>
              <a:gd name="connsiteY4846" fmla="*/ 4744044 h 6787551"/>
              <a:gd name="connsiteX4847" fmla="*/ 10285322 w 12191091"/>
              <a:gd name="connsiteY4847" fmla="*/ 4759422 h 6787551"/>
              <a:gd name="connsiteX4848" fmla="*/ 10309585 w 12191091"/>
              <a:gd name="connsiteY4848" fmla="*/ 4796724 h 6787551"/>
              <a:gd name="connsiteX4849" fmla="*/ 10282241 w 12191091"/>
              <a:gd name="connsiteY4849" fmla="*/ 4754828 h 6787551"/>
              <a:gd name="connsiteX4850" fmla="*/ 10250578 w 12191091"/>
              <a:gd name="connsiteY4850" fmla="*/ 4739230 h 6787551"/>
              <a:gd name="connsiteX4851" fmla="*/ 10224389 w 12191091"/>
              <a:gd name="connsiteY4851" fmla="*/ 4705669 h 6787551"/>
              <a:gd name="connsiteX4852" fmla="*/ 10257318 w 12191091"/>
              <a:gd name="connsiteY4852" fmla="*/ 4718873 h 6787551"/>
              <a:gd name="connsiteX4853" fmla="*/ 10282241 w 12191091"/>
              <a:gd name="connsiteY4853" fmla="*/ 4754828 h 6787551"/>
              <a:gd name="connsiteX4854" fmla="*/ 10254017 w 12191091"/>
              <a:gd name="connsiteY4854" fmla="*/ 4714279 h 6787551"/>
              <a:gd name="connsiteX4855" fmla="*/ 10220538 w 12191091"/>
              <a:gd name="connsiteY4855" fmla="*/ 4700910 h 6787551"/>
              <a:gd name="connsiteX4856" fmla="*/ 10192699 w 12191091"/>
              <a:gd name="connsiteY4856" fmla="*/ 4667377 h 6787551"/>
              <a:gd name="connsiteX4857" fmla="*/ 10227498 w 12191091"/>
              <a:gd name="connsiteY4857" fmla="*/ 4678408 h 6787551"/>
              <a:gd name="connsiteX4858" fmla="*/ 10254017 w 12191091"/>
              <a:gd name="connsiteY4858" fmla="*/ 4714279 h 6787551"/>
              <a:gd name="connsiteX4859" fmla="*/ 10224610 w 12191091"/>
              <a:gd name="connsiteY4859" fmla="*/ 4674611 h 6787551"/>
              <a:gd name="connsiteX4860" fmla="*/ 10189370 w 12191091"/>
              <a:gd name="connsiteY4860" fmla="*/ 4663498 h 6787551"/>
              <a:gd name="connsiteX4861" fmla="*/ 10160376 w 12191091"/>
              <a:gd name="connsiteY4861" fmla="*/ 4630625 h 6787551"/>
              <a:gd name="connsiteX4862" fmla="*/ 10196798 w 12191091"/>
              <a:gd name="connsiteY4862" fmla="*/ 4639372 h 6787551"/>
              <a:gd name="connsiteX4863" fmla="*/ 10224610 w 12191091"/>
              <a:gd name="connsiteY4863" fmla="*/ 4674611 h 6787551"/>
              <a:gd name="connsiteX4864" fmla="*/ 10193882 w 12191091"/>
              <a:gd name="connsiteY4864" fmla="*/ 4635796 h 6787551"/>
              <a:gd name="connsiteX4865" fmla="*/ 10157047 w 12191091"/>
              <a:gd name="connsiteY4865" fmla="*/ 4626993 h 6787551"/>
              <a:gd name="connsiteX4866" fmla="*/ 10127200 w 12191091"/>
              <a:gd name="connsiteY4866" fmla="*/ 4595275 h 6787551"/>
              <a:gd name="connsiteX4867" fmla="*/ 10165245 w 12191091"/>
              <a:gd name="connsiteY4867" fmla="*/ 4601767 h 6787551"/>
              <a:gd name="connsiteX4868" fmla="*/ 10193882 w 12191091"/>
              <a:gd name="connsiteY4868" fmla="*/ 4635796 h 6787551"/>
              <a:gd name="connsiteX4869" fmla="*/ 10162384 w 12191091"/>
              <a:gd name="connsiteY4869" fmla="*/ 4598466 h 6787551"/>
              <a:gd name="connsiteX4870" fmla="*/ 10124009 w 12191091"/>
              <a:gd name="connsiteY4870" fmla="*/ 4591947 h 6787551"/>
              <a:gd name="connsiteX4871" fmla="*/ 10120103 w 12191091"/>
              <a:gd name="connsiteY4871" fmla="*/ 4587931 h 6787551"/>
              <a:gd name="connsiteX4872" fmla="*/ 10093116 w 12191091"/>
              <a:gd name="connsiteY4872" fmla="*/ 4561247 h 6787551"/>
              <a:gd name="connsiteX4873" fmla="*/ 10132702 w 12191091"/>
              <a:gd name="connsiteY4873" fmla="*/ 4565538 h 6787551"/>
              <a:gd name="connsiteX4874" fmla="*/ 10162384 w 12191091"/>
              <a:gd name="connsiteY4874" fmla="*/ 4598466 h 6787551"/>
              <a:gd name="connsiteX4875" fmla="*/ 10129841 w 12191091"/>
              <a:gd name="connsiteY4875" fmla="*/ 4562457 h 6787551"/>
              <a:gd name="connsiteX4876" fmla="*/ 10089926 w 12191091"/>
              <a:gd name="connsiteY4876" fmla="*/ 4558166 h 6787551"/>
              <a:gd name="connsiteX4877" fmla="*/ 10057767 w 12191091"/>
              <a:gd name="connsiteY4877" fmla="*/ 4528181 h 6787551"/>
              <a:gd name="connsiteX4878" fmla="*/ 10098894 w 12191091"/>
              <a:gd name="connsiteY4878" fmla="*/ 4530217 h 6787551"/>
              <a:gd name="connsiteX4879" fmla="*/ 10129841 w 12191091"/>
              <a:gd name="connsiteY4879" fmla="*/ 4562457 h 6787551"/>
              <a:gd name="connsiteX4880" fmla="*/ 10096005 w 12191091"/>
              <a:gd name="connsiteY4880" fmla="*/ 4527301 h 6787551"/>
              <a:gd name="connsiteX4881" fmla="*/ 10054604 w 12191091"/>
              <a:gd name="connsiteY4881" fmla="*/ 4525292 h 6787551"/>
              <a:gd name="connsiteX4882" fmla="*/ 10021428 w 12191091"/>
              <a:gd name="connsiteY4882" fmla="*/ 4496353 h 6787551"/>
              <a:gd name="connsiteX4883" fmla="*/ 10063957 w 12191091"/>
              <a:gd name="connsiteY4883" fmla="*/ 4496188 h 6787551"/>
              <a:gd name="connsiteX4884" fmla="*/ 10096005 w 12191091"/>
              <a:gd name="connsiteY4884" fmla="*/ 4527301 h 6787551"/>
              <a:gd name="connsiteX4885" fmla="*/ 10061041 w 12191091"/>
              <a:gd name="connsiteY4885" fmla="*/ 4493464 h 6787551"/>
              <a:gd name="connsiteX4886" fmla="*/ 10018237 w 12191091"/>
              <a:gd name="connsiteY4886" fmla="*/ 4493630 h 6787551"/>
              <a:gd name="connsiteX4887" fmla="*/ 9984401 w 12191091"/>
              <a:gd name="connsiteY4887" fmla="*/ 4465955 h 6787551"/>
              <a:gd name="connsiteX4888" fmla="*/ 10028167 w 12191091"/>
              <a:gd name="connsiteY4888" fmla="*/ 4463562 h 6787551"/>
              <a:gd name="connsiteX4889" fmla="*/ 10061041 w 12191091"/>
              <a:gd name="connsiteY4889" fmla="*/ 4493464 h 6787551"/>
              <a:gd name="connsiteX4890" fmla="*/ 10025197 w 12191091"/>
              <a:gd name="connsiteY4890" fmla="*/ 4460976 h 6787551"/>
              <a:gd name="connsiteX4891" fmla="*/ 9981100 w 12191091"/>
              <a:gd name="connsiteY4891" fmla="*/ 4463397 h 6787551"/>
              <a:gd name="connsiteX4892" fmla="*/ 9946769 w 12191091"/>
              <a:gd name="connsiteY4892" fmla="*/ 4437098 h 6787551"/>
              <a:gd name="connsiteX4893" fmla="*/ 9991635 w 12191091"/>
              <a:gd name="connsiteY4893" fmla="*/ 4432560 h 6787551"/>
              <a:gd name="connsiteX4894" fmla="*/ 10025197 w 12191091"/>
              <a:gd name="connsiteY4894" fmla="*/ 4460976 h 6787551"/>
              <a:gd name="connsiteX4895" fmla="*/ 9988610 w 12191091"/>
              <a:gd name="connsiteY4895" fmla="*/ 4430084 h 6787551"/>
              <a:gd name="connsiteX4896" fmla="*/ 9943440 w 12191091"/>
              <a:gd name="connsiteY4896" fmla="*/ 4434650 h 6787551"/>
              <a:gd name="connsiteX4897" fmla="*/ 9907568 w 12191091"/>
              <a:gd name="connsiteY4897" fmla="*/ 4408984 h 6787551"/>
              <a:gd name="connsiteX4898" fmla="*/ 9953563 w 12191091"/>
              <a:gd name="connsiteY4898" fmla="*/ 4402382 h 6787551"/>
              <a:gd name="connsiteX4899" fmla="*/ 9988610 w 12191091"/>
              <a:gd name="connsiteY4899" fmla="*/ 4430084 h 6787551"/>
              <a:gd name="connsiteX4900" fmla="*/ 9950537 w 12191091"/>
              <a:gd name="connsiteY4900" fmla="*/ 4400044 h 6787551"/>
              <a:gd name="connsiteX4901" fmla="*/ 9904240 w 12191091"/>
              <a:gd name="connsiteY4901" fmla="*/ 4406701 h 6787551"/>
              <a:gd name="connsiteX4902" fmla="*/ 9867735 w 12191091"/>
              <a:gd name="connsiteY4902" fmla="*/ 4382328 h 6787551"/>
              <a:gd name="connsiteX4903" fmla="*/ 9914720 w 12191091"/>
              <a:gd name="connsiteY4903" fmla="*/ 4373718 h 6787551"/>
              <a:gd name="connsiteX4904" fmla="*/ 9950537 w 12191091"/>
              <a:gd name="connsiteY4904" fmla="*/ 4400044 h 6787551"/>
              <a:gd name="connsiteX4905" fmla="*/ 9911557 w 12191091"/>
              <a:gd name="connsiteY4905" fmla="*/ 4371489 h 6787551"/>
              <a:gd name="connsiteX4906" fmla="*/ 9864352 w 12191091"/>
              <a:gd name="connsiteY4906" fmla="*/ 4380155 h 6787551"/>
              <a:gd name="connsiteX4907" fmla="*/ 9832826 w 12191091"/>
              <a:gd name="connsiteY4907" fmla="*/ 4360403 h 6787551"/>
              <a:gd name="connsiteX4908" fmla="*/ 9826691 w 12191091"/>
              <a:gd name="connsiteY4908" fmla="*/ 4356745 h 6787551"/>
              <a:gd name="connsiteX4909" fmla="*/ 9874530 w 12191091"/>
              <a:gd name="connsiteY4909" fmla="*/ 4346154 h 6787551"/>
              <a:gd name="connsiteX4910" fmla="*/ 9911557 w 12191091"/>
              <a:gd name="connsiteY4910" fmla="*/ 4371489 h 678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</a:cxnLst>
            <a:rect l="l" t="t" r="r" b="b"/>
            <a:pathLst>
              <a:path w="12191091" h="6787551">
                <a:moveTo>
                  <a:pt x="11005508" y="4166492"/>
                </a:moveTo>
                <a:cubicBezTo>
                  <a:pt x="11361062" y="4140386"/>
                  <a:pt x="11726547" y="4166492"/>
                  <a:pt x="12190598" y="4251165"/>
                </a:cubicBezTo>
                <a:lnTo>
                  <a:pt x="12191092" y="4248469"/>
                </a:lnTo>
                <a:cubicBezTo>
                  <a:pt x="11726822" y="4163769"/>
                  <a:pt x="11361090" y="4137635"/>
                  <a:pt x="11005316" y="4163741"/>
                </a:cubicBezTo>
                <a:cubicBezTo>
                  <a:pt x="10625773" y="4191608"/>
                  <a:pt x="10247442" y="4261426"/>
                  <a:pt x="9875273" y="4343182"/>
                </a:cubicBezTo>
                <a:cubicBezTo>
                  <a:pt x="9767877" y="4272650"/>
                  <a:pt x="9649341" y="4215238"/>
                  <a:pt x="9520626" y="4171636"/>
                </a:cubicBezTo>
                <a:cubicBezTo>
                  <a:pt x="8984145" y="3989912"/>
                  <a:pt x="8415011" y="3905899"/>
                  <a:pt x="7864638" y="3824637"/>
                </a:cubicBezTo>
                <a:cubicBezTo>
                  <a:pt x="7573840" y="3781723"/>
                  <a:pt x="7273139" y="3737324"/>
                  <a:pt x="6985092" y="3679280"/>
                </a:cubicBezTo>
                <a:cubicBezTo>
                  <a:pt x="6779600" y="3637879"/>
                  <a:pt x="6584835" y="3583878"/>
                  <a:pt x="6401571" y="3517692"/>
                </a:cubicBezTo>
                <a:cubicBezTo>
                  <a:pt x="6381406" y="3509521"/>
                  <a:pt x="6361352" y="3501186"/>
                  <a:pt x="6341463" y="3492713"/>
                </a:cubicBezTo>
                <a:cubicBezTo>
                  <a:pt x="6325948" y="3486056"/>
                  <a:pt x="6310543" y="3479317"/>
                  <a:pt x="6295193" y="3472467"/>
                </a:cubicBezTo>
                <a:cubicBezTo>
                  <a:pt x="6294918" y="3472329"/>
                  <a:pt x="6294643" y="3472192"/>
                  <a:pt x="6294368" y="3472054"/>
                </a:cubicBezTo>
                <a:cubicBezTo>
                  <a:pt x="6258606" y="3454256"/>
                  <a:pt x="6223285" y="3435770"/>
                  <a:pt x="6188293" y="3416789"/>
                </a:cubicBezTo>
                <a:cubicBezTo>
                  <a:pt x="6155860" y="3397312"/>
                  <a:pt x="6123619" y="3377313"/>
                  <a:pt x="6091709" y="3356626"/>
                </a:cubicBezTo>
                <a:cubicBezTo>
                  <a:pt x="6062357" y="3335692"/>
                  <a:pt x="6033307" y="3314235"/>
                  <a:pt x="6004478" y="3292228"/>
                </a:cubicBezTo>
                <a:cubicBezTo>
                  <a:pt x="5976721" y="3268873"/>
                  <a:pt x="5949130" y="3244912"/>
                  <a:pt x="5921703" y="3220319"/>
                </a:cubicBezTo>
                <a:cubicBezTo>
                  <a:pt x="5895487" y="3194460"/>
                  <a:pt x="5869326" y="3167859"/>
                  <a:pt x="5843193" y="3140515"/>
                </a:cubicBezTo>
                <a:cubicBezTo>
                  <a:pt x="5821433" y="3115400"/>
                  <a:pt x="5799618" y="3089596"/>
                  <a:pt x="5777721" y="3063050"/>
                </a:cubicBezTo>
                <a:cubicBezTo>
                  <a:pt x="5756704" y="3034963"/>
                  <a:pt x="5735522" y="3005969"/>
                  <a:pt x="5714120" y="2976011"/>
                </a:cubicBezTo>
                <a:cubicBezTo>
                  <a:pt x="5695387" y="2946934"/>
                  <a:pt x="5676350" y="2916839"/>
                  <a:pt x="5656928" y="2885562"/>
                </a:cubicBezTo>
                <a:cubicBezTo>
                  <a:pt x="5640231" y="2855604"/>
                  <a:pt x="5623835" y="2825702"/>
                  <a:pt x="5607715" y="2795910"/>
                </a:cubicBezTo>
                <a:cubicBezTo>
                  <a:pt x="5592502" y="2764357"/>
                  <a:pt x="5577483" y="2732845"/>
                  <a:pt x="5562655" y="2701507"/>
                </a:cubicBezTo>
                <a:cubicBezTo>
                  <a:pt x="5549396" y="2669679"/>
                  <a:pt x="5536219" y="2637912"/>
                  <a:pt x="5523125" y="2606252"/>
                </a:cubicBezTo>
                <a:cubicBezTo>
                  <a:pt x="5520374" y="2598637"/>
                  <a:pt x="5517623" y="2591047"/>
                  <a:pt x="5514872" y="2583405"/>
                </a:cubicBezTo>
                <a:cubicBezTo>
                  <a:pt x="5507472" y="2562944"/>
                  <a:pt x="5500045" y="2542409"/>
                  <a:pt x="5492590" y="2521799"/>
                </a:cubicBezTo>
                <a:lnTo>
                  <a:pt x="5492122" y="2520476"/>
                </a:lnTo>
                <a:cubicBezTo>
                  <a:pt x="5490692" y="2516547"/>
                  <a:pt x="5489261" y="2512600"/>
                  <a:pt x="5487858" y="2508663"/>
                </a:cubicBezTo>
                <a:cubicBezTo>
                  <a:pt x="5484035" y="2496433"/>
                  <a:pt x="5480211" y="2484227"/>
                  <a:pt x="5476359" y="2471955"/>
                </a:cubicBezTo>
                <a:cubicBezTo>
                  <a:pt x="5469895" y="2451257"/>
                  <a:pt x="5463320" y="2430389"/>
                  <a:pt x="5456718" y="2409383"/>
                </a:cubicBezTo>
                <a:cubicBezTo>
                  <a:pt x="5447943" y="2376771"/>
                  <a:pt x="5438975" y="2343744"/>
                  <a:pt x="5429759" y="2310356"/>
                </a:cubicBezTo>
                <a:cubicBezTo>
                  <a:pt x="5422249" y="2277832"/>
                  <a:pt x="5414382" y="2244384"/>
                  <a:pt x="5406129" y="2210196"/>
                </a:cubicBezTo>
                <a:cubicBezTo>
                  <a:pt x="5399857" y="2178439"/>
                  <a:pt x="5393145" y="2145456"/>
                  <a:pt x="5385965" y="2111546"/>
                </a:cubicBezTo>
                <a:cubicBezTo>
                  <a:pt x="5380463" y="2078791"/>
                  <a:pt x="5374521" y="2044963"/>
                  <a:pt x="5368112" y="2010249"/>
                </a:cubicBezTo>
                <a:cubicBezTo>
                  <a:pt x="5363270" y="1976465"/>
                  <a:pt x="5358318" y="1943746"/>
                  <a:pt x="5353201" y="1911926"/>
                </a:cubicBezTo>
                <a:cubicBezTo>
                  <a:pt x="5348993" y="1876712"/>
                  <a:pt x="5344536" y="1842568"/>
                  <a:pt x="5339860" y="1809320"/>
                </a:cubicBezTo>
                <a:cubicBezTo>
                  <a:pt x="5336559" y="1776579"/>
                  <a:pt x="5333010" y="1744660"/>
                  <a:pt x="5329186" y="1713460"/>
                </a:cubicBezTo>
                <a:cubicBezTo>
                  <a:pt x="5320658" y="1609811"/>
                  <a:pt x="5308527" y="1506608"/>
                  <a:pt x="5291306" y="1404415"/>
                </a:cubicBezTo>
                <a:cubicBezTo>
                  <a:pt x="5254114" y="1183751"/>
                  <a:pt x="5187570" y="997711"/>
                  <a:pt x="5093461" y="851459"/>
                </a:cubicBezTo>
                <a:cubicBezTo>
                  <a:pt x="4981610" y="677599"/>
                  <a:pt x="4829210" y="557690"/>
                  <a:pt x="4640498" y="495063"/>
                </a:cubicBezTo>
                <a:cubicBezTo>
                  <a:pt x="4345463" y="397150"/>
                  <a:pt x="4020912" y="416134"/>
                  <a:pt x="3704640" y="477306"/>
                </a:cubicBezTo>
                <a:cubicBezTo>
                  <a:pt x="3618262" y="343967"/>
                  <a:pt x="3521403" y="220308"/>
                  <a:pt x="3403334" y="120703"/>
                </a:cubicBezTo>
                <a:cubicBezTo>
                  <a:pt x="3308015" y="40308"/>
                  <a:pt x="3206397" y="-339"/>
                  <a:pt x="3101093" y="2"/>
                </a:cubicBezTo>
                <a:cubicBezTo>
                  <a:pt x="3009983" y="263"/>
                  <a:pt x="2912876" y="31340"/>
                  <a:pt x="2812495" y="92369"/>
                </a:cubicBezTo>
                <a:cubicBezTo>
                  <a:pt x="2771067" y="117562"/>
                  <a:pt x="2730483" y="146892"/>
                  <a:pt x="2690919" y="178962"/>
                </a:cubicBezTo>
                <a:cubicBezTo>
                  <a:pt x="2656643" y="201324"/>
                  <a:pt x="2622906" y="226140"/>
                  <a:pt x="2589829" y="252692"/>
                </a:cubicBezTo>
                <a:cubicBezTo>
                  <a:pt x="2555336" y="275373"/>
                  <a:pt x="2521326" y="300307"/>
                  <a:pt x="2487949" y="326796"/>
                </a:cubicBezTo>
                <a:cubicBezTo>
                  <a:pt x="2451657" y="350693"/>
                  <a:pt x="2416041" y="376705"/>
                  <a:pt x="2381113" y="404170"/>
                </a:cubicBezTo>
                <a:cubicBezTo>
                  <a:pt x="2345013" y="428169"/>
                  <a:pt x="2309515" y="454011"/>
                  <a:pt x="2274655" y="481105"/>
                </a:cubicBezTo>
                <a:cubicBezTo>
                  <a:pt x="2238220" y="505412"/>
                  <a:pt x="2202337" y="531356"/>
                  <a:pt x="2167068" y="558391"/>
                </a:cubicBezTo>
                <a:cubicBezTo>
                  <a:pt x="2128566" y="584082"/>
                  <a:pt x="2090631" y="611371"/>
                  <a:pt x="2053337" y="639642"/>
                </a:cubicBezTo>
                <a:cubicBezTo>
                  <a:pt x="2014720" y="665462"/>
                  <a:pt x="1976642" y="692633"/>
                  <a:pt x="1939194" y="720560"/>
                </a:cubicBezTo>
                <a:cubicBezTo>
                  <a:pt x="1898899" y="747414"/>
                  <a:pt x="1859153" y="775468"/>
                  <a:pt x="1820091" y="804124"/>
                </a:cubicBezTo>
                <a:cubicBezTo>
                  <a:pt x="1778095" y="831982"/>
                  <a:pt x="1736681" y="860870"/>
                  <a:pt x="1696019" y="890161"/>
                </a:cubicBezTo>
                <a:cubicBezTo>
                  <a:pt x="1652896" y="918567"/>
                  <a:pt x="1610389" y="947779"/>
                  <a:pt x="1568700" y="977167"/>
                </a:cubicBezTo>
                <a:cubicBezTo>
                  <a:pt x="1521260" y="1008101"/>
                  <a:pt x="1474396" y="1039824"/>
                  <a:pt x="1428181" y="1071721"/>
                </a:cubicBezTo>
                <a:cubicBezTo>
                  <a:pt x="1350602" y="1121694"/>
                  <a:pt x="1274611" y="1172973"/>
                  <a:pt x="1200521" y="1223054"/>
                </a:cubicBezTo>
                <a:cubicBezTo>
                  <a:pt x="1134822" y="1263082"/>
                  <a:pt x="1069829" y="1303680"/>
                  <a:pt x="1005546" y="1343846"/>
                </a:cubicBezTo>
                <a:cubicBezTo>
                  <a:pt x="978301" y="1360868"/>
                  <a:pt x="951733" y="1377464"/>
                  <a:pt x="925500" y="1393780"/>
                </a:cubicBezTo>
                <a:cubicBezTo>
                  <a:pt x="921448" y="1396217"/>
                  <a:pt x="917382" y="1398660"/>
                  <a:pt x="913335" y="1401095"/>
                </a:cubicBezTo>
                <a:cubicBezTo>
                  <a:pt x="846673" y="1441181"/>
                  <a:pt x="783707" y="1479044"/>
                  <a:pt x="720384" y="1516220"/>
                </a:cubicBezTo>
                <a:lnTo>
                  <a:pt x="720651" y="1516674"/>
                </a:lnTo>
                <a:cubicBezTo>
                  <a:pt x="686012" y="1536623"/>
                  <a:pt x="651813" y="1556210"/>
                  <a:pt x="617473" y="1575648"/>
                </a:cubicBezTo>
                <a:lnTo>
                  <a:pt x="618648" y="1577728"/>
                </a:lnTo>
                <a:cubicBezTo>
                  <a:pt x="583742" y="1597091"/>
                  <a:pt x="548866" y="1616339"/>
                  <a:pt x="514559" y="1635073"/>
                </a:cubicBezTo>
                <a:lnTo>
                  <a:pt x="515877" y="1637485"/>
                </a:lnTo>
                <a:cubicBezTo>
                  <a:pt x="588146" y="1598015"/>
                  <a:pt x="662924" y="1556301"/>
                  <a:pt x="735236" y="1515956"/>
                </a:cubicBezTo>
                <a:cubicBezTo>
                  <a:pt x="1158774" y="1279670"/>
                  <a:pt x="1596731" y="1035340"/>
                  <a:pt x="2042639" y="940382"/>
                </a:cubicBezTo>
                <a:cubicBezTo>
                  <a:pt x="2164245" y="914485"/>
                  <a:pt x="2283205" y="891036"/>
                  <a:pt x="2400295" y="869824"/>
                </a:cubicBezTo>
                <a:cubicBezTo>
                  <a:pt x="2378950" y="877837"/>
                  <a:pt x="2357623" y="885900"/>
                  <a:pt x="2336314" y="894026"/>
                </a:cubicBezTo>
                <a:cubicBezTo>
                  <a:pt x="2214922" y="921934"/>
                  <a:pt x="2090405" y="952458"/>
                  <a:pt x="1962004" y="985780"/>
                </a:cubicBezTo>
                <a:cubicBezTo>
                  <a:pt x="1515566" y="1101651"/>
                  <a:pt x="1074747" y="1338721"/>
                  <a:pt x="648443" y="1567987"/>
                </a:cubicBezTo>
                <a:cubicBezTo>
                  <a:pt x="570455" y="1609930"/>
                  <a:pt x="489809" y="1653297"/>
                  <a:pt x="411651" y="1694506"/>
                </a:cubicBezTo>
                <a:lnTo>
                  <a:pt x="412932" y="1696941"/>
                </a:lnTo>
                <a:cubicBezTo>
                  <a:pt x="491102" y="1655726"/>
                  <a:pt x="571750" y="1612356"/>
                  <a:pt x="649741" y="1570410"/>
                </a:cubicBezTo>
                <a:cubicBezTo>
                  <a:pt x="1075906" y="1341221"/>
                  <a:pt x="1516575" y="1104231"/>
                  <a:pt x="1962695" y="988451"/>
                </a:cubicBezTo>
                <a:cubicBezTo>
                  <a:pt x="2084320" y="956887"/>
                  <a:pt x="2202472" y="927824"/>
                  <a:pt x="2317773" y="901126"/>
                </a:cubicBezTo>
                <a:cubicBezTo>
                  <a:pt x="2297323" y="908958"/>
                  <a:pt x="2276886" y="916829"/>
                  <a:pt x="2256469" y="924759"/>
                </a:cubicBezTo>
                <a:cubicBezTo>
                  <a:pt x="2135011" y="958411"/>
                  <a:pt x="2010404" y="994718"/>
                  <a:pt x="1881945" y="1033882"/>
                </a:cubicBezTo>
                <a:cubicBezTo>
                  <a:pt x="1436989" y="1169532"/>
                  <a:pt x="995428" y="1398567"/>
                  <a:pt x="568402" y="1620061"/>
                </a:cubicBezTo>
                <a:cubicBezTo>
                  <a:pt x="482962" y="1664375"/>
                  <a:pt x="394617" y="1710203"/>
                  <a:pt x="308739" y="1753937"/>
                </a:cubicBezTo>
                <a:lnTo>
                  <a:pt x="309988" y="1756388"/>
                </a:lnTo>
                <a:cubicBezTo>
                  <a:pt x="395874" y="1712648"/>
                  <a:pt x="484228" y="1666824"/>
                  <a:pt x="569671" y="1622501"/>
                </a:cubicBezTo>
                <a:cubicBezTo>
                  <a:pt x="996586" y="1401064"/>
                  <a:pt x="1438034" y="1172090"/>
                  <a:pt x="1882751" y="1036512"/>
                </a:cubicBezTo>
                <a:cubicBezTo>
                  <a:pt x="2001934" y="1000178"/>
                  <a:pt x="2117791" y="966309"/>
                  <a:pt x="2230899" y="934731"/>
                </a:cubicBezTo>
                <a:cubicBezTo>
                  <a:pt x="2213849" y="941391"/>
                  <a:pt x="2196808" y="948076"/>
                  <a:pt x="2179782" y="954802"/>
                </a:cubicBezTo>
                <a:cubicBezTo>
                  <a:pt x="2058687" y="993903"/>
                  <a:pt x="1933255" y="1036127"/>
                  <a:pt x="1801891" y="1081974"/>
                </a:cubicBezTo>
                <a:cubicBezTo>
                  <a:pt x="1361818" y="1235559"/>
                  <a:pt x="923236" y="1455087"/>
                  <a:pt x="499096" y="1667385"/>
                </a:cubicBezTo>
                <a:cubicBezTo>
                  <a:pt x="402699" y="1715639"/>
                  <a:pt x="303017" y="1765532"/>
                  <a:pt x="205828" y="1813362"/>
                </a:cubicBezTo>
                <a:lnTo>
                  <a:pt x="207041" y="1815829"/>
                </a:lnTo>
                <a:cubicBezTo>
                  <a:pt x="304239" y="1767994"/>
                  <a:pt x="403923" y="1718098"/>
                  <a:pt x="500326" y="1669844"/>
                </a:cubicBezTo>
                <a:cubicBezTo>
                  <a:pt x="924389" y="1457582"/>
                  <a:pt x="1362891" y="1238095"/>
                  <a:pt x="1802796" y="1084568"/>
                </a:cubicBezTo>
                <a:cubicBezTo>
                  <a:pt x="1919407" y="1043871"/>
                  <a:pt x="2031327" y="1006038"/>
                  <a:pt x="2139704" y="970699"/>
                </a:cubicBezTo>
                <a:cubicBezTo>
                  <a:pt x="2127859" y="975417"/>
                  <a:pt x="2116019" y="980157"/>
                  <a:pt x="2104185" y="984905"/>
                </a:cubicBezTo>
                <a:cubicBezTo>
                  <a:pt x="1981869" y="1029690"/>
                  <a:pt x="1854945" y="1077886"/>
                  <a:pt x="1721834" y="1130065"/>
                </a:cubicBezTo>
                <a:cubicBezTo>
                  <a:pt x="1295373" y="1297240"/>
                  <a:pt x="868826" y="1503434"/>
                  <a:pt x="456320" y="1702841"/>
                </a:cubicBezTo>
                <a:cubicBezTo>
                  <a:pt x="340281" y="1758935"/>
                  <a:pt x="220290" y="1816940"/>
                  <a:pt x="102914" y="1872792"/>
                </a:cubicBezTo>
                <a:lnTo>
                  <a:pt x="104094" y="1875273"/>
                </a:lnTo>
                <a:cubicBezTo>
                  <a:pt x="221481" y="1819419"/>
                  <a:pt x="341475" y="1761413"/>
                  <a:pt x="457516" y="1705317"/>
                </a:cubicBezTo>
                <a:cubicBezTo>
                  <a:pt x="869973" y="1505934"/>
                  <a:pt x="1296473" y="1299765"/>
                  <a:pt x="1722841" y="1132626"/>
                </a:cubicBezTo>
                <a:cubicBezTo>
                  <a:pt x="1825631" y="1092333"/>
                  <a:pt x="1924710" y="1054429"/>
                  <a:pt x="2020857" y="1018615"/>
                </a:cubicBezTo>
                <a:cubicBezTo>
                  <a:pt x="1511283" y="1226429"/>
                  <a:pt x="1011746" y="1460146"/>
                  <a:pt x="521687" y="1689444"/>
                </a:cubicBezTo>
                <a:cubicBezTo>
                  <a:pt x="350627" y="1769485"/>
                  <a:pt x="173744" y="1852248"/>
                  <a:pt x="0" y="1932220"/>
                </a:cubicBezTo>
                <a:lnTo>
                  <a:pt x="1150" y="1934718"/>
                </a:lnTo>
                <a:cubicBezTo>
                  <a:pt x="174902" y="1854743"/>
                  <a:pt x="351791" y="1771980"/>
                  <a:pt x="522856" y="1691937"/>
                </a:cubicBezTo>
                <a:cubicBezTo>
                  <a:pt x="1039550" y="1450174"/>
                  <a:pt x="1566782" y="1203497"/>
                  <a:pt x="2105189" y="987469"/>
                </a:cubicBezTo>
                <a:cubicBezTo>
                  <a:pt x="2154862" y="969283"/>
                  <a:pt x="2203770" y="951663"/>
                  <a:pt x="2252013" y="934575"/>
                </a:cubicBezTo>
                <a:cubicBezTo>
                  <a:pt x="2300954" y="919051"/>
                  <a:pt x="2349221" y="904040"/>
                  <a:pt x="2396911" y="889507"/>
                </a:cubicBezTo>
                <a:cubicBezTo>
                  <a:pt x="2449822" y="875463"/>
                  <a:pt x="2502152" y="861942"/>
                  <a:pt x="2553977" y="848909"/>
                </a:cubicBezTo>
                <a:cubicBezTo>
                  <a:pt x="2597931" y="839666"/>
                  <a:pt x="2641505" y="830780"/>
                  <a:pt x="2684741" y="822236"/>
                </a:cubicBezTo>
                <a:cubicBezTo>
                  <a:pt x="2729591" y="815361"/>
                  <a:pt x="2774258" y="808820"/>
                  <a:pt x="2818740" y="802611"/>
                </a:cubicBezTo>
                <a:cubicBezTo>
                  <a:pt x="2870374" y="797857"/>
                  <a:pt x="2922064" y="793528"/>
                  <a:pt x="2973891" y="789605"/>
                </a:cubicBezTo>
                <a:cubicBezTo>
                  <a:pt x="2999006" y="789063"/>
                  <a:pt x="3024095" y="788636"/>
                  <a:pt x="3049210" y="788345"/>
                </a:cubicBezTo>
                <a:cubicBezTo>
                  <a:pt x="3097736" y="790262"/>
                  <a:pt x="3147308" y="792598"/>
                  <a:pt x="3198090" y="795349"/>
                </a:cubicBezTo>
                <a:cubicBezTo>
                  <a:pt x="3230220" y="799464"/>
                  <a:pt x="3263203" y="803678"/>
                  <a:pt x="3295884" y="807750"/>
                </a:cubicBezTo>
                <a:cubicBezTo>
                  <a:pt x="3316516" y="811667"/>
                  <a:pt x="3336927" y="815576"/>
                  <a:pt x="3356981" y="819460"/>
                </a:cubicBezTo>
                <a:cubicBezTo>
                  <a:pt x="3372166" y="822393"/>
                  <a:pt x="3387434" y="825421"/>
                  <a:pt x="3402729" y="828494"/>
                </a:cubicBezTo>
                <a:cubicBezTo>
                  <a:pt x="3404462" y="828962"/>
                  <a:pt x="3406195" y="829424"/>
                  <a:pt x="3407928" y="829892"/>
                </a:cubicBezTo>
                <a:cubicBezTo>
                  <a:pt x="3440389" y="838607"/>
                  <a:pt x="3473290" y="847723"/>
                  <a:pt x="3506438" y="857170"/>
                </a:cubicBezTo>
                <a:cubicBezTo>
                  <a:pt x="3538926" y="868806"/>
                  <a:pt x="3571827" y="880858"/>
                  <a:pt x="3605085" y="893311"/>
                </a:cubicBezTo>
                <a:cubicBezTo>
                  <a:pt x="3636006" y="907382"/>
                  <a:pt x="3667366" y="921901"/>
                  <a:pt x="3699084" y="936814"/>
                </a:cubicBezTo>
                <a:cubicBezTo>
                  <a:pt x="3725410" y="951531"/>
                  <a:pt x="3752204" y="966689"/>
                  <a:pt x="3779768" y="982429"/>
                </a:cubicBezTo>
                <a:cubicBezTo>
                  <a:pt x="3782299" y="983879"/>
                  <a:pt x="3784829" y="985323"/>
                  <a:pt x="3787360" y="986770"/>
                </a:cubicBezTo>
                <a:cubicBezTo>
                  <a:pt x="3798419" y="994189"/>
                  <a:pt x="3809587" y="1001683"/>
                  <a:pt x="3820921" y="1009341"/>
                </a:cubicBezTo>
                <a:cubicBezTo>
                  <a:pt x="3836876" y="1020114"/>
                  <a:pt x="3852804" y="1030818"/>
                  <a:pt x="3868814" y="1041546"/>
                </a:cubicBezTo>
                <a:cubicBezTo>
                  <a:pt x="3894260" y="1061609"/>
                  <a:pt x="3919734" y="1081536"/>
                  <a:pt x="3945510" y="1101631"/>
                </a:cubicBezTo>
                <a:cubicBezTo>
                  <a:pt x="3969718" y="1123611"/>
                  <a:pt x="3994063" y="1145588"/>
                  <a:pt x="4018628" y="1167714"/>
                </a:cubicBezTo>
                <a:cubicBezTo>
                  <a:pt x="4041736" y="1191773"/>
                  <a:pt x="4064981" y="1215854"/>
                  <a:pt x="4088391" y="1240024"/>
                </a:cubicBezTo>
                <a:cubicBezTo>
                  <a:pt x="4109326" y="1264898"/>
                  <a:pt x="4130288" y="1289724"/>
                  <a:pt x="4151304" y="1314494"/>
                </a:cubicBezTo>
                <a:cubicBezTo>
                  <a:pt x="4173119" y="1344069"/>
                  <a:pt x="4194879" y="1373388"/>
                  <a:pt x="4216611" y="1402473"/>
                </a:cubicBezTo>
                <a:cubicBezTo>
                  <a:pt x="4235537" y="1431525"/>
                  <a:pt x="4254821" y="1460916"/>
                  <a:pt x="4274463" y="1490623"/>
                </a:cubicBezTo>
                <a:cubicBezTo>
                  <a:pt x="4404553" y="1716816"/>
                  <a:pt x="4541603" y="1941534"/>
                  <a:pt x="4692765" y="2154391"/>
                </a:cubicBezTo>
                <a:cubicBezTo>
                  <a:pt x="4839691" y="2361295"/>
                  <a:pt x="4993879" y="2548117"/>
                  <a:pt x="5151010" y="2709669"/>
                </a:cubicBezTo>
                <a:cubicBezTo>
                  <a:pt x="5214336" y="2774755"/>
                  <a:pt x="5279065" y="2836705"/>
                  <a:pt x="5344921" y="2895272"/>
                </a:cubicBezTo>
                <a:cubicBezTo>
                  <a:pt x="5345774" y="2950318"/>
                  <a:pt x="5347122" y="3005226"/>
                  <a:pt x="5349185" y="3059776"/>
                </a:cubicBezTo>
                <a:cubicBezTo>
                  <a:pt x="5357905" y="3287496"/>
                  <a:pt x="5374934" y="3554169"/>
                  <a:pt x="5435206" y="3805106"/>
                </a:cubicBezTo>
                <a:cubicBezTo>
                  <a:pt x="5501943" y="4082892"/>
                  <a:pt x="5610604" y="4299278"/>
                  <a:pt x="5767378" y="4466615"/>
                </a:cubicBezTo>
                <a:cubicBezTo>
                  <a:pt x="5853095" y="4558056"/>
                  <a:pt x="5955759" y="4634998"/>
                  <a:pt x="6072535" y="4695243"/>
                </a:cubicBezTo>
                <a:cubicBezTo>
                  <a:pt x="6178005" y="4749683"/>
                  <a:pt x="6298192" y="4792158"/>
                  <a:pt x="6429712" y="4821427"/>
                </a:cubicBezTo>
                <a:cubicBezTo>
                  <a:pt x="6586706" y="4856391"/>
                  <a:pt x="6762764" y="4873694"/>
                  <a:pt x="6963553" y="4873694"/>
                </a:cubicBezTo>
                <a:cubicBezTo>
                  <a:pt x="7036534" y="4873694"/>
                  <a:pt x="7112816" y="4871411"/>
                  <a:pt x="7192592" y="4866845"/>
                </a:cubicBezTo>
                <a:cubicBezTo>
                  <a:pt x="7732512" y="4836007"/>
                  <a:pt x="8270341" y="4721542"/>
                  <a:pt x="8794690" y="4598714"/>
                </a:cubicBezTo>
                <a:cubicBezTo>
                  <a:pt x="8828141" y="4591837"/>
                  <a:pt x="8861455" y="4584959"/>
                  <a:pt x="8894658" y="4578082"/>
                </a:cubicBezTo>
                <a:cubicBezTo>
                  <a:pt x="8911879" y="4575001"/>
                  <a:pt x="8929127" y="4571948"/>
                  <a:pt x="8946238" y="4568894"/>
                </a:cubicBezTo>
                <a:cubicBezTo>
                  <a:pt x="8965191" y="4565538"/>
                  <a:pt x="8984227" y="4562127"/>
                  <a:pt x="9003319" y="4558743"/>
                </a:cubicBezTo>
                <a:cubicBezTo>
                  <a:pt x="9038228" y="4553627"/>
                  <a:pt x="9072916" y="4548565"/>
                  <a:pt x="9107440" y="4543586"/>
                </a:cubicBezTo>
                <a:cubicBezTo>
                  <a:pt x="9137645" y="4540147"/>
                  <a:pt x="9167768" y="4536819"/>
                  <a:pt x="9197753" y="4533545"/>
                </a:cubicBezTo>
                <a:cubicBezTo>
                  <a:pt x="9230736" y="4531042"/>
                  <a:pt x="9263692" y="4528621"/>
                  <a:pt x="9296620" y="4526338"/>
                </a:cubicBezTo>
                <a:cubicBezTo>
                  <a:pt x="9328888" y="4525182"/>
                  <a:pt x="9360634" y="4524192"/>
                  <a:pt x="9391912" y="4523367"/>
                </a:cubicBezTo>
                <a:cubicBezTo>
                  <a:pt x="9424180" y="4523669"/>
                  <a:pt x="9456007" y="4524137"/>
                  <a:pt x="9487450" y="4524797"/>
                </a:cubicBezTo>
                <a:cubicBezTo>
                  <a:pt x="9516472" y="4526503"/>
                  <a:pt x="9545219" y="4528401"/>
                  <a:pt x="9573746" y="4530464"/>
                </a:cubicBezTo>
                <a:cubicBezTo>
                  <a:pt x="9576277" y="4530657"/>
                  <a:pt x="9578808" y="4530849"/>
                  <a:pt x="9581338" y="4531042"/>
                </a:cubicBezTo>
                <a:cubicBezTo>
                  <a:pt x="9592782" y="4532335"/>
                  <a:pt x="9604226" y="4533682"/>
                  <a:pt x="9615615" y="4535058"/>
                </a:cubicBezTo>
                <a:cubicBezTo>
                  <a:pt x="9634486" y="4537341"/>
                  <a:pt x="9653192" y="4539735"/>
                  <a:pt x="9671870" y="4542183"/>
                </a:cubicBezTo>
                <a:cubicBezTo>
                  <a:pt x="9701580" y="4547382"/>
                  <a:pt x="9731042" y="4552857"/>
                  <a:pt x="9760312" y="4558578"/>
                </a:cubicBezTo>
                <a:cubicBezTo>
                  <a:pt x="9789802" y="4565758"/>
                  <a:pt x="9819126" y="4573240"/>
                  <a:pt x="9848231" y="4581108"/>
                </a:cubicBezTo>
                <a:cubicBezTo>
                  <a:pt x="9875437" y="4589828"/>
                  <a:pt x="9902424" y="4598934"/>
                  <a:pt x="9929217" y="4608342"/>
                </a:cubicBezTo>
                <a:cubicBezTo>
                  <a:pt x="9956176" y="4619373"/>
                  <a:pt x="9982970" y="4630845"/>
                  <a:pt x="10009571" y="4642728"/>
                </a:cubicBezTo>
                <a:cubicBezTo>
                  <a:pt x="10035320" y="4655905"/>
                  <a:pt x="10060546" y="4669357"/>
                  <a:pt x="10085276" y="4683112"/>
                </a:cubicBezTo>
                <a:cubicBezTo>
                  <a:pt x="10110089" y="4698709"/>
                  <a:pt x="10134325" y="4714664"/>
                  <a:pt x="10158065" y="4730895"/>
                </a:cubicBezTo>
                <a:cubicBezTo>
                  <a:pt x="10185629" y="4752077"/>
                  <a:pt x="10212423" y="4773781"/>
                  <a:pt x="10238502" y="4795871"/>
                </a:cubicBezTo>
                <a:cubicBezTo>
                  <a:pt x="10257043" y="4813367"/>
                  <a:pt x="10275143" y="4831138"/>
                  <a:pt x="10292859" y="4849129"/>
                </a:cubicBezTo>
                <a:cubicBezTo>
                  <a:pt x="10313656" y="4872621"/>
                  <a:pt x="10333793" y="4896499"/>
                  <a:pt x="10353352" y="4920735"/>
                </a:cubicBezTo>
                <a:cubicBezTo>
                  <a:pt x="10372443" y="4947006"/>
                  <a:pt x="10390874" y="4973690"/>
                  <a:pt x="10408700" y="5000703"/>
                </a:cubicBezTo>
                <a:cubicBezTo>
                  <a:pt x="10421162" y="5021748"/>
                  <a:pt x="10433293" y="5042985"/>
                  <a:pt x="10445067" y="5064442"/>
                </a:cubicBezTo>
                <a:cubicBezTo>
                  <a:pt x="10463030" y="5101001"/>
                  <a:pt x="10480058" y="5138028"/>
                  <a:pt x="10496261" y="5175358"/>
                </a:cubicBezTo>
                <a:cubicBezTo>
                  <a:pt x="10626764" y="5515975"/>
                  <a:pt x="10692868" y="5895654"/>
                  <a:pt x="10755341" y="6254592"/>
                </a:cubicBezTo>
                <a:cubicBezTo>
                  <a:pt x="10787995" y="6442204"/>
                  <a:pt x="10818860" y="6619417"/>
                  <a:pt x="10857482" y="6787552"/>
                </a:cubicBezTo>
                <a:lnTo>
                  <a:pt x="10860178" y="6786919"/>
                </a:lnTo>
                <a:cubicBezTo>
                  <a:pt x="10821556" y="6618895"/>
                  <a:pt x="10790718" y="6441709"/>
                  <a:pt x="10758065" y="6254125"/>
                </a:cubicBezTo>
                <a:cubicBezTo>
                  <a:pt x="10699058" y="5915186"/>
                  <a:pt x="10638400" y="5567059"/>
                  <a:pt x="10526713" y="5248395"/>
                </a:cubicBezTo>
                <a:cubicBezTo>
                  <a:pt x="10600108" y="5431247"/>
                  <a:pt x="10654768" y="5619299"/>
                  <a:pt x="10700791" y="5797310"/>
                </a:cubicBezTo>
                <a:cubicBezTo>
                  <a:pt x="10732234" y="5918652"/>
                  <a:pt x="10761091" y="6042030"/>
                  <a:pt x="10789012" y="6161364"/>
                </a:cubicBezTo>
                <a:cubicBezTo>
                  <a:pt x="10830991" y="6340861"/>
                  <a:pt x="10870659" y="6510426"/>
                  <a:pt x="10918057" y="6672289"/>
                </a:cubicBezTo>
                <a:lnTo>
                  <a:pt x="10920698" y="6671519"/>
                </a:lnTo>
                <a:cubicBezTo>
                  <a:pt x="10873300" y="6509711"/>
                  <a:pt x="10833659" y="6340200"/>
                  <a:pt x="10791680" y="6160759"/>
                </a:cubicBezTo>
                <a:cubicBezTo>
                  <a:pt x="10763787" y="6041397"/>
                  <a:pt x="10734902" y="5917992"/>
                  <a:pt x="10703459" y="5796622"/>
                </a:cubicBezTo>
                <a:cubicBezTo>
                  <a:pt x="10637905" y="5543099"/>
                  <a:pt x="10575240" y="5351223"/>
                  <a:pt x="10502341" y="5181548"/>
                </a:cubicBezTo>
                <a:cubicBezTo>
                  <a:pt x="10498627" y="5171727"/>
                  <a:pt x="10494886" y="5161934"/>
                  <a:pt x="10491062" y="5152196"/>
                </a:cubicBezTo>
                <a:cubicBezTo>
                  <a:pt x="10582502" y="5335296"/>
                  <a:pt x="10652843" y="5528767"/>
                  <a:pt x="10715260" y="5719707"/>
                </a:cubicBezTo>
                <a:cubicBezTo>
                  <a:pt x="10753800" y="5837225"/>
                  <a:pt x="10789810" y="5957550"/>
                  <a:pt x="10824636" y="6073913"/>
                </a:cubicBezTo>
                <a:cubicBezTo>
                  <a:pt x="10875308" y="6243259"/>
                  <a:pt x="10923174" y="6403196"/>
                  <a:pt x="10978632" y="6557027"/>
                </a:cubicBezTo>
                <a:lnTo>
                  <a:pt x="10981218" y="6556091"/>
                </a:lnTo>
                <a:cubicBezTo>
                  <a:pt x="10925787" y="6402344"/>
                  <a:pt x="10877922" y="6242433"/>
                  <a:pt x="10827277" y="6073115"/>
                </a:cubicBezTo>
                <a:cubicBezTo>
                  <a:pt x="10792451" y="5956725"/>
                  <a:pt x="10756441" y="5836400"/>
                  <a:pt x="10717874" y="5718854"/>
                </a:cubicBezTo>
                <a:cubicBezTo>
                  <a:pt x="10637657" y="5473473"/>
                  <a:pt x="10564264" y="5289906"/>
                  <a:pt x="10481654" y="5128538"/>
                </a:cubicBezTo>
                <a:cubicBezTo>
                  <a:pt x="10477088" y="5117259"/>
                  <a:pt x="10472466" y="5106063"/>
                  <a:pt x="10467762" y="5094867"/>
                </a:cubicBezTo>
                <a:cubicBezTo>
                  <a:pt x="10572489" y="5270677"/>
                  <a:pt x="10655346" y="5457573"/>
                  <a:pt x="10729730" y="5642076"/>
                </a:cubicBezTo>
                <a:cubicBezTo>
                  <a:pt x="10776440" y="5757421"/>
                  <a:pt x="10820565" y="5876398"/>
                  <a:pt x="10863231" y="5991496"/>
                </a:cubicBezTo>
                <a:cubicBezTo>
                  <a:pt x="10919047" y="6141998"/>
                  <a:pt x="10976761" y="6297617"/>
                  <a:pt x="11039207" y="6441764"/>
                </a:cubicBezTo>
                <a:lnTo>
                  <a:pt x="11041738" y="6440691"/>
                </a:lnTo>
                <a:cubicBezTo>
                  <a:pt x="10979292" y="6296571"/>
                  <a:pt x="10921606" y="6141008"/>
                  <a:pt x="10865817" y="5990533"/>
                </a:cubicBezTo>
                <a:cubicBezTo>
                  <a:pt x="10823123" y="5875436"/>
                  <a:pt x="10778999" y="5756404"/>
                  <a:pt x="10732289" y="5641031"/>
                </a:cubicBezTo>
                <a:cubicBezTo>
                  <a:pt x="10637520" y="5405994"/>
                  <a:pt x="10553343" y="5231532"/>
                  <a:pt x="10460829" y="5078664"/>
                </a:cubicBezTo>
                <a:cubicBezTo>
                  <a:pt x="10455520" y="5066285"/>
                  <a:pt x="10450101" y="5053961"/>
                  <a:pt x="10444572" y="5041719"/>
                </a:cubicBezTo>
                <a:cubicBezTo>
                  <a:pt x="10562503" y="5208974"/>
                  <a:pt x="10657849" y="5387838"/>
                  <a:pt x="10744227" y="5564473"/>
                </a:cubicBezTo>
                <a:cubicBezTo>
                  <a:pt x="10800428" y="5678884"/>
                  <a:pt x="10853989" y="5798080"/>
                  <a:pt x="10905815" y="5913316"/>
                </a:cubicBezTo>
                <a:cubicBezTo>
                  <a:pt x="10967711" y="6051053"/>
                  <a:pt x="11031697" y="6193440"/>
                  <a:pt x="11099782" y="6326501"/>
                </a:cubicBezTo>
                <a:lnTo>
                  <a:pt x="11102230" y="6325263"/>
                </a:lnTo>
                <a:cubicBezTo>
                  <a:pt x="11034173" y="6192257"/>
                  <a:pt x="10970187" y="6049870"/>
                  <a:pt x="10908319" y="5912187"/>
                </a:cubicBezTo>
                <a:cubicBezTo>
                  <a:pt x="10856492" y="5796925"/>
                  <a:pt x="10802932" y="5677728"/>
                  <a:pt x="10746676" y="5563235"/>
                </a:cubicBezTo>
                <a:cubicBezTo>
                  <a:pt x="10637245" y="5339422"/>
                  <a:pt x="10542174" y="5174478"/>
                  <a:pt x="10439263" y="5030028"/>
                </a:cubicBezTo>
                <a:cubicBezTo>
                  <a:pt x="10437309" y="5025736"/>
                  <a:pt x="10435411" y="5021390"/>
                  <a:pt x="10433403" y="5017099"/>
                </a:cubicBezTo>
                <a:cubicBezTo>
                  <a:pt x="10429359" y="5008378"/>
                  <a:pt x="10425260" y="4999741"/>
                  <a:pt x="10421134" y="4991158"/>
                </a:cubicBezTo>
                <a:cubicBezTo>
                  <a:pt x="10552462" y="5149142"/>
                  <a:pt x="10660380" y="5319038"/>
                  <a:pt x="10758725" y="5486843"/>
                </a:cubicBezTo>
                <a:cubicBezTo>
                  <a:pt x="10826177" y="5601363"/>
                  <a:pt x="10890823" y="5721990"/>
                  <a:pt x="10953351" y="5838628"/>
                </a:cubicBezTo>
                <a:cubicBezTo>
                  <a:pt x="11019731" y="5962474"/>
                  <a:pt x="11088366" y="6090529"/>
                  <a:pt x="11160384" y="6211265"/>
                </a:cubicBezTo>
                <a:lnTo>
                  <a:pt x="11162750" y="6209835"/>
                </a:lnTo>
                <a:cubicBezTo>
                  <a:pt x="11090759" y="6089153"/>
                  <a:pt x="11022151" y="5961153"/>
                  <a:pt x="10955772" y="5837335"/>
                </a:cubicBezTo>
                <a:cubicBezTo>
                  <a:pt x="10893244" y="5720642"/>
                  <a:pt x="10828571" y="5599987"/>
                  <a:pt x="10761091" y="5485440"/>
                </a:cubicBezTo>
                <a:cubicBezTo>
                  <a:pt x="10637025" y="5273758"/>
                  <a:pt x="10530840" y="5118552"/>
                  <a:pt x="10416953" y="4982465"/>
                </a:cubicBezTo>
                <a:cubicBezTo>
                  <a:pt x="10410818" y="4969838"/>
                  <a:pt x="10404601" y="4957349"/>
                  <a:pt x="10398301" y="4944997"/>
                </a:cubicBezTo>
                <a:cubicBezTo>
                  <a:pt x="10546107" y="5096022"/>
                  <a:pt x="10667477" y="5257473"/>
                  <a:pt x="10773222" y="5409212"/>
                </a:cubicBezTo>
                <a:cubicBezTo>
                  <a:pt x="10853934" y="5524393"/>
                  <a:pt x="10931647" y="5647468"/>
                  <a:pt x="11006801" y="5766500"/>
                </a:cubicBezTo>
                <a:cubicBezTo>
                  <a:pt x="11075739" y="5875683"/>
                  <a:pt x="11147042" y="5988580"/>
                  <a:pt x="11220986" y="6096003"/>
                </a:cubicBezTo>
                <a:lnTo>
                  <a:pt x="11223242" y="6094435"/>
                </a:lnTo>
                <a:cubicBezTo>
                  <a:pt x="11149325" y="5987067"/>
                  <a:pt x="11078050" y="5874170"/>
                  <a:pt x="11009112" y="5765014"/>
                </a:cubicBezTo>
                <a:cubicBezTo>
                  <a:pt x="10933957" y="5645955"/>
                  <a:pt x="10856217" y="5522852"/>
                  <a:pt x="10775478" y="5407644"/>
                </a:cubicBezTo>
                <a:cubicBezTo>
                  <a:pt x="10640491" y="5213926"/>
                  <a:pt x="10520661" y="5065542"/>
                  <a:pt x="10398356" y="4940596"/>
                </a:cubicBezTo>
                <a:cubicBezTo>
                  <a:pt x="10396733" y="4938946"/>
                  <a:pt x="10395111" y="4937323"/>
                  <a:pt x="10393487" y="4935672"/>
                </a:cubicBezTo>
                <a:cubicBezTo>
                  <a:pt x="10386720" y="4922578"/>
                  <a:pt x="10379843" y="4909648"/>
                  <a:pt x="10372911" y="4896884"/>
                </a:cubicBezTo>
                <a:cubicBezTo>
                  <a:pt x="10535819" y="5037731"/>
                  <a:pt x="10670394" y="5189305"/>
                  <a:pt x="10787719" y="5331609"/>
                </a:cubicBezTo>
                <a:cubicBezTo>
                  <a:pt x="10883973" y="5447615"/>
                  <a:pt x="10977009" y="5573881"/>
                  <a:pt x="11066936" y="5695967"/>
                </a:cubicBezTo>
                <a:cubicBezTo>
                  <a:pt x="11136259" y="5790075"/>
                  <a:pt x="11207947" y="5887347"/>
                  <a:pt x="11281561" y="5980713"/>
                </a:cubicBezTo>
                <a:lnTo>
                  <a:pt x="11283735" y="5979034"/>
                </a:lnTo>
                <a:cubicBezTo>
                  <a:pt x="11210121" y="5885696"/>
                  <a:pt x="11138459" y="5788424"/>
                  <a:pt x="11069164" y="5694343"/>
                </a:cubicBezTo>
                <a:cubicBezTo>
                  <a:pt x="10979182" y="5572203"/>
                  <a:pt x="10886147" y="5445937"/>
                  <a:pt x="10789838" y="5329849"/>
                </a:cubicBezTo>
                <a:cubicBezTo>
                  <a:pt x="10671108" y="5185839"/>
                  <a:pt x="10534691" y="5032339"/>
                  <a:pt x="10369197" y="4890090"/>
                </a:cubicBezTo>
                <a:cubicBezTo>
                  <a:pt x="10361797" y="4876665"/>
                  <a:pt x="10354315" y="4863433"/>
                  <a:pt x="10346722" y="4850394"/>
                </a:cubicBezTo>
                <a:cubicBezTo>
                  <a:pt x="10525558" y="4980539"/>
                  <a:pt x="10673447" y="5121661"/>
                  <a:pt x="10802244" y="5253979"/>
                </a:cubicBezTo>
                <a:cubicBezTo>
                  <a:pt x="10916544" y="5370645"/>
                  <a:pt x="11027350" y="5500543"/>
                  <a:pt x="11134471" y="5626148"/>
                </a:cubicBezTo>
                <a:cubicBezTo>
                  <a:pt x="11201758" y="5705017"/>
                  <a:pt x="11271301" y="5786554"/>
                  <a:pt x="11342191" y="5865449"/>
                </a:cubicBezTo>
                <a:lnTo>
                  <a:pt x="11344226" y="5863607"/>
                </a:lnTo>
                <a:cubicBezTo>
                  <a:pt x="11273391" y="5784738"/>
                  <a:pt x="11203848" y="5703201"/>
                  <a:pt x="11136589" y="5624361"/>
                </a:cubicBezTo>
                <a:cubicBezTo>
                  <a:pt x="11029413" y="5498727"/>
                  <a:pt x="10918580" y="5368802"/>
                  <a:pt x="10804197" y="5252053"/>
                </a:cubicBezTo>
                <a:cubicBezTo>
                  <a:pt x="10646653" y="5090190"/>
                  <a:pt x="10506467" y="4965354"/>
                  <a:pt x="10363007" y="4859225"/>
                </a:cubicBezTo>
                <a:cubicBezTo>
                  <a:pt x="10356515" y="4854438"/>
                  <a:pt x="10350050" y="4849706"/>
                  <a:pt x="10343559" y="4845002"/>
                </a:cubicBezTo>
                <a:cubicBezTo>
                  <a:pt x="10335994" y="4832128"/>
                  <a:pt x="10328346" y="4819419"/>
                  <a:pt x="10320561" y="4806902"/>
                </a:cubicBezTo>
                <a:cubicBezTo>
                  <a:pt x="10484295" y="4906980"/>
                  <a:pt x="10646763" y="5028378"/>
                  <a:pt x="10816769" y="5176348"/>
                </a:cubicBezTo>
                <a:cubicBezTo>
                  <a:pt x="10951810" y="5293097"/>
                  <a:pt x="11077252" y="5420904"/>
                  <a:pt x="11210065" y="5556221"/>
                </a:cubicBezTo>
                <a:cubicBezTo>
                  <a:pt x="11272648" y="5619986"/>
                  <a:pt x="11337349" y="5685926"/>
                  <a:pt x="11402793" y="5750187"/>
                </a:cubicBezTo>
                <a:lnTo>
                  <a:pt x="11404719" y="5748206"/>
                </a:lnTo>
                <a:cubicBezTo>
                  <a:pt x="11339302" y="5683973"/>
                  <a:pt x="11274601" y="5618061"/>
                  <a:pt x="11212019" y="5554295"/>
                </a:cubicBezTo>
                <a:cubicBezTo>
                  <a:pt x="11079177" y="5418951"/>
                  <a:pt x="10953709" y="5291089"/>
                  <a:pt x="10818584" y="5174285"/>
                </a:cubicBezTo>
                <a:cubicBezTo>
                  <a:pt x="10650834" y="5028240"/>
                  <a:pt x="10500443" y="4915233"/>
                  <a:pt x="10345291" y="4818594"/>
                </a:cubicBezTo>
                <a:cubicBezTo>
                  <a:pt x="10335911" y="4812734"/>
                  <a:pt x="10326503" y="4806985"/>
                  <a:pt x="10317067" y="4801263"/>
                </a:cubicBezTo>
                <a:cubicBezTo>
                  <a:pt x="10308952" y="4788279"/>
                  <a:pt x="10300699" y="4775514"/>
                  <a:pt x="10292337" y="4762915"/>
                </a:cubicBezTo>
                <a:cubicBezTo>
                  <a:pt x="10470760" y="4852897"/>
                  <a:pt x="10647011" y="4963099"/>
                  <a:pt x="10831294" y="5098718"/>
                </a:cubicBezTo>
                <a:cubicBezTo>
                  <a:pt x="10989938" y="5214586"/>
                  <a:pt x="11137662" y="5346134"/>
                  <a:pt x="11294077" y="5485385"/>
                </a:cubicBezTo>
                <a:cubicBezTo>
                  <a:pt x="11349179" y="5534433"/>
                  <a:pt x="11406177" y="5585188"/>
                  <a:pt x="11463396" y="5634896"/>
                </a:cubicBezTo>
                <a:lnTo>
                  <a:pt x="11465184" y="5632833"/>
                </a:lnTo>
                <a:cubicBezTo>
                  <a:pt x="11407993" y="5583097"/>
                  <a:pt x="11351022" y="5532370"/>
                  <a:pt x="11295920" y="5483322"/>
                </a:cubicBezTo>
                <a:cubicBezTo>
                  <a:pt x="11139449" y="5344016"/>
                  <a:pt x="10991671" y="5212441"/>
                  <a:pt x="10832916" y="5096490"/>
                </a:cubicBezTo>
                <a:cubicBezTo>
                  <a:pt x="10647038" y="4959715"/>
                  <a:pt x="10469330" y="4848771"/>
                  <a:pt x="10289311" y="4758321"/>
                </a:cubicBezTo>
                <a:cubicBezTo>
                  <a:pt x="10281003" y="4745915"/>
                  <a:pt x="10272613" y="4733673"/>
                  <a:pt x="10264085" y="4721624"/>
                </a:cubicBezTo>
                <a:cubicBezTo>
                  <a:pt x="10459316" y="4801538"/>
                  <a:pt x="10650779" y="4900295"/>
                  <a:pt x="10845846" y="5021060"/>
                </a:cubicBezTo>
                <a:cubicBezTo>
                  <a:pt x="11030899" y="5134782"/>
                  <a:pt x="11203711" y="5269824"/>
                  <a:pt x="11386673" y="5412789"/>
                </a:cubicBezTo>
                <a:cubicBezTo>
                  <a:pt x="11431457" y="5447780"/>
                  <a:pt x="11477783" y="5483982"/>
                  <a:pt x="11523998" y="5519606"/>
                </a:cubicBezTo>
                <a:lnTo>
                  <a:pt x="11525676" y="5517433"/>
                </a:lnTo>
                <a:cubicBezTo>
                  <a:pt x="11479461" y="5481809"/>
                  <a:pt x="11433163" y="5445607"/>
                  <a:pt x="11388379" y="5410615"/>
                </a:cubicBezTo>
                <a:cubicBezTo>
                  <a:pt x="11205362" y="5267596"/>
                  <a:pt x="11032495" y="5132499"/>
                  <a:pt x="10847276" y="5018722"/>
                </a:cubicBezTo>
                <a:cubicBezTo>
                  <a:pt x="10663846" y="4905137"/>
                  <a:pt x="10488036" y="4813119"/>
                  <a:pt x="10309860" y="4737387"/>
                </a:cubicBezTo>
                <a:cubicBezTo>
                  <a:pt x="10293520" y="4730427"/>
                  <a:pt x="10277152" y="4723688"/>
                  <a:pt x="10260784" y="4717003"/>
                </a:cubicBezTo>
                <a:cubicBezTo>
                  <a:pt x="10251954" y="4704624"/>
                  <a:pt x="10243013" y="4692437"/>
                  <a:pt x="10233935" y="4680443"/>
                </a:cubicBezTo>
                <a:cubicBezTo>
                  <a:pt x="10446415" y="4749188"/>
                  <a:pt x="10652375" y="4835869"/>
                  <a:pt x="10860370" y="4943402"/>
                </a:cubicBezTo>
                <a:cubicBezTo>
                  <a:pt x="11074803" y="5053383"/>
                  <a:pt x="11275564" y="5191616"/>
                  <a:pt x="11488099" y="5337991"/>
                </a:cubicBezTo>
                <a:cubicBezTo>
                  <a:pt x="11520092" y="5360026"/>
                  <a:pt x="11552250" y="5382171"/>
                  <a:pt x="11584628" y="5404316"/>
                </a:cubicBezTo>
                <a:lnTo>
                  <a:pt x="11586169" y="5402033"/>
                </a:lnTo>
                <a:cubicBezTo>
                  <a:pt x="11553791" y="5379888"/>
                  <a:pt x="11521660" y="5357743"/>
                  <a:pt x="11489667" y="5335708"/>
                </a:cubicBezTo>
                <a:cubicBezTo>
                  <a:pt x="11277050" y="5189305"/>
                  <a:pt x="11076234" y="5051017"/>
                  <a:pt x="10861636" y="4940954"/>
                </a:cubicBezTo>
                <a:cubicBezTo>
                  <a:pt x="10652292" y="4832733"/>
                  <a:pt x="10444984" y="4745612"/>
                  <a:pt x="10231046" y="4676647"/>
                </a:cubicBezTo>
                <a:cubicBezTo>
                  <a:pt x="10221804" y="4664516"/>
                  <a:pt x="10212450" y="4652604"/>
                  <a:pt x="10202932" y="4640885"/>
                </a:cubicBezTo>
                <a:cubicBezTo>
                  <a:pt x="10434228" y="4697801"/>
                  <a:pt x="10654906" y="4771856"/>
                  <a:pt x="10874895" y="4865744"/>
                </a:cubicBezTo>
                <a:cubicBezTo>
                  <a:pt x="11121596" y="4970141"/>
                  <a:pt x="11353140" y="5111152"/>
                  <a:pt x="11598301" y="5260444"/>
                </a:cubicBezTo>
                <a:cubicBezTo>
                  <a:pt x="11613898" y="5269962"/>
                  <a:pt x="11629551" y="5279480"/>
                  <a:pt x="11645231" y="5289026"/>
                </a:cubicBezTo>
                <a:lnTo>
                  <a:pt x="11646660" y="5286660"/>
                </a:lnTo>
                <a:cubicBezTo>
                  <a:pt x="11630981" y="5277141"/>
                  <a:pt x="11615329" y="5267596"/>
                  <a:pt x="11599731" y="5258105"/>
                </a:cubicBezTo>
                <a:cubicBezTo>
                  <a:pt x="11354487" y="5108759"/>
                  <a:pt x="11122862" y="4967692"/>
                  <a:pt x="10875968" y="4863213"/>
                </a:cubicBezTo>
                <a:cubicBezTo>
                  <a:pt x="10654740" y="4768775"/>
                  <a:pt x="10432770" y="4694390"/>
                  <a:pt x="10200071" y="4637337"/>
                </a:cubicBezTo>
                <a:cubicBezTo>
                  <a:pt x="10190526" y="4625618"/>
                  <a:pt x="10180870" y="4614119"/>
                  <a:pt x="10171050" y="4602785"/>
                </a:cubicBezTo>
                <a:cubicBezTo>
                  <a:pt x="10422949" y="4647075"/>
                  <a:pt x="10658592" y="4708062"/>
                  <a:pt x="10889448" y="4788059"/>
                </a:cubicBezTo>
                <a:cubicBezTo>
                  <a:pt x="11171112" y="4884835"/>
                  <a:pt x="11442957" y="5031706"/>
                  <a:pt x="11705833" y="5173708"/>
                </a:cubicBezTo>
                <a:lnTo>
                  <a:pt x="11707127" y="5171287"/>
                </a:lnTo>
                <a:cubicBezTo>
                  <a:pt x="11444167" y="5029230"/>
                  <a:pt x="11172241" y="4882305"/>
                  <a:pt x="10890328" y="4785473"/>
                </a:cubicBezTo>
                <a:cubicBezTo>
                  <a:pt x="10658344" y="4705064"/>
                  <a:pt x="10421491" y="4643856"/>
                  <a:pt x="10168189" y="4599484"/>
                </a:cubicBezTo>
                <a:cubicBezTo>
                  <a:pt x="10158368" y="4588178"/>
                  <a:pt x="10148410" y="4577064"/>
                  <a:pt x="10138286" y="4566143"/>
                </a:cubicBezTo>
                <a:cubicBezTo>
                  <a:pt x="10412854" y="4596871"/>
                  <a:pt x="10663653" y="4644352"/>
                  <a:pt x="10903945" y="4710373"/>
                </a:cubicBezTo>
                <a:cubicBezTo>
                  <a:pt x="11195541" y="4789764"/>
                  <a:pt x="11478306" y="4920294"/>
                  <a:pt x="11766435" y="5058417"/>
                </a:cubicBezTo>
                <a:lnTo>
                  <a:pt x="11767618" y="5055942"/>
                </a:lnTo>
                <a:cubicBezTo>
                  <a:pt x="11479379" y="4917763"/>
                  <a:pt x="11196476" y="4787151"/>
                  <a:pt x="10904688" y="4707732"/>
                </a:cubicBezTo>
                <a:cubicBezTo>
                  <a:pt x="10663296" y="4641408"/>
                  <a:pt x="10411368" y="4593790"/>
                  <a:pt x="10135425" y="4563035"/>
                </a:cubicBezTo>
                <a:cubicBezTo>
                  <a:pt x="10125164" y="4552004"/>
                  <a:pt x="10114711" y="4541165"/>
                  <a:pt x="10104148" y="4530464"/>
                </a:cubicBezTo>
                <a:cubicBezTo>
                  <a:pt x="10402923" y="4546227"/>
                  <a:pt x="10666185" y="4579678"/>
                  <a:pt x="10918497" y="4632688"/>
                </a:cubicBezTo>
                <a:cubicBezTo>
                  <a:pt x="11239170" y="4699397"/>
                  <a:pt x="11543144" y="4822610"/>
                  <a:pt x="11827038" y="4943100"/>
                </a:cubicBezTo>
                <a:lnTo>
                  <a:pt x="11828111" y="4940569"/>
                </a:lnTo>
                <a:cubicBezTo>
                  <a:pt x="11544107" y="4820024"/>
                  <a:pt x="11239967" y="4696756"/>
                  <a:pt x="10919047" y="4629992"/>
                </a:cubicBezTo>
                <a:cubicBezTo>
                  <a:pt x="10665744" y="4576762"/>
                  <a:pt x="10401438" y="4543283"/>
                  <a:pt x="10101314" y="4527576"/>
                </a:cubicBezTo>
                <a:cubicBezTo>
                  <a:pt x="10096170" y="4522404"/>
                  <a:pt x="10090998" y="4517260"/>
                  <a:pt x="10085772" y="4512171"/>
                </a:cubicBezTo>
                <a:cubicBezTo>
                  <a:pt x="10080270" y="4506806"/>
                  <a:pt x="10074686" y="4501470"/>
                  <a:pt x="10069074" y="4496188"/>
                </a:cubicBezTo>
                <a:cubicBezTo>
                  <a:pt x="10347768" y="4495995"/>
                  <a:pt x="10640491" y="4510630"/>
                  <a:pt x="10932995" y="4555002"/>
                </a:cubicBezTo>
                <a:cubicBezTo>
                  <a:pt x="11264946" y="4604794"/>
                  <a:pt x="11587985" y="4715517"/>
                  <a:pt x="11887640" y="4827782"/>
                </a:cubicBezTo>
                <a:lnTo>
                  <a:pt x="11888603" y="4825196"/>
                </a:lnTo>
                <a:cubicBezTo>
                  <a:pt x="11588810" y="4712904"/>
                  <a:pt x="11265606" y="4602097"/>
                  <a:pt x="10933407" y="4552279"/>
                </a:cubicBezTo>
                <a:cubicBezTo>
                  <a:pt x="10639721" y="4507742"/>
                  <a:pt x="10345814" y="4493134"/>
                  <a:pt x="10066130" y="4493437"/>
                </a:cubicBezTo>
                <a:cubicBezTo>
                  <a:pt x="10055236" y="4483203"/>
                  <a:pt x="10044205" y="4473163"/>
                  <a:pt x="10032981" y="4463314"/>
                </a:cubicBezTo>
                <a:cubicBezTo>
                  <a:pt x="10351261" y="4446837"/>
                  <a:pt x="10648689" y="4447854"/>
                  <a:pt x="10947520" y="4477289"/>
                </a:cubicBezTo>
                <a:cubicBezTo>
                  <a:pt x="11304834" y="4512033"/>
                  <a:pt x="11639646" y="4610845"/>
                  <a:pt x="11948243" y="4712464"/>
                </a:cubicBezTo>
                <a:lnTo>
                  <a:pt x="11949096" y="4709850"/>
                </a:lnTo>
                <a:cubicBezTo>
                  <a:pt x="11640362" y="4608177"/>
                  <a:pt x="11305385" y="4509310"/>
                  <a:pt x="10947794" y="4474566"/>
                </a:cubicBezTo>
                <a:cubicBezTo>
                  <a:pt x="10647918" y="4445021"/>
                  <a:pt x="10349500" y="4444086"/>
                  <a:pt x="10030038" y="4460701"/>
                </a:cubicBezTo>
                <a:cubicBezTo>
                  <a:pt x="10018925" y="4450991"/>
                  <a:pt x="10007673" y="4441445"/>
                  <a:pt x="9996257" y="4432092"/>
                </a:cubicBezTo>
                <a:cubicBezTo>
                  <a:pt x="10323532" y="4399851"/>
                  <a:pt x="10640161" y="4383538"/>
                  <a:pt x="10962016" y="4399603"/>
                </a:cubicBezTo>
                <a:cubicBezTo>
                  <a:pt x="11344914" y="4418337"/>
                  <a:pt x="11706053" y="4509970"/>
                  <a:pt x="12008845" y="4597146"/>
                </a:cubicBezTo>
                <a:lnTo>
                  <a:pt x="12009587" y="4594505"/>
                </a:lnTo>
                <a:cubicBezTo>
                  <a:pt x="11706658" y="4507301"/>
                  <a:pt x="11345328" y="4415614"/>
                  <a:pt x="10962154" y="4396853"/>
                </a:cubicBezTo>
                <a:cubicBezTo>
                  <a:pt x="10639226" y="4380732"/>
                  <a:pt x="10321607" y="4397183"/>
                  <a:pt x="9993231" y="4429616"/>
                </a:cubicBezTo>
                <a:cubicBezTo>
                  <a:pt x="9981622" y="4420153"/>
                  <a:pt x="9969848" y="4410855"/>
                  <a:pt x="9957910" y="4401749"/>
                </a:cubicBezTo>
                <a:cubicBezTo>
                  <a:pt x="10293932" y="4354241"/>
                  <a:pt x="10634604" y="4320020"/>
                  <a:pt x="10976541" y="4321890"/>
                </a:cubicBezTo>
                <a:cubicBezTo>
                  <a:pt x="11385683" y="4323844"/>
                  <a:pt x="11775514" y="4408379"/>
                  <a:pt x="12069420" y="4481828"/>
                </a:cubicBezTo>
                <a:lnTo>
                  <a:pt x="12070080" y="4479132"/>
                </a:lnTo>
                <a:cubicBezTo>
                  <a:pt x="11776036" y="4405683"/>
                  <a:pt x="11385986" y="4321093"/>
                  <a:pt x="10976541" y="4319140"/>
                </a:cubicBezTo>
                <a:cubicBezTo>
                  <a:pt x="10633504" y="4317297"/>
                  <a:pt x="10291814" y="4351683"/>
                  <a:pt x="9954829" y="4399411"/>
                </a:cubicBezTo>
                <a:cubicBezTo>
                  <a:pt x="9942972" y="4390416"/>
                  <a:pt x="9930978" y="4381585"/>
                  <a:pt x="9918819" y="4372947"/>
                </a:cubicBezTo>
                <a:cubicBezTo>
                  <a:pt x="10273521" y="4308549"/>
                  <a:pt x="10632788" y="4256914"/>
                  <a:pt x="10991038" y="4244177"/>
                </a:cubicBezTo>
                <a:cubicBezTo>
                  <a:pt x="11328602" y="4232074"/>
                  <a:pt x="11679865" y="4269789"/>
                  <a:pt x="12130023" y="4366483"/>
                </a:cubicBezTo>
                <a:lnTo>
                  <a:pt x="12130600" y="4363787"/>
                </a:lnTo>
                <a:cubicBezTo>
                  <a:pt x="11680222" y="4267065"/>
                  <a:pt x="11328767" y="4229295"/>
                  <a:pt x="10990928" y="4241427"/>
                </a:cubicBezTo>
                <a:cubicBezTo>
                  <a:pt x="10631633" y="4254218"/>
                  <a:pt x="10271375" y="4306073"/>
                  <a:pt x="9915711" y="4370719"/>
                </a:cubicBezTo>
                <a:cubicBezTo>
                  <a:pt x="9903469" y="4362054"/>
                  <a:pt x="9891063" y="4353581"/>
                  <a:pt x="9878519" y="4345273"/>
                </a:cubicBezTo>
                <a:cubicBezTo>
                  <a:pt x="10249725" y="4263791"/>
                  <a:pt x="10627039" y="4194276"/>
                  <a:pt x="11005508" y="4166492"/>
                </a:cubicBezTo>
                <a:close/>
                <a:moveTo>
                  <a:pt x="6984542" y="3681975"/>
                </a:moveTo>
                <a:cubicBezTo>
                  <a:pt x="7272644" y="3740047"/>
                  <a:pt x="7573400" y="3784447"/>
                  <a:pt x="7864225" y="3827361"/>
                </a:cubicBezTo>
                <a:cubicBezTo>
                  <a:pt x="8414488" y="3908595"/>
                  <a:pt x="8983485" y="3992580"/>
                  <a:pt x="9519746" y="4174250"/>
                </a:cubicBezTo>
                <a:cubicBezTo>
                  <a:pt x="9651707" y="4218924"/>
                  <a:pt x="9768180" y="4276253"/>
                  <a:pt x="9871338" y="4344035"/>
                </a:cubicBezTo>
                <a:cubicBezTo>
                  <a:pt x="9855301" y="4347584"/>
                  <a:pt x="9839263" y="4351133"/>
                  <a:pt x="9823225" y="4354709"/>
                </a:cubicBezTo>
                <a:cubicBezTo>
                  <a:pt x="9714482" y="4289760"/>
                  <a:pt x="9593580" y="4236448"/>
                  <a:pt x="9463682" y="4196229"/>
                </a:cubicBezTo>
                <a:cubicBezTo>
                  <a:pt x="9220970" y="4121872"/>
                  <a:pt x="8956773" y="4060142"/>
                  <a:pt x="8632222" y="4001988"/>
                </a:cubicBezTo>
                <a:cubicBezTo>
                  <a:pt x="8456054" y="3970325"/>
                  <a:pt x="8275540" y="3942293"/>
                  <a:pt x="8100968" y="3915169"/>
                </a:cubicBezTo>
                <a:cubicBezTo>
                  <a:pt x="7884252" y="3881526"/>
                  <a:pt x="7660191" y="3846699"/>
                  <a:pt x="7445043" y="3805023"/>
                </a:cubicBezTo>
                <a:cubicBezTo>
                  <a:pt x="7251957" y="3767831"/>
                  <a:pt x="7078678" y="3729181"/>
                  <a:pt x="6915274" y="3686900"/>
                </a:cubicBezTo>
                <a:cubicBezTo>
                  <a:pt x="6763287" y="3647727"/>
                  <a:pt x="6614711" y="3600301"/>
                  <a:pt x="6471966" y="3545503"/>
                </a:cubicBezTo>
                <a:cubicBezTo>
                  <a:pt x="6633939" y="3600164"/>
                  <a:pt x="6805678" y="3645939"/>
                  <a:pt x="6984542" y="3681975"/>
                </a:cubicBezTo>
                <a:close/>
                <a:moveTo>
                  <a:pt x="10409718" y="4997815"/>
                </a:moveTo>
                <a:cubicBezTo>
                  <a:pt x="10405482" y="4990635"/>
                  <a:pt x="10401218" y="4983510"/>
                  <a:pt x="10396926" y="4976468"/>
                </a:cubicBezTo>
                <a:cubicBezTo>
                  <a:pt x="10399952" y="4980484"/>
                  <a:pt x="10403005" y="4984500"/>
                  <a:pt x="10406004" y="4988517"/>
                </a:cubicBezTo>
                <a:cubicBezTo>
                  <a:pt x="10409388" y="4994816"/>
                  <a:pt x="10412744" y="5001116"/>
                  <a:pt x="10416072" y="5007416"/>
                </a:cubicBezTo>
                <a:cubicBezTo>
                  <a:pt x="10413954" y="5004197"/>
                  <a:pt x="10411836" y="5001006"/>
                  <a:pt x="10409718" y="4997815"/>
                </a:cubicBezTo>
                <a:close/>
                <a:moveTo>
                  <a:pt x="3863808" y="1034088"/>
                </a:moveTo>
                <a:cubicBezTo>
                  <a:pt x="3857838" y="1029376"/>
                  <a:pt x="3851924" y="1024730"/>
                  <a:pt x="3846037" y="1020108"/>
                </a:cubicBezTo>
                <a:cubicBezTo>
                  <a:pt x="3854785" y="1025057"/>
                  <a:pt x="3863588" y="1030039"/>
                  <a:pt x="3872501" y="1035065"/>
                </a:cubicBezTo>
                <a:cubicBezTo>
                  <a:pt x="3880093" y="1041997"/>
                  <a:pt x="3887823" y="1049037"/>
                  <a:pt x="3895636" y="1056178"/>
                </a:cubicBezTo>
                <a:cubicBezTo>
                  <a:pt x="3887191" y="1050544"/>
                  <a:pt x="3878800" y="1044927"/>
                  <a:pt x="3870437" y="1039326"/>
                </a:cubicBezTo>
                <a:cubicBezTo>
                  <a:pt x="3868237" y="1037579"/>
                  <a:pt x="3866008" y="1035838"/>
                  <a:pt x="3863808" y="1034088"/>
                </a:cubicBezTo>
                <a:close/>
                <a:moveTo>
                  <a:pt x="3762685" y="966961"/>
                </a:moveTo>
                <a:cubicBezTo>
                  <a:pt x="3771955" y="971360"/>
                  <a:pt x="3781281" y="975767"/>
                  <a:pt x="3790579" y="980171"/>
                </a:cubicBezTo>
                <a:cubicBezTo>
                  <a:pt x="3798777" y="986561"/>
                  <a:pt x="3807084" y="993040"/>
                  <a:pt x="3815474" y="999603"/>
                </a:cubicBezTo>
                <a:cubicBezTo>
                  <a:pt x="3806561" y="994550"/>
                  <a:pt x="3797676" y="989494"/>
                  <a:pt x="3788818" y="984426"/>
                </a:cubicBezTo>
                <a:cubicBezTo>
                  <a:pt x="3780015" y="978537"/>
                  <a:pt x="3771322" y="972713"/>
                  <a:pt x="3762685" y="966961"/>
                </a:cubicBezTo>
                <a:close/>
                <a:moveTo>
                  <a:pt x="3403362" y="825818"/>
                </a:moveTo>
                <a:cubicBezTo>
                  <a:pt x="3393156" y="823078"/>
                  <a:pt x="3382950" y="820349"/>
                  <a:pt x="3372744" y="817625"/>
                </a:cubicBezTo>
                <a:cubicBezTo>
                  <a:pt x="3384353" y="819185"/>
                  <a:pt x="3395989" y="820784"/>
                  <a:pt x="3407626" y="822412"/>
                </a:cubicBezTo>
                <a:cubicBezTo>
                  <a:pt x="3417446" y="825834"/>
                  <a:pt x="3427240" y="829254"/>
                  <a:pt x="3437033" y="832673"/>
                </a:cubicBezTo>
                <a:cubicBezTo>
                  <a:pt x="3425781" y="830351"/>
                  <a:pt x="3414558" y="828068"/>
                  <a:pt x="3403362" y="825818"/>
                </a:cubicBezTo>
                <a:close/>
                <a:moveTo>
                  <a:pt x="3296324" y="805032"/>
                </a:moveTo>
                <a:cubicBezTo>
                  <a:pt x="3286091" y="803092"/>
                  <a:pt x="3275803" y="801150"/>
                  <a:pt x="3265459" y="799211"/>
                </a:cubicBezTo>
                <a:cubicBezTo>
                  <a:pt x="3277233" y="799926"/>
                  <a:pt x="3289034" y="800677"/>
                  <a:pt x="3300863" y="801458"/>
                </a:cubicBezTo>
                <a:cubicBezTo>
                  <a:pt x="3310931" y="804097"/>
                  <a:pt x="3321027" y="806751"/>
                  <a:pt x="3331096" y="809414"/>
                </a:cubicBezTo>
                <a:cubicBezTo>
                  <a:pt x="3322843" y="808360"/>
                  <a:pt x="3314618" y="807307"/>
                  <a:pt x="3306393" y="806289"/>
                </a:cubicBezTo>
                <a:cubicBezTo>
                  <a:pt x="3303036" y="805874"/>
                  <a:pt x="3299653" y="805450"/>
                  <a:pt x="3296324" y="805032"/>
                </a:cubicBezTo>
                <a:close/>
                <a:moveTo>
                  <a:pt x="3194816" y="792158"/>
                </a:moveTo>
                <a:cubicBezTo>
                  <a:pt x="3183702" y="790733"/>
                  <a:pt x="3172561" y="789308"/>
                  <a:pt x="3161420" y="787883"/>
                </a:cubicBezTo>
                <a:cubicBezTo>
                  <a:pt x="3170718" y="787910"/>
                  <a:pt x="3180043" y="787957"/>
                  <a:pt x="3189397" y="788020"/>
                </a:cubicBezTo>
                <a:cubicBezTo>
                  <a:pt x="3200207" y="789968"/>
                  <a:pt x="3210964" y="791924"/>
                  <a:pt x="3221665" y="793885"/>
                </a:cubicBezTo>
                <a:cubicBezTo>
                  <a:pt x="3213852" y="793445"/>
                  <a:pt x="3206094" y="793027"/>
                  <a:pt x="3198337" y="792606"/>
                </a:cubicBezTo>
                <a:cubicBezTo>
                  <a:pt x="3197154" y="792457"/>
                  <a:pt x="3195971" y="792306"/>
                  <a:pt x="3194816" y="792158"/>
                </a:cubicBezTo>
                <a:close/>
                <a:moveTo>
                  <a:pt x="2364085" y="895418"/>
                </a:moveTo>
                <a:cubicBezTo>
                  <a:pt x="2378144" y="890577"/>
                  <a:pt x="2392163" y="885771"/>
                  <a:pt x="2406124" y="881015"/>
                </a:cubicBezTo>
                <a:cubicBezTo>
                  <a:pt x="2417851" y="878390"/>
                  <a:pt x="2429550" y="875788"/>
                  <a:pt x="2441223" y="873213"/>
                </a:cubicBezTo>
                <a:cubicBezTo>
                  <a:pt x="2426252" y="877713"/>
                  <a:pt x="2411221" y="882266"/>
                  <a:pt x="2396141" y="886863"/>
                </a:cubicBezTo>
                <a:cubicBezTo>
                  <a:pt x="2385478" y="889694"/>
                  <a:pt x="2374791" y="892546"/>
                  <a:pt x="2364085" y="895418"/>
                </a:cubicBezTo>
                <a:close/>
                <a:moveTo>
                  <a:pt x="2430354" y="872795"/>
                </a:moveTo>
                <a:cubicBezTo>
                  <a:pt x="2447789" y="866897"/>
                  <a:pt x="2465169" y="861046"/>
                  <a:pt x="2482459" y="855283"/>
                </a:cubicBezTo>
                <a:cubicBezTo>
                  <a:pt x="2497688" y="852644"/>
                  <a:pt x="2512908" y="850015"/>
                  <a:pt x="2528080" y="847453"/>
                </a:cubicBezTo>
                <a:cubicBezTo>
                  <a:pt x="2510922" y="852474"/>
                  <a:pt x="2493713" y="857544"/>
                  <a:pt x="2476420" y="862688"/>
                </a:cubicBezTo>
                <a:cubicBezTo>
                  <a:pt x="2461112" y="866017"/>
                  <a:pt x="2445762" y="869381"/>
                  <a:pt x="2430354" y="872795"/>
                </a:cubicBezTo>
                <a:close/>
                <a:moveTo>
                  <a:pt x="927010" y="1396088"/>
                </a:moveTo>
                <a:cubicBezTo>
                  <a:pt x="934726" y="1391450"/>
                  <a:pt x="942456" y="1386801"/>
                  <a:pt x="950211" y="1382141"/>
                </a:cubicBezTo>
                <a:cubicBezTo>
                  <a:pt x="942209" y="1387219"/>
                  <a:pt x="934163" y="1392341"/>
                  <a:pt x="926207" y="1397373"/>
                </a:cubicBezTo>
                <a:lnTo>
                  <a:pt x="926438" y="1397739"/>
                </a:lnTo>
                <a:cubicBezTo>
                  <a:pt x="916642" y="1403381"/>
                  <a:pt x="906852" y="1409020"/>
                  <a:pt x="897086" y="1414659"/>
                </a:cubicBezTo>
                <a:cubicBezTo>
                  <a:pt x="907017" y="1408514"/>
                  <a:pt x="916994" y="1402319"/>
                  <a:pt x="927010" y="1396088"/>
                </a:cubicBezTo>
                <a:close/>
                <a:moveTo>
                  <a:pt x="10297949" y="4843764"/>
                </a:moveTo>
                <a:cubicBezTo>
                  <a:pt x="10290989" y="4835072"/>
                  <a:pt x="10284001" y="4826489"/>
                  <a:pt x="10276959" y="4817989"/>
                </a:cubicBezTo>
                <a:cubicBezTo>
                  <a:pt x="10285102" y="4824370"/>
                  <a:pt x="10293190" y="4830753"/>
                  <a:pt x="10301222" y="4837190"/>
                </a:cubicBezTo>
                <a:cubicBezTo>
                  <a:pt x="10308099" y="4846598"/>
                  <a:pt x="10314866" y="4856061"/>
                  <a:pt x="10321579" y="4865551"/>
                </a:cubicBezTo>
                <a:cubicBezTo>
                  <a:pt x="10313711" y="4858234"/>
                  <a:pt x="10305844" y="4850944"/>
                  <a:pt x="10297949" y="4843764"/>
                </a:cubicBezTo>
                <a:close/>
                <a:moveTo>
                  <a:pt x="10330382" y="4878206"/>
                </a:moveTo>
                <a:cubicBezTo>
                  <a:pt x="10335939" y="4886266"/>
                  <a:pt x="10341468" y="4894354"/>
                  <a:pt x="10346887" y="4902469"/>
                </a:cubicBezTo>
                <a:cubicBezTo>
                  <a:pt x="10340312" y="4895289"/>
                  <a:pt x="10333738" y="4888191"/>
                  <a:pt x="10327108" y="4881177"/>
                </a:cubicBezTo>
                <a:cubicBezTo>
                  <a:pt x="10321607" y="4873942"/>
                  <a:pt x="10316105" y="4866790"/>
                  <a:pt x="10310548" y="4859692"/>
                </a:cubicBezTo>
                <a:cubicBezTo>
                  <a:pt x="10317205" y="4865854"/>
                  <a:pt x="10323807" y="4872016"/>
                  <a:pt x="10330382" y="4878206"/>
                </a:cubicBezTo>
                <a:close/>
                <a:moveTo>
                  <a:pt x="9699985" y="4541550"/>
                </a:moveTo>
                <a:cubicBezTo>
                  <a:pt x="9698169" y="4541138"/>
                  <a:pt x="9696354" y="4540752"/>
                  <a:pt x="9694538" y="4540340"/>
                </a:cubicBezTo>
                <a:cubicBezTo>
                  <a:pt x="9702681" y="4541083"/>
                  <a:pt x="9710824" y="4541825"/>
                  <a:pt x="9718939" y="4542596"/>
                </a:cubicBezTo>
                <a:cubicBezTo>
                  <a:pt x="9726393" y="4544631"/>
                  <a:pt x="9733821" y="4546722"/>
                  <a:pt x="9741249" y="4548812"/>
                </a:cubicBezTo>
                <a:cubicBezTo>
                  <a:pt x="9741496" y="4548895"/>
                  <a:pt x="9741744" y="4548978"/>
                  <a:pt x="9742018" y="4549033"/>
                </a:cubicBezTo>
                <a:cubicBezTo>
                  <a:pt x="9733793" y="4547850"/>
                  <a:pt x="9725541" y="4546722"/>
                  <a:pt x="9717288" y="4545567"/>
                </a:cubicBezTo>
                <a:cubicBezTo>
                  <a:pt x="9711511" y="4544219"/>
                  <a:pt x="9705762" y="4542871"/>
                  <a:pt x="9699985" y="4541550"/>
                </a:cubicBezTo>
                <a:close/>
                <a:moveTo>
                  <a:pt x="9627719" y="4531867"/>
                </a:moveTo>
                <a:cubicBezTo>
                  <a:pt x="9620181" y="4530629"/>
                  <a:pt x="9612617" y="4529391"/>
                  <a:pt x="9605052" y="4528181"/>
                </a:cubicBezTo>
                <a:cubicBezTo>
                  <a:pt x="9613001" y="4528484"/>
                  <a:pt x="9621034" y="4528731"/>
                  <a:pt x="9628957" y="4529034"/>
                </a:cubicBezTo>
                <a:cubicBezTo>
                  <a:pt x="9636687" y="4530629"/>
                  <a:pt x="9644389" y="4532252"/>
                  <a:pt x="9652119" y="4533875"/>
                </a:cubicBezTo>
                <a:cubicBezTo>
                  <a:pt x="9644004" y="4533187"/>
                  <a:pt x="9635862" y="4532527"/>
                  <a:pt x="9627719" y="4531867"/>
                </a:cubicBezTo>
                <a:close/>
                <a:moveTo>
                  <a:pt x="9512924" y="4520919"/>
                </a:moveTo>
                <a:cubicBezTo>
                  <a:pt x="9520874" y="4520808"/>
                  <a:pt x="9528796" y="4520698"/>
                  <a:pt x="9536664" y="4520616"/>
                </a:cubicBezTo>
                <a:cubicBezTo>
                  <a:pt x="9544284" y="4521689"/>
                  <a:pt x="9551876" y="4522817"/>
                  <a:pt x="9559469" y="4523945"/>
                </a:cubicBezTo>
                <a:cubicBezTo>
                  <a:pt x="9551381" y="4523697"/>
                  <a:pt x="9543321" y="4523449"/>
                  <a:pt x="9535178" y="4523229"/>
                </a:cubicBezTo>
                <a:cubicBezTo>
                  <a:pt x="9527778" y="4522431"/>
                  <a:pt x="9520379" y="4521661"/>
                  <a:pt x="9512924" y="4520919"/>
                </a:cubicBezTo>
                <a:close/>
                <a:moveTo>
                  <a:pt x="3946445" y="1088155"/>
                </a:moveTo>
                <a:cubicBezTo>
                  <a:pt x="3938522" y="1079831"/>
                  <a:pt x="3930820" y="1071715"/>
                  <a:pt x="3923255" y="1063746"/>
                </a:cubicBezTo>
                <a:cubicBezTo>
                  <a:pt x="3934726" y="1070235"/>
                  <a:pt x="3946225" y="1076744"/>
                  <a:pt x="3957723" y="1083269"/>
                </a:cubicBezTo>
                <a:cubicBezTo>
                  <a:pt x="3966774" y="1094185"/>
                  <a:pt x="3975632" y="1104850"/>
                  <a:pt x="3984187" y="1115215"/>
                </a:cubicBezTo>
                <a:cubicBezTo>
                  <a:pt x="3976540" y="1110112"/>
                  <a:pt x="3968892" y="1105015"/>
                  <a:pt x="3961245" y="1099926"/>
                </a:cubicBezTo>
                <a:cubicBezTo>
                  <a:pt x="3957944" y="1097722"/>
                  <a:pt x="3954670" y="1095544"/>
                  <a:pt x="3951397" y="1093357"/>
                </a:cubicBezTo>
                <a:cubicBezTo>
                  <a:pt x="3949746" y="1091621"/>
                  <a:pt x="3948095" y="1089891"/>
                  <a:pt x="3946445" y="1088155"/>
                </a:cubicBezTo>
                <a:close/>
                <a:moveTo>
                  <a:pt x="3669924" y="905855"/>
                </a:moveTo>
                <a:cubicBezTo>
                  <a:pt x="3683404" y="910001"/>
                  <a:pt x="3696911" y="914155"/>
                  <a:pt x="3710527" y="918331"/>
                </a:cubicBezTo>
                <a:cubicBezTo>
                  <a:pt x="3721228" y="926520"/>
                  <a:pt x="3732067" y="934850"/>
                  <a:pt x="3743043" y="943311"/>
                </a:cubicBezTo>
                <a:cubicBezTo>
                  <a:pt x="3730032" y="938280"/>
                  <a:pt x="3717075" y="933260"/>
                  <a:pt x="3704201" y="928253"/>
                </a:cubicBezTo>
                <a:cubicBezTo>
                  <a:pt x="3692674" y="920683"/>
                  <a:pt x="3681258" y="913214"/>
                  <a:pt x="3669924" y="905855"/>
                </a:cubicBezTo>
                <a:close/>
                <a:moveTo>
                  <a:pt x="3510950" y="848218"/>
                </a:moveTo>
                <a:lnTo>
                  <a:pt x="3488777" y="838510"/>
                </a:lnTo>
                <a:cubicBezTo>
                  <a:pt x="3483853" y="836345"/>
                  <a:pt x="3478902" y="834178"/>
                  <a:pt x="3473950" y="832013"/>
                </a:cubicBezTo>
                <a:cubicBezTo>
                  <a:pt x="3489107" y="834282"/>
                  <a:pt x="3504265" y="836623"/>
                  <a:pt x="3519395" y="839000"/>
                </a:cubicBezTo>
                <a:cubicBezTo>
                  <a:pt x="3531334" y="845388"/>
                  <a:pt x="3543245" y="851764"/>
                  <a:pt x="3555129" y="858130"/>
                </a:cubicBezTo>
                <a:cubicBezTo>
                  <a:pt x="3540577" y="854856"/>
                  <a:pt x="3526052" y="851640"/>
                  <a:pt x="3511500" y="848474"/>
                </a:cubicBezTo>
                <a:cubicBezTo>
                  <a:pt x="3511307" y="848389"/>
                  <a:pt x="3511114" y="848301"/>
                  <a:pt x="3510950" y="848218"/>
                </a:cubicBezTo>
                <a:close/>
                <a:moveTo>
                  <a:pt x="3189644" y="785272"/>
                </a:moveTo>
                <a:cubicBezTo>
                  <a:pt x="3176000" y="782816"/>
                  <a:pt x="3162273" y="780373"/>
                  <a:pt x="3148436" y="777944"/>
                </a:cubicBezTo>
                <a:cubicBezTo>
                  <a:pt x="3150003" y="777853"/>
                  <a:pt x="3151572" y="777748"/>
                  <a:pt x="3153167" y="777658"/>
                </a:cubicBezTo>
                <a:cubicBezTo>
                  <a:pt x="3168297" y="776791"/>
                  <a:pt x="3183482" y="775988"/>
                  <a:pt x="3198640" y="775218"/>
                </a:cubicBezTo>
                <a:cubicBezTo>
                  <a:pt x="3212422" y="778675"/>
                  <a:pt x="3226204" y="782169"/>
                  <a:pt x="3239958" y="785687"/>
                </a:cubicBezTo>
                <a:cubicBezTo>
                  <a:pt x="3228129" y="785575"/>
                  <a:pt x="3216218" y="785470"/>
                  <a:pt x="3204141" y="785366"/>
                </a:cubicBezTo>
                <a:cubicBezTo>
                  <a:pt x="3199300" y="785327"/>
                  <a:pt x="3194486" y="785305"/>
                  <a:pt x="3189644" y="785272"/>
                </a:cubicBezTo>
                <a:close/>
                <a:moveTo>
                  <a:pt x="2641076" y="817854"/>
                </a:moveTo>
                <a:cubicBezTo>
                  <a:pt x="2662238" y="811890"/>
                  <a:pt x="2683316" y="806022"/>
                  <a:pt x="2704324" y="800234"/>
                </a:cubicBezTo>
                <a:cubicBezTo>
                  <a:pt x="2721110" y="799274"/>
                  <a:pt x="2737861" y="798372"/>
                  <a:pt x="2754589" y="797525"/>
                </a:cubicBezTo>
                <a:cubicBezTo>
                  <a:pt x="2733533" y="802416"/>
                  <a:pt x="2712406" y="807389"/>
                  <a:pt x="2691202" y="812448"/>
                </a:cubicBezTo>
                <a:cubicBezTo>
                  <a:pt x="2674491" y="814212"/>
                  <a:pt x="2657785" y="816000"/>
                  <a:pt x="2641076" y="817854"/>
                </a:cubicBezTo>
                <a:close/>
                <a:moveTo>
                  <a:pt x="2670136" y="817485"/>
                </a:moveTo>
                <a:cubicBezTo>
                  <a:pt x="2653826" y="821408"/>
                  <a:pt x="2637458" y="825391"/>
                  <a:pt x="2621052" y="829416"/>
                </a:cubicBezTo>
                <a:cubicBezTo>
                  <a:pt x="2605284" y="831933"/>
                  <a:pt x="2589510" y="834461"/>
                  <a:pt x="2573684" y="837063"/>
                </a:cubicBezTo>
                <a:cubicBezTo>
                  <a:pt x="2590762" y="832139"/>
                  <a:pt x="2607773" y="827284"/>
                  <a:pt x="2624738" y="822475"/>
                </a:cubicBezTo>
                <a:cubicBezTo>
                  <a:pt x="2639873" y="820770"/>
                  <a:pt x="2655006" y="819119"/>
                  <a:pt x="2670136" y="817485"/>
                </a:cubicBezTo>
                <a:close/>
                <a:moveTo>
                  <a:pt x="1193144" y="1231367"/>
                </a:moveTo>
                <a:cubicBezTo>
                  <a:pt x="1204604" y="1224195"/>
                  <a:pt x="1216097" y="1217029"/>
                  <a:pt x="1227629" y="1209871"/>
                </a:cubicBezTo>
                <a:cubicBezTo>
                  <a:pt x="1235340" y="1205211"/>
                  <a:pt x="1243061" y="1200554"/>
                  <a:pt x="1250802" y="1195910"/>
                </a:cubicBezTo>
                <a:cubicBezTo>
                  <a:pt x="1233862" y="1207816"/>
                  <a:pt x="1217167" y="1219524"/>
                  <a:pt x="1200629" y="1231067"/>
                </a:cubicBezTo>
                <a:cubicBezTo>
                  <a:pt x="1184415" y="1240370"/>
                  <a:pt x="1168231" y="1249710"/>
                  <a:pt x="1152095" y="1259104"/>
                </a:cubicBezTo>
                <a:cubicBezTo>
                  <a:pt x="1165618" y="1249977"/>
                  <a:pt x="1179290" y="1240734"/>
                  <a:pt x="1193144" y="1231367"/>
                </a:cubicBezTo>
                <a:close/>
                <a:moveTo>
                  <a:pt x="1114688" y="1280979"/>
                </a:moveTo>
                <a:cubicBezTo>
                  <a:pt x="1113475" y="1281692"/>
                  <a:pt x="1112256" y="1282402"/>
                  <a:pt x="1111043" y="1283114"/>
                </a:cubicBezTo>
                <a:cubicBezTo>
                  <a:pt x="1113766" y="1281386"/>
                  <a:pt x="1116487" y="1279662"/>
                  <a:pt x="1119213" y="1277934"/>
                </a:cubicBezTo>
                <a:cubicBezTo>
                  <a:pt x="1117705" y="1278949"/>
                  <a:pt x="1116193" y="1279967"/>
                  <a:pt x="1114688" y="1280979"/>
                </a:cubicBezTo>
                <a:close/>
                <a:moveTo>
                  <a:pt x="2392666" y="412976"/>
                </a:moveTo>
                <a:cubicBezTo>
                  <a:pt x="2407296" y="405108"/>
                  <a:pt x="2421812" y="397711"/>
                  <a:pt x="2436232" y="390732"/>
                </a:cubicBezTo>
                <a:cubicBezTo>
                  <a:pt x="2422159" y="404586"/>
                  <a:pt x="2408272" y="418544"/>
                  <a:pt x="2394575" y="432546"/>
                </a:cubicBezTo>
                <a:cubicBezTo>
                  <a:pt x="2377968" y="439635"/>
                  <a:pt x="2361435" y="447189"/>
                  <a:pt x="2344979" y="455178"/>
                </a:cubicBezTo>
                <a:cubicBezTo>
                  <a:pt x="2358924" y="441968"/>
                  <a:pt x="2373019" y="428871"/>
                  <a:pt x="2387258" y="415944"/>
                </a:cubicBezTo>
                <a:cubicBezTo>
                  <a:pt x="2389065" y="414962"/>
                  <a:pt x="2390862" y="413950"/>
                  <a:pt x="2392666" y="412976"/>
                </a:cubicBezTo>
                <a:close/>
                <a:moveTo>
                  <a:pt x="5441230" y="2372870"/>
                </a:moveTo>
                <a:cubicBezTo>
                  <a:pt x="5442633" y="2379082"/>
                  <a:pt x="5444036" y="2385299"/>
                  <a:pt x="5445439" y="2391516"/>
                </a:cubicBezTo>
                <a:cubicBezTo>
                  <a:pt x="5442083" y="2382339"/>
                  <a:pt x="5438727" y="2373143"/>
                  <a:pt x="5435371" y="2363941"/>
                </a:cubicBezTo>
                <a:cubicBezTo>
                  <a:pt x="5433501" y="2353829"/>
                  <a:pt x="5431630" y="2343722"/>
                  <a:pt x="5429759" y="2333615"/>
                </a:cubicBezTo>
                <a:cubicBezTo>
                  <a:pt x="5432730" y="2342908"/>
                  <a:pt x="5435673" y="2352164"/>
                  <a:pt x="5438617" y="2361407"/>
                </a:cubicBezTo>
                <a:cubicBezTo>
                  <a:pt x="5439497" y="2365237"/>
                  <a:pt x="5440350" y="2369071"/>
                  <a:pt x="5441230" y="2372870"/>
                </a:cubicBezTo>
                <a:close/>
                <a:moveTo>
                  <a:pt x="5510278" y="2589768"/>
                </a:moveTo>
                <a:cubicBezTo>
                  <a:pt x="5505932" y="2580443"/>
                  <a:pt x="5501585" y="2571098"/>
                  <a:pt x="5497239" y="2561731"/>
                </a:cubicBezTo>
                <a:cubicBezTo>
                  <a:pt x="5494570" y="2551542"/>
                  <a:pt x="5491875" y="2541319"/>
                  <a:pt x="5489151" y="2531056"/>
                </a:cubicBezTo>
                <a:cubicBezTo>
                  <a:pt x="5493030" y="2540519"/>
                  <a:pt x="5496936" y="2549996"/>
                  <a:pt x="5500815" y="2559428"/>
                </a:cubicBezTo>
                <a:cubicBezTo>
                  <a:pt x="5503979" y="2569549"/>
                  <a:pt x="5507142" y="2579681"/>
                  <a:pt x="5510278" y="2589768"/>
                </a:cubicBezTo>
                <a:close/>
                <a:moveTo>
                  <a:pt x="6245897" y="3453816"/>
                </a:moveTo>
                <a:cubicBezTo>
                  <a:pt x="6253655" y="3458245"/>
                  <a:pt x="6261439" y="3462591"/>
                  <a:pt x="6269197" y="3466965"/>
                </a:cubicBezTo>
                <a:cubicBezTo>
                  <a:pt x="6257038" y="3462041"/>
                  <a:pt x="6244961" y="3457034"/>
                  <a:pt x="6232913" y="3452000"/>
                </a:cubicBezTo>
                <a:cubicBezTo>
                  <a:pt x="6223229" y="3445783"/>
                  <a:pt x="6213546" y="3439484"/>
                  <a:pt x="6203835" y="3433156"/>
                </a:cubicBezTo>
                <a:cubicBezTo>
                  <a:pt x="6215472" y="3438741"/>
                  <a:pt x="6227163" y="3444243"/>
                  <a:pt x="6238882" y="3449717"/>
                </a:cubicBezTo>
                <a:cubicBezTo>
                  <a:pt x="6241221" y="3451065"/>
                  <a:pt x="6243558" y="3452468"/>
                  <a:pt x="6245897" y="3453816"/>
                </a:cubicBezTo>
                <a:close/>
                <a:moveTo>
                  <a:pt x="10034357" y="4580751"/>
                </a:moveTo>
                <a:cubicBezTo>
                  <a:pt x="10044810" y="4589223"/>
                  <a:pt x="10055126" y="4597806"/>
                  <a:pt x="10065277" y="4606472"/>
                </a:cubicBezTo>
                <a:cubicBezTo>
                  <a:pt x="10052706" y="4603803"/>
                  <a:pt x="10040106" y="4601162"/>
                  <a:pt x="10027452" y="4598577"/>
                </a:cubicBezTo>
                <a:cubicBezTo>
                  <a:pt x="10016889" y="4590571"/>
                  <a:pt x="10006215" y="4582731"/>
                  <a:pt x="9995487" y="4574974"/>
                </a:cubicBezTo>
                <a:cubicBezTo>
                  <a:pt x="10008416" y="4576817"/>
                  <a:pt x="10021318" y="4578688"/>
                  <a:pt x="10034165" y="4580585"/>
                </a:cubicBezTo>
                <a:cubicBezTo>
                  <a:pt x="10034220" y="4580641"/>
                  <a:pt x="10034302" y="4580696"/>
                  <a:pt x="10034357" y="4580751"/>
                </a:cubicBezTo>
                <a:close/>
                <a:moveTo>
                  <a:pt x="10167858" y="4716700"/>
                </a:moveTo>
                <a:cubicBezTo>
                  <a:pt x="10158698" y="4708145"/>
                  <a:pt x="10149455" y="4699700"/>
                  <a:pt x="10140157" y="4691364"/>
                </a:cubicBezTo>
                <a:cubicBezTo>
                  <a:pt x="10150610" y="4695931"/>
                  <a:pt x="10161064" y="4700580"/>
                  <a:pt x="10171490" y="4705284"/>
                </a:cubicBezTo>
                <a:cubicBezTo>
                  <a:pt x="10180513" y="4714417"/>
                  <a:pt x="10189398" y="4723632"/>
                  <a:pt x="10198173" y="4732931"/>
                </a:cubicBezTo>
                <a:cubicBezTo>
                  <a:pt x="10188078" y="4727456"/>
                  <a:pt x="10177982" y="4722037"/>
                  <a:pt x="10167858" y="4716700"/>
                </a:cubicBezTo>
                <a:close/>
                <a:moveTo>
                  <a:pt x="10204418" y="4739588"/>
                </a:moveTo>
                <a:cubicBezTo>
                  <a:pt x="10212643" y="4748391"/>
                  <a:pt x="10220786" y="4757248"/>
                  <a:pt x="10228791" y="4766161"/>
                </a:cubicBezTo>
                <a:cubicBezTo>
                  <a:pt x="10219520" y="4760165"/>
                  <a:pt x="10210223" y="4754195"/>
                  <a:pt x="10200897" y="4748335"/>
                </a:cubicBezTo>
                <a:cubicBezTo>
                  <a:pt x="10192534" y="4740138"/>
                  <a:pt x="10184117" y="4732050"/>
                  <a:pt x="10175644" y="4724045"/>
                </a:cubicBezTo>
                <a:cubicBezTo>
                  <a:pt x="10185272" y="4729162"/>
                  <a:pt x="10194845" y="4734333"/>
                  <a:pt x="10204418" y="4739588"/>
                </a:cubicBezTo>
                <a:close/>
                <a:moveTo>
                  <a:pt x="9442363" y="4514261"/>
                </a:moveTo>
                <a:cubicBezTo>
                  <a:pt x="9431964" y="4513354"/>
                  <a:pt x="9421511" y="4512473"/>
                  <a:pt x="9411030" y="4511621"/>
                </a:cubicBezTo>
                <a:cubicBezTo>
                  <a:pt x="9422336" y="4510520"/>
                  <a:pt x="9433588" y="4509447"/>
                  <a:pt x="9444811" y="4508374"/>
                </a:cubicBezTo>
                <a:cubicBezTo>
                  <a:pt x="9455264" y="4509667"/>
                  <a:pt x="9465690" y="4510988"/>
                  <a:pt x="9476089" y="4512336"/>
                </a:cubicBezTo>
                <a:cubicBezTo>
                  <a:pt x="9466681" y="4512858"/>
                  <a:pt x="9457272" y="4513381"/>
                  <a:pt x="9447920" y="4513931"/>
                </a:cubicBezTo>
                <a:cubicBezTo>
                  <a:pt x="9446077" y="4514041"/>
                  <a:pt x="9444206" y="4514151"/>
                  <a:pt x="9442363" y="4514261"/>
                </a:cubicBezTo>
                <a:close/>
                <a:moveTo>
                  <a:pt x="4029055" y="1142226"/>
                </a:moveTo>
                <a:cubicBezTo>
                  <a:pt x="4021462" y="1131776"/>
                  <a:pt x="4013897" y="1121331"/>
                  <a:pt x="4006304" y="1110880"/>
                </a:cubicBezTo>
                <a:cubicBezTo>
                  <a:pt x="4018711" y="1117955"/>
                  <a:pt x="4031118" y="1125066"/>
                  <a:pt x="4043579" y="1132213"/>
                </a:cubicBezTo>
                <a:cubicBezTo>
                  <a:pt x="4051722" y="1145057"/>
                  <a:pt x="4059864" y="1157896"/>
                  <a:pt x="4068035" y="1170737"/>
                </a:cubicBezTo>
                <a:cubicBezTo>
                  <a:pt x="4068200" y="1171017"/>
                  <a:pt x="4068393" y="1171304"/>
                  <a:pt x="4068557" y="1171584"/>
                </a:cubicBezTo>
                <a:cubicBezTo>
                  <a:pt x="4056728" y="1163645"/>
                  <a:pt x="4044927" y="1155739"/>
                  <a:pt x="4033126" y="1147855"/>
                </a:cubicBezTo>
                <a:cubicBezTo>
                  <a:pt x="4031750" y="1145976"/>
                  <a:pt x="4030402" y="1144108"/>
                  <a:pt x="4029055" y="1142226"/>
                </a:cubicBezTo>
                <a:close/>
                <a:moveTo>
                  <a:pt x="3711793" y="915844"/>
                </a:moveTo>
                <a:cubicBezTo>
                  <a:pt x="3699936" y="906768"/>
                  <a:pt x="3688245" y="897856"/>
                  <a:pt x="3676664" y="889080"/>
                </a:cubicBezTo>
                <a:cubicBezTo>
                  <a:pt x="3691656" y="892582"/>
                  <a:pt x="3706759" y="896111"/>
                  <a:pt x="3721944" y="899679"/>
                </a:cubicBezTo>
                <a:cubicBezTo>
                  <a:pt x="3732782" y="909291"/>
                  <a:pt x="3743841" y="919104"/>
                  <a:pt x="3755092" y="929139"/>
                </a:cubicBezTo>
                <a:cubicBezTo>
                  <a:pt x="3742520" y="925279"/>
                  <a:pt x="3730032" y="921445"/>
                  <a:pt x="3717625" y="917635"/>
                </a:cubicBezTo>
                <a:cubicBezTo>
                  <a:pt x="3715672" y="917035"/>
                  <a:pt x="3713746" y="916443"/>
                  <a:pt x="3711793" y="915844"/>
                </a:cubicBezTo>
                <a:close/>
                <a:moveTo>
                  <a:pt x="3613200" y="869230"/>
                </a:moveTo>
                <a:cubicBezTo>
                  <a:pt x="3602747" y="862537"/>
                  <a:pt x="3592239" y="855778"/>
                  <a:pt x="3581785" y="849046"/>
                </a:cubicBezTo>
                <a:lnTo>
                  <a:pt x="3602967" y="852543"/>
                </a:lnTo>
                <a:cubicBezTo>
                  <a:pt x="3611853" y="854006"/>
                  <a:pt x="3620765" y="855475"/>
                  <a:pt x="3629733" y="856952"/>
                </a:cubicBezTo>
                <a:cubicBezTo>
                  <a:pt x="3640709" y="865312"/>
                  <a:pt x="3651713" y="873648"/>
                  <a:pt x="3662689" y="881939"/>
                </a:cubicBezTo>
                <a:cubicBezTo>
                  <a:pt x="3663349" y="882442"/>
                  <a:pt x="3664010" y="882954"/>
                  <a:pt x="3664698" y="883457"/>
                </a:cubicBezTo>
                <a:cubicBezTo>
                  <a:pt x="3663267" y="883127"/>
                  <a:pt x="3661837" y="882792"/>
                  <a:pt x="3660406" y="882461"/>
                </a:cubicBezTo>
                <a:cubicBezTo>
                  <a:pt x="3646404" y="879188"/>
                  <a:pt x="3632457" y="875939"/>
                  <a:pt x="3618592" y="872693"/>
                </a:cubicBezTo>
                <a:cubicBezTo>
                  <a:pt x="3616804" y="871546"/>
                  <a:pt x="3614989" y="870377"/>
                  <a:pt x="3613200" y="869230"/>
                </a:cubicBezTo>
                <a:close/>
                <a:moveTo>
                  <a:pt x="3516919" y="834541"/>
                </a:moveTo>
                <a:cubicBezTo>
                  <a:pt x="3505338" y="828338"/>
                  <a:pt x="3493729" y="822126"/>
                  <a:pt x="3482120" y="815909"/>
                </a:cubicBezTo>
                <a:cubicBezTo>
                  <a:pt x="3499010" y="817485"/>
                  <a:pt x="3515874" y="819100"/>
                  <a:pt x="3532709" y="820797"/>
                </a:cubicBezTo>
                <a:cubicBezTo>
                  <a:pt x="3539311" y="825045"/>
                  <a:pt x="3545913" y="829287"/>
                  <a:pt x="3552516" y="833528"/>
                </a:cubicBezTo>
                <a:cubicBezTo>
                  <a:pt x="3558045" y="837096"/>
                  <a:pt x="3563574" y="840626"/>
                  <a:pt x="3569104" y="844188"/>
                </a:cubicBezTo>
                <a:cubicBezTo>
                  <a:pt x="3552846" y="841517"/>
                  <a:pt x="3536588" y="838912"/>
                  <a:pt x="3520302" y="836359"/>
                </a:cubicBezTo>
                <a:cubicBezTo>
                  <a:pt x="3519175" y="835748"/>
                  <a:pt x="3518047" y="835146"/>
                  <a:pt x="3516919" y="834541"/>
                </a:cubicBezTo>
                <a:close/>
                <a:moveTo>
                  <a:pt x="1611069" y="989141"/>
                </a:moveTo>
                <a:cubicBezTo>
                  <a:pt x="1632523" y="978075"/>
                  <a:pt x="1654049" y="967244"/>
                  <a:pt x="1675644" y="956667"/>
                </a:cubicBezTo>
                <a:cubicBezTo>
                  <a:pt x="1669685" y="961773"/>
                  <a:pt x="1663762" y="966826"/>
                  <a:pt x="1657859" y="971847"/>
                </a:cubicBezTo>
                <a:cubicBezTo>
                  <a:pt x="1647650" y="976608"/>
                  <a:pt x="1637411" y="981431"/>
                  <a:pt x="1627101" y="986385"/>
                </a:cubicBezTo>
                <a:cubicBezTo>
                  <a:pt x="1616714" y="991378"/>
                  <a:pt x="1606359" y="996481"/>
                  <a:pt x="1596005" y="1001595"/>
                </a:cubicBezTo>
                <a:cubicBezTo>
                  <a:pt x="1601001" y="997471"/>
                  <a:pt x="1606024" y="993320"/>
                  <a:pt x="1611069" y="989141"/>
                </a:cubicBezTo>
                <a:close/>
                <a:moveTo>
                  <a:pt x="1585276" y="1006874"/>
                </a:moveTo>
                <a:cubicBezTo>
                  <a:pt x="1564906" y="1017022"/>
                  <a:pt x="1544618" y="1027445"/>
                  <a:pt x="1524380" y="1038011"/>
                </a:cubicBezTo>
                <a:cubicBezTo>
                  <a:pt x="1528030" y="1035109"/>
                  <a:pt x="1531708" y="1032182"/>
                  <a:pt x="1535383" y="1029255"/>
                </a:cubicBezTo>
                <a:cubicBezTo>
                  <a:pt x="1556673" y="1017688"/>
                  <a:pt x="1578042" y="1006313"/>
                  <a:pt x="1599482" y="995158"/>
                </a:cubicBezTo>
                <a:cubicBezTo>
                  <a:pt x="1594729" y="999086"/>
                  <a:pt x="1589992" y="1002992"/>
                  <a:pt x="1585276" y="1006874"/>
                </a:cubicBezTo>
                <a:close/>
                <a:moveTo>
                  <a:pt x="5408715" y="2272971"/>
                </a:moveTo>
                <a:cubicBezTo>
                  <a:pt x="5410255" y="2283312"/>
                  <a:pt x="5411768" y="2293666"/>
                  <a:pt x="5413309" y="2304018"/>
                </a:cubicBezTo>
                <a:cubicBezTo>
                  <a:pt x="5409045" y="2292489"/>
                  <a:pt x="5404726" y="2280944"/>
                  <a:pt x="5400407" y="2269379"/>
                </a:cubicBezTo>
                <a:cubicBezTo>
                  <a:pt x="5398949" y="2256177"/>
                  <a:pt x="5397491" y="2242989"/>
                  <a:pt x="5395978" y="2229810"/>
                </a:cubicBezTo>
                <a:cubicBezTo>
                  <a:pt x="5399857" y="2241490"/>
                  <a:pt x="5403680" y="2253140"/>
                  <a:pt x="5407477" y="2264760"/>
                </a:cubicBezTo>
                <a:cubicBezTo>
                  <a:pt x="5407889" y="2267497"/>
                  <a:pt x="5408302" y="2270262"/>
                  <a:pt x="5408715" y="2272971"/>
                </a:cubicBezTo>
                <a:close/>
                <a:moveTo>
                  <a:pt x="5544224" y="2698602"/>
                </a:moveTo>
                <a:cubicBezTo>
                  <a:pt x="5537567" y="2687257"/>
                  <a:pt x="5530937" y="2675880"/>
                  <a:pt x="5524335" y="2664485"/>
                </a:cubicBezTo>
                <a:cubicBezTo>
                  <a:pt x="5520869" y="2651364"/>
                  <a:pt x="5517403" y="2638198"/>
                  <a:pt x="5513909" y="2624988"/>
                </a:cubicBezTo>
                <a:cubicBezTo>
                  <a:pt x="5519934" y="2636566"/>
                  <a:pt x="5525986" y="2648137"/>
                  <a:pt x="5532038" y="2659693"/>
                </a:cubicBezTo>
                <a:cubicBezTo>
                  <a:pt x="5536109" y="2672705"/>
                  <a:pt x="5540180" y="2685673"/>
                  <a:pt x="5544224" y="2698602"/>
                </a:cubicBezTo>
                <a:close/>
                <a:moveTo>
                  <a:pt x="9992488" y="4576212"/>
                </a:moveTo>
                <a:cubicBezTo>
                  <a:pt x="10002171" y="4583172"/>
                  <a:pt x="10011717" y="4590214"/>
                  <a:pt x="10021181" y="4597311"/>
                </a:cubicBezTo>
                <a:cubicBezTo>
                  <a:pt x="10008774" y="4594808"/>
                  <a:pt x="9996312" y="4592304"/>
                  <a:pt x="9983851" y="4589884"/>
                </a:cubicBezTo>
                <a:cubicBezTo>
                  <a:pt x="9973315" y="4582924"/>
                  <a:pt x="9962724" y="4576074"/>
                  <a:pt x="9952078" y="4569334"/>
                </a:cubicBezTo>
                <a:cubicBezTo>
                  <a:pt x="9951857" y="4569197"/>
                  <a:pt x="9951665" y="4569059"/>
                  <a:pt x="9951445" y="4568949"/>
                </a:cubicBezTo>
                <a:cubicBezTo>
                  <a:pt x="9964209" y="4570627"/>
                  <a:pt x="9976918" y="4572388"/>
                  <a:pt x="9989572" y="4574148"/>
                </a:cubicBezTo>
                <a:cubicBezTo>
                  <a:pt x="9990535" y="4574836"/>
                  <a:pt x="9991526" y="4575524"/>
                  <a:pt x="9992488" y="4576212"/>
                </a:cubicBezTo>
                <a:close/>
                <a:moveTo>
                  <a:pt x="10021345" y="4615412"/>
                </a:moveTo>
                <a:cubicBezTo>
                  <a:pt x="10010865" y="4608095"/>
                  <a:pt x="10000329" y="4600887"/>
                  <a:pt x="9989710" y="4593817"/>
                </a:cubicBezTo>
                <a:cubicBezTo>
                  <a:pt x="10001951" y="4596211"/>
                  <a:pt x="10014138" y="4598659"/>
                  <a:pt x="10026324" y="4601162"/>
                </a:cubicBezTo>
                <a:cubicBezTo>
                  <a:pt x="10036695" y="4609002"/>
                  <a:pt x="10046929" y="4616925"/>
                  <a:pt x="10057052" y="4624958"/>
                </a:cubicBezTo>
                <a:cubicBezTo>
                  <a:pt x="10045168" y="4621711"/>
                  <a:pt x="10033284" y="4618548"/>
                  <a:pt x="10021345" y="4615412"/>
                </a:cubicBezTo>
                <a:close/>
                <a:moveTo>
                  <a:pt x="10062526" y="4629304"/>
                </a:moveTo>
                <a:cubicBezTo>
                  <a:pt x="10072402" y="4637199"/>
                  <a:pt x="10082195" y="4645149"/>
                  <a:pt x="10091824" y="4653209"/>
                </a:cubicBezTo>
                <a:cubicBezTo>
                  <a:pt x="10080600" y="4649303"/>
                  <a:pt x="10069321" y="4645452"/>
                  <a:pt x="10058015" y="4641655"/>
                </a:cubicBezTo>
                <a:cubicBezTo>
                  <a:pt x="10048029" y="4634311"/>
                  <a:pt x="10038016" y="4627103"/>
                  <a:pt x="10027893" y="4619978"/>
                </a:cubicBezTo>
                <a:cubicBezTo>
                  <a:pt x="10039474" y="4623060"/>
                  <a:pt x="10051028" y="4626168"/>
                  <a:pt x="10062526" y="4629304"/>
                </a:cubicBezTo>
                <a:close/>
                <a:moveTo>
                  <a:pt x="8609417" y="4565291"/>
                </a:moveTo>
                <a:cubicBezTo>
                  <a:pt x="8252598" y="4593790"/>
                  <a:pt x="7930632" y="4617420"/>
                  <a:pt x="7603798" y="4617778"/>
                </a:cubicBezTo>
                <a:cubicBezTo>
                  <a:pt x="7170310" y="4617640"/>
                  <a:pt x="6624504" y="4578715"/>
                  <a:pt x="6248208" y="4276226"/>
                </a:cubicBezTo>
                <a:cubicBezTo>
                  <a:pt x="6095478" y="4154306"/>
                  <a:pt x="5971082" y="3999072"/>
                  <a:pt x="5867896" y="3801695"/>
                </a:cubicBezTo>
                <a:cubicBezTo>
                  <a:pt x="5761876" y="3600356"/>
                  <a:pt x="5693241" y="3385538"/>
                  <a:pt x="5634839" y="3183402"/>
                </a:cubicBezTo>
                <a:cubicBezTo>
                  <a:pt x="5627962" y="3159606"/>
                  <a:pt x="5621304" y="3135756"/>
                  <a:pt x="5614785" y="3111851"/>
                </a:cubicBezTo>
                <a:cubicBezTo>
                  <a:pt x="5629365" y="3122332"/>
                  <a:pt x="5643972" y="3132620"/>
                  <a:pt x="5658607" y="3142771"/>
                </a:cubicBezTo>
                <a:cubicBezTo>
                  <a:pt x="5665401" y="3163513"/>
                  <a:pt x="5672279" y="3184255"/>
                  <a:pt x="5679376" y="3204914"/>
                </a:cubicBezTo>
                <a:cubicBezTo>
                  <a:pt x="5742427" y="3388592"/>
                  <a:pt x="5822148" y="3602420"/>
                  <a:pt x="5935375" y="3795423"/>
                </a:cubicBezTo>
                <a:cubicBezTo>
                  <a:pt x="6044641" y="3983144"/>
                  <a:pt x="6172531" y="4130868"/>
                  <a:pt x="6326361" y="4246983"/>
                </a:cubicBezTo>
                <a:cubicBezTo>
                  <a:pt x="6495184" y="4375506"/>
                  <a:pt x="6704060" y="4463782"/>
                  <a:pt x="6964901" y="4516874"/>
                </a:cubicBezTo>
                <a:cubicBezTo>
                  <a:pt x="7162497" y="4557093"/>
                  <a:pt x="7380672" y="4576404"/>
                  <a:pt x="7672322" y="4579458"/>
                </a:cubicBezTo>
                <a:cubicBezTo>
                  <a:pt x="7992472" y="4582346"/>
                  <a:pt x="8313393" y="4563805"/>
                  <a:pt x="8623722" y="4545897"/>
                </a:cubicBezTo>
                <a:lnTo>
                  <a:pt x="8666526" y="4543421"/>
                </a:lnTo>
                <a:cubicBezTo>
                  <a:pt x="8816477" y="4534783"/>
                  <a:pt x="8957434" y="4528896"/>
                  <a:pt x="9091018" y="4525760"/>
                </a:cubicBezTo>
                <a:cubicBezTo>
                  <a:pt x="9078281" y="4528786"/>
                  <a:pt x="9065654" y="4531785"/>
                  <a:pt x="9053055" y="4534783"/>
                </a:cubicBezTo>
                <a:cubicBezTo>
                  <a:pt x="8916995" y="4542320"/>
                  <a:pt x="8770510" y="4552416"/>
                  <a:pt x="8609417" y="4565291"/>
                </a:cubicBezTo>
                <a:close/>
                <a:moveTo>
                  <a:pt x="3496067" y="794028"/>
                </a:moveTo>
                <a:cubicBezTo>
                  <a:pt x="3513920" y="794760"/>
                  <a:pt x="3531884" y="795497"/>
                  <a:pt x="3549930" y="796262"/>
                </a:cubicBezTo>
                <a:cubicBezTo>
                  <a:pt x="3561869" y="805307"/>
                  <a:pt x="3573725" y="814346"/>
                  <a:pt x="3585609" y="823372"/>
                </a:cubicBezTo>
                <a:cubicBezTo>
                  <a:pt x="3572487" y="822041"/>
                  <a:pt x="3559421" y="820723"/>
                  <a:pt x="3546436" y="819414"/>
                </a:cubicBezTo>
                <a:lnTo>
                  <a:pt x="3533645" y="818123"/>
                </a:lnTo>
                <a:cubicBezTo>
                  <a:pt x="3521155" y="810099"/>
                  <a:pt x="3508639" y="802064"/>
                  <a:pt x="3496067" y="794028"/>
                </a:cubicBezTo>
                <a:close/>
                <a:moveTo>
                  <a:pt x="1854243" y="864616"/>
                </a:moveTo>
                <a:cubicBezTo>
                  <a:pt x="1873293" y="846953"/>
                  <a:pt x="1892679" y="828665"/>
                  <a:pt x="1912595" y="809752"/>
                </a:cubicBezTo>
                <a:cubicBezTo>
                  <a:pt x="1932740" y="801329"/>
                  <a:pt x="1952940" y="793283"/>
                  <a:pt x="1973192" y="785654"/>
                </a:cubicBezTo>
                <a:cubicBezTo>
                  <a:pt x="1967181" y="791563"/>
                  <a:pt x="1961207" y="797417"/>
                  <a:pt x="1955278" y="803186"/>
                </a:cubicBezTo>
                <a:lnTo>
                  <a:pt x="1957196" y="805156"/>
                </a:lnTo>
                <a:cubicBezTo>
                  <a:pt x="1964571" y="797979"/>
                  <a:pt x="1972009" y="790689"/>
                  <a:pt x="1979517" y="783294"/>
                </a:cubicBezTo>
                <a:cubicBezTo>
                  <a:pt x="2131658" y="726672"/>
                  <a:pt x="2286597" y="693730"/>
                  <a:pt x="2442326" y="700041"/>
                </a:cubicBezTo>
                <a:cubicBezTo>
                  <a:pt x="2565844" y="705047"/>
                  <a:pt x="2684306" y="715259"/>
                  <a:pt x="2797448" y="728587"/>
                </a:cubicBezTo>
                <a:cubicBezTo>
                  <a:pt x="2781245" y="734014"/>
                  <a:pt x="2765042" y="739486"/>
                  <a:pt x="2748851" y="744993"/>
                </a:cubicBezTo>
                <a:cubicBezTo>
                  <a:pt x="2623682" y="737104"/>
                  <a:pt x="2495231" y="735445"/>
                  <a:pt x="2362277" y="745368"/>
                </a:cubicBezTo>
                <a:cubicBezTo>
                  <a:pt x="2161261" y="760374"/>
                  <a:pt x="1961036" y="823551"/>
                  <a:pt x="1765595" y="911368"/>
                </a:cubicBezTo>
                <a:cubicBezTo>
                  <a:pt x="1791415" y="888351"/>
                  <a:pt x="1817802" y="864385"/>
                  <a:pt x="1845256" y="839382"/>
                </a:cubicBezTo>
                <a:cubicBezTo>
                  <a:pt x="1865241" y="830170"/>
                  <a:pt x="1885287" y="821298"/>
                  <a:pt x="1905388" y="812798"/>
                </a:cubicBezTo>
                <a:cubicBezTo>
                  <a:pt x="1887342" y="829914"/>
                  <a:pt x="1869714" y="846518"/>
                  <a:pt x="1852373" y="862597"/>
                </a:cubicBezTo>
                <a:lnTo>
                  <a:pt x="1854243" y="864616"/>
                </a:lnTo>
                <a:close/>
                <a:moveTo>
                  <a:pt x="5376199" y="2173078"/>
                </a:moveTo>
                <a:cubicBezTo>
                  <a:pt x="5377299" y="2186546"/>
                  <a:pt x="5378345" y="2200039"/>
                  <a:pt x="5379390" y="2213538"/>
                </a:cubicBezTo>
                <a:cubicBezTo>
                  <a:pt x="5374686" y="2201156"/>
                  <a:pt x="5369954" y="2188761"/>
                  <a:pt x="5365168" y="2176349"/>
                </a:cubicBezTo>
                <a:cubicBezTo>
                  <a:pt x="5364535" y="2161645"/>
                  <a:pt x="5363847" y="2146969"/>
                  <a:pt x="5363132" y="2132304"/>
                </a:cubicBezTo>
                <a:cubicBezTo>
                  <a:pt x="5367451" y="2144832"/>
                  <a:pt x="5371715" y="2157340"/>
                  <a:pt x="5375924" y="2169821"/>
                </a:cubicBezTo>
                <a:cubicBezTo>
                  <a:pt x="5376034" y="2170910"/>
                  <a:pt x="5376117" y="2171983"/>
                  <a:pt x="5376199" y="2173078"/>
                </a:cubicBezTo>
                <a:close/>
                <a:moveTo>
                  <a:pt x="5459414" y="2513662"/>
                </a:moveTo>
                <a:cubicBezTo>
                  <a:pt x="5453087" y="2501387"/>
                  <a:pt x="5446732" y="2489025"/>
                  <a:pt x="5440350" y="2476604"/>
                </a:cubicBezTo>
                <a:cubicBezTo>
                  <a:pt x="5438342" y="2461846"/>
                  <a:pt x="5436334" y="2447057"/>
                  <a:pt x="5434271" y="2432229"/>
                </a:cubicBezTo>
                <a:cubicBezTo>
                  <a:pt x="5440102" y="2444796"/>
                  <a:pt x="5445880" y="2457304"/>
                  <a:pt x="5451656" y="2469782"/>
                </a:cubicBezTo>
                <a:cubicBezTo>
                  <a:pt x="5454242" y="2484453"/>
                  <a:pt x="5456828" y="2499082"/>
                  <a:pt x="5459414" y="2513662"/>
                </a:cubicBezTo>
                <a:close/>
                <a:moveTo>
                  <a:pt x="9861243" y="4538579"/>
                </a:moveTo>
                <a:cubicBezTo>
                  <a:pt x="9849744" y="4532637"/>
                  <a:pt x="9838218" y="4526778"/>
                  <a:pt x="9826581" y="4521028"/>
                </a:cubicBezTo>
                <a:cubicBezTo>
                  <a:pt x="9840144" y="4521249"/>
                  <a:pt x="9853623" y="4521524"/>
                  <a:pt x="9867020" y="4521799"/>
                </a:cubicBezTo>
                <a:cubicBezTo>
                  <a:pt x="9878463" y="4528236"/>
                  <a:pt x="9889797" y="4534783"/>
                  <a:pt x="9901103" y="4541440"/>
                </a:cubicBezTo>
                <a:cubicBezTo>
                  <a:pt x="9887871" y="4540450"/>
                  <a:pt x="9874585" y="4539487"/>
                  <a:pt x="9861243" y="4538579"/>
                </a:cubicBezTo>
                <a:close/>
                <a:moveTo>
                  <a:pt x="9906440" y="4544576"/>
                </a:moveTo>
                <a:cubicBezTo>
                  <a:pt x="9917416" y="4551123"/>
                  <a:pt x="9928310" y="4557753"/>
                  <a:pt x="9939176" y="4564520"/>
                </a:cubicBezTo>
                <a:cubicBezTo>
                  <a:pt x="9926439" y="4562842"/>
                  <a:pt x="9913620" y="4561219"/>
                  <a:pt x="9900801" y="4559624"/>
                </a:cubicBezTo>
                <a:cubicBezTo>
                  <a:pt x="9889715" y="4553572"/>
                  <a:pt x="9878574" y="4547602"/>
                  <a:pt x="9867377" y="4541743"/>
                </a:cubicBezTo>
                <a:cubicBezTo>
                  <a:pt x="9880444" y="4542650"/>
                  <a:pt x="9893456" y="4543614"/>
                  <a:pt x="9906440" y="4544576"/>
                </a:cubicBezTo>
                <a:close/>
                <a:moveTo>
                  <a:pt x="3644506" y="827152"/>
                </a:moveTo>
                <a:cubicBezTo>
                  <a:pt x="3634025" y="817802"/>
                  <a:pt x="3623544" y="808429"/>
                  <a:pt x="3613008" y="799054"/>
                </a:cubicBezTo>
                <a:cubicBezTo>
                  <a:pt x="3630944" y="799893"/>
                  <a:pt x="3648962" y="800779"/>
                  <a:pt x="3667063" y="801733"/>
                </a:cubicBezTo>
                <a:cubicBezTo>
                  <a:pt x="3675646" y="810627"/>
                  <a:pt x="3684201" y="819515"/>
                  <a:pt x="3692757" y="828387"/>
                </a:cubicBezTo>
                <a:cubicBezTo>
                  <a:pt x="3694958" y="830684"/>
                  <a:pt x="3697213" y="833020"/>
                  <a:pt x="3699442" y="835330"/>
                </a:cubicBezTo>
                <a:cubicBezTo>
                  <a:pt x="3682001" y="833410"/>
                  <a:pt x="3664670" y="831551"/>
                  <a:pt x="3647422" y="829740"/>
                </a:cubicBezTo>
                <a:cubicBezTo>
                  <a:pt x="3646459" y="828882"/>
                  <a:pt x="3645468" y="828007"/>
                  <a:pt x="3644506" y="827152"/>
                </a:cubicBezTo>
                <a:close/>
                <a:moveTo>
                  <a:pt x="3449192" y="764151"/>
                </a:moveTo>
                <a:cubicBezTo>
                  <a:pt x="3436345" y="756024"/>
                  <a:pt x="3423471" y="747909"/>
                  <a:pt x="3410542" y="739824"/>
                </a:cubicBezTo>
                <a:cubicBezTo>
                  <a:pt x="3429853" y="738520"/>
                  <a:pt x="3449577" y="737192"/>
                  <a:pt x="3469631" y="735874"/>
                </a:cubicBezTo>
                <a:cubicBezTo>
                  <a:pt x="3481927" y="744999"/>
                  <a:pt x="3494169" y="754148"/>
                  <a:pt x="3506355" y="763312"/>
                </a:cubicBezTo>
                <a:cubicBezTo>
                  <a:pt x="3487484" y="763567"/>
                  <a:pt x="3468833" y="763848"/>
                  <a:pt x="3450430" y="764126"/>
                </a:cubicBezTo>
                <a:cubicBezTo>
                  <a:pt x="3450017" y="764137"/>
                  <a:pt x="3449604" y="764145"/>
                  <a:pt x="3449192" y="764151"/>
                </a:cubicBezTo>
                <a:close/>
                <a:moveTo>
                  <a:pt x="2886082" y="702244"/>
                </a:moveTo>
                <a:cubicBezTo>
                  <a:pt x="2909850" y="694517"/>
                  <a:pt x="2933645" y="686881"/>
                  <a:pt x="2957440" y="679338"/>
                </a:cubicBezTo>
                <a:cubicBezTo>
                  <a:pt x="2973286" y="683590"/>
                  <a:pt x="2989048" y="687915"/>
                  <a:pt x="3004701" y="692322"/>
                </a:cubicBezTo>
                <a:cubicBezTo>
                  <a:pt x="2981483" y="698759"/>
                  <a:pt x="2958238" y="705287"/>
                  <a:pt x="2934938" y="711936"/>
                </a:cubicBezTo>
                <a:cubicBezTo>
                  <a:pt x="2918708" y="708626"/>
                  <a:pt x="2902422" y="705394"/>
                  <a:pt x="2886082" y="702244"/>
                </a:cubicBezTo>
                <a:close/>
                <a:moveTo>
                  <a:pt x="2929216" y="713573"/>
                </a:moveTo>
                <a:cubicBezTo>
                  <a:pt x="2918653" y="716599"/>
                  <a:pt x="2908062" y="719619"/>
                  <a:pt x="2897498" y="722686"/>
                </a:cubicBezTo>
                <a:cubicBezTo>
                  <a:pt x="2885092" y="726290"/>
                  <a:pt x="2872685" y="729929"/>
                  <a:pt x="2860279" y="733591"/>
                </a:cubicBezTo>
                <a:cubicBezTo>
                  <a:pt x="2843608" y="731429"/>
                  <a:pt x="2826855" y="729327"/>
                  <a:pt x="2809964" y="727297"/>
                </a:cubicBezTo>
                <a:cubicBezTo>
                  <a:pt x="2833512" y="719443"/>
                  <a:pt x="2857060" y="711688"/>
                  <a:pt x="2880663" y="704008"/>
                </a:cubicBezTo>
                <a:cubicBezTo>
                  <a:pt x="2896920" y="707122"/>
                  <a:pt x="2913096" y="710304"/>
                  <a:pt x="2929216" y="713573"/>
                </a:cubicBezTo>
                <a:close/>
                <a:moveTo>
                  <a:pt x="2266059" y="626768"/>
                </a:moveTo>
                <a:cubicBezTo>
                  <a:pt x="2268042" y="624512"/>
                  <a:pt x="2270067" y="622190"/>
                  <a:pt x="2272064" y="619910"/>
                </a:cubicBezTo>
                <a:cubicBezTo>
                  <a:pt x="2380747" y="594571"/>
                  <a:pt x="2490978" y="586874"/>
                  <a:pt x="2602181" y="603872"/>
                </a:cubicBezTo>
                <a:cubicBezTo>
                  <a:pt x="2725385" y="622705"/>
                  <a:pt x="2841407" y="648357"/>
                  <a:pt x="2952516" y="678009"/>
                </a:cubicBezTo>
                <a:cubicBezTo>
                  <a:pt x="2928474" y="685634"/>
                  <a:pt x="2904458" y="693362"/>
                  <a:pt x="2880470" y="701171"/>
                </a:cubicBezTo>
                <a:cubicBezTo>
                  <a:pt x="2765372" y="679151"/>
                  <a:pt x="2646869" y="661135"/>
                  <a:pt x="2522517" y="649218"/>
                </a:cubicBezTo>
                <a:cubicBezTo>
                  <a:pt x="2402033" y="637670"/>
                  <a:pt x="2282385" y="652219"/>
                  <a:pt x="2164394" y="684837"/>
                </a:cubicBezTo>
                <a:cubicBezTo>
                  <a:pt x="2178731" y="669374"/>
                  <a:pt x="2193421" y="653320"/>
                  <a:pt x="2208535" y="636729"/>
                </a:cubicBezTo>
                <a:cubicBezTo>
                  <a:pt x="2228124" y="630930"/>
                  <a:pt x="2247771" y="625667"/>
                  <a:pt x="2267465" y="620985"/>
                </a:cubicBezTo>
                <a:cubicBezTo>
                  <a:pt x="2266312" y="622298"/>
                  <a:pt x="2265137" y="623646"/>
                  <a:pt x="2263990" y="624952"/>
                </a:cubicBezTo>
                <a:lnTo>
                  <a:pt x="2266059" y="626768"/>
                </a:lnTo>
                <a:close/>
                <a:moveTo>
                  <a:pt x="5472783" y="2589977"/>
                </a:moveTo>
                <a:cubicBezTo>
                  <a:pt x="5474709" y="2601017"/>
                  <a:pt x="5476634" y="2612009"/>
                  <a:pt x="5478560" y="2622982"/>
                </a:cubicBezTo>
                <a:cubicBezTo>
                  <a:pt x="5470720" y="2610535"/>
                  <a:pt x="5462880" y="2598048"/>
                  <a:pt x="5455040" y="2585518"/>
                </a:cubicBezTo>
                <a:cubicBezTo>
                  <a:pt x="5454710" y="2582951"/>
                  <a:pt x="5454352" y="2580401"/>
                  <a:pt x="5454022" y="2577829"/>
                </a:cubicBezTo>
                <a:cubicBezTo>
                  <a:pt x="5452234" y="2564658"/>
                  <a:pt x="5450473" y="2551421"/>
                  <a:pt x="5448685" y="2538142"/>
                </a:cubicBezTo>
                <a:cubicBezTo>
                  <a:pt x="5455920" y="2550895"/>
                  <a:pt x="5463155" y="2563596"/>
                  <a:pt x="5470390" y="2576253"/>
                </a:cubicBezTo>
                <a:cubicBezTo>
                  <a:pt x="5471188" y="2580825"/>
                  <a:pt x="5471986" y="2585419"/>
                  <a:pt x="5472783" y="2589977"/>
                </a:cubicBezTo>
                <a:close/>
                <a:moveTo>
                  <a:pt x="6012868" y="3353518"/>
                </a:moveTo>
                <a:cubicBezTo>
                  <a:pt x="6158088" y="3512658"/>
                  <a:pt x="6289113" y="3636366"/>
                  <a:pt x="6424898" y="3742578"/>
                </a:cubicBezTo>
                <a:cubicBezTo>
                  <a:pt x="6573694" y="3858941"/>
                  <a:pt x="6724334" y="3952114"/>
                  <a:pt x="6885399" y="4027379"/>
                </a:cubicBezTo>
                <a:cubicBezTo>
                  <a:pt x="7257266" y="4201153"/>
                  <a:pt x="7696750" y="4251742"/>
                  <a:pt x="8152052" y="4292071"/>
                </a:cubicBezTo>
                <a:cubicBezTo>
                  <a:pt x="8255211" y="4301011"/>
                  <a:pt x="8359608" y="4309209"/>
                  <a:pt x="8460566" y="4317159"/>
                </a:cubicBezTo>
                <a:cubicBezTo>
                  <a:pt x="8659648" y="4332784"/>
                  <a:pt x="8865526" y="4348960"/>
                  <a:pt x="9064719" y="4371159"/>
                </a:cubicBezTo>
                <a:cubicBezTo>
                  <a:pt x="9202705" y="4386537"/>
                  <a:pt x="9332849" y="4409122"/>
                  <a:pt x="9456860" y="4439244"/>
                </a:cubicBezTo>
                <a:cubicBezTo>
                  <a:pt x="9441730" y="4442820"/>
                  <a:pt x="9426600" y="4446396"/>
                  <a:pt x="9411498" y="4449945"/>
                </a:cubicBezTo>
                <a:cubicBezTo>
                  <a:pt x="9283526" y="4424032"/>
                  <a:pt x="9149639" y="4405188"/>
                  <a:pt x="9008051" y="4393029"/>
                </a:cubicBezTo>
                <a:cubicBezTo>
                  <a:pt x="8834744" y="4378147"/>
                  <a:pt x="8656127" y="4367226"/>
                  <a:pt x="8483399" y="4356662"/>
                </a:cubicBezTo>
                <a:cubicBezTo>
                  <a:pt x="8352676" y="4348657"/>
                  <a:pt x="8217496" y="4340404"/>
                  <a:pt x="8083720" y="4330391"/>
                </a:cubicBezTo>
                <a:cubicBezTo>
                  <a:pt x="7644346" y="4296692"/>
                  <a:pt x="7183817" y="4247754"/>
                  <a:pt x="6806778" y="4056291"/>
                </a:cubicBezTo>
                <a:cubicBezTo>
                  <a:pt x="6647419" y="3975387"/>
                  <a:pt x="6500218" y="3874539"/>
                  <a:pt x="6356786" y="3748052"/>
                </a:cubicBezTo>
                <a:cubicBezTo>
                  <a:pt x="6228979" y="3635348"/>
                  <a:pt x="6104775" y="3502232"/>
                  <a:pt x="5965937" y="3329200"/>
                </a:cubicBezTo>
                <a:cubicBezTo>
                  <a:pt x="5981481" y="3337425"/>
                  <a:pt x="5997133" y="3345513"/>
                  <a:pt x="6012868" y="3353518"/>
                </a:cubicBezTo>
                <a:close/>
                <a:moveTo>
                  <a:pt x="9689366" y="4483891"/>
                </a:moveTo>
                <a:cubicBezTo>
                  <a:pt x="9677290" y="4479352"/>
                  <a:pt x="9665131" y="4474868"/>
                  <a:pt x="9652917" y="4470494"/>
                </a:cubicBezTo>
                <a:cubicBezTo>
                  <a:pt x="9667359" y="4468734"/>
                  <a:pt x="9681801" y="4466973"/>
                  <a:pt x="9696216" y="4465240"/>
                </a:cubicBezTo>
                <a:cubicBezTo>
                  <a:pt x="9708292" y="4470192"/>
                  <a:pt x="9720314" y="4475281"/>
                  <a:pt x="9732281" y="4480453"/>
                </a:cubicBezTo>
                <a:cubicBezTo>
                  <a:pt x="9718031" y="4481581"/>
                  <a:pt x="9703726" y="4482736"/>
                  <a:pt x="9689366" y="4483891"/>
                </a:cubicBezTo>
                <a:close/>
                <a:moveTo>
                  <a:pt x="9737672" y="4482791"/>
                </a:moveTo>
                <a:cubicBezTo>
                  <a:pt x="9749638" y="4487990"/>
                  <a:pt x="9761523" y="4493327"/>
                  <a:pt x="9773324" y="4498746"/>
                </a:cubicBezTo>
                <a:cubicBezTo>
                  <a:pt x="9759349" y="4499214"/>
                  <a:pt x="9745403" y="4499709"/>
                  <a:pt x="9731510" y="4500232"/>
                </a:cubicBezTo>
                <a:cubicBezTo>
                  <a:pt x="9719544" y="4495445"/>
                  <a:pt x="9707523" y="4490741"/>
                  <a:pt x="9695446" y="4486175"/>
                </a:cubicBezTo>
                <a:cubicBezTo>
                  <a:pt x="9709558" y="4485019"/>
                  <a:pt x="9723643" y="4483891"/>
                  <a:pt x="9737672" y="4482791"/>
                </a:cubicBezTo>
                <a:close/>
                <a:moveTo>
                  <a:pt x="5671866" y="3074411"/>
                </a:moveTo>
                <a:cubicBezTo>
                  <a:pt x="5684933" y="3085112"/>
                  <a:pt x="5698138" y="3095675"/>
                  <a:pt x="5711424" y="3106157"/>
                </a:cubicBezTo>
                <a:cubicBezTo>
                  <a:pt x="5717916" y="3121424"/>
                  <a:pt x="5724463" y="3136636"/>
                  <a:pt x="5731093" y="3151822"/>
                </a:cubicBezTo>
                <a:cubicBezTo>
                  <a:pt x="5717036" y="3141808"/>
                  <a:pt x="5703034" y="3131713"/>
                  <a:pt x="5689197" y="3121507"/>
                </a:cubicBezTo>
                <a:cubicBezTo>
                  <a:pt x="5683365" y="3105854"/>
                  <a:pt x="5677560" y="3090174"/>
                  <a:pt x="5671866" y="3074411"/>
                </a:cubicBezTo>
                <a:close/>
                <a:moveTo>
                  <a:pt x="5593328" y="2928338"/>
                </a:moveTo>
                <a:cubicBezTo>
                  <a:pt x="5597922" y="2944431"/>
                  <a:pt x="5602571" y="2960496"/>
                  <a:pt x="5607247" y="2976479"/>
                </a:cubicBezTo>
                <a:cubicBezTo>
                  <a:pt x="5595336" y="2965310"/>
                  <a:pt x="5583425" y="2953976"/>
                  <a:pt x="5571513" y="2942505"/>
                </a:cubicBezTo>
                <a:cubicBezTo>
                  <a:pt x="5567552" y="2926110"/>
                  <a:pt x="5563618" y="2909659"/>
                  <a:pt x="5559739" y="2893182"/>
                </a:cubicBezTo>
                <a:cubicBezTo>
                  <a:pt x="5570963" y="2905038"/>
                  <a:pt x="5582159" y="2916785"/>
                  <a:pt x="5593328" y="2928338"/>
                </a:cubicBezTo>
                <a:close/>
                <a:moveTo>
                  <a:pt x="5558501" y="2887873"/>
                </a:moveTo>
                <a:cubicBezTo>
                  <a:pt x="5554733" y="2871752"/>
                  <a:pt x="5550991" y="2855604"/>
                  <a:pt x="5547278" y="2839402"/>
                </a:cubicBezTo>
                <a:cubicBezTo>
                  <a:pt x="5557676" y="2851505"/>
                  <a:pt x="5568019" y="2863444"/>
                  <a:pt x="5578335" y="2875218"/>
                </a:cubicBezTo>
                <a:cubicBezTo>
                  <a:pt x="5582765" y="2891091"/>
                  <a:pt x="5587248" y="2906909"/>
                  <a:pt x="5591732" y="2922699"/>
                </a:cubicBezTo>
                <a:cubicBezTo>
                  <a:pt x="5580674" y="2911255"/>
                  <a:pt x="5569615" y="2899646"/>
                  <a:pt x="5558501" y="2887873"/>
                </a:cubicBezTo>
                <a:close/>
                <a:moveTo>
                  <a:pt x="5597399" y="2932520"/>
                </a:moveTo>
                <a:cubicBezTo>
                  <a:pt x="5608705" y="2944183"/>
                  <a:pt x="5619984" y="2955655"/>
                  <a:pt x="5631263" y="2966989"/>
                </a:cubicBezTo>
                <a:cubicBezTo>
                  <a:pt x="5636544" y="2982558"/>
                  <a:pt x="5641909" y="2998046"/>
                  <a:pt x="5647300" y="3013506"/>
                </a:cubicBezTo>
                <a:cubicBezTo>
                  <a:pt x="5635252" y="3002530"/>
                  <a:pt x="5623230" y="2991444"/>
                  <a:pt x="5611181" y="2980193"/>
                </a:cubicBezTo>
                <a:cubicBezTo>
                  <a:pt x="5606532" y="2964347"/>
                  <a:pt x="5601966" y="2948447"/>
                  <a:pt x="5597399" y="2932520"/>
                </a:cubicBezTo>
                <a:close/>
                <a:moveTo>
                  <a:pt x="5649226" y="3018980"/>
                </a:moveTo>
                <a:cubicBezTo>
                  <a:pt x="5654728" y="3034688"/>
                  <a:pt x="5660285" y="3050368"/>
                  <a:pt x="5665896" y="3065993"/>
                </a:cubicBezTo>
                <a:cubicBezTo>
                  <a:pt x="5652967" y="3055347"/>
                  <a:pt x="5640038" y="3044591"/>
                  <a:pt x="5627164" y="3033698"/>
                </a:cubicBezTo>
                <a:cubicBezTo>
                  <a:pt x="5622295" y="3017605"/>
                  <a:pt x="5617481" y="3001512"/>
                  <a:pt x="5612722" y="2985364"/>
                </a:cubicBezTo>
                <a:cubicBezTo>
                  <a:pt x="5624881" y="2996698"/>
                  <a:pt x="5637039" y="3007922"/>
                  <a:pt x="5649226" y="3018980"/>
                </a:cubicBezTo>
                <a:close/>
                <a:moveTo>
                  <a:pt x="5653490" y="3022859"/>
                </a:moveTo>
                <a:cubicBezTo>
                  <a:pt x="5665704" y="3033918"/>
                  <a:pt x="5677973" y="3044811"/>
                  <a:pt x="5690297" y="3055678"/>
                </a:cubicBezTo>
                <a:cubicBezTo>
                  <a:pt x="5696542" y="3070808"/>
                  <a:pt x="5702841" y="3085882"/>
                  <a:pt x="5709196" y="3100930"/>
                </a:cubicBezTo>
                <a:cubicBezTo>
                  <a:pt x="5696349" y="3090752"/>
                  <a:pt x="5683558" y="3080491"/>
                  <a:pt x="5670876" y="3070120"/>
                </a:cubicBezTo>
                <a:cubicBezTo>
                  <a:pt x="5670601" y="3069872"/>
                  <a:pt x="5670326" y="3069652"/>
                  <a:pt x="5670050" y="3069405"/>
                </a:cubicBezTo>
                <a:cubicBezTo>
                  <a:pt x="5664466" y="3053945"/>
                  <a:pt x="5658964" y="3038429"/>
                  <a:pt x="5653490" y="3022859"/>
                </a:cubicBezTo>
                <a:close/>
                <a:moveTo>
                  <a:pt x="5715908" y="3109678"/>
                </a:moveTo>
                <a:cubicBezTo>
                  <a:pt x="5729085" y="3120048"/>
                  <a:pt x="5742372" y="3130337"/>
                  <a:pt x="5755741" y="3140543"/>
                </a:cubicBezTo>
                <a:cubicBezTo>
                  <a:pt x="5762976" y="3155178"/>
                  <a:pt x="5770266" y="3169757"/>
                  <a:pt x="5777638" y="3184255"/>
                </a:cubicBezTo>
                <a:cubicBezTo>
                  <a:pt x="5763444" y="3174572"/>
                  <a:pt x="5749387" y="3164778"/>
                  <a:pt x="5735412" y="3154875"/>
                </a:cubicBezTo>
                <a:cubicBezTo>
                  <a:pt x="5728837" y="3139855"/>
                  <a:pt x="5722345" y="3124780"/>
                  <a:pt x="5715908" y="3109678"/>
                </a:cubicBezTo>
                <a:close/>
                <a:moveTo>
                  <a:pt x="5780279" y="3189399"/>
                </a:moveTo>
                <a:cubicBezTo>
                  <a:pt x="5787817" y="3204171"/>
                  <a:pt x="5795409" y="3218861"/>
                  <a:pt x="5803084" y="3233496"/>
                </a:cubicBezTo>
                <a:cubicBezTo>
                  <a:pt x="5787872" y="3224225"/>
                  <a:pt x="5772824" y="3214790"/>
                  <a:pt x="5757832" y="3205272"/>
                </a:cubicBezTo>
                <a:cubicBezTo>
                  <a:pt x="5750982" y="3190142"/>
                  <a:pt x="5744215" y="3174957"/>
                  <a:pt x="5737530" y="3159717"/>
                </a:cubicBezTo>
                <a:cubicBezTo>
                  <a:pt x="5751670" y="3169702"/>
                  <a:pt x="5765919" y="3179606"/>
                  <a:pt x="5780279" y="3189399"/>
                </a:cubicBezTo>
                <a:close/>
                <a:moveTo>
                  <a:pt x="5785038" y="3192645"/>
                </a:moveTo>
                <a:cubicBezTo>
                  <a:pt x="5799343" y="3202356"/>
                  <a:pt x="5813702" y="3211956"/>
                  <a:pt x="5828200" y="3221447"/>
                </a:cubicBezTo>
                <a:cubicBezTo>
                  <a:pt x="5836480" y="3235504"/>
                  <a:pt x="5844815" y="3249451"/>
                  <a:pt x="5853233" y="3263343"/>
                </a:cubicBezTo>
                <a:cubicBezTo>
                  <a:pt x="5837938" y="3254430"/>
                  <a:pt x="5822753" y="3245435"/>
                  <a:pt x="5807706" y="3236302"/>
                </a:cubicBezTo>
                <a:cubicBezTo>
                  <a:pt x="5800085" y="3221832"/>
                  <a:pt x="5792520" y="3207280"/>
                  <a:pt x="5785038" y="3192645"/>
                </a:cubicBezTo>
                <a:close/>
                <a:moveTo>
                  <a:pt x="5856232" y="3268322"/>
                </a:moveTo>
                <a:cubicBezTo>
                  <a:pt x="5860221" y="3274842"/>
                  <a:pt x="5864154" y="3281416"/>
                  <a:pt x="5868143" y="3287909"/>
                </a:cubicBezTo>
                <a:cubicBezTo>
                  <a:pt x="5952541" y="3424629"/>
                  <a:pt x="6068216" y="3602447"/>
                  <a:pt x="6215087" y="3765218"/>
                </a:cubicBezTo>
                <a:cubicBezTo>
                  <a:pt x="6347763" y="3912281"/>
                  <a:pt x="6488664" y="4028837"/>
                  <a:pt x="6645796" y="4121487"/>
                </a:cubicBezTo>
                <a:cubicBezTo>
                  <a:pt x="6816599" y="4222225"/>
                  <a:pt x="7021101" y="4294519"/>
                  <a:pt x="7270939" y="4342468"/>
                </a:cubicBezTo>
                <a:cubicBezTo>
                  <a:pt x="7503499" y="4387115"/>
                  <a:pt x="7742910" y="4404308"/>
                  <a:pt x="7946450" y="4415256"/>
                </a:cubicBezTo>
                <a:cubicBezTo>
                  <a:pt x="8140306" y="4425297"/>
                  <a:pt x="8335592" y="4430029"/>
                  <a:pt x="8524469" y="4434595"/>
                </a:cubicBezTo>
                <a:cubicBezTo>
                  <a:pt x="8645949" y="4437539"/>
                  <a:pt x="8771556" y="4440564"/>
                  <a:pt x="8894053" y="4444993"/>
                </a:cubicBezTo>
                <a:cubicBezTo>
                  <a:pt x="9036220" y="4450110"/>
                  <a:pt x="9171371" y="4460399"/>
                  <a:pt x="9301214" y="4476024"/>
                </a:cubicBezTo>
                <a:cubicBezTo>
                  <a:pt x="9286690" y="4479462"/>
                  <a:pt x="9272192" y="4482873"/>
                  <a:pt x="9257667" y="4486312"/>
                </a:cubicBezTo>
                <a:cubicBezTo>
                  <a:pt x="9123616" y="4475033"/>
                  <a:pt x="8984090" y="4468596"/>
                  <a:pt x="8837219" y="4466836"/>
                </a:cubicBezTo>
                <a:cubicBezTo>
                  <a:pt x="8740415" y="4465680"/>
                  <a:pt x="8641383" y="4465240"/>
                  <a:pt x="8545596" y="4464773"/>
                </a:cubicBezTo>
                <a:cubicBezTo>
                  <a:pt x="8327560" y="4463755"/>
                  <a:pt x="8102096" y="4462682"/>
                  <a:pt x="7878035" y="4453549"/>
                </a:cubicBezTo>
                <a:cubicBezTo>
                  <a:pt x="7415388" y="4433852"/>
                  <a:pt x="6936429" y="4383511"/>
                  <a:pt x="6567395" y="4150537"/>
                </a:cubicBezTo>
                <a:cubicBezTo>
                  <a:pt x="6411529" y="4052137"/>
                  <a:pt x="6274121" y="3928016"/>
                  <a:pt x="6147277" y="3771050"/>
                </a:cubicBezTo>
                <a:cubicBezTo>
                  <a:pt x="6009457" y="3600466"/>
                  <a:pt x="5901786" y="3411452"/>
                  <a:pt x="5823358" y="3265846"/>
                </a:cubicBezTo>
                <a:cubicBezTo>
                  <a:pt x="5818929" y="3257621"/>
                  <a:pt x="5814610" y="3249341"/>
                  <a:pt x="5810237" y="3241061"/>
                </a:cubicBezTo>
                <a:cubicBezTo>
                  <a:pt x="5825421" y="3250276"/>
                  <a:pt x="5840799" y="3259327"/>
                  <a:pt x="5856232" y="3268322"/>
                </a:cubicBezTo>
                <a:close/>
                <a:moveTo>
                  <a:pt x="8894163" y="4442242"/>
                </a:moveTo>
                <a:cubicBezTo>
                  <a:pt x="8771665" y="4437814"/>
                  <a:pt x="8646032" y="4434788"/>
                  <a:pt x="8524552" y="4431844"/>
                </a:cubicBezTo>
                <a:cubicBezTo>
                  <a:pt x="8335702" y="4427278"/>
                  <a:pt x="8140416" y="4422546"/>
                  <a:pt x="7946587" y="4412505"/>
                </a:cubicBezTo>
                <a:cubicBezTo>
                  <a:pt x="7488314" y="4387885"/>
                  <a:pt x="7013729" y="4335315"/>
                  <a:pt x="6647199" y="4119121"/>
                </a:cubicBezTo>
                <a:cubicBezTo>
                  <a:pt x="6490287" y="4026609"/>
                  <a:pt x="6349633" y="3910245"/>
                  <a:pt x="6217123" y="3763375"/>
                </a:cubicBezTo>
                <a:cubicBezTo>
                  <a:pt x="6070417" y="3600769"/>
                  <a:pt x="5954824" y="3423088"/>
                  <a:pt x="5870481" y="3286451"/>
                </a:cubicBezTo>
                <a:cubicBezTo>
                  <a:pt x="5867372" y="3281389"/>
                  <a:pt x="5864292" y="3276272"/>
                  <a:pt x="5861210" y="3271183"/>
                </a:cubicBezTo>
                <a:cubicBezTo>
                  <a:pt x="5876588" y="3280096"/>
                  <a:pt x="5892049" y="3288899"/>
                  <a:pt x="5907646" y="3297564"/>
                </a:cubicBezTo>
                <a:cubicBezTo>
                  <a:pt x="5910232" y="3301251"/>
                  <a:pt x="5912762" y="3304992"/>
                  <a:pt x="5915349" y="3308650"/>
                </a:cubicBezTo>
                <a:cubicBezTo>
                  <a:pt x="6048960" y="3498353"/>
                  <a:pt x="6162985" y="3636833"/>
                  <a:pt x="6285015" y="3757680"/>
                </a:cubicBezTo>
                <a:cubicBezTo>
                  <a:pt x="6423248" y="3894565"/>
                  <a:pt x="6567395" y="4003309"/>
                  <a:pt x="6725654" y="4090127"/>
                </a:cubicBezTo>
                <a:cubicBezTo>
                  <a:pt x="7107590" y="4299663"/>
                  <a:pt x="7591446" y="4346621"/>
                  <a:pt x="8014975" y="4374185"/>
                </a:cubicBezTo>
                <a:cubicBezTo>
                  <a:pt x="8178846" y="4384556"/>
                  <a:pt x="8344175" y="4391653"/>
                  <a:pt x="8504058" y="4398531"/>
                </a:cubicBezTo>
                <a:cubicBezTo>
                  <a:pt x="8651066" y="4404858"/>
                  <a:pt x="8803081" y="4411405"/>
                  <a:pt x="8950942" y="4420373"/>
                </a:cubicBezTo>
                <a:cubicBezTo>
                  <a:pt x="9091650" y="4428928"/>
                  <a:pt x="9225152" y="4443288"/>
                  <a:pt x="9353206" y="4463755"/>
                </a:cubicBezTo>
                <a:cubicBezTo>
                  <a:pt x="9338461" y="4467221"/>
                  <a:pt x="9323717" y="4470715"/>
                  <a:pt x="9308972" y="4474180"/>
                </a:cubicBezTo>
                <a:cubicBezTo>
                  <a:pt x="9176791" y="4458033"/>
                  <a:pt x="9039108" y="4447469"/>
                  <a:pt x="8894163" y="4442242"/>
                </a:cubicBezTo>
                <a:close/>
                <a:moveTo>
                  <a:pt x="9360001" y="4464965"/>
                </a:moveTo>
                <a:cubicBezTo>
                  <a:pt x="9360111" y="4464937"/>
                  <a:pt x="9360249" y="4464910"/>
                  <a:pt x="9360358" y="4464883"/>
                </a:cubicBezTo>
                <a:cubicBezTo>
                  <a:pt x="9373370" y="4466973"/>
                  <a:pt x="9386300" y="4469146"/>
                  <a:pt x="9399174" y="4471375"/>
                </a:cubicBezTo>
                <a:cubicBezTo>
                  <a:pt x="9384704" y="4474318"/>
                  <a:pt x="9370262" y="4477234"/>
                  <a:pt x="9355792" y="4480178"/>
                </a:cubicBezTo>
                <a:cubicBezTo>
                  <a:pt x="9342863" y="4478444"/>
                  <a:pt x="9329879" y="4476766"/>
                  <a:pt x="9316867" y="4475144"/>
                </a:cubicBezTo>
                <a:cubicBezTo>
                  <a:pt x="9331227" y="4471760"/>
                  <a:pt x="9345614" y="4468376"/>
                  <a:pt x="9360001" y="4464965"/>
                </a:cubicBezTo>
                <a:close/>
                <a:moveTo>
                  <a:pt x="9367346" y="4463232"/>
                </a:moveTo>
                <a:cubicBezTo>
                  <a:pt x="9382063" y="4459738"/>
                  <a:pt x="9396808" y="4456272"/>
                  <a:pt x="9411553" y="4452779"/>
                </a:cubicBezTo>
                <a:cubicBezTo>
                  <a:pt x="9424647" y="4455419"/>
                  <a:pt x="9437659" y="4458170"/>
                  <a:pt x="9450643" y="4460976"/>
                </a:cubicBezTo>
                <a:cubicBezTo>
                  <a:pt x="9435953" y="4463947"/>
                  <a:pt x="9421291" y="4466918"/>
                  <a:pt x="9406629" y="4469889"/>
                </a:cubicBezTo>
                <a:cubicBezTo>
                  <a:pt x="9393589" y="4467606"/>
                  <a:pt x="9380495" y="4465378"/>
                  <a:pt x="9367346" y="4463232"/>
                </a:cubicBezTo>
                <a:close/>
                <a:moveTo>
                  <a:pt x="9457355" y="4462434"/>
                </a:moveTo>
                <a:cubicBezTo>
                  <a:pt x="9470202" y="4465240"/>
                  <a:pt x="9482966" y="4468101"/>
                  <a:pt x="9495703" y="4471072"/>
                </a:cubicBezTo>
                <a:cubicBezTo>
                  <a:pt x="9481316" y="4473438"/>
                  <a:pt x="9466956" y="4475831"/>
                  <a:pt x="9452596" y="4478225"/>
                </a:cubicBezTo>
                <a:cubicBezTo>
                  <a:pt x="9439805" y="4475831"/>
                  <a:pt x="9426958" y="4473466"/>
                  <a:pt x="9414056" y="4471182"/>
                </a:cubicBezTo>
                <a:cubicBezTo>
                  <a:pt x="9428498" y="4468266"/>
                  <a:pt x="9442913" y="4465350"/>
                  <a:pt x="9457355" y="4462434"/>
                </a:cubicBezTo>
                <a:close/>
                <a:moveTo>
                  <a:pt x="9464068" y="4461059"/>
                </a:moveTo>
                <a:cubicBezTo>
                  <a:pt x="9478730" y="4458115"/>
                  <a:pt x="9493392" y="4455144"/>
                  <a:pt x="9508082" y="4452201"/>
                </a:cubicBezTo>
                <a:cubicBezTo>
                  <a:pt x="9520984" y="4455612"/>
                  <a:pt x="9533775" y="4459106"/>
                  <a:pt x="9546540" y="4462654"/>
                </a:cubicBezTo>
                <a:cubicBezTo>
                  <a:pt x="9531932" y="4465048"/>
                  <a:pt x="9517352" y="4467468"/>
                  <a:pt x="9502800" y="4469889"/>
                </a:cubicBezTo>
                <a:cubicBezTo>
                  <a:pt x="9489926" y="4466863"/>
                  <a:pt x="9477024" y="4463920"/>
                  <a:pt x="9464068" y="4461059"/>
                </a:cubicBezTo>
                <a:close/>
                <a:moveTo>
                  <a:pt x="9552812" y="4464415"/>
                </a:moveTo>
                <a:cubicBezTo>
                  <a:pt x="9565521" y="4467991"/>
                  <a:pt x="9578175" y="4471677"/>
                  <a:pt x="9590774" y="4475446"/>
                </a:cubicBezTo>
                <a:cubicBezTo>
                  <a:pt x="9576552" y="4477234"/>
                  <a:pt x="9562275" y="4479022"/>
                  <a:pt x="9547998" y="4480838"/>
                </a:cubicBezTo>
                <a:cubicBezTo>
                  <a:pt x="9535316" y="4477674"/>
                  <a:pt x="9522580" y="4474538"/>
                  <a:pt x="9509787" y="4471512"/>
                </a:cubicBezTo>
                <a:cubicBezTo>
                  <a:pt x="9524120" y="4469146"/>
                  <a:pt x="9538452" y="4466781"/>
                  <a:pt x="9552812" y="4464415"/>
                </a:cubicBezTo>
                <a:close/>
                <a:moveTo>
                  <a:pt x="9559221" y="4463370"/>
                </a:moveTo>
                <a:cubicBezTo>
                  <a:pt x="9573773" y="4460976"/>
                  <a:pt x="9588353" y="4458583"/>
                  <a:pt x="9602933" y="4456217"/>
                </a:cubicBezTo>
                <a:cubicBezTo>
                  <a:pt x="9615670" y="4460426"/>
                  <a:pt x="9628324" y="4464773"/>
                  <a:pt x="9640923" y="4469201"/>
                </a:cubicBezTo>
                <a:cubicBezTo>
                  <a:pt x="9626480" y="4470990"/>
                  <a:pt x="9612038" y="4472778"/>
                  <a:pt x="9597542" y="4474593"/>
                </a:cubicBezTo>
                <a:cubicBezTo>
                  <a:pt x="9584832" y="4470769"/>
                  <a:pt x="9572068" y="4467001"/>
                  <a:pt x="9559221" y="4463370"/>
                </a:cubicBezTo>
                <a:close/>
                <a:moveTo>
                  <a:pt x="9646783" y="4471265"/>
                </a:moveTo>
                <a:cubicBezTo>
                  <a:pt x="9658886" y="4475556"/>
                  <a:pt x="9670936" y="4479930"/>
                  <a:pt x="9682929" y="4484414"/>
                </a:cubicBezTo>
                <a:cubicBezTo>
                  <a:pt x="9668872" y="4485569"/>
                  <a:pt x="9654732" y="4486752"/>
                  <a:pt x="9640565" y="4487962"/>
                </a:cubicBezTo>
                <a:cubicBezTo>
                  <a:pt x="9628462" y="4484084"/>
                  <a:pt x="9616302" y="4480260"/>
                  <a:pt x="9604088" y="4476547"/>
                </a:cubicBezTo>
                <a:cubicBezTo>
                  <a:pt x="9618338" y="4474758"/>
                  <a:pt x="9632561" y="4472998"/>
                  <a:pt x="9646783" y="4471265"/>
                </a:cubicBezTo>
                <a:close/>
                <a:moveTo>
                  <a:pt x="9647085" y="4468431"/>
                </a:moveTo>
                <a:cubicBezTo>
                  <a:pt x="9634376" y="4463947"/>
                  <a:pt x="9621639" y="4459546"/>
                  <a:pt x="9608792" y="4455255"/>
                </a:cubicBezTo>
                <a:cubicBezTo>
                  <a:pt x="9623538" y="4452861"/>
                  <a:pt x="9638310" y="4450468"/>
                  <a:pt x="9653082" y="4448102"/>
                </a:cubicBezTo>
                <a:cubicBezTo>
                  <a:pt x="9665791" y="4452971"/>
                  <a:pt x="9678390" y="4458005"/>
                  <a:pt x="9690935" y="4463095"/>
                </a:cubicBezTo>
                <a:cubicBezTo>
                  <a:pt x="9676355" y="4464855"/>
                  <a:pt x="9661720" y="4466643"/>
                  <a:pt x="9647085" y="4468431"/>
                </a:cubicBezTo>
                <a:close/>
                <a:moveTo>
                  <a:pt x="9603153" y="4453384"/>
                </a:moveTo>
                <a:cubicBezTo>
                  <a:pt x="9590334" y="4449120"/>
                  <a:pt x="9577460" y="4444966"/>
                  <a:pt x="9564476" y="4440922"/>
                </a:cubicBezTo>
                <a:cubicBezTo>
                  <a:pt x="9579523" y="4437924"/>
                  <a:pt x="9594598" y="4434925"/>
                  <a:pt x="9609645" y="4431927"/>
                </a:cubicBezTo>
                <a:cubicBezTo>
                  <a:pt x="9622492" y="4436548"/>
                  <a:pt x="9635256" y="4441307"/>
                  <a:pt x="9647938" y="4446149"/>
                </a:cubicBezTo>
                <a:cubicBezTo>
                  <a:pt x="9633000" y="4448542"/>
                  <a:pt x="9618063" y="4450963"/>
                  <a:pt x="9603153" y="4453384"/>
                </a:cubicBezTo>
                <a:close/>
                <a:moveTo>
                  <a:pt x="9597266" y="4454347"/>
                </a:moveTo>
                <a:cubicBezTo>
                  <a:pt x="9582494" y="4456740"/>
                  <a:pt x="9567722" y="4459161"/>
                  <a:pt x="9552976" y="4461609"/>
                </a:cubicBezTo>
                <a:cubicBezTo>
                  <a:pt x="9540102" y="4457978"/>
                  <a:pt x="9527201" y="4454429"/>
                  <a:pt x="9514217" y="4450991"/>
                </a:cubicBezTo>
                <a:cubicBezTo>
                  <a:pt x="9529071" y="4447992"/>
                  <a:pt x="9543953" y="4445021"/>
                  <a:pt x="9558864" y="4442050"/>
                </a:cubicBezTo>
                <a:cubicBezTo>
                  <a:pt x="9571738" y="4446039"/>
                  <a:pt x="9584529" y="4450138"/>
                  <a:pt x="9597266" y="4454347"/>
                </a:cubicBezTo>
                <a:close/>
                <a:moveTo>
                  <a:pt x="9508164" y="4449395"/>
                </a:moveTo>
                <a:cubicBezTo>
                  <a:pt x="9495071" y="4445929"/>
                  <a:pt x="9481894" y="4442573"/>
                  <a:pt x="9468634" y="4439299"/>
                </a:cubicBezTo>
                <a:cubicBezTo>
                  <a:pt x="9483764" y="4435723"/>
                  <a:pt x="9498921" y="4432174"/>
                  <a:pt x="9514079" y="4428598"/>
                </a:cubicBezTo>
                <a:cubicBezTo>
                  <a:pt x="9527228" y="4432422"/>
                  <a:pt x="9540295" y="4436328"/>
                  <a:pt x="9553307" y="4440345"/>
                </a:cubicBezTo>
                <a:cubicBezTo>
                  <a:pt x="9538232" y="4443343"/>
                  <a:pt x="9523212" y="4446369"/>
                  <a:pt x="9508164" y="4449395"/>
                </a:cubicBezTo>
                <a:close/>
                <a:moveTo>
                  <a:pt x="9502002" y="4450633"/>
                </a:moveTo>
                <a:cubicBezTo>
                  <a:pt x="9487120" y="4453604"/>
                  <a:pt x="9472238" y="4456602"/>
                  <a:pt x="9457383" y="4459601"/>
                </a:cubicBezTo>
                <a:cubicBezTo>
                  <a:pt x="9444288" y="4456767"/>
                  <a:pt x="9431139" y="4453961"/>
                  <a:pt x="9417908" y="4451266"/>
                </a:cubicBezTo>
                <a:cubicBezTo>
                  <a:pt x="9432845" y="4447744"/>
                  <a:pt x="9447810" y="4444196"/>
                  <a:pt x="9462774" y="4440675"/>
                </a:cubicBezTo>
                <a:cubicBezTo>
                  <a:pt x="9475924" y="4443893"/>
                  <a:pt x="9488990" y="4447222"/>
                  <a:pt x="9502002" y="4450633"/>
                </a:cubicBezTo>
                <a:close/>
                <a:moveTo>
                  <a:pt x="5962554" y="3329392"/>
                </a:moveTo>
                <a:cubicBezTo>
                  <a:pt x="6101969" y="3503304"/>
                  <a:pt x="6226668" y="3636971"/>
                  <a:pt x="6354970" y="3750115"/>
                </a:cubicBezTo>
                <a:cubicBezTo>
                  <a:pt x="6498568" y="3876767"/>
                  <a:pt x="6645960" y="3977725"/>
                  <a:pt x="6805540" y="4058767"/>
                </a:cubicBezTo>
                <a:cubicBezTo>
                  <a:pt x="7183019" y="4250422"/>
                  <a:pt x="7643850" y="4299416"/>
                  <a:pt x="8083500" y="4333142"/>
                </a:cubicBezTo>
                <a:cubicBezTo>
                  <a:pt x="8217303" y="4343155"/>
                  <a:pt x="8352483" y="4351408"/>
                  <a:pt x="8483233" y="4359413"/>
                </a:cubicBezTo>
                <a:cubicBezTo>
                  <a:pt x="8655935" y="4369977"/>
                  <a:pt x="8834551" y="4380898"/>
                  <a:pt x="9007830" y="4395780"/>
                </a:cubicBezTo>
                <a:cubicBezTo>
                  <a:pt x="9147136" y="4407719"/>
                  <a:pt x="9278959" y="4426205"/>
                  <a:pt x="9405060" y="4451485"/>
                </a:cubicBezTo>
                <a:cubicBezTo>
                  <a:pt x="9390123" y="4455007"/>
                  <a:pt x="9375186" y="4458555"/>
                  <a:pt x="9360276" y="4462077"/>
                </a:cubicBezTo>
                <a:cubicBezTo>
                  <a:pt x="9230103" y="4441032"/>
                  <a:pt x="9094319" y="4426315"/>
                  <a:pt x="8951106" y="4417622"/>
                </a:cubicBezTo>
                <a:cubicBezTo>
                  <a:pt x="8803219" y="4408654"/>
                  <a:pt x="8651204" y="4402107"/>
                  <a:pt x="8504195" y="4395780"/>
                </a:cubicBezTo>
                <a:cubicBezTo>
                  <a:pt x="8344313" y="4388902"/>
                  <a:pt x="8178984" y="4381778"/>
                  <a:pt x="8015167" y="4371434"/>
                </a:cubicBezTo>
                <a:cubicBezTo>
                  <a:pt x="7591914" y="4343898"/>
                  <a:pt x="7108443" y="4296967"/>
                  <a:pt x="6726975" y="4087706"/>
                </a:cubicBezTo>
                <a:cubicBezTo>
                  <a:pt x="6568935" y="4001025"/>
                  <a:pt x="6425008" y="3892419"/>
                  <a:pt x="6286968" y="3755727"/>
                </a:cubicBezTo>
                <a:cubicBezTo>
                  <a:pt x="6165021" y="3634990"/>
                  <a:pt x="6051133" y="3496620"/>
                  <a:pt x="5917604" y="3307055"/>
                </a:cubicBezTo>
                <a:cubicBezTo>
                  <a:pt x="5916091" y="3304937"/>
                  <a:pt x="5914633" y="3302764"/>
                  <a:pt x="5913148" y="3300645"/>
                </a:cubicBezTo>
                <a:cubicBezTo>
                  <a:pt x="5928608" y="3309201"/>
                  <a:pt x="5944178" y="3317674"/>
                  <a:pt x="5959886" y="3326036"/>
                </a:cubicBezTo>
                <a:cubicBezTo>
                  <a:pt x="5960766" y="3327164"/>
                  <a:pt x="5961673" y="3328292"/>
                  <a:pt x="5962554" y="3329392"/>
                </a:cubicBezTo>
                <a:close/>
                <a:moveTo>
                  <a:pt x="5909572" y="3295474"/>
                </a:moveTo>
                <a:cubicBezTo>
                  <a:pt x="5900493" y="3282489"/>
                  <a:pt x="5891498" y="3269450"/>
                  <a:pt x="5882613" y="3256328"/>
                </a:cubicBezTo>
                <a:cubicBezTo>
                  <a:pt x="5896972" y="3265324"/>
                  <a:pt x="5911469" y="3274209"/>
                  <a:pt x="5926022" y="3283012"/>
                </a:cubicBezTo>
                <a:cubicBezTo>
                  <a:pt x="5935815" y="3295666"/>
                  <a:pt x="5945609" y="3308100"/>
                  <a:pt x="5955401" y="3320424"/>
                </a:cubicBezTo>
                <a:cubicBezTo>
                  <a:pt x="5940024" y="3312199"/>
                  <a:pt x="5924729" y="3303919"/>
                  <a:pt x="5909572" y="3295474"/>
                </a:cubicBezTo>
                <a:close/>
                <a:moveTo>
                  <a:pt x="5904070" y="3292393"/>
                </a:moveTo>
                <a:cubicBezTo>
                  <a:pt x="5888664" y="3283782"/>
                  <a:pt x="5873370" y="3275062"/>
                  <a:pt x="5858185" y="3266231"/>
                </a:cubicBezTo>
                <a:cubicBezTo>
                  <a:pt x="5849877" y="3252560"/>
                  <a:pt x="5841624" y="3238777"/>
                  <a:pt x="5833454" y="3224913"/>
                </a:cubicBezTo>
                <a:cubicBezTo>
                  <a:pt x="5847841" y="3234294"/>
                  <a:pt x="5862311" y="3243592"/>
                  <a:pt x="5876919" y="3252780"/>
                </a:cubicBezTo>
                <a:cubicBezTo>
                  <a:pt x="5885859" y="3266067"/>
                  <a:pt x="5894937" y="3279244"/>
                  <a:pt x="5904070" y="3292393"/>
                </a:cubicBezTo>
                <a:close/>
                <a:moveTo>
                  <a:pt x="5830263" y="3219494"/>
                </a:moveTo>
                <a:cubicBezTo>
                  <a:pt x="5822258" y="3205877"/>
                  <a:pt x="5814308" y="3192177"/>
                  <a:pt x="5806440" y="3178423"/>
                </a:cubicBezTo>
                <a:cubicBezTo>
                  <a:pt x="5819810" y="3188216"/>
                  <a:pt x="5833262" y="3197899"/>
                  <a:pt x="5846796" y="3207500"/>
                </a:cubicBezTo>
                <a:cubicBezTo>
                  <a:pt x="5855461" y="3220732"/>
                  <a:pt x="5864209" y="3233908"/>
                  <a:pt x="5873039" y="3247030"/>
                </a:cubicBezTo>
                <a:cubicBezTo>
                  <a:pt x="5858680" y="3237980"/>
                  <a:pt x="5844430" y="3228792"/>
                  <a:pt x="5830263" y="3219494"/>
                </a:cubicBezTo>
                <a:close/>
                <a:moveTo>
                  <a:pt x="5825009" y="3216055"/>
                </a:moveTo>
                <a:cubicBezTo>
                  <a:pt x="5810704" y="3206647"/>
                  <a:pt x="5796509" y="3197129"/>
                  <a:pt x="5782397" y="3187528"/>
                </a:cubicBezTo>
                <a:cubicBezTo>
                  <a:pt x="5775108" y="3173169"/>
                  <a:pt x="5767873" y="3158781"/>
                  <a:pt x="5760721" y="3144312"/>
                </a:cubicBezTo>
                <a:cubicBezTo>
                  <a:pt x="5774035" y="3154408"/>
                  <a:pt x="5787432" y="3164421"/>
                  <a:pt x="5800938" y="3174352"/>
                </a:cubicBezTo>
                <a:cubicBezTo>
                  <a:pt x="5808888" y="3188326"/>
                  <a:pt x="5816921" y="3202218"/>
                  <a:pt x="5825009" y="3216055"/>
                </a:cubicBezTo>
                <a:close/>
                <a:moveTo>
                  <a:pt x="5757942" y="3138727"/>
                </a:moveTo>
                <a:cubicBezTo>
                  <a:pt x="5750955" y="3124588"/>
                  <a:pt x="5744022" y="3110366"/>
                  <a:pt x="5737173" y="3096088"/>
                </a:cubicBezTo>
                <a:cubicBezTo>
                  <a:pt x="5749552" y="3106569"/>
                  <a:pt x="5761958" y="3116967"/>
                  <a:pt x="5774448" y="3127283"/>
                </a:cubicBezTo>
                <a:cubicBezTo>
                  <a:pt x="5782094" y="3141038"/>
                  <a:pt x="5789770" y="3154765"/>
                  <a:pt x="5797527" y="3168410"/>
                </a:cubicBezTo>
                <a:cubicBezTo>
                  <a:pt x="5784240" y="3158616"/>
                  <a:pt x="5771063" y="3148713"/>
                  <a:pt x="5757942" y="3138727"/>
                </a:cubicBezTo>
                <a:close/>
                <a:moveTo>
                  <a:pt x="5753073" y="3135041"/>
                </a:moveTo>
                <a:cubicBezTo>
                  <a:pt x="5739869" y="3124918"/>
                  <a:pt x="5726719" y="3114739"/>
                  <a:pt x="5713680" y="3104424"/>
                </a:cubicBezTo>
                <a:cubicBezTo>
                  <a:pt x="5707380" y="3089569"/>
                  <a:pt x="5701136" y="3074659"/>
                  <a:pt x="5694946" y="3059721"/>
                </a:cubicBezTo>
                <a:cubicBezTo>
                  <a:pt x="5707270" y="3070505"/>
                  <a:pt x="5719649" y="3081179"/>
                  <a:pt x="5732083" y="3091769"/>
                </a:cubicBezTo>
                <a:cubicBezTo>
                  <a:pt x="5739016" y="3106239"/>
                  <a:pt x="5746003" y="3120681"/>
                  <a:pt x="5753073" y="3135041"/>
                </a:cubicBezTo>
                <a:close/>
                <a:moveTo>
                  <a:pt x="5692581" y="3054027"/>
                </a:moveTo>
                <a:cubicBezTo>
                  <a:pt x="5686556" y="3039392"/>
                  <a:pt x="5680586" y="3024702"/>
                  <a:pt x="5674645" y="3009958"/>
                </a:cubicBezTo>
                <a:cubicBezTo>
                  <a:pt x="5686116" y="3021126"/>
                  <a:pt x="5697587" y="3032185"/>
                  <a:pt x="5709059" y="3043106"/>
                </a:cubicBezTo>
                <a:cubicBezTo>
                  <a:pt x="5715716" y="3057383"/>
                  <a:pt x="5722428" y="3071578"/>
                  <a:pt x="5729195" y="3085745"/>
                </a:cubicBezTo>
                <a:cubicBezTo>
                  <a:pt x="5716953" y="3075264"/>
                  <a:pt x="5704739" y="3064673"/>
                  <a:pt x="5692581" y="3054027"/>
                </a:cubicBezTo>
                <a:close/>
                <a:moveTo>
                  <a:pt x="5687904" y="3049900"/>
                </a:moveTo>
                <a:cubicBezTo>
                  <a:pt x="5676791" y="3040107"/>
                  <a:pt x="5665704" y="3030232"/>
                  <a:pt x="5654701" y="3020246"/>
                </a:cubicBezTo>
                <a:cubicBezTo>
                  <a:pt x="5653655" y="3019310"/>
                  <a:pt x="5652610" y="3018348"/>
                  <a:pt x="5651592" y="3017412"/>
                </a:cubicBezTo>
                <a:cubicBezTo>
                  <a:pt x="5646255" y="3002145"/>
                  <a:pt x="5640946" y="2986850"/>
                  <a:pt x="5635692" y="2971500"/>
                </a:cubicBezTo>
                <a:cubicBezTo>
                  <a:pt x="5635994" y="2971775"/>
                  <a:pt x="5636269" y="2972050"/>
                  <a:pt x="5636544" y="2972353"/>
                </a:cubicBezTo>
                <a:cubicBezTo>
                  <a:pt x="5647603" y="2983411"/>
                  <a:pt x="5658662" y="2994360"/>
                  <a:pt x="5669748" y="3005198"/>
                </a:cubicBezTo>
                <a:cubicBezTo>
                  <a:pt x="5675745" y="3020163"/>
                  <a:pt x="5681797" y="3035073"/>
                  <a:pt x="5687904" y="3049900"/>
                </a:cubicBezTo>
                <a:close/>
                <a:moveTo>
                  <a:pt x="5638497" y="2970400"/>
                </a:moveTo>
                <a:cubicBezTo>
                  <a:pt x="5636875" y="2968776"/>
                  <a:pt x="5635252" y="2967126"/>
                  <a:pt x="5633656" y="2965503"/>
                </a:cubicBezTo>
                <a:cubicBezTo>
                  <a:pt x="5628539" y="2950511"/>
                  <a:pt x="5623450" y="2935435"/>
                  <a:pt x="5618416" y="2920333"/>
                </a:cubicBezTo>
                <a:cubicBezTo>
                  <a:pt x="5619021" y="2921021"/>
                  <a:pt x="5619626" y="2921708"/>
                  <a:pt x="5620259" y="2922396"/>
                </a:cubicBezTo>
                <a:cubicBezTo>
                  <a:pt x="5630107" y="2933317"/>
                  <a:pt x="5639956" y="2944101"/>
                  <a:pt x="5649804" y="2954829"/>
                </a:cubicBezTo>
                <a:cubicBezTo>
                  <a:pt x="5655580" y="2969547"/>
                  <a:pt x="5661385" y="2984236"/>
                  <a:pt x="5667244" y="2998871"/>
                </a:cubicBezTo>
                <a:cubicBezTo>
                  <a:pt x="5657644" y="2989463"/>
                  <a:pt x="5648071" y="2979973"/>
                  <a:pt x="5638497" y="2970400"/>
                </a:cubicBezTo>
                <a:close/>
                <a:moveTo>
                  <a:pt x="5629200" y="2961019"/>
                </a:moveTo>
                <a:cubicBezTo>
                  <a:pt x="5618086" y="2949795"/>
                  <a:pt x="5606972" y="2938462"/>
                  <a:pt x="5595804" y="2926935"/>
                </a:cubicBezTo>
                <a:cubicBezTo>
                  <a:pt x="5591347" y="2911337"/>
                  <a:pt x="5586918" y="2895685"/>
                  <a:pt x="5582544" y="2880005"/>
                </a:cubicBezTo>
                <a:cubicBezTo>
                  <a:pt x="5592998" y="2891889"/>
                  <a:pt x="5603396" y="2903608"/>
                  <a:pt x="5613794" y="2915189"/>
                </a:cubicBezTo>
                <a:cubicBezTo>
                  <a:pt x="5618884" y="2930512"/>
                  <a:pt x="5624028" y="2945779"/>
                  <a:pt x="5629200" y="2961019"/>
                </a:cubicBezTo>
                <a:close/>
                <a:moveTo>
                  <a:pt x="5580811" y="2873870"/>
                </a:moveTo>
                <a:cubicBezTo>
                  <a:pt x="5576575" y="2858575"/>
                  <a:pt x="5572338" y="2843225"/>
                  <a:pt x="5568102" y="2827820"/>
                </a:cubicBezTo>
                <a:cubicBezTo>
                  <a:pt x="5577730" y="2839924"/>
                  <a:pt x="5587276" y="2851835"/>
                  <a:pt x="5596822" y="2863637"/>
                </a:cubicBezTo>
                <a:cubicBezTo>
                  <a:pt x="5601745" y="2878684"/>
                  <a:pt x="5606670" y="2893704"/>
                  <a:pt x="5611649" y="2908669"/>
                </a:cubicBezTo>
                <a:cubicBezTo>
                  <a:pt x="5601388" y="2897225"/>
                  <a:pt x="5591127" y="2885617"/>
                  <a:pt x="5580811" y="2873870"/>
                </a:cubicBezTo>
                <a:close/>
                <a:moveTo>
                  <a:pt x="5576630" y="2869056"/>
                </a:moveTo>
                <a:cubicBezTo>
                  <a:pt x="5566452" y="2857420"/>
                  <a:pt x="5556218" y="2845619"/>
                  <a:pt x="5545957" y="2833624"/>
                </a:cubicBezTo>
                <a:cubicBezTo>
                  <a:pt x="5542326" y="2817780"/>
                  <a:pt x="5538723" y="2801879"/>
                  <a:pt x="5535146" y="2785924"/>
                </a:cubicBezTo>
                <a:cubicBezTo>
                  <a:pt x="5544747" y="2798248"/>
                  <a:pt x="5554292" y="2810379"/>
                  <a:pt x="5563756" y="2822346"/>
                </a:cubicBezTo>
                <a:cubicBezTo>
                  <a:pt x="5568019" y="2837971"/>
                  <a:pt x="5572311" y="2853541"/>
                  <a:pt x="5576630" y="2869056"/>
                </a:cubicBezTo>
                <a:close/>
                <a:moveTo>
                  <a:pt x="5542106" y="2829140"/>
                </a:moveTo>
                <a:cubicBezTo>
                  <a:pt x="5531983" y="2817312"/>
                  <a:pt x="5521832" y="2805290"/>
                  <a:pt x="5511599" y="2793104"/>
                </a:cubicBezTo>
                <a:cubicBezTo>
                  <a:pt x="5508627" y="2776764"/>
                  <a:pt x="5505657" y="2760368"/>
                  <a:pt x="5502713" y="2743915"/>
                </a:cubicBezTo>
                <a:cubicBezTo>
                  <a:pt x="5512286" y="2756434"/>
                  <a:pt x="5521777" y="2768731"/>
                  <a:pt x="5531185" y="2780835"/>
                </a:cubicBezTo>
                <a:cubicBezTo>
                  <a:pt x="5534816" y="2796983"/>
                  <a:pt x="5538447" y="2813075"/>
                  <a:pt x="5542106" y="2829140"/>
                </a:cubicBezTo>
                <a:close/>
                <a:moveTo>
                  <a:pt x="5533743" y="2779624"/>
                </a:moveTo>
                <a:cubicBezTo>
                  <a:pt x="5530250" y="2764082"/>
                  <a:pt x="5526783" y="2748492"/>
                  <a:pt x="5523317" y="2732845"/>
                </a:cubicBezTo>
                <a:cubicBezTo>
                  <a:pt x="5532010" y="2745178"/>
                  <a:pt x="5540758" y="2757480"/>
                  <a:pt x="5549506" y="2769721"/>
                </a:cubicBezTo>
                <a:cubicBezTo>
                  <a:pt x="5553632" y="2785071"/>
                  <a:pt x="5557786" y="2800366"/>
                  <a:pt x="5561940" y="2815606"/>
                </a:cubicBezTo>
                <a:cubicBezTo>
                  <a:pt x="5552587" y="2803777"/>
                  <a:pt x="5543207" y="2791811"/>
                  <a:pt x="5533743" y="2779624"/>
                </a:cubicBezTo>
                <a:close/>
                <a:moveTo>
                  <a:pt x="5529782" y="2774535"/>
                </a:moveTo>
                <a:cubicBezTo>
                  <a:pt x="5520484" y="2762541"/>
                  <a:pt x="5511103" y="2750382"/>
                  <a:pt x="5501640" y="2737989"/>
                </a:cubicBezTo>
                <a:cubicBezTo>
                  <a:pt x="5498779" y="2721949"/>
                  <a:pt x="5495918" y="2705834"/>
                  <a:pt x="5493057" y="2689675"/>
                </a:cubicBezTo>
                <a:cubicBezTo>
                  <a:pt x="5501750" y="2702154"/>
                  <a:pt x="5510471" y="2714599"/>
                  <a:pt x="5519218" y="2727019"/>
                </a:cubicBezTo>
                <a:cubicBezTo>
                  <a:pt x="5522712" y="2742914"/>
                  <a:pt x="5526233" y="2758745"/>
                  <a:pt x="5529782" y="2774535"/>
                </a:cubicBezTo>
                <a:close/>
                <a:moveTo>
                  <a:pt x="5498009" y="2733219"/>
                </a:moveTo>
                <a:cubicBezTo>
                  <a:pt x="5488766" y="2721107"/>
                  <a:pt x="5479440" y="2708780"/>
                  <a:pt x="5470005" y="2696220"/>
                </a:cubicBezTo>
                <a:cubicBezTo>
                  <a:pt x="5467749" y="2679706"/>
                  <a:pt x="5465494" y="2663140"/>
                  <a:pt x="5463238" y="2646492"/>
                </a:cubicBezTo>
                <a:cubicBezTo>
                  <a:pt x="5471903" y="2659102"/>
                  <a:pt x="5480596" y="2671704"/>
                  <a:pt x="5489316" y="2684284"/>
                </a:cubicBezTo>
                <a:cubicBezTo>
                  <a:pt x="5492205" y="2700654"/>
                  <a:pt x="5495093" y="2716975"/>
                  <a:pt x="5498009" y="2733219"/>
                </a:cubicBezTo>
                <a:close/>
                <a:moveTo>
                  <a:pt x="5491930" y="2683216"/>
                </a:moveTo>
                <a:cubicBezTo>
                  <a:pt x="5489179" y="2667630"/>
                  <a:pt x="5486428" y="2651985"/>
                  <a:pt x="5483677" y="2636275"/>
                </a:cubicBezTo>
                <a:cubicBezTo>
                  <a:pt x="5491600" y="2648833"/>
                  <a:pt x="5499550" y="2661327"/>
                  <a:pt x="5507500" y="2673794"/>
                </a:cubicBezTo>
                <a:cubicBezTo>
                  <a:pt x="5510883" y="2689282"/>
                  <a:pt x="5514295" y="2704690"/>
                  <a:pt x="5517678" y="2720059"/>
                </a:cubicBezTo>
                <a:cubicBezTo>
                  <a:pt x="5509068" y="2707804"/>
                  <a:pt x="5500485" y="2695524"/>
                  <a:pt x="5491930" y="2683216"/>
                </a:cubicBezTo>
                <a:close/>
                <a:moveTo>
                  <a:pt x="5488188" y="2677800"/>
                </a:moveTo>
                <a:cubicBezTo>
                  <a:pt x="5479551" y="2665366"/>
                  <a:pt x="5470968" y="2652912"/>
                  <a:pt x="5462440" y="2640448"/>
                </a:cubicBezTo>
                <a:cubicBezTo>
                  <a:pt x="5460267" y="2624407"/>
                  <a:pt x="5458093" y="2608295"/>
                  <a:pt x="5455920" y="2592117"/>
                </a:cubicBezTo>
                <a:cubicBezTo>
                  <a:pt x="5463870" y="2604829"/>
                  <a:pt x="5471848" y="2617505"/>
                  <a:pt x="5479798" y="2630132"/>
                </a:cubicBezTo>
                <a:cubicBezTo>
                  <a:pt x="5482604" y="2646093"/>
                  <a:pt x="5485382" y="2661968"/>
                  <a:pt x="5488188" y="2677800"/>
                </a:cubicBezTo>
                <a:close/>
                <a:moveTo>
                  <a:pt x="5458974" y="2635417"/>
                </a:moveTo>
                <a:cubicBezTo>
                  <a:pt x="5450418" y="2622930"/>
                  <a:pt x="5441918" y="2610441"/>
                  <a:pt x="5433445" y="2597949"/>
                </a:cubicBezTo>
                <a:cubicBezTo>
                  <a:pt x="5432373" y="2586643"/>
                  <a:pt x="5431272" y="2575353"/>
                  <a:pt x="5430172" y="2564091"/>
                </a:cubicBezTo>
                <a:cubicBezTo>
                  <a:pt x="5429677" y="2558870"/>
                  <a:pt x="5429181" y="2553602"/>
                  <a:pt x="5428659" y="2548364"/>
                </a:cubicBezTo>
                <a:cubicBezTo>
                  <a:pt x="5436582" y="2561109"/>
                  <a:pt x="5444477" y="2573807"/>
                  <a:pt x="5452399" y="2586473"/>
                </a:cubicBezTo>
                <a:cubicBezTo>
                  <a:pt x="5454600" y="2602862"/>
                  <a:pt x="5456801" y="2619170"/>
                  <a:pt x="5458974" y="2635417"/>
                </a:cubicBezTo>
                <a:close/>
                <a:moveTo>
                  <a:pt x="5451271" y="2578195"/>
                </a:moveTo>
                <a:cubicBezTo>
                  <a:pt x="5451354" y="2578756"/>
                  <a:pt x="5451436" y="2579309"/>
                  <a:pt x="5451519" y="2579870"/>
                </a:cubicBezTo>
                <a:cubicBezTo>
                  <a:pt x="5443679" y="2567348"/>
                  <a:pt x="5435894" y="2554777"/>
                  <a:pt x="5428053" y="2542175"/>
                </a:cubicBezTo>
                <a:cubicBezTo>
                  <a:pt x="5426513" y="2525983"/>
                  <a:pt x="5424945" y="2509731"/>
                  <a:pt x="5423350" y="2493412"/>
                </a:cubicBezTo>
                <a:cubicBezTo>
                  <a:pt x="5430584" y="2506240"/>
                  <a:pt x="5437819" y="2519004"/>
                  <a:pt x="5445027" y="2531724"/>
                </a:cubicBezTo>
                <a:cubicBezTo>
                  <a:pt x="5447117" y="2547275"/>
                  <a:pt x="5449208" y="2562787"/>
                  <a:pt x="5451271" y="2578195"/>
                </a:cubicBezTo>
                <a:close/>
                <a:moveTo>
                  <a:pt x="5394988" y="2443128"/>
                </a:moveTo>
                <a:cubicBezTo>
                  <a:pt x="5396033" y="2460011"/>
                  <a:pt x="5397079" y="2476846"/>
                  <a:pt x="5398069" y="2493621"/>
                </a:cubicBezTo>
                <a:cubicBezTo>
                  <a:pt x="5390201" y="2480805"/>
                  <a:pt x="5382306" y="2467939"/>
                  <a:pt x="5374411" y="2455051"/>
                </a:cubicBezTo>
                <a:cubicBezTo>
                  <a:pt x="5373971" y="2438103"/>
                  <a:pt x="5373503" y="2421110"/>
                  <a:pt x="5373035" y="2404068"/>
                </a:cubicBezTo>
                <a:cubicBezTo>
                  <a:pt x="5380380" y="2417160"/>
                  <a:pt x="5387698" y="2430169"/>
                  <a:pt x="5394988" y="2443128"/>
                </a:cubicBezTo>
                <a:close/>
                <a:moveTo>
                  <a:pt x="5372871" y="2398151"/>
                </a:moveTo>
                <a:cubicBezTo>
                  <a:pt x="5372403" y="2381552"/>
                  <a:pt x="5371908" y="2364926"/>
                  <a:pt x="5371385" y="2348266"/>
                </a:cubicBezTo>
                <a:cubicBezTo>
                  <a:pt x="5378125" y="2361363"/>
                  <a:pt x="5384837" y="2374408"/>
                  <a:pt x="5391494" y="2387387"/>
                </a:cubicBezTo>
                <a:cubicBezTo>
                  <a:pt x="5392540" y="2403901"/>
                  <a:pt x="5393585" y="2420379"/>
                  <a:pt x="5394603" y="2436818"/>
                </a:cubicBezTo>
                <a:cubicBezTo>
                  <a:pt x="5387395" y="2423993"/>
                  <a:pt x="5380133" y="2411111"/>
                  <a:pt x="5372871" y="2398151"/>
                </a:cubicBezTo>
                <a:close/>
                <a:moveTo>
                  <a:pt x="5398096" y="2448636"/>
                </a:moveTo>
                <a:cubicBezTo>
                  <a:pt x="5405414" y="2461656"/>
                  <a:pt x="5412731" y="2474602"/>
                  <a:pt x="5419993" y="2487500"/>
                </a:cubicBezTo>
                <a:cubicBezTo>
                  <a:pt x="5421616" y="2504031"/>
                  <a:pt x="5423212" y="2520489"/>
                  <a:pt x="5424780" y="2536890"/>
                </a:cubicBezTo>
                <a:cubicBezTo>
                  <a:pt x="5416912" y="2524156"/>
                  <a:pt x="5409017" y="2511392"/>
                  <a:pt x="5401150" y="2498584"/>
                </a:cubicBezTo>
                <a:cubicBezTo>
                  <a:pt x="5400132" y="2481993"/>
                  <a:pt x="5399114" y="2465334"/>
                  <a:pt x="5398096" y="2448636"/>
                </a:cubicBezTo>
                <a:close/>
                <a:moveTo>
                  <a:pt x="5422689" y="2486651"/>
                </a:moveTo>
                <a:cubicBezTo>
                  <a:pt x="5421149" y="2470849"/>
                  <a:pt x="5419608" y="2455007"/>
                  <a:pt x="5418013" y="2439118"/>
                </a:cubicBezTo>
                <a:cubicBezTo>
                  <a:pt x="5424615" y="2451981"/>
                  <a:pt x="5431190" y="2464762"/>
                  <a:pt x="5437682" y="2477440"/>
                </a:cubicBezTo>
                <a:cubicBezTo>
                  <a:pt x="5439827" y="2493151"/>
                  <a:pt x="5441946" y="2508806"/>
                  <a:pt x="5444036" y="2524409"/>
                </a:cubicBezTo>
                <a:cubicBezTo>
                  <a:pt x="5436939" y="2511876"/>
                  <a:pt x="5429814" y="2499288"/>
                  <a:pt x="5422689" y="2486651"/>
                </a:cubicBezTo>
                <a:close/>
                <a:moveTo>
                  <a:pt x="5419361" y="2480736"/>
                </a:moveTo>
                <a:cubicBezTo>
                  <a:pt x="5412153" y="2467991"/>
                  <a:pt x="5404946" y="2455188"/>
                  <a:pt x="5397711" y="2442325"/>
                </a:cubicBezTo>
                <a:cubicBezTo>
                  <a:pt x="5396693" y="2426095"/>
                  <a:pt x="5395676" y="2409829"/>
                  <a:pt x="5394630" y="2393524"/>
                </a:cubicBezTo>
                <a:cubicBezTo>
                  <a:pt x="5399554" y="2403100"/>
                  <a:pt x="5404451" y="2412643"/>
                  <a:pt x="5409320" y="2422142"/>
                </a:cubicBezTo>
                <a:cubicBezTo>
                  <a:pt x="5411081" y="2425594"/>
                  <a:pt x="5412841" y="2428994"/>
                  <a:pt x="5414602" y="2432430"/>
                </a:cubicBezTo>
                <a:cubicBezTo>
                  <a:pt x="5416197" y="2448572"/>
                  <a:pt x="5417793" y="2464684"/>
                  <a:pt x="5419361" y="2480736"/>
                </a:cubicBezTo>
                <a:close/>
                <a:moveTo>
                  <a:pt x="5411768" y="2420887"/>
                </a:moveTo>
                <a:cubicBezTo>
                  <a:pt x="5405936" y="2409534"/>
                  <a:pt x="5400077" y="2398104"/>
                  <a:pt x="5394190" y="2386641"/>
                </a:cubicBezTo>
                <a:cubicBezTo>
                  <a:pt x="5393172" y="2370835"/>
                  <a:pt x="5392154" y="2355009"/>
                  <a:pt x="5391081" y="2339158"/>
                </a:cubicBezTo>
                <a:cubicBezTo>
                  <a:pt x="5397133" y="2352115"/>
                  <a:pt x="5403130" y="2365025"/>
                  <a:pt x="5409100" y="2377910"/>
                </a:cubicBezTo>
                <a:cubicBezTo>
                  <a:pt x="5410723" y="2393615"/>
                  <a:pt x="5412291" y="2409295"/>
                  <a:pt x="5413859" y="2424948"/>
                </a:cubicBezTo>
                <a:cubicBezTo>
                  <a:pt x="5413144" y="2423586"/>
                  <a:pt x="5412456" y="2422249"/>
                  <a:pt x="5411768" y="2420887"/>
                </a:cubicBezTo>
                <a:close/>
                <a:moveTo>
                  <a:pt x="5391054" y="2380504"/>
                </a:moveTo>
                <a:cubicBezTo>
                  <a:pt x="5384452" y="2367679"/>
                  <a:pt x="5377849" y="2354805"/>
                  <a:pt x="5371193" y="2341871"/>
                </a:cubicBezTo>
                <a:cubicBezTo>
                  <a:pt x="5370697" y="2325665"/>
                  <a:pt x="5370175" y="2309448"/>
                  <a:pt x="5369624" y="2293212"/>
                </a:cubicBezTo>
                <a:cubicBezTo>
                  <a:pt x="5375759" y="2306263"/>
                  <a:pt x="5381838" y="2319274"/>
                  <a:pt x="5387863" y="2332262"/>
                </a:cubicBezTo>
                <a:cubicBezTo>
                  <a:pt x="5388963" y="2348363"/>
                  <a:pt x="5390009" y="2364442"/>
                  <a:pt x="5391054" y="2380504"/>
                </a:cubicBezTo>
                <a:close/>
                <a:moveTo>
                  <a:pt x="5368276" y="2336176"/>
                </a:moveTo>
                <a:cubicBezTo>
                  <a:pt x="5361647" y="2323277"/>
                  <a:pt x="5354962" y="2310320"/>
                  <a:pt x="5348277" y="2297336"/>
                </a:cubicBezTo>
                <a:cubicBezTo>
                  <a:pt x="5348277" y="2280787"/>
                  <a:pt x="5348250" y="2264218"/>
                  <a:pt x="5348223" y="2247638"/>
                </a:cubicBezTo>
                <a:cubicBezTo>
                  <a:pt x="5354385" y="2260752"/>
                  <a:pt x="5360547" y="2273835"/>
                  <a:pt x="5366681" y="2286896"/>
                </a:cubicBezTo>
                <a:cubicBezTo>
                  <a:pt x="5367231" y="2303339"/>
                  <a:pt x="5367781" y="2319764"/>
                  <a:pt x="5368276" y="2336176"/>
                </a:cubicBezTo>
                <a:close/>
                <a:moveTo>
                  <a:pt x="5369404" y="2286242"/>
                </a:moveTo>
                <a:cubicBezTo>
                  <a:pt x="5368854" y="2270322"/>
                  <a:pt x="5368276" y="2254403"/>
                  <a:pt x="5367671" y="2238480"/>
                </a:cubicBezTo>
                <a:cubicBezTo>
                  <a:pt x="5373173" y="2251418"/>
                  <a:pt x="5378647" y="2264342"/>
                  <a:pt x="5384094" y="2277235"/>
                </a:cubicBezTo>
                <a:cubicBezTo>
                  <a:pt x="5385195" y="2293053"/>
                  <a:pt x="5386295" y="2308862"/>
                  <a:pt x="5387368" y="2324669"/>
                </a:cubicBezTo>
                <a:cubicBezTo>
                  <a:pt x="5381398" y="2311888"/>
                  <a:pt x="5375429" y="2299083"/>
                  <a:pt x="5369404" y="2286242"/>
                </a:cubicBezTo>
                <a:close/>
                <a:moveTo>
                  <a:pt x="5366433" y="2279928"/>
                </a:moveTo>
                <a:cubicBezTo>
                  <a:pt x="5360381" y="2267032"/>
                  <a:pt x="5354302" y="2254111"/>
                  <a:pt x="5348195" y="2241163"/>
                </a:cubicBezTo>
                <a:cubicBezTo>
                  <a:pt x="5348140" y="2224910"/>
                  <a:pt x="5348057" y="2208653"/>
                  <a:pt x="5347947" y="2192378"/>
                </a:cubicBezTo>
                <a:cubicBezTo>
                  <a:pt x="5353559" y="2205384"/>
                  <a:pt x="5359144" y="2218388"/>
                  <a:pt x="5364673" y="2231356"/>
                </a:cubicBezTo>
                <a:cubicBezTo>
                  <a:pt x="5365278" y="2247545"/>
                  <a:pt x="5365883" y="2263737"/>
                  <a:pt x="5366433" y="2279928"/>
                </a:cubicBezTo>
                <a:close/>
                <a:moveTo>
                  <a:pt x="5345417" y="2235303"/>
                </a:moveTo>
                <a:cubicBezTo>
                  <a:pt x="5328113" y="2198661"/>
                  <a:pt x="5310563" y="2161854"/>
                  <a:pt x="5292709" y="2124929"/>
                </a:cubicBezTo>
                <a:cubicBezTo>
                  <a:pt x="5206111" y="1945958"/>
                  <a:pt x="5124052" y="1805835"/>
                  <a:pt x="5034454" y="1683962"/>
                </a:cubicBezTo>
                <a:cubicBezTo>
                  <a:pt x="4922520" y="1531724"/>
                  <a:pt x="4802581" y="1413928"/>
                  <a:pt x="4667759" y="1323841"/>
                </a:cubicBezTo>
                <a:cubicBezTo>
                  <a:pt x="4450603" y="1178767"/>
                  <a:pt x="4224616" y="1084656"/>
                  <a:pt x="4008505" y="1010516"/>
                </a:cubicBezTo>
                <a:cubicBezTo>
                  <a:pt x="4000170" y="995488"/>
                  <a:pt x="3991835" y="980454"/>
                  <a:pt x="3983472" y="965432"/>
                </a:cubicBezTo>
                <a:cubicBezTo>
                  <a:pt x="4207533" y="1027343"/>
                  <a:pt x="4440755" y="1110863"/>
                  <a:pt x="4663798" y="1250824"/>
                </a:cubicBezTo>
                <a:cubicBezTo>
                  <a:pt x="4994539" y="1458358"/>
                  <a:pt x="5179620" y="1812344"/>
                  <a:pt x="5290068" y="2060560"/>
                </a:cubicBezTo>
                <a:cubicBezTo>
                  <a:pt x="5308912" y="2102454"/>
                  <a:pt x="5327206" y="2144226"/>
                  <a:pt x="5345142" y="2185837"/>
                </a:cubicBezTo>
                <a:cubicBezTo>
                  <a:pt x="5345279" y="2202336"/>
                  <a:pt x="5345361" y="2218825"/>
                  <a:pt x="5345417" y="2235303"/>
                </a:cubicBezTo>
                <a:close/>
                <a:moveTo>
                  <a:pt x="5347892" y="2185259"/>
                </a:moveTo>
                <a:cubicBezTo>
                  <a:pt x="5347755" y="2169546"/>
                  <a:pt x="5347617" y="2153822"/>
                  <a:pt x="5347425" y="2138089"/>
                </a:cubicBezTo>
                <a:cubicBezTo>
                  <a:pt x="5352459" y="2151043"/>
                  <a:pt x="5357466" y="2163983"/>
                  <a:pt x="5362444" y="2176907"/>
                </a:cubicBezTo>
                <a:cubicBezTo>
                  <a:pt x="5363105" y="2192477"/>
                  <a:pt x="5363765" y="2208064"/>
                  <a:pt x="5364370" y="2223659"/>
                </a:cubicBezTo>
                <a:cubicBezTo>
                  <a:pt x="5358924" y="2210883"/>
                  <a:pt x="5353422" y="2198073"/>
                  <a:pt x="5347892" y="2185259"/>
                </a:cubicBezTo>
                <a:close/>
                <a:moveTo>
                  <a:pt x="5345086" y="2178720"/>
                </a:moveTo>
                <a:cubicBezTo>
                  <a:pt x="5327976" y="2139093"/>
                  <a:pt x="5310507" y="2099318"/>
                  <a:pt x="5292571" y="2059435"/>
                </a:cubicBezTo>
                <a:cubicBezTo>
                  <a:pt x="5181985" y="1810894"/>
                  <a:pt x="4996630" y="1456424"/>
                  <a:pt x="4665256" y="1248491"/>
                </a:cubicBezTo>
                <a:cubicBezTo>
                  <a:pt x="4441057" y="1107802"/>
                  <a:pt x="4206653" y="1024089"/>
                  <a:pt x="3981601" y="962053"/>
                </a:cubicBezTo>
                <a:cubicBezTo>
                  <a:pt x="3978053" y="955677"/>
                  <a:pt x="3974532" y="949286"/>
                  <a:pt x="3970983" y="942910"/>
                </a:cubicBezTo>
                <a:cubicBezTo>
                  <a:pt x="3966169" y="934266"/>
                  <a:pt x="3961300" y="925521"/>
                  <a:pt x="3956458" y="916732"/>
                </a:cubicBezTo>
                <a:cubicBezTo>
                  <a:pt x="4189487" y="966562"/>
                  <a:pt x="4431182" y="1039821"/>
                  <a:pt x="4661377" y="1175512"/>
                </a:cubicBezTo>
                <a:cubicBezTo>
                  <a:pt x="4924253" y="1330457"/>
                  <a:pt x="5123969" y="1590847"/>
                  <a:pt x="5289931" y="1994987"/>
                </a:cubicBezTo>
                <a:cubicBezTo>
                  <a:pt x="5308747" y="2040374"/>
                  <a:pt x="5326931" y="2085668"/>
                  <a:pt x="5344564" y="2130794"/>
                </a:cubicBezTo>
                <a:cubicBezTo>
                  <a:pt x="5344784" y="2146779"/>
                  <a:pt x="5344949" y="2162754"/>
                  <a:pt x="5345086" y="2178720"/>
                </a:cubicBezTo>
                <a:close/>
                <a:moveTo>
                  <a:pt x="3977888" y="961038"/>
                </a:moveTo>
                <a:cubicBezTo>
                  <a:pt x="3961822" y="956629"/>
                  <a:pt x="3945840" y="952329"/>
                  <a:pt x="3929884" y="948126"/>
                </a:cubicBezTo>
                <a:cubicBezTo>
                  <a:pt x="3926556" y="942885"/>
                  <a:pt x="3923227" y="937623"/>
                  <a:pt x="3919871" y="932385"/>
                </a:cubicBezTo>
                <a:cubicBezTo>
                  <a:pt x="3914232" y="923552"/>
                  <a:pt x="3908537" y="914620"/>
                  <a:pt x="3902843" y="905635"/>
                </a:cubicBezTo>
                <a:cubicBezTo>
                  <a:pt x="3919486" y="908972"/>
                  <a:pt x="3936156" y="912416"/>
                  <a:pt x="3952909" y="915981"/>
                </a:cubicBezTo>
                <a:cubicBezTo>
                  <a:pt x="3958136" y="925477"/>
                  <a:pt x="3963363" y="934918"/>
                  <a:pt x="3968562" y="944250"/>
                </a:cubicBezTo>
                <a:cubicBezTo>
                  <a:pt x="3971671" y="949842"/>
                  <a:pt x="3974779" y="955446"/>
                  <a:pt x="3977888" y="961038"/>
                </a:cubicBezTo>
                <a:close/>
                <a:moveTo>
                  <a:pt x="5292462" y="1993936"/>
                </a:moveTo>
                <a:cubicBezTo>
                  <a:pt x="5216977" y="1810129"/>
                  <a:pt x="5136155" y="1659231"/>
                  <a:pt x="5045348" y="1532621"/>
                </a:cubicBezTo>
                <a:cubicBezTo>
                  <a:pt x="4933359" y="1376452"/>
                  <a:pt x="4808220" y="1258865"/>
                  <a:pt x="4662780" y="1173144"/>
                </a:cubicBezTo>
                <a:cubicBezTo>
                  <a:pt x="4431484" y="1036804"/>
                  <a:pt x="4188662" y="963434"/>
                  <a:pt x="3954698" y="913547"/>
                </a:cubicBezTo>
                <a:cubicBezTo>
                  <a:pt x="3946362" y="898458"/>
                  <a:pt x="3938027" y="883243"/>
                  <a:pt x="3929719" y="868066"/>
                </a:cubicBezTo>
                <a:cubicBezTo>
                  <a:pt x="4171606" y="905770"/>
                  <a:pt x="4421691" y="968804"/>
                  <a:pt x="4658956" y="1100201"/>
                </a:cubicBezTo>
                <a:cubicBezTo>
                  <a:pt x="4929012" y="1249735"/>
                  <a:pt x="5135330" y="1520974"/>
                  <a:pt x="5289766" y="1929411"/>
                </a:cubicBezTo>
                <a:cubicBezTo>
                  <a:pt x="5308527" y="1978564"/>
                  <a:pt x="5326463" y="2027643"/>
                  <a:pt x="5343683" y="2076469"/>
                </a:cubicBezTo>
                <a:cubicBezTo>
                  <a:pt x="5343986" y="2091984"/>
                  <a:pt x="5344261" y="2107494"/>
                  <a:pt x="5344481" y="2122998"/>
                </a:cubicBezTo>
                <a:cubicBezTo>
                  <a:pt x="5327646" y="2080108"/>
                  <a:pt x="5310370" y="2037068"/>
                  <a:pt x="5292462" y="1993936"/>
                </a:cubicBezTo>
                <a:close/>
                <a:moveTo>
                  <a:pt x="3951149" y="912793"/>
                </a:moveTo>
                <a:cubicBezTo>
                  <a:pt x="3934313" y="909219"/>
                  <a:pt x="3917533" y="905767"/>
                  <a:pt x="3900807" y="902419"/>
                </a:cubicBezTo>
                <a:cubicBezTo>
                  <a:pt x="3891812" y="888255"/>
                  <a:pt x="3882816" y="873994"/>
                  <a:pt x="3873848" y="859764"/>
                </a:cubicBezTo>
                <a:cubicBezTo>
                  <a:pt x="3891289" y="862231"/>
                  <a:pt x="3908758" y="864817"/>
                  <a:pt x="3926281" y="867532"/>
                </a:cubicBezTo>
                <a:cubicBezTo>
                  <a:pt x="3934561" y="882632"/>
                  <a:pt x="3942841" y="897768"/>
                  <a:pt x="3951149" y="912793"/>
                </a:cubicBezTo>
                <a:close/>
                <a:moveTo>
                  <a:pt x="3897066" y="901674"/>
                </a:moveTo>
                <a:cubicBezTo>
                  <a:pt x="3880313" y="898337"/>
                  <a:pt x="3863615" y="895102"/>
                  <a:pt x="3846972" y="891960"/>
                </a:cubicBezTo>
                <a:cubicBezTo>
                  <a:pt x="3837344" y="878745"/>
                  <a:pt x="3827716" y="865455"/>
                  <a:pt x="3818170" y="852226"/>
                </a:cubicBezTo>
                <a:cubicBezTo>
                  <a:pt x="3835474" y="854466"/>
                  <a:pt x="3852832" y="856804"/>
                  <a:pt x="3870272" y="859258"/>
                </a:cubicBezTo>
                <a:cubicBezTo>
                  <a:pt x="3879185" y="873400"/>
                  <a:pt x="3888126" y="887578"/>
                  <a:pt x="3897066" y="901674"/>
                </a:cubicBezTo>
                <a:close/>
                <a:moveTo>
                  <a:pt x="3871923" y="856710"/>
                </a:moveTo>
                <a:cubicBezTo>
                  <a:pt x="3865541" y="846595"/>
                  <a:pt x="3859214" y="836505"/>
                  <a:pt x="3852942" y="826522"/>
                </a:cubicBezTo>
                <a:cubicBezTo>
                  <a:pt x="3850273" y="822288"/>
                  <a:pt x="3847605" y="818049"/>
                  <a:pt x="3844936" y="813810"/>
                </a:cubicBezTo>
                <a:cubicBezTo>
                  <a:pt x="3863147" y="815383"/>
                  <a:pt x="3881413" y="817084"/>
                  <a:pt x="3899707" y="818929"/>
                </a:cubicBezTo>
                <a:cubicBezTo>
                  <a:pt x="3902293" y="823653"/>
                  <a:pt x="3904879" y="828379"/>
                  <a:pt x="3907465" y="833099"/>
                </a:cubicBezTo>
                <a:cubicBezTo>
                  <a:pt x="3913131" y="843481"/>
                  <a:pt x="3918853" y="853970"/>
                  <a:pt x="3924630" y="864490"/>
                </a:cubicBezTo>
                <a:cubicBezTo>
                  <a:pt x="3906997" y="861769"/>
                  <a:pt x="3889446" y="859181"/>
                  <a:pt x="3871923" y="856710"/>
                </a:cubicBezTo>
                <a:close/>
                <a:moveTo>
                  <a:pt x="3850603" y="827988"/>
                </a:moveTo>
                <a:cubicBezTo>
                  <a:pt x="3856463" y="837325"/>
                  <a:pt x="3862405" y="846749"/>
                  <a:pt x="3868347" y="856204"/>
                </a:cubicBezTo>
                <a:cubicBezTo>
                  <a:pt x="3850823" y="853748"/>
                  <a:pt x="3833355" y="851407"/>
                  <a:pt x="3815942" y="849165"/>
                </a:cubicBezTo>
                <a:cubicBezTo>
                  <a:pt x="3810743" y="841949"/>
                  <a:pt x="3805544" y="834750"/>
                  <a:pt x="3800372" y="827617"/>
                </a:cubicBezTo>
                <a:cubicBezTo>
                  <a:pt x="3795943" y="821485"/>
                  <a:pt x="3791514" y="815348"/>
                  <a:pt x="3787085" y="809205"/>
                </a:cubicBezTo>
                <a:cubicBezTo>
                  <a:pt x="3805159" y="810528"/>
                  <a:pt x="3823314" y="811961"/>
                  <a:pt x="3841498" y="813518"/>
                </a:cubicBezTo>
                <a:cubicBezTo>
                  <a:pt x="3844552" y="818343"/>
                  <a:pt x="3847578" y="823168"/>
                  <a:pt x="3850603" y="827988"/>
                </a:cubicBezTo>
                <a:close/>
                <a:moveTo>
                  <a:pt x="3812201" y="848689"/>
                </a:moveTo>
                <a:cubicBezTo>
                  <a:pt x="3794705" y="846444"/>
                  <a:pt x="3777237" y="844298"/>
                  <a:pt x="3759851" y="842235"/>
                </a:cubicBezTo>
                <a:cubicBezTo>
                  <a:pt x="3755505" y="837011"/>
                  <a:pt x="3751158" y="831782"/>
                  <a:pt x="3746840" y="826607"/>
                </a:cubicBezTo>
                <a:cubicBezTo>
                  <a:pt x="3740925" y="819510"/>
                  <a:pt x="3735010" y="812402"/>
                  <a:pt x="3729096" y="805290"/>
                </a:cubicBezTo>
                <a:cubicBezTo>
                  <a:pt x="3747170" y="806413"/>
                  <a:pt x="3765298" y="807626"/>
                  <a:pt x="3783509" y="808946"/>
                </a:cubicBezTo>
                <a:cubicBezTo>
                  <a:pt x="3788406" y="815711"/>
                  <a:pt x="3793275" y="822473"/>
                  <a:pt x="3798144" y="829226"/>
                </a:cubicBezTo>
                <a:cubicBezTo>
                  <a:pt x="3802820" y="835671"/>
                  <a:pt x="3807497" y="842177"/>
                  <a:pt x="3812201" y="848689"/>
                </a:cubicBezTo>
                <a:close/>
                <a:moveTo>
                  <a:pt x="3785104" y="806476"/>
                </a:moveTo>
                <a:cubicBezTo>
                  <a:pt x="3775421" y="793057"/>
                  <a:pt x="3765683" y="779619"/>
                  <a:pt x="3755917" y="766181"/>
                </a:cubicBezTo>
                <a:cubicBezTo>
                  <a:pt x="3774734" y="766585"/>
                  <a:pt x="3793660" y="767113"/>
                  <a:pt x="3812696" y="767782"/>
                </a:cubicBezTo>
                <a:cubicBezTo>
                  <a:pt x="3821747" y="782136"/>
                  <a:pt x="3830797" y="796485"/>
                  <a:pt x="3839792" y="810814"/>
                </a:cubicBezTo>
                <a:cubicBezTo>
                  <a:pt x="3821499" y="809241"/>
                  <a:pt x="3803261" y="807813"/>
                  <a:pt x="3785104" y="806476"/>
                </a:cubicBezTo>
                <a:close/>
                <a:moveTo>
                  <a:pt x="3781528" y="806209"/>
                </a:moveTo>
                <a:cubicBezTo>
                  <a:pt x="3763152" y="804872"/>
                  <a:pt x="3744914" y="803634"/>
                  <a:pt x="3726758" y="802498"/>
                </a:cubicBezTo>
                <a:cubicBezTo>
                  <a:pt x="3716414" y="790092"/>
                  <a:pt x="3706071" y="777674"/>
                  <a:pt x="3695645" y="765257"/>
                </a:cubicBezTo>
                <a:cubicBezTo>
                  <a:pt x="3714461" y="765433"/>
                  <a:pt x="3733415" y="765705"/>
                  <a:pt x="3752479" y="766101"/>
                </a:cubicBezTo>
                <a:cubicBezTo>
                  <a:pt x="3762189" y="779476"/>
                  <a:pt x="3771873" y="792851"/>
                  <a:pt x="3781528" y="806209"/>
                </a:cubicBezTo>
                <a:close/>
                <a:moveTo>
                  <a:pt x="3722989" y="802270"/>
                </a:moveTo>
                <a:cubicBezTo>
                  <a:pt x="3704640" y="801134"/>
                  <a:pt x="3686429" y="800077"/>
                  <a:pt x="3668356" y="799109"/>
                </a:cubicBezTo>
                <a:cubicBezTo>
                  <a:pt x="3657380" y="787748"/>
                  <a:pt x="3646404" y="776381"/>
                  <a:pt x="3635373" y="765014"/>
                </a:cubicBezTo>
                <a:cubicBezTo>
                  <a:pt x="3654106" y="765001"/>
                  <a:pt x="3673005" y="765067"/>
                  <a:pt x="3692041" y="765229"/>
                </a:cubicBezTo>
                <a:cubicBezTo>
                  <a:pt x="3702385" y="777581"/>
                  <a:pt x="3712701" y="789929"/>
                  <a:pt x="3722989" y="802270"/>
                </a:cubicBezTo>
                <a:close/>
                <a:moveTo>
                  <a:pt x="3693334" y="762486"/>
                </a:moveTo>
                <a:cubicBezTo>
                  <a:pt x="3682936" y="750088"/>
                  <a:pt x="3672510" y="737698"/>
                  <a:pt x="3662001" y="725324"/>
                </a:cubicBezTo>
                <a:cubicBezTo>
                  <a:pt x="3681561" y="724546"/>
                  <a:pt x="3701284" y="723875"/>
                  <a:pt x="3721228" y="723333"/>
                </a:cubicBezTo>
                <a:cubicBezTo>
                  <a:pt x="3731022" y="736647"/>
                  <a:pt x="3740732" y="749978"/>
                  <a:pt x="3750443" y="763309"/>
                </a:cubicBezTo>
                <a:cubicBezTo>
                  <a:pt x="3731269" y="762921"/>
                  <a:pt x="3712233" y="762654"/>
                  <a:pt x="3693334" y="762486"/>
                </a:cubicBezTo>
                <a:close/>
                <a:moveTo>
                  <a:pt x="3689703" y="762459"/>
                </a:moveTo>
                <a:cubicBezTo>
                  <a:pt x="3670557" y="762302"/>
                  <a:pt x="3651548" y="762244"/>
                  <a:pt x="3632705" y="762266"/>
                </a:cubicBezTo>
                <a:cubicBezTo>
                  <a:pt x="3621646" y="750891"/>
                  <a:pt x="3610560" y="739522"/>
                  <a:pt x="3599418" y="728174"/>
                </a:cubicBezTo>
                <a:cubicBezTo>
                  <a:pt x="3618895" y="727181"/>
                  <a:pt x="3638591" y="726271"/>
                  <a:pt x="3658508" y="725465"/>
                </a:cubicBezTo>
                <a:cubicBezTo>
                  <a:pt x="3668961" y="737781"/>
                  <a:pt x="3679360" y="750116"/>
                  <a:pt x="3689703" y="762459"/>
                </a:cubicBezTo>
                <a:close/>
                <a:moveTo>
                  <a:pt x="3628881" y="762269"/>
                </a:moveTo>
                <a:cubicBezTo>
                  <a:pt x="3609707" y="762299"/>
                  <a:pt x="3590726" y="762407"/>
                  <a:pt x="3571909" y="762569"/>
                </a:cubicBezTo>
                <a:cubicBezTo>
                  <a:pt x="3560246" y="752250"/>
                  <a:pt x="3548527" y="741943"/>
                  <a:pt x="3536753" y="731657"/>
                </a:cubicBezTo>
                <a:cubicBezTo>
                  <a:pt x="3556147" y="730502"/>
                  <a:pt x="3575816" y="729393"/>
                  <a:pt x="3595760" y="728367"/>
                </a:cubicBezTo>
                <a:cubicBezTo>
                  <a:pt x="3606846" y="739648"/>
                  <a:pt x="3617877" y="750955"/>
                  <a:pt x="3628881" y="762269"/>
                </a:cubicBezTo>
                <a:close/>
                <a:moveTo>
                  <a:pt x="3533975" y="729214"/>
                </a:moveTo>
                <a:cubicBezTo>
                  <a:pt x="3522173" y="718915"/>
                  <a:pt x="3510317" y="708637"/>
                  <a:pt x="3498405" y="698399"/>
                </a:cubicBezTo>
                <a:cubicBezTo>
                  <a:pt x="3518927" y="696239"/>
                  <a:pt x="3539449" y="694162"/>
                  <a:pt x="3559915" y="692182"/>
                </a:cubicBezTo>
                <a:cubicBezTo>
                  <a:pt x="3571139" y="703405"/>
                  <a:pt x="3582280" y="714667"/>
                  <a:pt x="3593394" y="725952"/>
                </a:cubicBezTo>
                <a:cubicBezTo>
                  <a:pt x="3573588" y="726961"/>
                  <a:pt x="3553781" y="728053"/>
                  <a:pt x="3533975" y="729214"/>
                </a:cubicBezTo>
                <a:close/>
                <a:moveTo>
                  <a:pt x="3530041" y="729440"/>
                </a:moveTo>
                <a:cubicBezTo>
                  <a:pt x="3510234" y="730606"/>
                  <a:pt x="3490400" y="731841"/>
                  <a:pt x="3470539" y="733118"/>
                </a:cubicBezTo>
                <a:cubicBezTo>
                  <a:pt x="3458105" y="723880"/>
                  <a:pt x="3445616" y="714673"/>
                  <a:pt x="3433044" y="705501"/>
                </a:cubicBezTo>
                <a:cubicBezTo>
                  <a:pt x="3453593" y="703199"/>
                  <a:pt x="3474143" y="700957"/>
                  <a:pt x="3494637" y="698795"/>
                </a:cubicBezTo>
                <a:cubicBezTo>
                  <a:pt x="3506493" y="708976"/>
                  <a:pt x="3518294" y="719195"/>
                  <a:pt x="3530041" y="729440"/>
                </a:cubicBezTo>
                <a:close/>
                <a:moveTo>
                  <a:pt x="3429743" y="703078"/>
                </a:moveTo>
                <a:cubicBezTo>
                  <a:pt x="3417089" y="693868"/>
                  <a:pt x="3404407" y="684702"/>
                  <a:pt x="3391643" y="675588"/>
                </a:cubicBezTo>
                <a:cubicBezTo>
                  <a:pt x="3412440" y="672284"/>
                  <a:pt x="3433759" y="668950"/>
                  <a:pt x="3455546" y="665627"/>
                </a:cubicBezTo>
                <a:cubicBezTo>
                  <a:pt x="3467650" y="675786"/>
                  <a:pt x="3479699" y="686000"/>
                  <a:pt x="3491666" y="696258"/>
                </a:cubicBezTo>
                <a:cubicBezTo>
                  <a:pt x="3470896" y="698476"/>
                  <a:pt x="3450265" y="700756"/>
                  <a:pt x="3429743" y="703078"/>
                </a:cubicBezTo>
                <a:close/>
                <a:moveTo>
                  <a:pt x="3425699" y="703532"/>
                </a:moveTo>
                <a:cubicBezTo>
                  <a:pt x="3406278" y="705733"/>
                  <a:pt x="3386966" y="707963"/>
                  <a:pt x="3367793" y="710205"/>
                </a:cubicBezTo>
                <a:cubicBezTo>
                  <a:pt x="3366362" y="710370"/>
                  <a:pt x="3364931" y="710549"/>
                  <a:pt x="3363501" y="710717"/>
                </a:cubicBezTo>
                <a:cubicBezTo>
                  <a:pt x="3350269" y="702607"/>
                  <a:pt x="3336955" y="694536"/>
                  <a:pt x="3323558" y="686523"/>
                </a:cubicBezTo>
                <a:cubicBezTo>
                  <a:pt x="3324686" y="686339"/>
                  <a:pt x="3325786" y="686146"/>
                  <a:pt x="3326914" y="685962"/>
                </a:cubicBezTo>
                <a:cubicBezTo>
                  <a:pt x="3346638" y="682784"/>
                  <a:pt x="3366940" y="679511"/>
                  <a:pt x="3387764" y="676202"/>
                </a:cubicBezTo>
                <a:cubicBezTo>
                  <a:pt x="3400473" y="685263"/>
                  <a:pt x="3413100" y="694377"/>
                  <a:pt x="3425699" y="703532"/>
                </a:cubicBezTo>
                <a:close/>
                <a:moveTo>
                  <a:pt x="3326474" y="683247"/>
                </a:moveTo>
                <a:cubicBezTo>
                  <a:pt x="3324301" y="683607"/>
                  <a:pt x="3322100" y="683984"/>
                  <a:pt x="3319899" y="684344"/>
                </a:cubicBezTo>
                <a:cubicBezTo>
                  <a:pt x="3306420" y="676287"/>
                  <a:pt x="3292858" y="668284"/>
                  <a:pt x="3279241" y="660354"/>
                </a:cubicBezTo>
                <a:cubicBezTo>
                  <a:pt x="3281387" y="659902"/>
                  <a:pt x="3283560" y="659435"/>
                  <a:pt x="3285733" y="658986"/>
                </a:cubicBezTo>
                <a:cubicBezTo>
                  <a:pt x="3305732" y="654874"/>
                  <a:pt x="3325786" y="650797"/>
                  <a:pt x="3345868" y="646764"/>
                </a:cubicBezTo>
                <a:cubicBezTo>
                  <a:pt x="3358880" y="655768"/>
                  <a:pt x="3371781" y="664835"/>
                  <a:pt x="3384628" y="673965"/>
                </a:cubicBezTo>
                <a:cubicBezTo>
                  <a:pt x="3365124" y="677041"/>
                  <a:pt x="3345730" y="680141"/>
                  <a:pt x="3326474" y="683247"/>
                </a:cubicBezTo>
                <a:close/>
                <a:moveTo>
                  <a:pt x="3315718" y="685051"/>
                </a:moveTo>
                <a:cubicBezTo>
                  <a:pt x="3294289" y="688616"/>
                  <a:pt x="3272749" y="692281"/>
                  <a:pt x="3251099" y="696055"/>
                </a:cubicBezTo>
                <a:cubicBezTo>
                  <a:pt x="3237015" y="689114"/>
                  <a:pt x="3222848" y="682237"/>
                  <a:pt x="3208598" y="675420"/>
                </a:cubicBezTo>
                <a:cubicBezTo>
                  <a:pt x="3230908" y="670562"/>
                  <a:pt x="3253108" y="665828"/>
                  <a:pt x="3275197" y="661204"/>
                </a:cubicBezTo>
                <a:cubicBezTo>
                  <a:pt x="3288787" y="669088"/>
                  <a:pt x="3302293" y="677041"/>
                  <a:pt x="3315718" y="685051"/>
                </a:cubicBezTo>
                <a:close/>
                <a:moveTo>
                  <a:pt x="3204554" y="673478"/>
                </a:moveTo>
                <a:cubicBezTo>
                  <a:pt x="3190194" y="666628"/>
                  <a:pt x="3175779" y="659853"/>
                  <a:pt x="3161255" y="653152"/>
                </a:cubicBezTo>
                <a:cubicBezTo>
                  <a:pt x="3184390" y="647158"/>
                  <a:pt x="3207415" y="641317"/>
                  <a:pt x="3230302" y="635582"/>
                </a:cubicBezTo>
                <a:cubicBezTo>
                  <a:pt x="3244167" y="643356"/>
                  <a:pt x="3257949" y="651212"/>
                  <a:pt x="3271649" y="659140"/>
                </a:cubicBezTo>
                <a:cubicBezTo>
                  <a:pt x="3249394" y="663811"/>
                  <a:pt x="3227029" y="668576"/>
                  <a:pt x="3204554" y="673478"/>
                </a:cubicBezTo>
                <a:close/>
                <a:moveTo>
                  <a:pt x="3200153" y="674441"/>
                </a:moveTo>
                <a:cubicBezTo>
                  <a:pt x="3177898" y="679307"/>
                  <a:pt x="3155505" y="684308"/>
                  <a:pt x="3133058" y="689392"/>
                </a:cubicBezTo>
                <a:cubicBezTo>
                  <a:pt x="3118121" y="683676"/>
                  <a:pt x="3103128" y="678036"/>
                  <a:pt x="3088026" y="672463"/>
                </a:cubicBezTo>
                <a:cubicBezTo>
                  <a:pt x="3111106" y="666279"/>
                  <a:pt x="3134158" y="660189"/>
                  <a:pt x="3157046" y="654247"/>
                </a:cubicBezTo>
                <a:cubicBezTo>
                  <a:pt x="3171516" y="660898"/>
                  <a:pt x="3185875" y="667638"/>
                  <a:pt x="3200153" y="674441"/>
                </a:cubicBezTo>
                <a:close/>
                <a:moveTo>
                  <a:pt x="3128217" y="690482"/>
                </a:moveTo>
                <a:cubicBezTo>
                  <a:pt x="3106072" y="695513"/>
                  <a:pt x="3083844" y="700649"/>
                  <a:pt x="3061589" y="705881"/>
                </a:cubicBezTo>
                <a:cubicBezTo>
                  <a:pt x="3046102" y="701304"/>
                  <a:pt x="3030559" y="696792"/>
                  <a:pt x="3014907" y="692347"/>
                </a:cubicBezTo>
                <a:cubicBezTo>
                  <a:pt x="3037822" y="686020"/>
                  <a:pt x="3060654" y="679797"/>
                  <a:pt x="3083432" y="673687"/>
                </a:cubicBezTo>
                <a:cubicBezTo>
                  <a:pt x="3098424" y="679217"/>
                  <a:pt x="3113362" y="684812"/>
                  <a:pt x="3128217" y="690482"/>
                </a:cubicBezTo>
                <a:close/>
                <a:moveTo>
                  <a:pt x="3083569" y="670807"/>
                </a:moveTo>
                <a:cubicBezTo>
                  <a:pt x="3068357" y="665214"/>
                  <a:pt x="3053062" y="659710"/>
                  <a:pt x="3037684" y="654285"/>
                </a:cubicBezTo>
                <a:cubicBezTo>
                  <a:pt x="3061480" y="646973"/>
                  <a:pt x="3085303" y="639758"/>
                  <a:pt x="3109125" y="632638"/>
                </a:cubicBezTo>
                <a:cubicBezTo>
                  <a:pt x="3123870" y="639147"/>
                  <a:pt x="3138532" y="645755"/>
                  <a:pt x="3153084" y="652437"/>
                </a:cubicBezTo>
                <a:cubicBezTo>
                  <a:pt x="3130005" y="658433"/>
                  <a:pt x="3106842" y="664565"/>
                  <a:pt x="3083569" y="670807"/>
                </a:cubicBezTo>
                <a:close/>
                <a:moveTo>
                  <a:pt x="3078948" y="672037"/>
                </a:moveTo>
                <a:cubicBezTo>
                  <a:pt x="3055978" y="678210"/>
                  <a:pt x="3032925" y="684512"/>
                  <a:pt x="3009818" y="690905"/>
                </a:cubicBezTo>
                <a:cubicBezTo>
                  <a:pt x="2994083" y="686460"/>
                  <a:pt x="2978237" y="682088"/>
                  <a:pt x="2962309" y="677794"/>
                </a:cubicBezTo>
                <a:cubicBezTo>
                  <a:pt x="2985940" y="670323"/>
                  <a:pt x="3009598" y="662923"/>
                  <a:pt x="3033255" y="655636"/>
                </a:cubicBezTo>
                <a:cubicBezTo>
                  <a:pt x="3048578" y="661022"/>
                  <a:pt x="3063818" y="666485"/>
                  <a:pt x="3078948" y="672037"/>
                </a:cubicBezTo>
                <a:close/>
                <a:moveTo>
                  <a:pt x="2957386" y="676471"/>
                </a:moveTo>
                <a:cubicBezTo>
                  <a:pt x="2844929" y="646324"/>
                  <a:pt x="2727462" y="620240"/>
                  <a:pt x="2602599" y="601154"/>
                </a:cubicBezTo>
                <a:cubicBezTo>
                  <a:pt x="2498273" y="585210"/>
                  <a:pt x="2389574" y="590379"/>
                  <a:pt x="2274650" y="616961"/>
                </a:cubicBezTo>
                <a:cubicBezTo>
                  <a:pt x="2288666" y="600945"/>
                  <a:pt x="2303075" y="584321"/>
                  <a:pt x="2318034" y="567024"/>
                </a:cubicBezTo>
                <a:cubicBezTo>
                  <a:pt x="2437385" y="536959"/>
                  <a:pt x="2558972" y="529716"/>
                  <a:pt x="2682111" y="555786"/>
                </a:cubicBezTo>
                <a:cubicBezTo>
                  <a:pt x="2803940" y="581579"/>
                  <a:pt x="2918790" y="615541"/>
                  <a:pt x="3028909" y="654095"/>
                </a:cubicBezTo>
                <a:cubicBezTo>
                  <a:pt x="3005031" y="661451"/>
                  <a:pt x="2981208" y="668925"/>
                  <a:pt x="2957386" y="676471"/>
                </a:cubicBezTo>
                <a:close/>
                <a:moveTo>
                  <a:pt x="3009790" y="693763"/>
                </a:moveTo>
                <a:cubicBezTo>
                  <a:pt x="3025360" y="698162"/>
                  <a:pt x="3040820" y="702621"/>
                  <a:pt x="3056198" y="707152"/>
                </a:cubicBezTo>
                <a:cubicBezTo>
                  <a:pt x="3033805" y="712425"/>
                  <a:pt x="3011358" y="717773"/>
                  <a:pt x="2988883" y="723239"/>
                </a:cubicBezTo>
                <a:cubicBezTo>
                  <a:pt x="2972900" y="719798"/>
                  <a:pt x="2956863" y="716425"/>
                  <a:pt x="2940770" y="713124"/>
                </a:cubicBezTo>
                <a:cubicBezTo>
                  <a:pt x="2963823" y="706558"/>
                  <a:pt x="2986820" y="700121"/>
                  <a:pt x="3009790" y="693763"/>
                </a:cubicBezTo>
                <a:close/>
                <a:moveTo>
                  <a:pt x="3061507" y="708728"/>
                </a:moveTo>
                <a:cubicBezTo>
                  <a:pt x="3076719" y="713237"/>
                  <a:pt x="3091877" y="717801"/>
                  <a:pt x="3106952" y="722425"/>
                </a:cubicBezTo>
                <a:cubicBezTo>
                  <a:pt x="3085440" y="726540"/>
                  <a:pt x="3063873" y="730724"/>
                  <a:pt x="3042278" y="735013"/>
                </a:cubicBezTo>
                <a:cubicBezTo>
                  <a:pt x="3026570" y="731470"/>
                  <a:pt x="3010835" y="727990"/>
                  <a:pt x="2995073" y="724573"/>
                </a:cubicBezTo>
                <a:cubicBezTo>
                  <a:pt x="3017245" y="719193"/>
                  <a:pt x="3039390" y="713922"/>
                  <a:pt x="3061507" y="708728"/>
                </a:cubicBezTo>
                <a:close/>
                <a:moveTo>
                  <a:pt x="3066871" y="707457"/>
                </a:moveTo>
                <a:cubicBezTo>
                  <a:pt x="3088934" y="702291"/>
                  <a:pt x="3110913" y="697227"/>
                  <a:pt x="3132838" y="692259"/>
                </a:cubicBezTo>
                <a:cubicBezTo>
                  <a:pt x="3147555" y="697895"/>
                  <a:pt x="3162218" y="703592"/>
                  <a:pt x="3176770" y="709350"/>
                </a:cubicBezTo>
                <a:cubicBezTo>
                  <a:pt x="3155478" y="713251"/>
                  <a:pt x="3134131" y="717240"/>
                  <a:pt x="3112701" y="721322"/>
                </a:cubicBezTo>
                <a:cubicBezTo>
                  <a:pt x="3097516" y="716643"/>
                  <a:pt x="3082249" y="712021"/>
                  <a:pt x="3066871" y="707457"/>
                </a:cubicBezTo>
                <a:close/>
                <a:moveTo>
                  <a:pt x="3137679" y="691169"/>
                </a:moveTo>
                <a:cubicBezTo>
                  <a:pt x="3159934" y="686135"/>
                  <a:pt x="3182134" y="681183"/>
                  <a:pt x="3204224" y="676367"/>
                </a:cubicBezTo>
                <a:cubicBezTo>
                  <a:pt x="3218391" y="683131"/>
                  <a:pt x="3232448" y="689967"/>
                  <a:pt x="3246478" y="696855"/>
                </a:cubicBezTo>
                <a:cubicBezTo>
                  <a:pt x="3225048" y="700602"/>
                  <a:pt x="3203509" y="704478"/>
                  <a:pt x="3181887" y="708420"/>
                </a:cubicBezTo>
                <a:cubicBezTo>
                  <a:pt x="3167224" y="702607"/>
                  <a:pt x="3152479" y="696861"/>
                  <a:pt x="3137679" y="691169"/>
                </a:cubicBezTo>
                <a:close/>
                <a:moveTo>
                  <a:pt x="3250687" y="698918"/>
                </a:moveTo>
                <a:cubicBezTo>
                  <a:pt x="3264496" y="705721"/>
                  <a:pt x="3278223" y="712579"/>
                  <a:pt x="3291895" y="719479"/>
                </a:cubicBezTo>
                <a:cubicBezTo>
                  <a:pt x="3271236" y="722106"/>
                  <a:pt x="3250522" y="724848"/>
                  <a:pt x="3229752" y="727665"/>
                </a:cubicBezTo>
                <a:cubicBezTo>
                  <a:pt x="3215475" y="721842"/>
                  <a:pt x="3201115" y="716068"/>
                  <a:pt x="3186701" y="710340"/>
                </a:cubicBezTo>
                <a:cubicBezTo>
                  <a:pt x="3208103" y="706442"/>
                  <a:pt x="3229450" y="702621"/>
                  <a:pt x="3250687" y="698918"/>
                </a:cubicBezTo>
                <a:close/>
                <a:moveTo>
                  <a:pt x="3255281" y="698126"/>
                </a:moveTo>
                <a:cubicBezTo>
                  <a:pt x="3276765" y="694391"/>
                  <a:pt x="3298140" y="690757"/>
                  <a:pt x="3319377" y="687230"/>
                </a:cubicBezTo>
                <a:cubicBezTo>
                  <a:pt x="3332691" y="695186"/>
                  <a:pt x="3345923" y="703196"/>
                  <a:pt x="3359100" y="711248"/>
                </a:cubicBezTo>
                <a:cubicBezTo>
                  <a:pt x="3338413" y="713688"/>
                  <a:pt x="3317644" y="716227"/>
                  <a:pt x="3296792" y="718868"/>
                </a:cubicBezTo>
                <a:cubicBezTo>
                  <a:pt x="3283010" y="711903"/>
                  <a:pt x="3269173" y="704990"/>
                  <a:pt x="3255281" y="698126"/>
                </a:cubicBezTo>
                <a:close/>
                <a:moveTo>
                  <a:pt x="3362896" y="713562"/>
                </a:moveTo>
                <a:cubicBezTo>
                  <a:pt x="3375935" y="721561"/>
                  <a:pt x="3388947" y="729602"/>
                  <a:pt x="3401876" y="737673"/>
                </a:cubicBezTo>
                <a:cubicBezTo>
                  <a:pt x="3382042" y="739035"/>
                  <a:pt x="3362098" y="740487"/>
                  <a:pt x="3342099" y="742028"/>
                </a:cubicBezTo>
                <a:cubicBezTo>
                  <a:pt x="3328510" y="735013"/>
                  <a:pt x="3314865" y="728034"/>
                  <a:pt x="3301166" y="721091"/>
                </a:cubicBezTo>
                <a:cubicBezTo>
                  <a:pt x="3321825" y="718486"/>
                  <a:pt x="3342402" y="715969"/>
                  <a:pt x="3362896" y="713562"/>
                </a:cubicBezTo>
                <a:close/>
                <a:moveTo>
                  <a:pt x="3367297" y="713033"/>
                </a:moveTo>
                <a:cubicBezTo>
                  <a:pt x="3367573" y="713003"/>
                  <a:pt x="3367848" y="712967"/>
                  <a:pt x="3368095" y="712937"/>
                </a:cubicBezTo>
                <a:cubicBezTo>
                  <a:pt x="3388424" y="710563"/>
                  <a:pt x="3408726" y="708230"/>
                  <a:pt x="3429000" y="705953"/>
                </a:cubicBezTo>
                <a:cubicBezTo>
                  <a:pt x="3441489" y="715064"/>
                  <a:pt x="3453923" y="724213"/>
                  <a:pt x="3466303" y="733390"/>
                </a:cubicBezTo>
                <a:cubicBezTo>
                  <a:pt x="3447266" y="734620"/>
                  <a:pt x="3428202" y="735874"/>
                  <a:pt x="3409111" y="737164"/>
                </a:cubicBezTo>
                <a:cubicBezTo>
                  <a:pt x="3408258" y="737222"/>
                  <a:pt x="3407406" y="737285"/>
                  <a:pt x="3406553" y="737343"/>
                </a:cubicBezTo>
                <a:cubicBezTo>
                  <a:pt x="3393541" y="729209"/>
                  <a:pt x="3380447" y="721099"/>
                  <a:pt x="3367297" y="713033"/>
                </a:cubicBezTo>
                <a:close/>
                <a:moveTo>
                  <a:pt x="3473868" y="735599"/>
                </a:moveTo>
                <a:cubicBezTo>
                  <a:pt x="3493206" y="734336"/>
                  <a:pt x="3512875" y="733090"/>
                  <a:pt x="3532847" y="731888"/>
                </a:cubicBezTo>
                <a:cubicBezTo>
                  <a:pt x="3544566" y="742108"/>
                  <a:pt x="3556202" y="752352"/>
                  <a:pt x="3567811" y="762605"/>
                </a:cubicBezTo>
                <a:cubicBezTo>
                  <a:pt x="3548609" y="762778"/>
                  <a:pt x="3529628" y="763004"/>
                  <a:pt x="3510839" y="763254"/>
                </a:cubicBezTo>
                <a:cubicBezTo>
                  <a:pt x="3498571" y="754019"/>
                  <a:pt x="3486247" y="744798"/>
                  <a:pt x="3473868" y="735599"/>
                </a:cubicBezTo>
                <a:close/>
                <a:moveTo>
                  <a:pt x="3570892" y="765328"/>
                </a:moveTo>
                <a:cubicBezTo>
                  <a:pt x="3582446" y="775542"/>
                  <a:pt x="3593944" y="785762"/>
                  <a:pt x="3605416" y="795979"/>
                </a:cubicBezTo>
                <a:cubicBezTo>
                  <a:pt x="3587067" y="795126"/>
                  <a:pt x="3568883" y="794320"/>
                  <a:pt x="3550920" y="793558"/>
                </a:cubicBezTo>
                <a:cubicBezTo>
                  <a:pt x="3538789" y="784356"/>
                  <a:pt x="3526630" y="775154"/>
                  <a:pt x="3514443" y="765961"/>
                </a:cubicBezTo>
                <a:cubicBezTo>
                  <a:pt x="3533067" y="765713"/>
                  <a:pt x="3551883" y="765493"/>
                  <a:pt x="3570892" y="765328"/>
                </a:cubicBezTo>
                <a:close/>
                <a:moveTo>
                  <a:pt x="3574990" y="765295"/>
                </a:moveTo>
                <a:cubicBezTo>
                  <a:pt x="3593669" y="765141"/>
                  <a:pt x="3612513" y="765042"/>
                  <a:pt x="3631549" y="765017"/>
                </a:cubicBezTo>
                <a:cubicBezTo>
                  <a:pt x="3642498" y="776307"/>
                  <a:pt x="3653419" y="787599"/>
                  <a:pt x="3664312" y="798886"/>
                </a:cubicBezTo>
                <a:cubicBezTo>
                  <a:pt x="3645964" y="797912"/>
                  <a:pt x="3627808" y="797029"/>
                  <a:pt x="3609789" y="796185"/>
                </a:cubicBezTo>
                <a:cubicBezTo>
                  <a:pt x="3598236" y="785888"/>
                  <a:pt x="3586627" y="775589"/>
                  <a:pt x="3574990" y="765295"/>
                </a:cubicBezTo>
                <a:close/>
                <a:moveTo>
                  <a:pt x="3694710" y="826481"/>
                </a:moveTo>
                <a:cubicBezTo>
                  <a:pt x="3686870" y="818316"/>
                  <a:pt x="3678975" y="810135"/>
                  <a:pt x="3671080" y="801951"/>
                </a:cubicBezTo>
                <a:cubicBezTo>
                  <a:pt x="3689098" y="802911"/>
                  <a:pt x="3707171" y="803940"/>
                  <a:pt x="3725300" y="805057"/>
                </a:cubicBezTo>
                <a:cubicBezTo>
                  <a:pt x="3731792" y="812833"/>
                  <a:pt x="3738257" y="820607"/>
                  <a:pt x="3744721" y="828371"/>
                </a:cubicBezTo>
                <a:cubicBezTo>
                  <a:pt x="3748407" y="832805"/>
                  <a:pt x="3752149" y="837294"/>
                  <a:pt x="3755890" y="841767"/>
                </a:cubicBezTo>
                <a:cubicBezTo>
                  <a:pt x="3738422" y="839704"/>
                  <a:pt x="3721036" y="837724"/>
                  <a:pt x="3703705" y="835806"/>
                </a:cubicBezTo>
                <a:cubicBezTo>
                  <a:pt x="3700707" y="832695"/>
                  <a:pt x="3697708" y="829567"/>
                  <a:pt x="3694710" y="826481"/>
                </a:cubicBezTo>
                <a:close/>
                <a:moveTo>
                  <a:pt x="3758448" y="844840"/>
                </a:moveTo>
                <a:cubicBezTo>
                  <a:pt x="3768544" y="856952"/>
                  <a:pt x="3778695" y="869131"/>
                  <a:pt x="3788873" y="881287"/>
                </a:cubicBezTo>
                <a:cubicBezTo>
                  <a:pt x="3772230" y="878308"/>
                  <a:pt x="3755670" y="875403"/>
                  <a:pt x="3739192" y="872558"/>
                </a:cubicBezTo>
                <a:cubicBezTo>
                  <a:pt x="3728298" y="861321"/>
                  <a:pt x="3717460" y="850072"/>
                  <a:pt x="3706704" y="838901"/>
                </a:cubicBezTo>
                <a:cubicBezTo>
                  <a:pt x="3723869" y="840813"/>
                  <a:pt x="3741117" y="842788"/>
                  <a:pt x="3758448" y="844840"/>
                </a:cubicBezTo>
                <a:close/>
                <a:moveTo>
                  <a:pt x="3762409" y="845311"/>
                </a:moveTo>
                <a:cubicBezTo>
                  <a:pt x="3779685" y="847368"/>
                  <a:pt x="3797016" y="849508"/>
                  <a:pt x="3814429" y="851745"/>
                </a:cubicBezTo>
                <a:cubicBezTo>
                  <a:pt x="3823920" y="864878"/>
                  <a:pt x="3833465" y="878074"/>
                  <a:pt x="3843038" y="891215"/>
                </a:cubicBezTo>
                <a:cubicBezTo>
                  <a:pt x="3826313" y="888071"/>
                  <a:pt x="3809670" y="885020"/>
                  <a:pt x="3793082" y="882041"/>
                </a:cubicBezTo>
                <a:cubicBezTo>
                  <a:pt x="3782849" y="869805"/>
                  <a:pt x="3772588" y="857522"/>
                  <a:pt x="3762409" y="845311"/>
                </a:cubicBezTo>
                <a:close/>
                <a:moveTo>
                  <a:pt x="3845377" y="894461"/>
                </a:moveTo>
                <a:cubicBezTo>
                  <a:pt x="3852474" y="904205"/>
                  <a:pt x="3859544" y="913910"/>
                  <a:pt x="3866559" y="923483"/>
                </a:cubicBezTo>
                <a:cubicBezTo>
                  <a:pt x="3869062" y="926889"/>
                  <a:pt x="3871565" y="930311"/>
                  <a:pt x="3874069" y="933725"/>
                </a:cubicBezTo>
                <a:cubicBezTo>
                  <a:pt x="3858196" y="929711"/>
                  <a:pt x="3842378" y="925777"/>
                  <a:pt x="3826616" y="921912"/>
                </a:cubicBezTo>
                <a:cubicBezTo>
                  <a:pt x="3823644" y="918380"/>
                  <a:pt x="3820674" y="914851"/>
                  <a:pt x="3817703" y="911324"/>
                </a:cubicBezTo>
                <a:cubicBezTo>
                  <a:pt x="3810440" y="902747"/>
                  <a:pt x="3803150" y="894054"/>
                  <a:pt x="3795833" y="885331"/>
                </a:cubicBezTo>
                <a:cubicBezTo>
                  <a:pt x="3812283" y="888296"/>
                  <a:pt x="3828816" y="891333"/>
                  <a:pt x="3845377" y="894461"/>
                </a:cubicBezTo>
                <a:close/>
                <a:moveTo>
                  <a:pt x="3868787" y="921854"/>
                </a:moveTo>
                <a:cubicBezTo>
                  <a:pt x="3862350" y="913060"/>
                  <a:pt x="3855830" y="904152"/>
                  <a:pt x="3849338" y="895209"/>
                </a:cubicBezTo>
                <a:cubicBezTo>
                  <a:pt x="3865871" y="898340"/>
                  <a:pt x="3882459" y="901564"/>
                  <a:pt x="3899102" y="904887"/>
                </a:cubicBezTo>
                <a:cubicBezTo>
                  <a:pt x="3905291" y="914620"/>
                  <a:pt x="3911453" y="924303"/>
                  <a:pt x="3917560" y="933862"/>
                </a:cubicBezTo>
                <a:cubicBezTo>
                  <a:pt x="3920366" y="938266"/>
                  <a:pt x="3923172" y="942690"/>
                  <a:pt x="3925978" y="947094"/>
                </a:cubicBezTo>
                <a:cubicBezTo>
                  <a:pt x="3910023" y="942899"/>
                  <a:pt x="3894095" y="938800"/>
                  <a:pt x="3878250" y="934786"/>
                </a:cubicBezTo>
                <a:cubicBezTo>
                  <a:pt x="3875114" y="930473"/>
                  <a:pt x="3871951" y="926154"/>
                  <a:pt x="3868787" y="921854"/>
                </a:cubicBezTo>
                <a:close/>
                <a:moveTo>
                  <a:pt x="3928151" y="950511"/>
                </a:moveTo>
                <a:cubicBezTo>
                  <a:pt x="3937037" y="964458"/>
                  <a:pt x="3945895" y="978440"/>
                  <a:pt x="3954753" y="992401"/>
                </a:cubicBezTo>
                <a:cubicBezTo>
                  <a:pt x="3939623" y="987386"/>
                  <a:pt x="3924548" y="982454"/>
                  <a:pt x="3909528" y="977601"/>
                </a:cubicBezTo>
                <a:cubicBezTo>
                  <a:pt x="3899955" y="964469"/>
                  <a:pt x="3890381" y="951344"/>
                  <a:pt x="3880808" y="938275"/>
                </a:cubicBezTo>
                <a:cubicBezTo>
                  <a:pt x="3896543" y="942266"/>
                  <a:pt x="3912306" y="946343"/>
                  <a:pt x="3928151" y="950511"/>
                </a:cubicBezTo>
                <a:close/>
                <a:moveTo>
                  <a:pt x="3932058" y="951539"/>
                </a:moveTo>
                <a:cubicBezTo>
                  <a:pt x="3947903" y="955726"/>
                  <a:pt x="3963803" y="960009"/>
                  <a:pt x="3979758" y="964403"/>
                </a:cubicBezTo>
                <a:cubicBezTo>
                  <a:pt x="3988038" y="979321"/>
                  <a:pt x="3996319" y="994255"/>
                  <a:pt x="4004626" y="1009182"/>
                </a:cubicBezTo>
                <a:cubicBezTo>
                  <a:pt x="3989331" y="1003947"/>
                  <a:pt x="3974064" y="998816"/>
                  <a:pt x="3958879" y="993769"/>
                </a:cubicBezTo>
                <a:cubicBezTo>
                  <a:pt x="3949939" y="979695"/>
                  <a:pt x="3940998" y="965602"/>
                  <a:pt x="3932058" y="951539"/>
                </a:cubicBezTo>
                <a:close/>
                <a:moveTo>
                  <a:pt x="4006607" y="1012777"/>
                </a:moveTo>
                <a:cubicBezTo>
                  <a:pt x="4014832" y="1027591"/>
                  <a:pt x="4023085" y="1042399"/>
                  <a:pt x="4031283" y="1057215"/>
                </a:cubicBezTo>
                <a:cubicBezTo>
                  <a:pt x="4016758" y="1051183"/>
                  <a:pt x="4002288" y="1045221"/>
                  <a:pt x="3987846" y="1039359"/>
                </a:cubicBezTo>
                <a:cubicBezTo>
                  <a:pt x="3978988" y="1025376"/>
                  <a:pt x="3970103" y="1011416"/>
                  <a:pt x="3961217" y="997444"/>
                </a:cubicBezTo>
                <a:cubicBezTo>
                  <a:pt x="3976292" y="1002464"/>
                  <a:pt x="3991422" y="1007573"/>
                  <a:pt x="4006607" y="1012777"/>
                </a:cubicBezTo>
                <a:close/>
                <a:moveTo>
                  <a:pt x="4010513" y="1014114"/>
                </a:moveTo>
                <a:cubicBezTo>
                  <a:pt x="4225579" y="1088045"/>
                  <a:pt x="4450300" y="1181875"/>
                  <a:pt x="4666219" y="1326127"/>
                </a:cubicBezTo>
                <a:cubicBezTo>
                  <a:pt x="4976575" y="1533493"/>
                  <a:pt x="5162729" y="1862589"/>
                  <a:pt x="5290233" y="2126125"/>
                </a:cubicBezTo>
                <a:cubicBezTo>
                  <a:pt x="5308940" y="2164825"/>
                  <a:pt x="5327315" y="2203396"/>
                  <a:pt x="5345444" y="2241782"/>
                </a:cubicBezTo>
                <a:cubicBezTo>
                  <a:pt x="5345499" y="2258535"/>
                  <a:pt x="5345526" y="2275277"/>
                  <a:pt x="5345526" y="2291999"/>
                </a:cubicBezTo>
                <a:cubicBezTo>
                  <a:pt x="5328141" y="2258306"/>
                  <a:pt x="5310563" y="2224393"/>
                  <a:pt x="5292819" y="2190425"/>
                </a:cubicBezTo>
                <a:cubicBezTo>
                  <a:pt x="5158053" y="1932415"/>
                  <a:pt x="4965489" y="1609313"/>
                  <a:pt x="4670235" y="1399191"/>
                </a:cubicBezTo>
                <a:cubicBezTo>
                  <a:pt x="4460121" y="1249677"/>
                  <a:pt x="4242525" y="1145101"/>
                  <a:pt x="4035382" y="1058913"/>
                </a:cubicBezTo>
                <a:cubicBezTo>
                  <a:pt x="4027101" y="1043975"/>
                  <a:pt x="4018794" y="1029049"/>
                  <a:pt x="4010513" y="1014114"/>
                </a:cubicBezTo>
                <a:close/>
                <a:moveTo>
                  <a:pt x="4668639" y="1401436"/>
                </a:moveTo>
                <a:cubicBezTo>
                  <a:pt x="4963426" y="1611220"/>
                  <a:pt x="5155769" y="1933964"/>
                  <a:pt x="5290399" y="2191701"/>
                </a:cubicBezTo>
                <a:cubicBezTo>
                  <a:pt x="5308967" y="2227257"/>
                  <a:pt x="5327343" y="2262757"/>
                  <a:pt x="5345526" y="2298005"/>
                </a:cubicBezTo>
                <a:cubicBezTo>
                  <a:pt x="5345499" y="2315118"/>
                  <a:pt x="5345472" y="2332209"/>
                  <a:pt x="5345417" y="2349284"/>
                </a:cubicBezTo>
                <a:cubicBezTo>
                  <a:pt x="5328031" y="2318348"/>
                  <a:pt x="5310563" y="2287235"/>
                  <a:pt x="5292929" y="2255927"/>
                </a:cubicBezTo>
                <a:cubicBezTo>
                  <a:pt x="5141740" y="1987463"/>
                  <a:pt x="4949809" y="1684688"/>
                  <a:pt x="4672711" y="1474549"/>
                </a:cubicBezTo>
                <a:cubicBezTo>
                  <a:pt x="4469584" y="1320521"/>
                  <a:pt x="4260323" y="1205327"/>
                  <a:pt x="4062148" y="1107155"/>
                </a:cubicBezTo>
                <a:cubicBezTo>
                  <a:pt x="4057444" y="1098688"/>
                  <a:pt x="4052767" y="1090218"/>
                  <a:pt x="4048063" y="1081764"/>
                </a:cubicBezTo>
                <a:cubicBezTo>
                  <a:pt x="4044570" y="1075437"/>
                  <a:pt x="4041048" y="1069119"/>
                  <a:pt x="4037527" y="1062791"/>
                </a:cubicBezTo>
                <a:cubicBezTo>
                  <a:pt x="4243570" y="1148664"/>
                  <a:pt x="4459846" y="1252854"/>
                  <a:pt x="4668639" y="1401436"/>
                </a:cubicBezTo>
                <a:close/>
                <a:moveTo>
                  <a:pt x="5348277" y="2303319"/>
                </a:moveTo>
                <a:cubicBezTo>
                  <a:pt x="5355045" y="2316449"/>
                  <a:pt x="5361757" y="2329533"/>
                  <a:pt x="5368469" y="2342572"/>
                </a:cubicBezTo>
                <a:cubicBezTo>
                  <a:pt x="5368992" y="2359408"/>
                  <a:pt x="5369487" y="2376213"/>
                  <a:pt x="5369954" y="2392993"/>
                </a:cubicBezTo>
                <a:cubicBezTo>
                  <a:pt x="5362802" y="2380257"/>
                  <a:pt x="5355622" y="2367468"/>
                  <a:pt x="5348387" y="2354593"/>
                </a:cubicBezTo>
                <a:cubicBezTo>
                  <a:pt x="5348305" y="2354448"/>
                  <a:pt x="5348223" y="2354302"/>
                  <a:pt x="5348140" y="2354156"/>
                </a:cubicBezTo>
                <a:cubicBezTo>
                  <a:pt x="5348223" y="2337227"/>
                  <a:pt x="5348250" y="2320281"/>
                  <a:pt x="5348277" y="2303319"/>
                </a:cubicBezTo>
                <a:close/>
                <a:moveTo>
                  <a:pt x="5348140" y="2359743"/>
                </a:moveTo>
                <a:cubicBezTo>
                  <a:pt x="5355512" y="2372870"/>
                  <a:pt x="5362830" y="2385923"/>
                  <a:pt x="5370120" y="2398908"/>
                </a:cubicBezTo>
                <a:cubicBezTo>
                  <a:pt x="5370615" y="2416101"/>
                  <a:pt x="5371082" y="2433245"/>
                  <a:pt x="5371550" y="2450344"/>
                </a:cubicBezTo>
                <a:cubicBezTo>
                  <a:pt x="5363655" y="2437473"/>
                  <a:pt x="5355788" y="2424574"/>
                  <a:pt x="5347892" y="2411636"/>
                </a:cubicBezTo>
                <a:cubicBezTo>
                  <a:pt x="5347975" y="2394361"/>
                  <a:pt x="5348057" y="2377063"/>
                  <a:pt x="5348140" y="2359743"/>
                </a:cubicBezTo>
                <a:close/>
                <a:moveTo>
                  <a:pt x="5371687" y="2455854"/>
                </a:moveTo>
                <a:cubicBezTo>
                  <a:pt x="5372155" y="2473292"/>
                  <a:pt x="5372595" y="2490670"/>
                  <a:pt x="5373035" y="2507978"/>
                </a:cubicBezTo>
                <a:cubicBezTo>
                  <a:pt x="5364508" y="2495134"/>
                  <a:pt x="5355980" y="2482315"/>
                  <a:pt x="5347562" y="2469545"/>
                </a:cubicBezTo>
                <a:cubicBezTo>
                  <a:pt x="5347672" y="2452014"/>
                  <a:pt x="5347755" y="2434449"/>
                  <a:pt x="5347865" y="2416868"/>
                </a:cubicBezTo>
                <a:cubicBezTo>
                  <a:pt x="5355815" y="2429899"/>
                  <a:pt x="5363738" y="2442895"/>
                  <a:pt x="5371687" y="2455854"/>
                </a:cubicBezTo>
                <a:close/>
                <a:moveTo>
                  <a:pt x="5374549" y="2460558"/>
                </a:moveTo>
                <a:cubicBezTo>
                  <a:pt x="5382526" y="2473553"/>
                  <a:pt x="5390476" y="2486516"/>
                  <a:pt x="5398427" y="2499437"/>
                </a:cubicBezTo>
                <a:cubicBezTo>
                  <a:pt x="5399389" y="2515133"/>
                  <a:pt x="5400324" y="2530775"/>
                  <a:pt x="5401260" y="2546348"/>
                </a:cubicBezTo>
                <a:cubicBezTo>
                  <a:pt x="5401342" y="2547762"/>
                  <a:pt x="5401425" y="2549184"/>
                  <a:pt x="5401508" y="2550598"/>
                </a:cubicBezTo>
                <a:cubicBezTo>
                  <a:pt x="5392925" y="2537801"/>
                  <a:pt x="5384397" y="2525031"/>
                  <a:pt x="5375924" y="2512283"/>
                </a:cubicBezTo>
                <a:cubicBezTo>
                  <a:pt x="5375456" y="2495107"/>
                  <a:pt x="5375016" y="2477864"/>
                  <a:pt x="5374549" y="2460558"/>
                </a:cubicBezTo>
                <a:close/>
                <a:moveTo>
                  <a:pt x="5404011" y="2546183"/>
                </a:moveTo>
                <a:cubicBezTo>
                  <a:pt x="5403186" y="2532307"/>
                  <a:pt x="5402333" y="2518366"/>
                  <a:pt x="5401480" y="2504394"/>
                </a:cubicBezTo>
                <a:cubicBezTo>
                  <a:pt x="5409458" y="2517329"/>
                  <a:pt x="5417407" y="2530222"/>
                  <a:pt x="5425385" y="2543077"/>
                </a:cubicBezTo>
                <a:cubicBezTo>
                  <a:pt x="5426073" y="2550169"/>
                  <a:pt x="5426761" y="2557291"/>
                  <a:pt x="5427448" y="2564355"/>
                </a:cubicBezTo>
                <a:cubicBezTo>
                  <a:pt x="5428384" y="2573948"/>
                  <a:pt x="5429292" y="2583565"/>
                  <a:pt x="5430227" y="2593190"/>
                </a:cubicBezTo>
                <a:cubicBezTo>
                  <a:pt x="5421616" y="2580487"/>
                  <a:pt x="5413061" y="2567788"/>
                  <a:pt x="5404533" y="2555104"/>
                </a:cubicBezTo>
                <a:cubicBezTo>
                  <a:pt x="5404368" y="2552130"/>
                  <a:pt x="5404176" y="2549148"/>
                  <a:pt x="5404011" y="2546183"/>
                </a:cubicBezTo>
                <a:close/>
                <a:moveTo>
                  <a:pt x="5430777" y="2598912"/>
                </a:moveTo>
                <a:cubicBezTo>
                  <a:pt x="5432428" y="2615995"/>
                  <a:pt x="5434106" y="2633136"/>
                  <a:pt x="5435784" y="2650302"/>
                </a:cubicBezTo>
                <a:cubicBezTo>
                  <a:pt x="5426651" y="2637953"/>
                  <a:pt x="5417380" y="2625373"/>
                  <a:pt x="5408000" y="2612535"/>
                </a:cubicBezTo>
                <a:cubicBezTo>
                  <a:pt x="5406954" y="2595143"/>
                  <a:pt x="5405909" y="2577810"/>
                  <a:pt x="5404864" y="2560515"/>
                </a:cubicBezTo>
                <a:cubicBezTo>
                  <a:pt x="5413474" y="2573304"/>
                  <a:pt x="5422112" y="2586104"/>
                  <a:pt x="5430777" y="2598912"/>
                </a:cubicBezTo>
                <a:close/>
                <a:moveTo>
                  <a:pt x="5433995" y="2603677"/>
                </a:moveTo>
                <a:cubicBezTo>
                  <a:pt x="5442551" y="2616276"/>
                  <a:pt x="5451161" y="2628872"/>
                  <a:pt x="5459799" y="2641463"/>
                </a:cubicBezTo>
                <a:cubicBezTo>
                  <a:pt x="5462055" y="2658274"/>
                  <a:pt x="5464338" y="2675019"/>
                  <a:pt x="5466594" y="2691692"/>
                </a:cubicBezTo>
                <a:cubicBezTo>
                  <a:pt x="5457488" y="2679558"/>
                  <a:pt x="5448300" y="2667206"/>
                  <a:pt x="5438947" y="2654604"/>
                </a:cubicBezTo>
                <a:cubicBezTo>
                  <a:pt x="5437297" y="2637593"/>
                  <a:pt x="5435646" y="2620608"/>
                  <a:pt x="5433995" y="2603677"/>
                </a:cubicBezTo>
                <a:close/>
                <a:moveTo>
                  <a:pt x="5467364" y="2697304"/>
                </a:moveTo>
                <a:cubicBezTo>
                  <a:pt x="5469702" y="2714368"/>
                  <a:pt x="5472041" y="2731368"/>
                  <a:pt x="5474406" y="2748305"/>
                </a:cubicBezTo>
                <a:cubicBezTo>
                  <a:pt x="5464530" y="2736303"/>
                  <a:pt x="5454600" y="2724117"/>
                  <a:pt x="5444614" y="2711732"/>
                </a:cubicBezTo>
                <a:cubicBezTo>
                  <a:pt x="5442881" y="2694434"/>
                  <a:pt x="5441175" y="2677167"/>
                  <a:pt x="5439470" y="2659930"/>
                </a:cubicBezTo>
                <a:cubicBezTo>
                  <a:pt x="5448906" y="2672623"/>
                  <a:pt x="5458176" y="2685079"/>
                  <a:pt x="5467364" y="2697304"/>
                </a:cubicBezTo>
                <a:close/>
                <a:moveTo>
                  <a:pt x="5470748" y="2701810"/>
                </a:moveTo>
                <a:cubicBezTo>
                  <a:pt x="5480293" y="2714480"/>
                  <a:pt x="5489729" y="2726914"/>
                  <a:pt x="5499054" y="2739131"/>
                </a:cubicBezTo>
                <a:cubicBezTo>
                  <a:pt x="5502025" y="2755774"/>
                  <a:pt x="5505024" y="2772334"/>
                  <a:pt x="5508022" y="2788840"/>
                </a:cubicBezTo>
                <a:cubicBezTo>
                  <a:pt x="5498009" y="2776873"/>
                  <a:pt x="5487913" y="2764715"/>
                  <a:pt x="5477735" y="2752363"/>
                </a:cubicBezTo>
                <a:cubicBezTo>
                  <a:pt x="5475397" y="2735574"/>
                  <a:pt x="5473086" y="2718717"/>
                  <a:pt x="5470748" y="2701810"/>
                </a:cubicBezTo>
                <a:close/>
                <a:moveTo>
                  <a:pt x="5509013" y="2794314"/>
                </a:moveTo>
                <a:cubicBezTo>
                  <a:pt x="5512094" y="2811150"/>
                  <a:pt x="5515175" y="2827930"/>
                  <a:pt x="5518311" y="2844656"/>
                </a:cubicBezTo>
                <a:cubicBezTo>
                  <a:pt x="5507472" y="2832882"/>
                  <a:pt x="5496634" y="2820943"/>
                  <a:pt x="5485740" y="2808839"/>
                </a:cubicBezTo>
                <a:cubicBezTo>
                  <a:pt x="5483292" y="2791783"/>
                  <a:pt x="5480843" y="2774728"/>
                  <a:pt x="5478450" y="2757562"/>
                </a:cubicBezTo>
                <a:cubicBezTo>
                  <a:pt x="5488711" y="2769996"/>
                  <a:pt x="5498889" y="2782265"/>
                  <a:pt x="5509013" y="2794314"/>
                </a:cubicBezTo>
                <a:close/>
                <a:moveTo>
                  <a:pt x="5512589" y="2798578"/>
                </a:moveTo>
                <a:cubicBezTo>
                  <a:pt x="5522932" y="2810875"/>
                  <a:pt x="5533193" y="2822978"/>
                  <a:pt x="5543426" y="2834918"/>
                </a:cubicBezTo>
                <a:cubicBezTo>
                  <a:pt x="5547168" y="2851285"/>
                  <a:pt x="5550964" y="2867626"/>
                  <a:pt x="5554760" y="2883911"/>
                </a:cubicBezTo>
                <a:cubicBezTo>
                  <a:pt x="5543812" y="2872275"/>
                  <a:pt x="5532836" y="2860446"/>
                  <a:pt x="5521832" y="2848479"/>
                </a:cubicBezTo>
                <a:cubicBezTo>
                  <a:pt x="5518723" y="2831891"/>
                  <a:pt x="5515642" y="2815276"/>
                  <a:pt x="5512589" y="2798578"/>
                </a:cubicBezTo>
                <a:close/>
                <a:moveTo>
                  <a:pt x="5555998" y="2889220"/>
                </a:moveTo>
                <a:cubicBezTo>
                  <a:pt x="5559904" y="2905836"/>
                  <a:pt x="5563838" y="2922424"/>
                  <a:pt x="5567827" y="2938957"/>
                </a:cubicBezTo>
                <a:cubicBezTo>
                  <a:pt x="5556053" y="2927595"/>
                  <a:pt x="5544252" y="2916042"/>
                  <a:pt x="5532478" y="2904378"/>
                </a:cubicBezTo>
                <a:cubicBezTo>
                  <a:pt x="5529204" y="2887487"/>
                  <a:pt x="5525986" y="2870569"/>
                  <a:pt x="5522795" y="2853596"/>
                </a:cubicBezTo>
                <a:cubicBezTo>
                  <a:pt x="5533881" y="2865617"/>
                  <a:pt x="5544967" y="2877529"/>
                  <a:pt x="5555998" y="2889220"/>
                </a:cubicBezTo>
                <a:close/>
                <a:moveTo>
                  <a:pt x="5569037" y="2943936"/>
                </a:moveTo>
                <a:cubicBezTo>
                  <a:pt x="5573081" y="2960716"/>
                  <a:pt x="5577208" y="2977497"/>
                  <a:pt x="5581362" y="2994222"/>
                </a:cubicBezTo>
                <a:cubicBezTo>
                  <a:pt x="5568735" y="2983136"/>
                  <a:pt x="5556136" y="2971912"/>
                  <a:pt x="5543537" y="2960579"/>
                </a:cubicBezTo>
                <a:cubicBezTo>
                  <a:pt x="5540098" y="2943468"/>
                  <a:pt x="5536714" y="2926330"/>
                  <a:pt x="5533386" y="2909164"/>
                </a:cubicBezTo>
                <a:cubicBezTo>
                  <a:pt x="5545270" y="2920883"/>
                  <a:pt x="5557153" y="2932492"/>
                  <a:pt x="5569037" y="2943936"/>
                </a:cubicBezTo>
                <a:close/>
                <a:moveTo>
                  <a:pt x="5572724" y="2947457"/>
                </a:moveTo>
                <a:cubicBezTo>
                  <a:pt x="5584718" y="2959011"/>
                  <a:pt x="5596739" y="2970455"/>
                  <a:pt x="5608760" y="2981678"/>
                </a:cubicBezTo>
                <a:cubicBezTo>
                  <a:pt x="5613547" y="2997991"/>
                  <a:pt x="5618416" y="3014221"/>
                  <a:pt x="5623313" y="3030424"/>
                </a:cubicBezTo>
                <a:cubicBezTo>
                  <a:pt x="5610493" y="3019558"/>
                  <a:pt x="5597729" y="3008527"/>
                  <a:pt x="5584993" y="2997358"/>
                </a:cubicBezTo>
                <a:cubicBezTo>
                  <a:pt x="5580839" y="2980771"/>
                  <a:pt x="5576740" y="2964127"/>
                  <a:pt x="5572724" y="2947457"/>
                </a:cubicBezTo>
                <a:close/>
                <a:moveTo>
                  <a:pt x="5624771" y="3035266"/>
                </a:moveTo>
                <a:cubicBezTo>
                  <a:pt x="5629750" y="3051661"/>
                  <a:pt x="5634784" y="3068057"/>
                  <a:pt x="5639900" y="3084369"/>
                </a:cubicBezTo>
                <a:cubicBezTo>
                  <a:pt x="5626256" y="3073889"/>
                  <a:pt x="5612639" y="3063188"/>
                  <a:pt x="5598995" y="3052376"/>
                </a:cubicBezTo>
                <a:cubicBezTo>
                  <a:pt x="5594648" y="3035623"/>
                  <a:pt x="5590357" y="3018843"/>
                  <a:pt x="5586148" y="3002035"/>
                </a:cubicBezTo>
                <a:cubicBezTo>
                  <a:pt x="5598995" y="3013231"/>
                  <a:pt x="5611869" y="3024317"/>
                  <a:pt x="5624771" y="3035266"/>
                </a:cubicBezTo>
                <a:close/>
                <a:moveTo>
                  <a:pt x="5628649" y="3038512"/>
                </a:moveTo>
                <a:cubicBezTo>
                  <a:pt x="5641634" y="3049488"/>
                  <a:pt x="5654646" y="3060354"/>
                  <a:pt x="5667712" y="3071055"/>
                </a:cubicBezTo>
                <a:cubicBezTo>
                  <a:pt x="5673434" y="3086928"/>
                  <a:pt x="5679266" y="3102745"/>
                  <a:pt x="5685125" y="3118508"/>
                </a:cubicBezTo>
                <a:cubicBezTo>
                  <a:pt x="5671316" y="3108275"/>
                  <a:pt x="5657507" y="3097849"/>
                  <a:pt x="5643697" y="3087258"/>
                </a:cubicBezTo>
                <a:cubicBezTo>
                  <a:pt x="5638608" y="3071055"/>
                  <a:pt x="5633601" y="3054797"/>
                  <a:pt x="5628649" y="3038512"/>
                </a:cubicBezTo>
                <a:close/>
                <a:moveTo>
                  <a:pt x="5685456" y="3122167"/>
                </a:moveTo>
                <a:cubicBezTo>
                  <a:pt x="5685923" y="3122524"/>
                  <a:pt x="5686419" y="3122882"/>
                  <a:pt x="5686914" y="3123240"/>
                </a:cubicBezTo>
                <a:cubicBezTo>
                  <a:pt x="5692883" y="3139222"/>
                  <a:pt x="5698935" y="3155122"/>
                  <a:pt x="5705069" y="3170995"/>
                </a:cubicBezTo>
                <a:cubicBezTo>
                  <a:pt x="5704464" y="3170610"/>
                  <a:pt x="5703859" y="3170225"/>
                  <a:pt x="5703281" y="3169840"/>
                </a:cubicBezTo>
                <a:cubicBezTo>
                  <a:pt x="5689114" y="3160377"/>
                  <a:pt x="5675002" y="3150776"/>
                  <a:pt x="5660945" y="3141065"/>
                </a:cubicBezTo>
                <a:cubicBezTo>
                  <a:pt x="5655580" y="3124670"/>
                  <a:pt x="5650299" y="3108247"/>
                  <a:pt x="5645100" y="3091797"/>
                </a:cubicBezTo>
                <a:cubicBezTo>
                  <a:pt x="5658552" y="3102085"/>
                  <a:pt x="5671976" y="3112236"/>
                  <a:pt x="5685456" y="3122167"/>
                </a:cubicBezTo>
                <a:close/>
                <a:moveTo>
                  <a:pt x="5690957" y="3126183"/>
                </a:moveTo>
                <a:cubicBezTo>
                  <a:pt x="5704905" y="3136444"/>
                  <a:pt x="5719016" y="3146595"/>
                  <a:pt x="5733212" y="3156663"/>
                </a:cubicBezTo>
                <a:cubicBezTo>
                  <a:pt x="5739924" y="3172013"/>
                  <a:pt x="5746718" y="3187336"/>
                  <a:pt x="5753623" y="3202576"/>
                </a:cubicBezTo>
                <a:cubicBezTo>
                  <a:pt x="5738631" y="3193030"/>
                  <a:pt x="5723748" y="3183374"/>
                  <a:pt x="5709003" y="3173609"/>
                </a:cubicBezTo>
                <a:cubicBezTo>
                  <a:pt x="5702897" y="3157846"/>
                  <a:pt x="5696899" y="3142028"/>
                  <a:pt x="5690957" y="3126183"/>
                </a:cubicBezTo>
                <a:close/>
                <a:moveTo>
                  <a:pt x="5755659" y="3207142"/>
                </a:moveTo>
                <a:cubicBezTo>
                  <a:pt x="5761628" y="3220264"/>
                  <a:pt x="5767652" y="3233358"/>
                  <a:pt x="5773760" y="3246398"/>
                </a:cubicBezTo>
                <a:cubicBezTo>
                  <a:pt x="5850482" y="3410599"/>
                  <a:pt x="5946296" y="3602420"/>
                  <a:pt x="6075231" y="3780320"/>
                </a:cubicBezTo>
                <a:cubicBezTo>
                  <a:pt x="6196491" y="3947658"/>
                  <a:pt x="6330872" y="4079783"/>
                  <a:pt x="6486078" y="4184263"/>
                </a:cubicBezTo>
                <a:cubicBezTo>
                  <a:pt x="6656166" y="4298756"/>
                  <a:pt x="6862869" y="4378972"/>
                  <a:pt x="7118043" y="4429533"/>
                </a:cubicBezTo>
                <a:cubicBezTo>
                  <a:pt x="7362626" y="4477977"/>
                  <a:pt x="7615984" y="4491236"/>
                  <a:pt x="7809373" y="4497371"/>
                </a:cubicBezTo>
                <a:cubicBezTo>
                  <a:pt x="8064464" y="4504991"/>
                  <a:pt x="8320765" y="4501029"/>
                  <a:pt x="8568649" y="4497206"/>
                </a:cubicBezTo>
                <a:cubicBezTo>
                  <a:pt x="8638109" y="4496133"/>
                  <a:pt x="8709963" y="4495032"/>
                  <a:pt x="8780303" y="4494207"/>
                </a:cubicBezTo>
                <a:cubicBezTo>
                  <a:pt x="8925771" y="4492502"/>
                  <a:pt x="9063948" y="4494647"/>
                  <a:pt x="9196598" y="4500727"/>
                </a:cubicBezTo>
                <a:cubicBezTo>
                  <a:pt x="9182760" y="4504000"/>
                  <a:pt x="9168896" y="4507274"/>
                  <a:pt x="9155031" y="4510575"/>
                </a:cubicBezTo>
                <a:cubicBezTo>
                  <a:pt x="9018229" y="4508924"/>
                  <a:pt x="8874934" y="4510768"/>
                  <a:pt x="8723305" y="4516077"/>
                </a:cubicBezTo>
                <a:cubicBezTo>
                  <a:pt x="8680335" y="4517562"/>
                  <a:pt x="8637256" y="4519130"/>
                  <a:pt x="8594150" y="4520698"/>
                </a:cubicBezTo>
                <a:cubicBezTo>
                  <a:pt x="8315703" y="4530794"/>
                  <a:pt x="8027766" y="4541220"/>
                  <a:pt x="7740902" y="4535663"/>
                </a:cubicBezTo>
                <a:cubicBezTo>
                  <a:pt x="7291267" y="4526228"/>
                  <a:pt x="6781250" y="4480563"/>
                  <a:pt x="6407815" y="4213395"/>
                </a:cubicBezTo>
                <a:cubicBezTo>
                  <a:pt x="6252857" y="4102506"/>
                  <a:pt x="6121941" y="3962843"/>
                  <a:pt x="6007587" y="3786372"/>
                </a:cubicBezTo>
                <a:cubicBezTo>
                  <a:pt x="5887372" y="3602364"/>
                  <a:pt x="5799370" y="3399155"/>
                  <a:pt x="5729112" y="3224638"/>
                </a:cubicBezTo>
                <a:cubicBezTo>
                  <a:pt x="5722868" y="3209123"/>
                  <a:pt x="5716761" y="3193580"/>
                  <a:pt x="5710709" y="3178010"/>
                </a:cubicBezTo>
                <a:cubicBezTo>
                  <a:pt x="5725564" y="3187831"/>
                  <a:pt x="5740556" y="3197541"/>
                  <a:pt x="5755659" y="3207142"/>
                </a:cubicBezTo>
                <a:close/>
                <a:moveTo>
                  <a:pt x="8780276" y="4491456"/>
                </a:moveTo>
                <a:cubicBezTo>
                  <a:pt x="8709907" y="4492282"/>
                  <a:pt x="8638082" y="4493382"/>
                  <a:pt x="8568621" y="4494455"/>
                </a:cubicBezTo>
                <a:cubicBezTo>
                  <a:pt x="8320765" y="4498278"/>
                  <a:pt x="8064491" y="4502240"/>
                  <a:pt x="7809482" y="4494620"/>
                </a:cubicBezTo>
                <a:cubicBezTo>
                  <a:pt x="7364551" y="4480535"/>
                  <a:pt x="6859568" y="4432367"/>
                  <a:pt x="6487619" y="4181980"/>
                </a:cubicBezTo>
                <a:cubicBezTo>
                  <a:pt x="6332688" y="4077693"/>
                  <a:pt x="6198526" y="3945787"/>
                  <a:pt x="6077459" y="3778725"/>
                </a:cubicBezTo>
                <a:cubicBezTo>
                  <a:pt x="5948662" y="3600989"/>
                  <a:pt x="5852930" y="3409306"/>
                  <a:pt x="5776235" y="3245242"/>
                </a:cubicBezTo>
                <a:cubicBezTo>
                  <a:pt x="5770761" y="3233496"/>
                  <a:pt x="5765342" y="3221695"/>
                  <a:pt x="5759950" y="3209865"/>
                </a:cubicBezTo>
                <a:cubicBezTo>
                  <a:pt x="5775053" y="3219439"/>
                  <a:pt x="5790265" y="3228929"/>
                  <a:pt x="5805615" y="3238255"/>
                </a:cubicBezTo>
                <a:cubicBezTo>
                  <a:pt x="5810704" y="3247911"/>
                  <a:pt x="5815793" y="3257594"/>
                  <a:pt x="5820938" y="3267167"/>
                </a:cubicBezTo>
                <a:cubicBezTo>
                  <a:pt x="5899421" y="3412882"/>
                  <a:pt x="6007201" y="3602034"/>
                  <a:pt x="6145159" y="3772783"/>
                </a:cubicBezTo>
                <a:cubicBezTo>
                  <a:pt x="6272168" y="3929997"/>
                  <a:pt x="6409796" y="4054310"/>
                  <a:pt x="6565937" y="4152875"/>
                </a:cubicBezTo>
                <a:cubicBezTo>
                  <a:pt x="6935493" y="4386179"/>
                  <a:pt x="7414893" y="4436603"/>
                  <a:pt x="7877925" y="4456327"/>
                </a:cubicBezTo>
                <a:cubicBezTo>
                  <a:pt x="8102041" y="4465433"/>
                  <a:pt x="8327532" y="4466506"/>
                  <a:pt x="8545596" y="4467523"/>
                </a:cubicBezTo>
                <a:cubicBezTo>
                  <a:pt x="8641355" y="4467991"/>
                  <a:pt x="8740388" y="4468459"/>
                  <a:pt x="8837192" y="4469614"/>
                </a:cubicBezTo>
                <a:cubicBezTo>
                  <a:pt x="8980926" y="4471320"/>
                  <a:pt x="9117619" y="4477537"/>
                  <a:pt x="9249029" y="4488348"/>
                </a:cubicBezTo>
                <a:cubicBezTo>
                  <a:pt x="9245343" y="4489228"/>
                  <a:pt x="9241657" y="4490108"/>
                  <a:pt x="9237971" y="4490961"/>
                </a:cubicBezTo>
                <a:cubicBezTo>
                  <a:pt x="9227435" y="4493437"/>
                  <a:pt x="9216899" y="4495940"/>
                  <a:pt x="9206308" y="4498444"/>
                </a:cubicBezTo>
                <a:cubicBezTo>
                  <a:pt x="9070689" y="4492007"/>
                  <a:pt x="8929292" y="4489723"/>
                  <a:pt x="8780276" y="4491456"/>
                </a:cubicBezTo>
                <a:close/>
                <a:moveTo>
                  <a:pt x="9238603" y="4493630"/>
                </a:moveTo>
                <a:cubicBezTo>
                  <a:pt x="9245013" y="4492116"/>
                  <a:pt x="9251450" y="4490604"/>
                  <a:pt x="9257887" y="4489090"/>
                </a:cubicBezTo>
                <a:cubicBezTo>
                  <a:pt x="9270486" y="4490136"/>
                  <a:pt x="9283031" y="4491236"/>
                  <a:pt x="9295520" y="4492392"/>
                </a:cubicBezTo>
                <a:lnTo>
                  <a:pt x="9279949" y="4495555"/>
                </a:lnTo>
                <a:cubicBezTo>
                  <a:pt x="9271312" y="4497316"/>
                  <a:pt x="9262619" y="4499104"/>
                  <a:pt x="9253926" y="4500864"/>
                </a:cubicBezTo>
                <a:cubicBezTo>
                  <a:pt x="9241437" y="4500177"/>
                  <a:pt x="9228893" y="4499516"/>
                  <a:pt x="9216294" y="4498911"/>
                </a:cubicBezTo>
                <a:cubicBezTo>
                  <a:pt x="9223749" y="4497151"/>
                  <a:pt x="9231176" y="4495390"/>
                  <a:pt x="9238603" y="4493630"/>
                </a:cubicBezTo>
                <a:close/>
                <a:moveTo>
                  <a:pt x="9266498" y="4487055"/>
                </a:moveTo>
                <a:cubicBezTo>
                  <a:pt x="9280720" y="4483699"/>
                  <a:pt x="9294915" y="4480343"/>
                  <a:pt x="9309137" y="4476986"/>
                </a:cubicBezTo>
                <a:cubicBezTo>
                  <a:pt x="9321983" y="4478555"/>
                  <a:pt x="9334775" y="4480178"/>
                  <a:pt x="9347512" y="4481856"/>
                </a:cubicBezTo>
                <a:cubicBezTo>
                  <a:pt x="9344376" y="4482488"/>
                  <a:pt x="9341240" y="4483121"/>
                  <a:pt x="9338104" y="4483754"/>
                </a:cubicBezTo>
                <a:lnTo>
                  <a:pt x="9304873" y="4490493"/>
                </a:lnTo>
                <a:cubicBezTo>
                  <a:pt x="9292136" y="4489310"/>
                  <a:pt x="9279344" y="4488155"/>
                  <a:pt x="9266498" y="4487055"/>
                </a:cubicBezTo>
                <a:close/>
                <a:moveTo>
                  <a:pt x="9338654" y="4486450"/>
                </a:moveTo>
                <a:cubicBezTo>
                  <a:pt x="9344404" y="4485294"/>
                  <a:pt x="9350152" y="4484139"/>
                  <a:pt x="9355902" y="4482956"/>
                </a:cubicBezTo>
                <a:cubicBezTo>
                  <a:pt x="9368446" y="4484634"/>
                  <a:pt x="9380962" y="4486367"/>
                  <a:pt x="9393424" y="4488155"/>
                </a:cubicBezTo>
                <a:cubicBezTo>
                  <a:pt x="9379559" y="4490466"/>
                  <a:pt x="9365695" y="4492777"/>
                  <a:pt x="9351858" y="4495115"/>
                </a:cubicBezTo>
                <a:cubicBezTo>
                  <a:pt x="9339397" y="4493822"/>
                  <a:pt x="9326907" y="4492584"/>
                  <a:pt x="9314363" y="4491374"/>
                </a:cubicBezTo>
                <a:lnTo>
                  <a:pt x="9338654" y="4486450"/>
                </a:lnTo>
                <a:close/>
                <a:moveTo>
                  <a:pt x="9364182" y="4481278"/>
                </a:moveTo>
                <a:cubicBezTo>
                  <a:pt x="9378322" y="4478417"/>
                  <a:pt x="9392489" y="4475556"/>
                  <a:pt x="9406656" y="4472668"/>
                </a:cubicBezTo>
                <a:cubicBezTo>
                  <a:pt x="9419393" y="4474896"/>
                  <a:pt x="9432074" y="4477207"/>
                  <a:pt x="9444701" y="4479545"/>
                </a:cubicBezTo>
                <a:cubicBezTo>
                  <a:pt x="9430561" y="4481911"/>
                  <a:pt x="9416422" y="4484276"/>
                  <a:pt x="9402309" y="4486642"/>
                </a:cubicBezTo>
                <a:cubicBezTo>
                  <a:pt x="9389656" y="4484799"/>
                  <a:pt x="9376946" y="4483011"/>
                  <a:pt x="9364182" y="4481278"/>
                </a:cubicBezTo>
                <a:close/>
                <a:moveTo>
                  <a:pt x="9452569" y="4481030"/>
                </a:moveTo>
                <a:cubicBezTo>
                  <a:pt x="9465058" y="4483396"/>
                  <a:pt x="9477519" y="4485817"/>
                  <a:pt x="9489898" y="4488293"/>
                </a:cubicBezTo>
                <a:cubicBezTo>
                  <a:pt x="9476171" y="4490053"/>
                  <a:pt x="9462417" y="4491841"/>
                  <a:pt x="9448635" y="4493630"/>
                </a:cubicBezTo>
                <a:cubicBezTo>
                  <a:pt x="9436228" y="4491676"/>
                  <a:pt x="9423767" y="4489778"/>
                  <a:pt x="9411250" y="4487935"/>
                </a:cubicBezTo>
                <a:cubicBezTo>
                  <a:pt x="9425004" y="4485624"/>
                  <a:pt x="9438786" y="4483341"/>
                  <a:pt x="9452569" y="4481030"/>
                </a:cubicBezTo>
                <a:close/>
                <a:moveTo>
                  <a:pt x="9460464" y="4479710"/>
                </a:moveTo>
                <a:cubicBezTo>
                  <a:pt x="9474521" y="4477372"/>
                  <a:pt x="9488606" y="4475033"/>
                  <a:pt x="9502690" y="4472695"/>
                </a:cubicBezTo>
                <a:cubicBezTo>
                  <a:pt x="9515344" y="4475638"/>
                  <a:pt x="9527916" y="4478692"/>
                  <a:pt x="9540460" y="4481800"/>
                </a:cubicBezTo>
                <a:cubicBezTo>
                  <a:pt x="9526458" y="4483589"/>
                  <a:pt x="9512428" y="4485377"/>
                  <a:pt x="9498371" y="4487192"/>
                </a:cubicBezTo>
                <a:cubicBezTo>
                  <a:pt x="9485800" y="4484634"/>
                  <a:pt x="9473145" y="4482131"/>
                  <a:pt x="9460464" y="4479710"/>
                </a:cubicBezTo>
                <a:close/>
                <a:moveTo>
                  <a:pt x="9547833" y="4483644"/>
                </a:moveTo>
                <a:cubicBezTo>
                  <a:pt x="9559826" y="4486642"/>
                  <a:pt x="9571793" y="4489723"/>
                  <a:pt x="9583705" y="4492887"/>
                </a:cubicBezTo>
                <a:cubicBezTo>
                  <a:pt x="9570170" y="4494070"/>
                  <a:pt x="9556553" y="4495280"/>
                  <a:pt x="9542881" y="4496518"/>
                </a:cubicBezTo>
                <a:cubicBezTo>
                  <a:pt x="9530887" y="4493932"/>
                  <a:pt x="9518838" y="4491374"/>
                  <a:pt x="9506762" y="4488898"/>
                </a:cubicBezTo>
                <a:cubicBezTo>
                  <a:pt x="9520461" y="4487110"/>
                  <a:pt x="9534161" y="4485377"/>
                  <a:pt x="9547833" y="4483644"/>
                </a:cubicBezTo>
                <a:close/>
                <a:moveTo>
                  <a:pt x="9555343" y="4482681"/>
                </a:moveTo>
                <a:cubicBezTo>
                  <a:pt x="9569372" y="4480893"/>
                  <a:pt x="9583347" y="4479132"/>
                  <a:pt x="9597321" y="4477399"/>
                </a:cubicBezTo>
                <a:cubicBezTo>
                  <a:pt x="9609398" y="4481030"/>
                  <a:pt x="9621447" y="4484772"/>
                  <a:pt x="9633413" y="4488568"/>
                </a:cubicBezTo>
                <a:cubicBezTo>
                  <a:pt x="9619576" y="4489751"/>
                  <a:pt x="9605684" y="4490961"/>
                  <a:pt x="9591737" y="4492171"/>
                </a:cubicBezTo>
                <a:cubicBezTo>
                  <a:pt x="9579661" y="4488953"/>
                  <a:pt x="9567529" y="4485762"/>
                  <a:pt x="9555343" y="4482681"/>
                </a:cubicBezTo>
                <a:close/>
                <a:moveTo>
                  <a:pt x="9640263" y="4490741"/>
                </a:moveTo>
                <a:cubicBezTo>
                  <a:pt x="9652174" y="4494565"/>
                  <a:pt x="9664058" y="4498471"/>
                  <a:pt x="9675887" y="4502432"/>
                </a:cubicBezTo>
                <a:cubicBezTo>
                  <a:pt x="9662352" y="4503010"/>
                  <a:pt x="9648901" y="4503615"/>
                  <a:pt x="9635476" y="4504220"/>
                </a:cubicBezTo>
                <a:cubicBezTo>
                  <a:pt x="9623538" y="4500837"/>
                  <a:pt x="9611571" y="4497508"/>
                  <a:pt x="9599550" y="4494235"/>
                </a:cubicBezTo>
                <a:cubicBezTo>
                  <a:pt x="9613167" y="4493052"/>
                  <a:pt x="9626728" y="4491896"/>
                  <a:pt x="9640263" y="4490741"/>
                </a:cubicBezTo>
                <a:close/>
                <a:moveTo>
                  <a:pt x="9647415" y="4490136"/>
                </a:moveTo>
                <a:cubicBezTo>
                  <a:pt x="9661307" y="4488953"/>
                  <a:pt x="9675172" y="4487825"/>
                  <a:pt x="9688982" y="4486697"/>
                </a:cubicBezTo>
                <a:cubicBezTo>
                  <a:pt x="9700948" y="4491209"/>
                  <a:pt x="9712859" y="4495803"/>
                  <a:pt x="9724716" y="4500479"/>
                </a:cubicBezTo>
                <a:cubicBezTo>
                  <a:pt x="9710906" y="4501002"/>
                  <a:pt x="9697179" y="4501552"/>
                  <a:pt x="9683507" y="4502130"/>
                </a:cubicBezTo>
                <a:cubicBezTo>
                  <a:pt x="9671513" y="4498058"/>
                  <a:pt x="9659491" y="4494042"/>
                  <a:pt x="9647415" y="4490136"/>
                </a:cubicBezTo>
                <a:close/>
                <a:moveTo>
                  <a:pt x="9731042" y="4503010"/>
                </a:moveTo>
                <a:cubicBezTo>
                  <a:pt x="9742899" y="4507742"/>
                  <a:pt x="9754700" y="4512583"/>
                  <a:pt x="9766447" y="4517507"/>
                </a:cubicBezTo>
                <a:cubicBezTo>
                  <a:pt x="9753215" y="4517370"/>
                  <a:pt x="9739901" y="4517260"/>
                  <a:pt x="9726504" y="4517177"/>
                </a:cubicBezTo>
                <a:cubicBezTo>
                  <a:pt x="9714620" y="4512886"/>
                  <a:pt x="9702709" y="4508677"/>
                  <a:pt x="9690714" y="4504578"/>
                </a:cubicBezTo>
                <a:cubicBezTo>
                  <a:pt x="9704112" y="4504028"/>
                  <a:pt x="9717536" y="4503505"/>
                  <a:pt x="9731042" y="4503010"/>
                </a:cubicBezTo>
                <a:close/>
                <a:moveTo>
                  <a:pt x="9737810" y="4502735"/>
                </a:moveTo>
                <a:cubicBezTo>
                  <a:pt x="9751454" y="4502240"/>
                  <a:pt x="9765154" y="4501772"/>
                  <a:pt x="9778908" y="4501305"/>
                </a:cubicBezTo>
                <a:cubicBezTo>
                  <a:pt x="9790765" y="4506806"/>
                  <a:pt x="9802566" y="4512391"/>
                  <a:pt x="9814285" y="4518113"/>
                </a:cubicBezTo>
                <a:cubicBezTo>
                  <a:pt x="9800833" y="4517892"/>
                  <a:pt x="9787299" y="4517727"/>
                  <a:pt x="9773681" y="4517562"/>
                </a:cubicBezTo>
                <a:cubicBezTo>
                  <a:pt x="9761798" y="4512528"/>
                  <a:pt x="9749831" y="4507576"/>
                  <a:pt x="9737810" y="4502735"/>
                </a:cubicBezTo>
                <a:close/>
                <a:moveTo>
                  <a:pt x="9820117" y="4520946"/>
                </a:moveTo>
                <a:cubicBezTo>
                  <a:pt x="9831588" y="4526558"/>
                  <a:pt x="9843005" y="4532307"/>
                  <a:pt x="9854366" y="4538139"/>
                </a:cubicBezTo>
                <a:cubicBezTo>
                  <a:pt x="9841326" y="4537259"/>
                  <a:pt x="9828232" y="4536379"/>
                  <a:pt x="9815083" y="4535581"/>
                </a:cubicBezTo>
                <a:cubicBezTo>
                  <a:pt x="9803556" y="4530437"/>
                  <a:pt x="9792003" y="4525347"/>
                  <a:pt x="9780366" y="4520396"/>
                </a:cubicBezTo>
                <a:cubicBezTo>
                  <a:pt x="9793680" y="4520533"/>
                  <a:pt x="9806940" y="4520726"/>
                  <a:pt x="9820117" y="4520946"/>
                </a:cubicBezTo>
                <a:close/>
                <a:moveTo>
                  <a:pt x="9820777" y="4518195"/>
                </a:moveTo>
                <a:cubicBezTo>
                  <a:pt x="9808948" y="4512391"/>
                  <a:pt x="9797036" y="4506696"/>
                  <a:pt x="9785043" y="4501112"/>
                </a:cubicBezTo>
                <a:cubicBezTo>
                  <a:pt x="9798908" y="4500644"/>
                  <a:pt x="9812800" y="4500232"/>
                  <a:pt x="9826774" y="4499847"/>
                </a:cubicBezTo>
                <a:cubicBezTo>
                  <a:pt x="9838548" y="4506091"/>
                  <a:pt x="9850267" y="4512473"/>
                  <a:pt x="9861903" y="4518965"/>
                </a:cubicBezTo>
                <a:cubicBezTo>
                  <a:pt x="9848259" y="4518690"/>
                  <a:pt x="9834559" y="4518415"/>
                  <a:pt x="9820777" y="4518195"/>
                </a:cubicBezTo>
                <a:close/>
                <a:moveTo>
                  <a:pt x="9779458" y="4498554"/>
                </a:moveTo>
                <a:cubicBezTo>
                  <a:pt x="9767574" y="4493052"/>
                  <a:pt x="9755608" y="4487632"/>
                  <a:pt x="9743559" y="4482323"/>
                </a:cubicBezTo>
                <a:cubicBezTo>
                  <a:pt x="9757864" y="4481223"/>
                  <a:pt x="9772141" y="4480122"/>
                  <a:pt x="9786363" y="4479077"/>
                </a:cubicBezTo>
                <a:cubicBezTo>
                  <a:pt x="9798247" y="4484992"/>
                  <a:pt x="9810049" y="4491071"/>
                  <a:pt x="9821795" y="4497233"/>
                </a:cubicBezTo>
                <a:cubicBezTo>
                  <a:pt x="9807628" y="4497646"/>
                  <a:pt x="9793516" y="4498086"/>
                  <a:pt x="9779458" y="4498554"/>
                </a:cubicBezTo>
                <a:close/>
                <a:moveTo>
                  <a:pt x="9738140" y="4479985"/>
                </a:moveTo>
                <a:cubicBezTo>
                  <a:pt x="9726091" y="4474758"/>
                  <a:pt x="9713987" y="4469587"/>
                  <a:pt x="9701801" y="4464552"/>
                </a:cubicBezTo>
                <a:cubicBezTo>
                  <a:pt x="9716436" y="4462820"/>
                  <a:pt x="9731070" y="4461059"/>
                  <a:pt x="9745650" y="4459353"/>
                </a:cubicBezTo>
                <a:cubicBezTo>
                  <a:pt x="9757672" y="4464993"/>
                  <a:pt x="9769610" y="4470769"/>
                  <a:pt x="9781494" y="4476656"/>
                </a:cubicBezTo>
                <a:cubicBezTo>
                  <a:pt x="9767107" y="4477757"/>
                  <a:pt x="9752637" y="4478857"/>
                  <a:pt x="9738140" y="4479985"/>
                </a:cubicBezTo>
                <a:close/>
                <a:moveTo>
                  <a:pt x="9696574" y="4462434"/>
                </a:moveTo>
                <a:cubicBezTo>
                  <a:pt x="9683947" y="4457235"/>
                  <a:pt x="9671265" y="4452173"/>
                  <a:pt x="9658474" y="4447222"/>
                </a:cubicBezTo>
                <a:cubicBezTo>
                  <a:pt x="9673384" y="4444829"/>
                  <a:pt x="9688321" y="4442463"/>
                  <a:pt x="9703259" y="4440097"/>
                </a:cubicBezTo>
                <a:cubicBezTo>
                  <a:pt x="9715885" y="4445654"/>
                  <a:pt x="9728402" y="4451348"/>
                  <a:pt x="9740863" y="4457153"/>
                </a:cubicBezTo>
                <a:cubicBezTo>
                  <a:pt x="9726119" y="4458886"/>
                  <a:pt x="9711374" y="4460646"/>
                  <a:pt x="9696574" y="4462434"/>
                </a:cubicBezTo>
                <a:close/>
                <a:moveTo>
                  <a:pt x="9653384" y="4445269"/>
                </a:moveTo>
                <a:cubicBezTo>
                  <a:pt x="9640621" y="4440372"/>
                  <a:pt x="9627774" y="4435586"/>
                  <a:pt x="9614872" y="4430909"/>
                </a:cubicBezTo>
                <a:cubicBezTo>
                  <a:pt x="9630084" y="4427883"/>
                  <a:pt x="9645297" y="4424884"/>
                  <a:pt x="9660509" y="4421913"/>
                </a:cubicBezTo>
                <a:cubicBezTo>
                  <a:pt x="9673301" y="4427168"/>
                  <a:pt x="9685955" y="4432560"/>
                  <a:pt x="9698555" y="4438061"/>
                </a:cubicBezTo>
                <a:cubicBezTo>
                  <a:pt x="9683480" y="4440455"/>
                  <a:pt x="9668432" y="4442848"/>
                  <a:pt x="9653384" y="4445269"/>
                </a:cubicBezTo>
                <a:close/>
                <a:moveTo>
                  <a:pt x="9609866" y="4429093"/>
                </a:moveTo>
                <a:cubicBezTo>
                  <a:pt x="9596826" y="4424389"/>
                  <a:pt x="9583705" y="4419850"/>
                  <a:pt x="9570500" y="4415366"/>
                </a:cubicBezTo>
                <a:cubicBezTo>
                  <a:pt x="9585960" y="4411763"/>
                  <a:pt x="9601420" y="4408159"/>
                  <a:pt x="9616880" y="4404555"/>
                </a:cubicBezTo>
                <a:cubicBezTo>
                  <a:pt x="9629974" y="4409589"/>
                  <a:pt x="9642958" y="4414761"/>
                  <a:pt x="9655861" y="4420015"/>
                </a:cubicBezTo>
                <a:cubicBezTo>
                  <a:pt x="9640510" y="4423041"/>
                  <a:pt x="9625188" y="4426040"/>
                  <a:pt x="9609866" y="4429093"/>
                </a:cubicBezTo>
                <a:close/>
                <a:moveTo>
                  <a:pt x="9604583" y="4430139"/>
                </a:moveTo>
                <a:cubicBezTo>
                  <a:pt x="9589371" y="4433137"/>
                  <a:pt x="9574186" y="4436163"/>
                  <a:pt x="9559001" y="4439189"/>
                </a:cubicBezTo>
                <a:cubicBezTo>
                  <a:pt x="9545907" y="4435145"/>
                  <a:pt x="9532730" y="4431184"/>
                  <a:pt x="9519498" y="4427333"/>
                </a:cubicBezTo>
                <a:cubicBezTo>
                  <a:pt x="9534793" y="4423729"/>
                  <a:pt x="9550115" y="4420153"/>
                  <a:pt x="9565438" y="4416549"/>
                </a:cubicBezTo>
                <a:cubicBezTo>
                  <a:pt x="9578588" y="4420978"/>
                  <a:pt x="9591599" y="4425517"/>
                  <a:pt x="9604583" y="4430139"/>
                </a:cubicBezTo>
                <a:close/>
                <a:moveTo>
                  <a:pt x="9514134" y="4425765"/>
                </a:moveTo>
                <a:cubicBezTo>
                  <a:pt x="9390756" y="4390058"/>
                  <a:pt x="9260610" y="4362907"/>
                  <a:pt x="9121965" y="4343815"/>
                </a:cubicBezTo>
                <a:cubicBezTo>
                  <a:pt x="8895786" y="4312675"/>
                  <a:pt x="8661354" y="4290393"/>
                  <a:pt x="8434624" y="4268881"/>
                </a:cubicBezTo>
                <a:cubicBezTo>
                  <a:pt x="8364642" y="4262224"/>
                  <a:pt x="8292265" y="4255346"/>
                  <a:pt x="8220852" y="4248276"/>
                </a:cubicBezTo>
                <a:cubicBezTo>
                  <a:pt x="7837239" y="4209654"/>
                  <a:pt x="7359847" y="4161568"/>
                  <a:pt x="6966358" y="3993460"/>
                </a:cubicBezTo>
                <a:cubicBezTo>
                  <a:pt x="6803642" y="3923973"/>
                  <a:pt x="6649922" y="3838695"/>
                  <a:pt x="6496422" y="3732757"/>
                </a:cubicBezTo>
                <a:cubicBezTo>
                  <a:pt x="6357859" y="3637108"/>
                  <a:pt x="6219791" y="3523001"/>
                  <a:pt x="6074901" y="3384273"/>
                </a:cubicBezTo>
                <a:cubicBezTo>
                  <a:pt x="6090361" y="3391728"/>
                  <a:pt x="6105959" y="3399045"/>
                  <a:pt x="6121584" y="3406280"/>
                </a:cubicBezTo>
                <a:cubicBezTo>
                  <a:pt x="6272141" y="3533014"/>
                  <a:pt x="6417306" y="3638236"/>
                  <a:pt x="6564809" y="3727448"/>
                </a:cubicBezTo>
                <a:cubicBezTo>
                  <a:pt x="6722931" y="3823097"/>
                  <a:pt x="6880035" y="3900672"/>
                  <a:pt x="7045144" y="3964631"/>
                </a:cubicBezTo>
                <a:cubicBezTo>
                  <a:pt x="7426584" y="4112382"/>
                  <a:pt x="7864583" y="4161953"/>
                  <a:pt x="8288139" y="4209874"/>
                </a:cubicBezTo>
                <a:lnTo>
                  <a:pt x="8289102" y="4209984"/>
                </a:lnTo>
                <a:cubicBezTo>
                  <a:pt x="8327120" y="4214220"/>
                  <a:pt x="8365138" y="4218402"/>
                  <a:pt x="8403072" y="4222583"/>
                </a:cubicBezTo>
                <a:cubicBezTo>
                  <a:pt x="8659126" y="4250835"/>
                  <a:pt x="8923873" y="4280022"/>
                  <a:pt x="9178469" y="4321946"/>
                </a:cubicBezTo>
                <a:cubicBezTo>
                  <a:pt x="9314006" y="4344228"/>
                  <a:pt x="9440795" y="4375066"/>
                  <a:pt x="9560431" y="4414899"/>
                </a:cubicBezTo>
                <a:cubicBezTo>
                  <a:pt x="9544972" y="4418502"/>
                  <a:pt x="9529566" y="4422134"/>
                  <a:pt x="9514134" y="4425765"/>
                </a:cubicBezTo>
                <a:close/>
                <a:moveTo>
                  <a:pt x="6494854" y="3735013"/>
                </a:moveTo>
                <a:cubicBezTo>
                  <a:pt x="6648519" y="3841060"/>
                  <a:pt x="6802377" y="3926421"/>
                  <a:pt x="6965258" y="3995991"/>
                </a:cubicBezTo>
                <a:cubicBezTo>
                  <a:pt x="7359159" y="4164264"/>
                  <a:pt x="7836772" y="4212377"/>
                  <a:pt x="8220550" y="4251027"/>
                </a:cubicBezTo>
                <a:cubicBezTo>
                  <a:pt x="8291991" y="4258097"/>
                  <a:pt x="8364367" y="4264974"/>
                  <a:pt x="8434377" y="4271604"/>
                </a:cubicBezTo>
                <a:cubicBezTo>
                  <a:pt x="8661051" y="4293144"/>
                  <a:pt x="8895456" y="4315398"/>
                  <a:pt x="9121580" y="4346539"/>
                </a:cubicBezTo>
                <a:cubicBezTo>
                  <a:pt x="9258328" y="4365382"/>
                  <a:pt x="9386767" y="4392066"/>
                  <a:pt x="9508632" y="4427058"/>
                </a:cubicBezTo>
                <a:cubicBezTo>
                  <a:pt x="9493337" y="4430634"/>
                  <a:pt x="9478042" y="4434238"/>
                  <a:pt x="9462774" y="4437841"/>
                </a:cubicBezTo>
                <a:cubicBezTo>
                  <a:pt x="9337086" y="4407059"/>
                  <a:pt x="9205070" y="4384034"/>
                  <a:pt x="9065022" y="4368436"/>
                </a:cubicBezTo>
                <a:cubicBezTo>
                  <a:pt x="8865774" y="4346209"/>
                  <a:pt x="8659896" y="4330033"/>
                  <a:pt x="8460786" y="4314408"/>
                </a:cubicBezTo>
                <a:cubicBezTo>
                  <a:pt x="8359828" y="4306486"/>
                  <a:pt x="8255431" y="4298288"/>
                  <a:pt x="8152272" y="4289347"/>
                </a:cubicBezTo>
                <a:cubicBezTo>
                  <a:pt x="7697218" y="4249019"/>
                  <a:pt x="7258009" y="4198458"/>
                  <a:pt x="6886554" y="4024875"/>
                </a:cubicBezTo>
                <a:cubicBezTo>
                  <a:pt x="6725682" y="3949693"/>
                  <a:pt x="6575207" y="3856658"/>
                  <a:pt x="6426604" y="3740405"/>
                </a:cubicBezTo>
                <a:cubicBezTo>
                  <a:pt x="6292469" y="3635485"/>
                  <a:pt x="6162985" y="3513455"/>
                  <a:pt x="6019800" y="3357039"/>
                </a:cubicBezTo>
                <a:cubicBezTo>
                  <a:pt x="6035370" y="3364906"/>
                  <a:pt x="6051023" y="3372692"/>
                  <a:pt x="6066813" y="3380339"/>
                </a:cubicBezTo>
                <a:cubicBezTo>
                  <a:pt x="6214069" y="3521818"/>
                  <a:pt x="6354200" y="3637933"/>
                  <a:pt x="6494854" y="3735013"/>
                </a:cubicBezTo>
                <a:close/>
                <a:moveTo>
                  <a:pt x="6014381" y="3351097"/>
                </a:moveTo>
                <a:cubicBezTo>
                  <a:pt x="6013528" y="3350162"/>
                  <a:pt x="6012675" y="3349226"/>
                  <a:pt x="6011822" y="3348291"/>
                </a:cubicBezTo>
                <a:cubicBezTo>
                  <a:pt x="6002442" y="3338003"/>
                  <a:pt x="5993062" y="3327549"/>
                  <a:pt x="5983681" y="3317013"/>
                </a:cubicBezTo>
                <a:cubicBezTo>
                  <a:pt x="5998068" y="3325294"/>
                  <a:pt x="6012510" y="3333491"/>
                  <a:pt x="6027062" y="3341579"/>
                </a:cubicBezTo>
                <a:cubicBezTo>
                  <a:pt x="6036994" y="3351427"/>
                  <a:pt x="6046979" y="3361193"/>
                  <a:pt x="6056993" y="3370876"/>
                </a:cubicBezTo>
                <a:cubicBezTo>
                  <a:pt x="6058038" y="3371894"/>
                  <a:pt x="6059083" y="3372884"/>
                  <a:pt x="6060101" y="3373874"/>
                </a:cubicBezTo>
                <a:cubicBezTo>
                  <a:pt x="6044751" y="3366392"/>
                  <a:pt x="6029539" y="3358772"/>
                  <a:pt x="6014381" y="3351097"/>
                </a:cubicBezTo>
                <a:close/>
                <a:moveTo>
                  <a:pt x="6007421" y="3347521"/>
                </a:moveTo>
                <a:cubicBezTo>
                  <a:pt x="5991988" y="3339681"/>
                  <a:pt x="5976693" y="3331703"/>
                  <a:pt x="5961481" y="3323643"/>
                </a:cubicBezTo>
                <a:cubicBezTo>
                  <a:pt x="5951826" y="3311539"/>
                  <a:pt x="5942170" y="3299297"/>
                  <a:pt x="5932542" y="3286891"/>
                </a:cubicBezTo>
                <a:cubicBezTo>
                  <a:pt x="5946984" y="3295584"/>
                  <a:pt x="5961536" y="3304167"/>
                  <a:pt x="5976171" y="3312639"/>
                </a:cubicBezTo>
                <a:cubicBezTo>
                  <a:pt x="5986569" y="3324413"/>
                  <a:pt x="5996968" y="3336049"/>
                  <a:pt x="6007421" y="3347521"/>
                </a:cubicBezTo>
                <a:close/>
                <a:moveTo>
                  <a:pt x="5927892" y="3280922"/>
                </a:moveTo>
                <a:cubicBezTo>
                  <a:pt x="5918650" y="3268955"/>
                  <a:pt x="5909406" y="3256824"/>
                  <a:pt x="5900164" y="3244554"/>
                </a:cubicBezTo>
                <a:cubicBezTo>
                  <a:pt x="5913478" y="3253605"/>
                  <a:pt x="5926847" y="3262545"/>
                  <a:pt x="5940326" y="3271431"/>
                </a:cubicBezTo>
                <a:cubicBezTo>
                  <a:pt x="5950340" y="3283150"/>
                  <a:pt x="5960381" y="3294731"/>
                  <a:pt x="5970394" y="3306147"/>
                </a:cubicBezTo>
                <a:cubicBezTo>
                  <a:pt x="5956144" y="3297812"/>
                  <a:pt x="5941977" y="3289422"/>
                  <a:pt x="5927892" y="3280922"/>
                </a:cubicBezTo>
                <a:close/>
                <a:moveTo>
                  <a:pt x="5921456" y="3277070"/>
                </a:moveTo>
                <a:cubicBezTo>
                  <a:pt x="5907179" y="3268377"/>
                  <a:pt x="5892956" y="3259630"/>
                  <a:pt x="5878872" y="3250771"/>
                </a:cubicBezTo>
                <a:cubicBezTo>
                  <a:pt x="5870151" y="3237870"/>
                  <a:pt x="5861541" y="3224940"/>
                  <a:pt x="5852985" y="3211956"/>
                </a:cubicBezTo>
                <a:cubicBezTo>
                  <a:pt x="5866300" y="3221337"/>
                  <a:pt x="5879697" y="3230635"/>
                  <a:pt x="5893176" y="3239850"/>
                </a:cubicBezTo>
                <a:cubicBezTo>
                  <a:pt x="5902612" y="3252422"/>
                  <a:pt x="5912020" y="3264828"/>
                  <a:pt x="5921456" y="3277070"/>
                </a:cubicBezTo>
                <a:close/>
                <a:moveTo>
                  <a:pt x="5848804" y="3205574"/>
                </a:moveTo>
                <a:cubicBezTo>
                  <a:pt x="5840551" y="3192975"/>
                  <a:pt x="5832381" y="3180321"/>
                  <a:pt x="5824266" y="3167639"/>
                </a:cubicBezTo>
                <a:cubicBezTo>
                  <a:pt x="5836562" y="3177405"/>
                  <a:pt x="5848886" y="3187088"/>
                  <a:pt x="5861293" y="3196661"/>
                </a:cubicBezTo>
                <a:cubicBezTo>
                  <a:pt x="5870233" y="3208930"/>
                  <a:pt x="5879146" y="3221034"/>
                  <a:pt x="5888032" y="3232946"/>
                </a:cubicBezTo>
                <a:cubicBezTo>
                  <a:pt x="5874883" y="3223923"/>
                  <a:pt x="5861816" y="3214790"/>
                  <a:pt x="5848804" y="3205574"/>
                </a:cubicBezTo>
                <a:close/>
                <a:moveTo>
                  <a:pt x="5842587" y="3201118"/>
                </a:moveTo>
                <a:cubicBezTo>
                  <a:pt x="5829328" y="3191655"/>
                  <a:pt x="5816123" y="3182109"/>
                  <a:pt x="5803029" y="3172481"/>
                </a:cubicBezTo>
                <a:cubicBezTo>
                  <a:pt x="5795409" y="3159084"/>
                  <a:pt x="5787817" y="3145604"/>
                  <a:pt x="5780307" y="3132097"/>
                </a:cubicBezTo>
                <a:cubicBezTo>
                  <a:pt x="5792686" y="3142248"/>
                  <a:pt x="5805092" y="3152317"/>
                  <a:pt x="5817554" y="3162275"/>
                </a:cubicBezTo>
                <a:cubicBezTo>
                  <a:pt x="5825834" y="3175259"/>
                  <a:pt x="5834170" y="3188216"/>
                  <a:pt x="5842587" y="3201118"/>
                </a:cubicBezTo>
                <a:close/>
                <a:moveTo>
                  <a:pt x="5776620" y="3125496"/>
                </a:moveTo>
                <a:cubicBezTo>
                  <a:pt x="5769413" y="3112456"/>
                  <a:pt x="5762261" y="3099389"/>
                  <a:pt x="5755164" y="3086295"/>
                </a:cubicBezTo>
                <a:cubicBezTo>
                  <a:pt x="5766525" y="3096748"/>
                  <a:pt x="5777914" y="3107119"/>
                  <a:pt x="5789330" y="3117353"/>
                </a:cubicBezTo>
                <a:cubicBezTo>
                  <a:pt x="5797142" y="3129952"/>
                  <a:pt x="5804982" y="3142496"/>
                  <a:pt x="5812933" y="3155013"/>
                </a:cubicBezTo>
                <a:cubicBezTo>
                  <a:pt x="5800773" y="3145274"/>
                  <a:pt x="5788642" y="3135426"/>
                  <a:pt x="5776620" y="3125496"/>
                </a:cubicBezTo>
                <a:close/>
                <a:moveTo>
                  <a:pt x="5770871" y="3120764"/>
                </a:moveTo>
                <a:cubicBezTo>
                  <a:pt x="5758630" y="3110613"/>
                  <a:pt x="5746443" y="3100380"/>
                  <a:pt x="5734312" y="3090064"/>
                </a:cubicBezTo>
                <a:cubicBezTo>
                  <a:pt x="5727655" y="3076172"/>
                  <a:pt x="5721052" y="3062252"/>
                  <a:pt x="5714505" y="3048277"/>
                </a:cubicBezTo>
                <a:cubicBezTo>
                  <a:pt x="5725949" y="3059116"/>
                  <a:pt x="5737420" y="3069872"/>
                  <a:pt x="5748919" y="3080491"/>
                </a:cubicBezTo>
                <a:cubicBezTo>
                  <a:pt x="5756181" y="3093970"/>
                  <a:pt x="5763498" y="3107394"/>
                  <a:pt x="5770871" y="3120764"/>
                </a:cubicBezTo>
                <a:close/>
                <a:moveTo>
                  <a:pt x="5711341" y="3041483"/>
                </a:moveTo>
                <a:cubicBezTo>
                  <a:pt x="5704960" y="3027811"/>
                  <a:pt x="5698633" y="3014111"/>
                  <a:pt x="5692333" y="3000384"/>
                </a:cubicBezTo>
                <a:cubicBezTo>
                  <a:pt x="5702786" y="3011443"/>
                  <a:pt x="5713240" y="3022364"/>
                  <a:pt x="5723720" y="3033203"/>
                </a:cubicBezTo>
                <a:cubicBezTo>
                  <a:pt x="5730735" y="3046517"/>
                  <a:pt x="5737805" y="3059804"/>
                  <a:pt x="5744930" y="3073063"/>
                </a:cubicBezTo>
                <a:cubicBezTo>
                  <a:pt x="5733707" y="3062637"/>
                  <a:pt x="5722510" y="3052129"/>
                  <a:pt x="5711341" y="3041483"/>
                </a:cubicBezTo>
                <a:close/>
                <a:moveTo>
                  <a:pt x="5705922" y="3036339"/>
                </a:moveTo>
                <a:cubicBezTo>
                  <a:pt x="5694616" y="3025555"/>
                  <a:pt x="5683365" y="3014662"/>
                  <a:pt x="5672113" y="3003658"/>
                </a:cubicBezTo>
                <a:cubicBezTo>
                  <a:pt x="5666337" y="2989271"/>
                  <a:pt x="5660615" y="2974856"/>
                  <a:pt x="5654948" y="2960386"/>
                </a:cubicBezTo>
                <a:cubicBezTo>
                  <a:pt x="5665456" y="2971775"/>
                  <a:pt x="5675993" y="2983081"/>
                  <a:pt x="5686528" y="2994250"/>
                </a:cubicBezTo>
                <a:cubicBezTo>
                  <a:pt x="5692938" y="3008307"/>
                  <a:pt x="5699403" y="3022337"/>
                  <a:pt x="5705922" y="3036339"/>
                </a:cubicBezTo>
                <a:close/>
                <a:moveTo>
                  <a:pt x="5652197" y="2953344"/>
                </a:moveTo>
                <a:cubicBezTo>
                  <a:pt x="5646695" y="2939342"/>
                  <a:pt x="5641248" y="2925285"/>
                  <a:pt x="5635829" y="2911200"/>
                </a:cubicBezTo>
                <a:cubicBezTo>
                  <a:pt x="5645375" y="2922699"/>
                  <a:pt x="5654920" y="2934060"/>
                  <a:pt x="5664439" y="2945339"/>
                </a:cubicBezTo>
                <a:cubicBezTo>
                  <a:pt x="5670573" y="2959066"/>
                  <a:pt x="5676735" y="2972765"/>
                  <a:pt x="5682953" y="2986437"/>
                </a:cubicBezTo>
                <a:cubicBezTo>
                  <a:pt x="5672692" y="2975516"/>
                  <a:pt x="5662458" y="2964485"/>
                  <a:pt x="5652197" y="2953344"/>
                </a:cubicBezTo>
                <a:close/>
                <a:moveTo>
                  <a:pt x="5647053" y="2947732"/>
                </a:moveTo>
                <a:cubicBezTo>
                  <a:pt x="5638800" y="2938737"/>
                  <a:pt x="5630548" y="2929686"/>
                  <a:pt x="5622295" y="2920553"/>
                </a:cubicBezTo>
                <a:cubicBezTo>
                  <a:pt x="5620259" y="2918297"/>
                  <a:pt x="5618251" y="2916042"/>
                  <a:pt x="5616215" y="2913786"/>
                </a:cubicBezTo>
                <a:cubicBezTo>
                  <a:pt x="5611346" y="2899096"/>
                  <a:pt x="5606505" y="2884379"/>
                  <a:pt x="5601663" y="2869606"/>
                </a:cubicBezTo>
                <a:cubicBezTo>
                  <a:pt x="5602433" y="2870542"/>
                  <a:pt x="5603204" y="2871477"/>
                  <a:pt x="5603946" y="2872440"/>
                </a:cubicBezTo>
                <a:cubicBezTo>
                  <a:pt x="5612749" y="2883251"/>
                  <a:pt x="5621552" y="2893924"/>
                  <a:pt x="5630327" y="2904543"/>
                </a:cubicBezTo>
                <a:cubicBezTo>
                  <a:pt x="5635884" y="2918985"/>
                  <a:pt x="5641441" y="2933400"/>
                  <a:pt x="5647053" y="2947732"/>
                </a:cubicBezTo>
                <a:close/>
                <a:moveTo>
                  <a:pt x="5606092" y="2870707"/>
                </a:moveTo>
                <a:cubicBezTo>
                  <a:pt x="5603836" y="2867901"/>
                  <a:pt x="5601553" y="2865095"/>
                  <a:pt x="5599297" y="2862289"/>
                </a:cubicBezTo>
                <a:cubicBezTo>
                  <a:pt x="5594621" y="2848012"/>
                  <a:pt x="5589999" y="2833680"/>
                  <a:pt x="5585378" y="2819320"/>
                </a:cubicBezTo>
                <a:cubicBezTo>
                  <a:pt x="5586148" y="2820365"/>
                  <a:pt x="5586891" y="2821438"/>
                  <a:pt x="5587661" y="2822484"/>
                </a:cubicBezTo>
                <a:cubicBezTo>
                  <a:pt x="5595583" y="2833267"/>
                  <a:pt x="5603423" y="2843886"/>
                  <a:pt x="5611291" y="2854449"/>
                </a:cubicBezTo>
                <a:cubicBezTo>
                  <a:pt x="5616573" y="2868506"/>
                  <a:pt x="5621910" y="2882508"/>
                  <a:pt x="5627246" y="2896483"/>
                </a:cubicBezTo>
                <a:cubicBezTo>
                  <a:pt x="5620204" y="2887955"/>
                  <a:pt x="5613162" y="2879372"/>
                  <a:pt x="5606092" y="2870707"/>
                </a:cubicBezTo>
                <a:close/>
                <a:moveTo>
                  <a:pt x="5594428" y="2856292"/>
                </a:moveTo>
                <a:cubicBezTo>
                  <a:pt x="5585075" y="2844711"/>
                  <a:pt x="5575695" y="2832964"/>
                  <a:pt x="5566286" y="2821081"/>
                </a:cubicBezTo>
                <a:cubicBezTo>
                  <a:pt x="5562187" y="2806116"/>
                  <a:pt x="5558116" y="2791123"/>
                  <a:pt x="5554072" y="2776076"/>
                </a:cubicBezTo>
                <a:cubicBezTo>
                  <a:pt x="5562738" y="2788152"/>
                  <a:pt x="5571458" y="2800201"/>
                  <a:pt x="5580178" y="2812195"/>
                </a:cubicBezTo>
                <a:cubicBezTo>
                  <a:pt x="5584910" y="2826940"/>
                  <a:pt x="5589669" y="2841630"/>
                  <a:pt x="5594428" y="2856292"/>
                </a:cubicBezTo>
                <a:close/>
                <a:moveTo>
                  <a:pt x="5552037" y="2768538"/>
                </a:moveTo>
                <a:cubicBezTo>
                  <a:pt x="5548130" y="2754069"/>
                  <a:pt x="5544252" y="2739533"/>
                  <a:pt x="5540373" y="2724956"/>
                </a:cubicBezTo>
                <a:cubicBezTo>
                  <a:pt x="5548185" y="2737040"/>
                  <a:pt x="5556025" y="2749070"/>
                  <a:pt x="5563866" y="2761056"/>
                </a:cubicBezTo>
                <a:cubicBezTo>
                  <a:pt x="5568405" y="2775361"/>
                  <a:pt x="5572944" y="2789610"/>
                  <a:pt x="5577510" y="2803832"/>
                </a:cubicBezTo>
                <a:cubicBezTo>
                  <a:pt x="5568982" y="2792113"/>
                  <a:pt x="5560482" y="2780340"/>
                  <a:pt x="5552037" y="2768538"/>
                </a:cubicBezTo>
                <a:close/>
                <a:moveTo>
                  <a:pt x="5547443" y="2762101"/>
                </a:moveTo>
                <a:cubicBezTo>
                  <a:pt x="5538860" y="2750077"/>
                  <a:pt x="5530305" y="2737998"/>
                  <a:pt x="5521777" y="2725886"/>
                </a:cubicBezTo>
                <a:cubicBezTo>
                  <a:pt x="5518448" y="2710813"/>
                  <a:pt x="5515120" y="2695697"/>
                  <a:pt x="5511791" y="2680515"/>
                </a:cubicBezTo>
                <a:cubicBezTo>
                  <a:pt x="5519686" y="2692880"/>
                  <a:pt x="5527609" y="2705215"/>
                  <a:pt x="5535531" y="2717484"/>
                </a:cubicBezTo>
                <a:cubicBezTo>
                  <a:pt x="5539493" y="2732419"/>
                  <a:pt x="5543482" y="2747285"/>
                  <a:pt x="5547443" y="2762101"/>
                </a:cubicBezTo>
                <a:close/>
                <a:moveTo>
                  <a:pt x="5510086" y="2672727"/>
                </a:moveTo>
                <a:cubicBezTo>
                  <a:pt x="5506894" y="2658128"/>
                  <a:pt x="5503676" y="2643457"/>
                  <a:pt x="5500485" y="2628748"/>
                </a:cubicBezTo>
                <a:cubicBezTo>
                  <a:pt x="5507555" y="2641050"/>
                  <a:pt x="5514680" y="2653314"/>
                  <a:pt x="5521777" y="2665550"/>
                </a:cubicBezTo>
                <a:cubicBezTo>
                  <a:pt x="5525601" y="2680028"/>
                  <a:pt x="5529424" y="2694462"/>
                  <a:pt x="5533248" y="2708838"/>
                </a:cubicBezTo>
                <a:cubicBezTo>
                  <a:pt x="5525518" y="2696847"/>
                  <a:pt x="5517788" y="2684806"/>
                  <a:pt x="5510086" y="2672727"/>
                </a:cubicBezTo>
                <a:close/>
                <a:moveTo>
                  <a:pt x="5505794" y="2666023"/>
                </a:moveTo>
                <a:cubicBezTo>
                  <a:pt x="5498009" y="2653768"/>
                  <a:pt x="5490197" y="2641466"/>
                  <a:pt x="5482411" y="2629125"/>
                </a:cubicBezTo>
                <a:cubicBezTo>
                  <a:pt x="5480101" y="2615962"/>
                  <a:pt x="5477818" y="2602761"/>
                  <a:pt x="5475479" y="2589504"/>
                </a:cubicBezTo>
                <a:cubicBezTo>
                  <a:pt x="5475122" y="2587446"/>
                  <a:pt x="5474764" y="2585364"/>
                  <a:pt x="5474406" y="2583303"/>
                </a:cubicBezTo>
                <a:cubicBezTo>
                  <a:pt x="5481586" y="2595870"/>
                  <a:pt x="5488766" y="2608392"/>
                  <a:pt x="5495946" y="2620875"/>
                </a:cubicBezTo>
                <a:cubicBezTo>
                  <a:pt x="5499247" y="2635978"/>
                  <a:pt x="5502521" y="2651033"/>
                  <a:pt x="5505794" y="2666023"/>
                </a:cubicBezTo>
                <a:close/>
                <a:moveTo>
                  <a:pt x="5473003" y="2575301"/>
                </a:moveTo>
                <a:cubicBezTo>
                  <a:pt x="5470445" y="2560606"/>
                  <a:pt x="5467859" y="2545847"/>
                  <a:pt x="5465246" y="2531012"/>
                </a:cubicBezTo>
                <a:cubicBezTo>
                  <a:pt x="5471683" y="2543492"/>
                  <a:pt x="5478093" y="2555921"/>
                  <a:pt x="5484502" y="2568297"/>
                </a:cubicBezTo>
                <a:cubicBezTo>
                  <a:pt x="5486620" y="2578093"/>
                  <a:pt x="5488766" y="2587859"/>
                  <a:pt x="5490884" y="2597575"/>
                </a:cubicBezTo>
                <a:cubicBezTo>
                  <a:pt x="5491930" y="2602398"/>
                  <a:pt x="5492975" y="2607184"/>
                  <a:pt x="5494020" y="2611995"/>
                </a:cubicBezTo>
                <a:cubicBezTo>
                  <a:pt x="5487005" y="2599806"/>
                  <a:pt x="5480018" y="2587570"/>
                  <a:pt x="5473003" y="2575301"/>
                </a:cubicBezTo>
                <a:close/>
                <a:moveTo>
                  <a:pt x="5468987" y="2568251"/>
                </a:moveTo>
                <a:cubicBezTo>
                  <a:pt x="5461890" y="2555825"/>
                  <a:pt x="5454792" y="2543347"/>
                  <a:pt x="5447695" y="2530825"/>
                </a:cubicBezTo>
                <a:cubicBezTo>
                  <a:pt x="5445632" y="2515538"/>
                  <a:pt x="5443569" y="2500188"/>
                  <a:pt x="5441478" y="2484791"/>
                </a:cubicBezTo>
                <a:cubicBezTo>
                  <a:pt x="5448025" y="2497539"/>
                  <a:pt x="5454517" y="2510193"/>
                  <a:pt x="5461010" y="2522792"/>
                </a:cubicBezTo>
                <a:cubicBezTo>
                  <a:pt x="5463678" y="2538024"/>
                  <a:pt x="5466346" y="2553165"/>
                  <a:pt x="5468987" y="2568251"/>
                </a:cubicBezTo>
                <a:close/>
                <a:moveTo>
                  <a:pt x="5436582" y="2469251"/>
                </a:moveTo>
                <a:cubicBezTo>
                  <a:pt x="5430199" y="2456803"/>
                  <a:pt x="5423762" y="2444273"/>
                  <a:pt x="5417270" y="2431643"/>
                </a:cubicBezTo>
                <a:cubicBezTo>
                  <a:pt x="5415757" y="2416304"/>
                  <a:pt x="5414217" y="2400935"/>
                  <a:pt x="5412648" y="2385544"/>
                </a:cubicBezTo>
                <a:cubicBezTo>
                  <a:pt x="5418563" y="2398305"/>
                  <a:pt x="5424450" y="2411012"/>
                  <a:pt x="5430337" y="2423693"/>
                </a:cubicBezTo>
                <a:cubicBezTo>
                  <a:pt x="5432428" y="2438911"/>
                  <a:pt x="5434518" y="2454096"/>
                  <a:pt x="5436582" y="2469251"/>
                </a:cubicBezTo>
                <a:close/>
                <a:moveTo>
                  <a:pt x="5411796" y="2377167"/>
                </a:moveTo>
                <a:cubicBezTo>
                  <a:pt x="5410283" y="2362233"/>
                  <a:pt x="5408742" y="2347284"/>
                  <a:pt x="5407147" y="2332325"/>
                </a:cubicBezTo>
                <a:cubicBezTo>
                  <a:pt x="5412401" y="2344924"/>
                  <a:pt x="5417600" y="2357468"/>
                  <a:pt x="5422799" y="2370015"/>
                </a:cubicBezTo>
                <a:cubicBezTo>
                  <a:pt x="5424918" y="2384801"/>
                  <a:pt x="5426981" y="2399573"/>
                  <a:pt x="5429017" y="2414329"/>
                </a:cubicBezTo>
                <a:cubicBezTo>
                  <a:pt x="5423294" y="2401978"/>
                  <a:pt x="5417573" y="2389596"/>
                  <a:pt x="5411796" y="2377167"/>
                </a:cubicBezTo>
                <a:close/>
                <a:moveTo>
                  <a:pt x="5408247" y="2369536"/>
                </a:moveTo>
                <a:cubicBezTo>
                  <a:pt x="5402388" y="2356910"/>
                  <a:pt x="5396501" y="2344258"/>
                  <a:pt x="5390586" y="2331566"/>
                </a:cubicBezTo>
                <a:cubicBezTo>
                  <a:pt x="5389541" y="2316075"/>
                  <a:pt x="5388468" y="2300579"/>
                  <a:pt x="5387395" y="2285073"/>
                </a:cubicBezTo>
                <a:cubicBezTo>
                  <a:pt x="5392787" y="2297914"/>
                  <a:pt x="5398124" y="2310708"/>
                  <a:pt x="5403461" y="2323503"/>
                </a:cubicBezTo>
                <a:cubicBezTo>
                  <a:pt x="5405083" y="2338856"/>
                  <a:pt x="5406679" y="2354200"/>
                  <a:pt x="5408247" y="2369536"/>
                </a:cubicBezTo>
                <a:close/>
                <a:moveTo>
                  <a:pt x="5386790" y="2276583"/>
                </a:moveTo>
                <a:cubicBezTo>
                  <a:pt x="5385745" y="2261819"/>
                  <a:pt x="5384672" y="2247061"/>
                  <a:pt x="5383572" y="2232308"/>
                </a:cubicBezTo>
                <a:cubicBezTo>
                  <a:pt x="5388303" y="2244898"/>
                  <a:pt x="5393035" y="2257467"/>
                  <a:pt x="5397711" y="2270020"/>
                </a:cubicBezTo>
                <a:cubicBezTo>
                  <a:pt x="5399334" y="2284671"/>
                  <a:pt x="5400902" y="2299328"/>
                  <a:pt x="5402470" y="2313985"/>
                </a:cubicBezTo>
                <a:cubicBezTo>
                  <a:pt x="5397271" y="2301531"/>
                  <a:pt x="5392044" y="2289081"/>
                  <a:pt x="5386790" y="2276583"/>
                </a:cubicBezTo>
                <a:close/>
                <a:moveTo>
                  <a:pt x="5383489" y="2268779"/>
                </a:moveTo>
                <a:cubicBezTo>
                  <a:pt x="5378152" y="2256119"/>
                  <a:pt x="5372788" y="2243451"/>
                  <a:pt x="5367396" y="2230748"/>
                </a:cubicBezTo>
                <a:cubicBezTo>
                  <a:pt x="5366819" y="2215469"/>
                  <a:pt x="5366186" y="2200202"/>
                  <a:pt x="5365525" y="2184940"/>
                </a:cubicBezTo>
                <a:cubicBezTo>
                  <a:pt x="5370422" y="2197723"/>
                  <a:pt x="5375291" y="2210496"/>
                  <a:pt x="5380133" y="2223246"/>
                </a:cubicBezTo>
                <a:cubicBezTo>
                  <a:pt x="5381288" y="2238415"/>
                  <a:pt x="5382389" y="2253594"/>
                  <a:pt x="5383489" y="2268779"/>
                </a:cubicBezTo>
                <a:close/>
                <a:moveTo>
                  <a:pt x="5359941" y="2123135"/>
                </a:moveTo>
                <a:cubicBezTo>
                  <a:pt x="5360684" y="2138144"/>
                  <a:pt x="5361372" y="2153186"/>
                  <a:pt x="5362059" y="2168239"/>
                </a:cubicBezTo>
                <a:cubicBezTo>
                  <a:pt x="5357191" y="2155593"/>
                  <a:pt x="5352266" y="2142939"/>
                  <a:pt x="5347315" y="2130266"/>
                </a:cubicBezTo>
                <a:cubicBezTo>
                  <a:pt x="5347122" y="2115108"/>
                  <a:pt x="5346875" y="2099942"/>
                  <a:pt x="5346599" y="2084774"/>
                </a:cubicBezTo>
                <a:cubicBezTo>
                  <a:pt x="5351083" y="2097568"/>
                  <a:pt x="5355540" y="2110341"/>
                  <a:pt x="5359941" y="2123094"/>
                </a:cubicBezTo>
                <a:cubicBezTo>
                  <a:pt x="5359941" y="2123108"/>
                  <a:pt x="5359941" y="2123121"/>
                  <a:pt x="5359941" y="2123135"/>
                </a:cubicBezTo>
                <a:close/>
                <a:moveTo>
                  <a:pt x="5346434" y="2075982"/>
                </a:moveTo>
                <a:cubicBezTo>
                  <a:pt x="5346159" y="2061432"/>
                  <a:pt x="5345829" y="2046880"/>
                  <a:pt x="5345472" y="2032325"/>
                </a:cubicBezTo>
                <a:cubicBezTo>
                  <a:pt x="5349405" y="2044850"/>
                  <a:pt x="5353284" y="2057358"/>
                  <a:pt x="5357135" y="2069845"/>
                </a:cubicBezTo>
                <a:cubicBezTo>
                  <a:pt x="5357933" y="2084141"/>
                  <a:pt x="5358703" y="2098605"/>
                  <a:pt x="5359446" y="2113221"/>
                </a:cubicBezTo>
                <a:cubicBezTo>
                  <a:pt x="5355155" y="2100825"/>
                  <a:pt x="5350808" y="2088413"/>
                  <a:pt x="5346434" y="2075982"/>
                </a:cubicBezTo>
                <a:close/>
                <a:moveTo>
                  <a:pt x="5343518" y="2067683"/>
                </a:moveTo>
                <a:cubicBezTo>
                  <a:pt x="5327123" y="2021437"/>
                  <a:pt x="5310122" y="1974969"/>
                  <a:pt x="5292324" y="1928437"/>
                </a:cubicBezTo>
                <a:cubicBezTo>
                  <a:pt x="5221268" y="1740449"/>
                  <a:pt x="5142235" y="1586236"/>
                  <a:pt x="5050685" y="1456987"/>
                </a:cubicBezTo>
                <a:cubicBezTo>
                  <a:pt x="4940153" y="1300879"/>
                  <a:pt x="4808798" y="1180029"/>
                  <a:pt x="4660304" y="1097799"/>
                </a:cubicBezTo>
                <a:cubicBezTo>
                  <a:pt x="4421966" y="965817"/>
                  <a:pt x="4170836" y="902725"/>
                  <a:pt x="3928041" y="865024"/>
                </a:cubicBezTo>
                <a:cubicBezTo>
                  <a:pt x="3921962" y="853885"/>
                  <a:pt x="3915882" y="842774"/>
                  <a:pt x="3909886" y="831782"/>
                </a:cubicBezTo>
                <a:cubicBezTo>
                  <a:pt x="3907602" y="827614"/>
                  <a:pt x="3905319" y="823438"/>
                  <a:pt x="3903036" y="819265"/>
                </a:cubicBezTo>
                <a:cubicBezTo>
                  <a:pt x="4153450" y="844736"/>
                  <a:pt x="4411788" y="897558"/>
                  <a:pt x="4656563" y="1024895"/>
                </a:cubicBezTo>
                <a:cubicBezTo>
                  <a:pt x="4937238" y="1170905"/>
                  <a:pt x="5144326" y="1445327"/>
                  <a:pt x="5289628" y="1863849"/>
                </a:cubicBezTo>
                <a:cubicBezTo>
                  <a:pt x="5308252" y="1916977"/>
                  <a:pt x="5325803" y="1970075"/>
                  <a:pt x="5342473" y="2022892"/>
                </a:cubicBezTo>
                <a:cubicBezTo>
                  <a:pt x="5342886" y="2037824"/>
                  <a:pt x="5343216" y="2052753"/>
                  <a:pt x="5343518" y="2067683"/>
                </a:cubicBezTo>
                <a:close/>
                <a:moveTo>
                  <a:pt x="5292214" y="1862938"/>
                </a:moveTo>
                <a:cubicBezTo>
                  <a:pt x="5225450" y="1670664"/>
                  <a:pt x="5148204" y="1513128"/>
                  <a:pt x="5056049" y="1381338"/>
                </a:cubicBezTo>
                <a:cubicBezTo>
                  <a:pt x="4945380" y="1223084"/>
                  <a:pt x="4811411" y="1102338"/>
                  <a:pt x="4657828" y="1022449"/>
                </a:cubicBezTo>
                <a:cubicBezTo>
                  <a:pt x="4487355" y="933766"/>
                  <a:pt x="4294214" y="873356"/>
                  <a:pt x="4067347" y="837773"/>
                </a:cubicBezTo>
                <a:cubicBezTo>
                  <a:pt x="4011972" y="829086"/>
                  <a:pt x="3956568" y="822231"/>
                  <a:pt x="3901605" y="816632"/>
                </a:cubicBezTo>
                <a:cubicBezTo>
                  <a:pt x="3893215" y="801291"/>
                  <a:pt x="3884797" y="785930"/>
                  <a:pt x="3876379" y="770560"/>
                </a:cubicBezTo>
                <a:cubicBezTo>
                  <a:pt x="4131911" y="783960"/>
                  <a:pt x="4402517" y="826629"/>
                  <a:pt x="4654142" y="949581"/>
                </a:cubicBezTo>
                <a:cubicBezTo>
                  <a:pt x="4945353" y="1091871"/>
                  <a:pt x="5153183" y="1369481"/>
                  <a:pt x="5289463" y="1798278"/>
                </a:cubicBezTo>
                <a:cubicBezTo>
                  <a:pt x="5307894" y="1855717"/>
                  <a:pt x="5324977" y="1913079"/>
                  <a:pt x="5340878" y="1969679"/>
                </a:cubicBezTo>
                <a:cubicBezTo>
                  <a:pt x="5341345" y="1984071"/>
                  <a:pt x="5341813" y="1998464"/>
                  <a:pt x="5342198" y="2012857"/>
                </a:cubicBezTo>
                <a:cubicBezTo>
                  <a:pt x="5326380" y="1963052"/>
                  <a:pt x="5309765" y="1913007"/>
                  <a:pt x="5292214" y="1862938"/>
                </a:cubicBezTo>
                <a:close/>
                <a:moveTo>
                  <a:pt x="3898276" y="816297"/>
                </a:moveTo>
                <a:cubicBezTo>
                  <a:pt x="3879873" y="814440"/>
                  <a:pt x="3861497" y="812682"/>
                  <a:pt x="3843231" y="811098"/>
                </a:cubicBezTo>
                <a:cubicBezTo>
                  <a:pt x="3834181" y="796716"/>
                  <a:pt x="3825130" y="782312"/>
                  <a:pt x="3816024" y="767903"/>
                </a:cubicBezTo>
                <a:cubicBezTo>
                  <a:pt x="3834951" y="768582"/>
                  <a:pt x="3854015" y="769408"/>
                  <a:pt x="3873133" y="770392"/>
                </a:cubicBezTo>
                <a:cubicBezTo>
                  <a:pt x="3881551" y="785707"/>
                  <a:pt x="3889914" y="801010"/>
                  <a:pt x="3898276" y="816297"/>
                </a:cubicBezTo>
                <a:close/>
                <a:moveTo>
                  <a:pt x="3814237" y="765080"/>
                </a:moveTo>
                <a:cubicBezTo>
                  <a:pt x="3805159" y="750734"/>
                  <a:pt x="3796053" y="736391"/>
                  <a:pt x="3786892" y="722056"/>
                </a:cubicBezTo>
                <a:cubicBezTo>
                  <a:pt x="3806589" y="721842"/>
                  <a:pt x="3826395" y="721773"/>
                  <a:pt x="3846339" y="721886"/>
                </a:cubicBezTo>
                <a:cubicBezTo>
                  <a:pt x="3854812" y="737098"/>
                  <a:pt x="3863202" y="752325"/>
                  <a:pt x="3871593" y="767551"/>
                </a:cubicBezTo>
                <a:cubicBezTo>
                  <a:pt x="3852364" y="766574"/>
                  <a:pt x="3833245" y="765754"/>
                  <a:pt x="3814237" y="765080"/>
                </a:cubicBezTo>
                <a:close/>
                <a:moveTo>
                  <a:pt x="3810908" y="764959"/>
                </a:moveTo>
                <a:cubicBezTo>
                  <a:pt x="3791789" y="764299"/>
                  <a:pt x="3772780" y="763777"/>
                  <a:pt x="3753882" y="763380"/>
                </a:cubicBezTo>
                <a:cubicBezTo>
                  <a:pt x="3744171" y="749995"/>
                  <a:pt x="3734405" y="736609"/>
                  <a:pt x="3724557" y="723242"/>
                </a:cubicBezTo>
                <a:cubicBezTo>
                  <a:pt x="3744089" y="722725"/>
                  <a:pt x="3763812" y="722337"/>
                  <a:pt x="3783674" y="722103"/>
                </a:cubicBezTo>
                <a:cubicBezTo>
                  <a:pt x="3792779" y="736378"/>
                  <a:pt x="3801858" y="750669"/>
                  <a:pt x="3810908" y="764959"/>
                </a:cubicBezTo>
                <a:close/>
                <a:moveTo>
                  <a:pt x="3722769" y="720791"/>
                </a:moveTo>
                <a:cubicBezTo>
                  <a:pt x="3712948" y="707444"/>
                  <a:pt x="3703073" y="694113"/>
                  <a:pt x="3693142" y="680820"/>
                </a:cubicBezTo>
                <a:cubicBezTo>
                  <a:pt x="3713636" y="679338"/>
                  <a:pt x="3734075" y="677995"/>
                  <a:pt x="3754487" y="676810"/>
                </a:cubicBezTo>
                <a:cubicBezTo>
                  <a:pt x="3763730" y="691045"/>
                  <a:pt x="3772946" y="705312"/>
                  <a:pt x="3782078" y="719600"/>
                </a:cubicBezTo>
                <a:cubicBezTo>
                  <a:pt x="3762300" y="719858"/>
                  <a:pt x="3742520" y="720252"/>
                  <a:pt x="3722769" y="720791"/>
                </a:cubicBezTo>
                <a:close/>
                <a:moveTo>
                  <a:pt x="3719413" y="720871"/>
                </a:moveTo>
                <a:cubicBezTo>
                  <a:pt x="3699606" y="721426"/>
                  <a:pt x="3679800" y="722133"/>
                  <a:pt x="3659966" y="722926"/>
                </a:cubicBezTo>
                <a:cubicBezTo>
                  <a:pt x="3649485" y="710571"/>
                  <a:pt x="3638949" y="698239"/>
                  <a:pt x="3628358" y="685940"/>
                </a:cubicBezTo>
                <a:cubicBezTo>
                  <a:pt x="3648907" y="684185"/>
                  <a:pt x="3669429" y="682553"/>
                  <a:pt x="3689896" y="681057"/>
                </a:cubicBezTo>
                <a:cubicBezTo>
                  <a:pt x="3699799" y="694297"/>
                  <a:pt x="3709620" y="707576"/>
                  <a:pt x="3719413" y="720871"/>
                </a:cubicBezTo>
                <a:close/>
                <a:moveTo>
                  <a:pt x="3656472" y="723066"/>
                </a:moveTo>
                <a:cubicBezTo>
                  <a:pt x="3636693" y="723872"/>
                  <a:pt x="3616887" y="724761"/>
                  <a:pt x="3597053" y="725762"/>
                </a:cubicBezTo>
                <a:cubicBezTo>
                  <a:pt x="3585912" y="714428"/>
                  <a:pt x="3574715" y="703119"/>
                  <a:pt x="3563464" y="691843"/>
                </a:cubicBezTo>
                <a:cubicBezTo>
                  <a:pt x="3584013" y="689865"/>
                  <a:pt x="3604508" y="687989"/>
                  <a:pt x="3624974" y="686229"/>
                </a:cubicBezTo>
                <a:cubicBezTo>
                  <a:pt x="3635538" y="698478"/>
                  <a:pt x="3646046" y="710758"/>
                  <a:pt x="3656472" y="723066"/>
                </a:cubicBezTo>
                <a:close/>
                <a:moveTo>
                  <a:pt x="3560796" y="689169"/>
                </a:moveTo>
                <a:cubicBezTo>
                  <a:pt x="3549407" y="677789"/>
                  <a:pt x="3537963" y="666455"/>
                  <a:pt x="3526437" y="655171"/>
                </a:cubicBezTo>
                <a:cubicBezTo>
                  <a:pt x="3547399" y="652197"/>
                  <a:pt x="3568691" y="649289"/>
                  <a:pt x="3590313" y="646478"/>
                </a:cubicBezTo>
                <a:cubicBezTo>
                  <a:pt x="3601151" y="658758"/>
                  <a:pt x="3611908" y="671090"/>
                  <a:pt x="3622581" y="683467"/>
                </a:cubicBezTo>
                <a:cubicBezTo>
                  <a:pt x="3601894" y="685263"/>
                  <a:pt x="3581290" y="687169"/>
                  <a:pt x="3560796" y="689169"/>
                </a:cubicBezTo>
                <a:close/>
                <a:moveTo>
                  <a:pt x="3557247" y="689519"/>
                </a:moveTo>
                <a:cubicBezTo>
                  <a:pt x="3536560" y="691549"/>
                  <a:pt x="3515929" y="693670"/>
                  <a:pt x="3495434" y="695854"/>
                </a:cubicBezTo>
                <a:cubicBezTo>
                  <a:pt x="3483413" y="685549"/>
                  <a:pt x="3471337" y="675283"/>
                  <a:pt x="3459177" y="665074"/>
                </a:cubicBezTo>
                <a:cubicBezTo>
                  <a:pt x="3480057" y="661902"/>
                  <a:pt x="3501321" y="658747"/>
                  <a:pt x="3523026" y="655655"/>
                </a:cubicBezTo>
                <a:cubicBezTo>
                  <a:pt x="3534497" y="666895"/>
                  <a:pt x="3545913" y="678185"/>
                  <a:pt x="3557247" y="689519"/>
                </a:cubicBezTo>
                <a:close/>
                <a:moveTo>
                  <a:pt x="3456537" y="662868"/>
                </a:moveTo>
                <a:cubicBezTo>
                  <a:pt x="3444295" y="652604"/>
                  <a:pt x="3431971" y="642398"/>
                  <a:pt x="3419564" y="632264"/>
                </a:cubicBezTo>
                <a:cubicBezTo>
                  <a:pt x="3441627" y="628017"/>
                  <a:pt x="3463744" y="623860"/>
                  <a:pt x="3485889" y="619808"/>
                </a:cubicBezTo>
                <a:cubicBezTo>
                  <a:pt x="3497607" y="630960"/>
                  <a:pt x="3509244" y="642181"/>
                  <a:pt x="3520770" y="653465"/>
                </a:cubicBezTo>
                <a:cubicBezTo>
                  <a:pt x="3499258" y="656516"/>
                  <a:pt x="3477856" y="659660"/>
                  <a:pt x="3456537" y="662868"/>
                </a:cubicBezTo>
                <a:close/>
                <a:moveTo>
                  <a:pt x="3452905" y="663415"/>
                </a:moveTo>
                <a:cubicBezTo>
                  <a:pt x="3431311" y="666675"/>
                  <a:pt x="3409854" y="669998"/>
                  <a:pt x="3388507" y="673354"/>
                </a:cubicBezTo>
                <a:cubicBezTo>
                  <a:pt x="3375605" y="664177"/>
                  <a:pt x="3362648" y="655061"/>
                  <a:pt x="3349609" y="646010"/>
                </a:cubicBezTo>
                <a:cubicBezTo>
                  <a:pt x="3371699" y="641584"/>
                  <a:pt x="3393844" y="637219"/>
                  <a:pt x="3416043" y="632938"/>
                </a:cubicBezTo>
                <a:cubicBezTo>
                  <a:pt x="3428423" y="643031"/>
                  <a:pt x="3440691" y="653193"/>
                  <a:pt x="3452905" y="663415"/>
                </a:cubicBezTo>
                <a:close/>
                <a:moveTo>
                  <a:pt x="3346473" y="643837"/>
                </a:moveTo>
                <a:cubicBezTo>
                  <a:pt x="3333324" y="634737"/>
                  <a:pt x="3320092" y="625714"/>
                  <a:pt x="3306777" y="616774"/>
                </a:cubicBezTo>
                <a:cubicBezTo>
                  <a:pt x="3329555" y="611267"/>
                  <a:pt x="3352470" y="605809"/>
                  <a:pt x="3375523" y="600422"/>
                </a:cubicBezTo>
                <a:cubicBezTo>
                  <a:pt x="3388204" y="610422"/>
                  <a:pt x="3400776" y="620512"/>
                  <a:pt x="3413265" y="630677"/>
                </a:cubicBezTo>
                <a:cubicBezTo>
                  <a:pt x="3390955" y="634985"/>
                  <a:pt x="3368700" y="639381"/>
                  <a:pt x="3346473" y="643837"/>
                </a:cubicBezTo>
                <a:close/>
                <a:moveTo>
                  <a:pt x="3342759" y="644588"/>
                </a:moveTo>
                <a:cubicBezTo>
                  <a:pt x="3323503" y="648453"/>
                  <a:pt x="3304329" y="652357"/>
                  <a:pt x="3285155" y="656293"/>
                </a:cubicBezTo>
                <a:cubicBezTo>
                  <a:pt x="3282019" y="656951"/>
                  <a:pt x="3278828" y="657633"/>
                  <a:pt x="3275665" y="658293"/>
                </a:cubicBezTo>
                <a:cubicBezTo>
                  <a:pt x="3261938" y="650324"/>
                  <a:pt x="3248101" y="642423"/>
                  <a:pt x="3234181" y="634605"/>
                </a:cubicBezTo>
                <a:cubicBezTo>
                  <a:pt x="3237620" y="633744"/>
                  <a:pt x="3241086" y="632861"/>
                  <a:pt x="3244524" y="632006"/>
                </a:cubicBezTo>
                <a:cubicBezTo>
                  <a:pt x="3263946" y="627202"/>
                  <a:pt x="3283505" y="622410"/>
                  <a:pt x="3303146" y="617649"/>
                </a:cubicBezTo>
                <a:cubicBezTo>
                  <a:pt x="3316433" y="626551"/>
                  <a:pt x="3329638" y="635529"/>
                  <a:pt x="3342759" y="644588"/>
                </a:cubicBezTo>
                <a:close/>
                <a:moveTo>
                  <a:pt x="3243864" y="629340"/>
                </a:moveTo>
                <a:cubicBezTo>
                  <a:pt x="3239490" y="630429"/>
                  <a:pt x="3235061" y="631554"/>
                  <a:pt x="3230688" y="632652"/>
                </a:cubicBezTo>
                <a:cubicBezTo>
                  <a:pt x="3216658" y="624801"/>
                  <a:pt x="3202573" y="617038"/>
                  <a:pt x="3188351" y="609371"/>
                </a:cubicBezTo>
                <a:cubicBezTo>
                  <a:pt x="3193330" y="607930"/>
                  <a:pt x="3198337" y="606466"/>
                  <a:pt x="3203316" y="605030"/>
                </a:cubicBezTo>
                <a:cubicBezTo>
                  <a:pt x="3221967" y="599680"/>
                  <a:pt x="3240729" y="594340"/>
                  <a:pt x="3259572" y="589023"/>
                </a:cubicBezTo>
                <a:cubicBezTo>
                  <a:pt x="3273161" y="597768"/>
                  <a:pt x="3286641" y="606612"/>
                  <a:pt x="3300038" y="615547"/>
                </a:cubicBezTo>
                <a:cubicBezTo>
                  <a:pt x="3281057" y="620166"/>
                  <a:pt x="3262323" y="624773"/>
                  <a:pt x="3243864" y="629340"/>
                </a:cubicBezTo>
                <a:close/>
                <a:moveTo>
                  <a:pt x="3226809" y="633629"/>
                </a:moveTo>
                <a:cubicBezTo>
                  <a:pt x="3203756" y="639408"/>
                  <a:pt x="3180593" y="645290"/>
                  <a:pt x="3157293" y="651333"/>
                </a:cubicBezTo>
                <a:cubicBezTo>
                  <a:pt x="3142686" y="644610"/>
                  <a:pt x="3127996" y="637967"/>
                  <a:pt x="3113196" y="631417"/>
                </a:cubicBezTo>
                <a:cubicBezTo>
                  <a:pt x="3136964" y="624328"/>
                  <a:pt x="3160760" y="617354"/>
                  <a:pt x="3184583" y="610463"/>
                </a:cubicBezTo>
                <a:cubicBezTo>
                  <a:pt x="3198750" y="618092"/>
                  <a:pt x="3212807" y="625816"/>
                  <a:pt x="3226809" y="633629"/>
                </a:cubicBezTo>
                <a:close/>
                <a:moveTo>
                  <a:pt x="3109290" y="629711"/>
                </a:moveTo>
                <a:cubicBezTo>
                  <a:pt x="3000079" y="581560"/>
                  <a:pt x="2885532" y="538494"/>
                  <a:pt x="2762759" y="505035"/>
                </a:cubicBezTo>
                <a:cubicBezTo>
                  <a:pt x="2637582" y="470921"/>
                  <a:pt x="2506350" y="473042"/>
                  <a:pt x="2365760" y="511912"/>
                </a:cubicBezTo>
                <a:cubicBezTo>
                  <a:pt x="2379531" y="496072"/>
                  <a:pt x="2393607" y="479977"/>
                  <a:pt x="2407961" y="463741"/>
                </a:cubicBezTo>
                <a:cubicBezTo>
                  <a:pt x="2562647" y="415157"/>
                  <a:pt x="2705873" y="413955"/>
                  <a:pt x="2841957" y="459590"/>
                </a:cubicBezTo>
                <a:cubicBezTo>
                  <a:pt x="2963080" y="500202"/>
                  <a:pt x="3074959" y="551643"/>
                  <a:pt x="3181116" y="608601"/>
                </a:cubicBezTo>
                <a:cubicBezTo>
                  <a:pt x="3157156" y="615541"/>
                  <a:pt x="3133223" y="622570"/>
                  <a:pt x="3109290" y="629711"/>
                </a:cubicBezTo>
                <a:close/>
                <a:moveTo>
                  <a:pt x="2762044" y="507689"/>
                </a:moveTo>
                <a:cubicBezTo>
                  <a:pt x="2883551" y="540802"/>
                  <a:pt x="2996998" y="583356"/>
                  <a:pt x="3105219" y="630935"/>
                </a:cubicBezTo>
                <a:cubicBezTo>
                  <a:pt x="3081231" y="638110"/>
                  <a:pt x="3057271" y="645372"/>
                  <a:pt x="3033338" y="652742"/>
                </a:cubicBezTo>
                <a:cubicBezTo>
                  <a:pt x="2922036" y="613643"/>
                  <a:pt x="2805948" y="579191"/>
                  <a:pt x="2682683" y="553093"/>
                </a:cubicBezTo>
                <a:cubicBezTo>
                  <a:pt x="2567904" y="528794"/>
                  <a:pt x="2447940" y="532434"/>
                  <a:pt x="2320287" y="564421"/>
                </a:cubicBezTo>
                <a:cubicBezTo>
                  <a:pt x="2322334" y="562056"/>
                  <a:pt x="2324339" y="559737"/>
                  <a:pt x="2326408" y="557343"/>
                </a:cubicBezTo>
                <a:cubicBezTo>
                  <a:pt x="2337956" y="543988"/>
                  <a:pt x="2349763" y="530335"/>
                  <a:pt x="2361782" y="516492"/>
                </a:cubicBezTo>
                <a:cubicBezTo>
                  <a:pt x="2493047" y="479344"/>
                  <a:pt x="2627277" y="470968"/>
                  <a:pt x="2762044" y="507689"/>
                </a:cubicBezTo>
                <a:close/>
                <a:moveTo>
                  <a:pt x="2324323" y="555547"/>
                </a:moveTo>
                <a:cubicBezTo>
                  <a:pt x="2321377" y="558955"/>
                  <a:pt x="2318502" y="562278"/>
                  <a:pt x="2315600" y="565635"/>
                </a:cubicBezTo>
                <a:cubicBezTo>
                  <a:pt x="2296685" y="570471"/>
                  <a:pt x="2277604" y="575909"/>
                  <a:pt x="2258343" y="581986"/>
                </a:cubicBezTo>
                <a:cubicBezTo>
                  <a:pt x="2272097" y="566886"/>
                  <a:pt x="2286149" y="551509"/>
                  <a:pt x="2300497" y="535944"/>
                </a:cubicBezTo>
                <a:cubicBezTo>
                  <a:pt x="2319245" y="529361"/>
                  <a:pt x="2338064" y="523317"/>
                  <a:pt x="2356943" y="517868"/>
                </a:cubicBezTo>
                <a:cubicBezTo>
                  <a:pt x="2345879" y="530621"/>
                  <a:pt x="2334985" y="543212"/>
                  <a:pt x="2324323" y="555547"/>
                </a:cubicBezTo>
                <a:close/>
                <a:moveTo>
                  <a:pt x="2313366" y="568215"/>
                </a:moveTo>
                <a:cubicBezTo>
                  <a:pt x="2298431" y="585480"/>
                  <a:pt x="2284047" y="602062"/>
                  <a:pt x="2270039" y="618047"/>
                </a:cubicBezTo>
                <a:cubicBezTo>
                  <a:pt x="2250676" y="622617"/>
                  <a:pt x="2231136" y="627791"/>
                  <a:pt x="2211409" y="633576"/>
                </a:cubicBezTo>
                <a:cubicBezTo>
                  <a:pt x="2218760" y="625502"/>
                  <a:pt x="2226184" y="617340"/>
                  <a:pt x="2233777" y="608989"/>
                </a:cubicBezTo>
                <a:cubicBezTo>
                  <a:pt x="2241017" y="601025"/>
                  <a:pt x="2248368" y="592940"/>
                  <a:pt x="2255790" y="584786"/>
                </a:cubicBezTo>
                <a:cubicBezTo>
                  <a:pt x="2274925" y="578699"/>
                  <a:pt x="2294115" y="573161"/>
                  <a:pt x="2313366" y="568215"/>
                </a:cubicBezTo>
                <a:close/>
                <a:moveTo>
                  <a:pt x="2231744" y="607137"/>
                </a:moveTo>
                <a:cubicBezTo>
                  <a:pt x="2223093" y="616656"/>
                  <a:pt x="2214661" y="625923"/>
                  <a:pt x="2206320" y="635078"/>
                </a:cubicBezTo>
                <a:cubicBezTo>
                  <a:pt x="2187171" y="640786"/>
                  <a:pt x="2167843" y="647075"/>
                  <a:pt x="2148334" y="653930"/>
                </a:cubicBezTo>
                <a:cubicBezTo>
                  <a:pt x="2163214" y="638341"/>
                  <a:pt x="2178371" y="622482"/>
                  <a:pt x="2193787" y="606455"/>
                </a:cubicBezTo>
                <a:cubicBezTo>
                  <a:pt x="2212647" y="599281"/>
                  <a:pt x="2231574" y="592596"/>
                  <a:pt x="2250560" y="586451"/>
                </a:cubicBezTo>
                <a:cubicBezTo>
                  <a:pt x="2244230" y="593405"/>
                  <a:pt x="2237942" y="600321"/>
                  <a:pt x="2231744" y="607137"/>
                </a:cubicBezTo>
                <a:close/>
                <a:moveTo>
                  <a:pt x="2203462" y="638214"/>
                </a:moveTo>
                <a:cubicBezTo>
                  <a:pt x="2188979" y="654101"/>
                  <a:pt x="2174864" y="669517"/>
                  <a:pt x="2161090" y="684361"/>
                </a:cubicBezTo>
                <a:lnTo>
                  <a:pt x="2162240" y="685428"/>
                </a:lnTo>
                <a:cubicBezTo>
                  <a:pt x="2141476" y="691208"/>
                  <a:pt x="2120762" y="697532"/>
                  <a:pt x="2100105" y="704387"/>
                </a:cubicBezTo>
                <a:cubicBezTo>
                  <a:pt x="2113307" y="690630"/>
                  <a:pt x="2126797" y="676496"/>
                  <a:pt x="2140673" y="661960"/>
                </a:cubicBezTo>
                <a:cubicBezTo>
                  <a:pt x="2142117" y="660447"/>
                  <a:pt x="2143569" y="658926"/>
                  <a:pt x="2145019" y="657407"/>
                </a:cubicBezTo>
                <a:cubicBezTo>
                  <a:pt x="2164440" y="650505"/>
                  <a:pt x="2183922" y="644093"/>
                  <a:pt x="2203462" y="638214"/>
                </a:cubicBezTo>
                <a:close/>
                <a:moveTo>
                  <a:pt x="2138681" y="660059"/>
                </a:moveTo>
                <a:cubicBezTo>
                  <a:pt x="2123513" y="675951"/>
                  <a:pt x="2108828" y="691329"/>
                  <a:pt x="2094457" y="706288"/>
                </a:cubicBezTo>
                <a:cubicBezTo>
                  <a:pt x="2074819" y="712899"/>
                  <a:pt x="2055230" y="719968"/>
                  <a:pt x="2035698" y="727467"/>
                </a:cubicBezTo>
                <a:cubicBezTo>
                  <a:pt x="2039472" y="723699"/>
                  <a:pt x="2043269" y="719905"/>
                  <a:pt x="2047092" y="716084"/>
                </a:cubicBezTo>
                <a:cubicBezTo>
                  <a:pt x="2058440" y="704748"/>
                  <a:pt x="2069911" y="693290"/>
                  <a:pt x="2081484" y="681764"/>
                </a:cubicBezTo>
                <a:cubicBezTo>
                  <a:pt x="2100669" y="673885"/>
                  <a:pt x="2119917" y="666455"/>
                  <a:pt x="2139220" y="659495"/>
                </a:cubicBezTo>
                <a:cubicBezTo>
                  <a:pt x="2139041" y="659682"/>
                  <a:pt x="2138860" y="659872"/>
                  <a:pt x="2138681" y="660059"/>
                </a:cubicBezTo>
                <a:close/>
                <a:moveTo>
                  <a:pt x="2090262" y="710646"/>
                </a:moveTo>
                <a:cubicBezTo>
                  <a:pt x="2079410" y="721924"/>
                  <a:pt x="2068701" y="733010"/>
                  <a:pt x="2058184" y="743772"/>
                </a:cubicBezTo>
                <a:lnTo>
                  <a:pt x="2060151" y="745695"/>
                </a:lnTo>
                <a:cubicBezTo>
                  <a:pt x="2071878" y="733695"/>
                  <a:pt x="2083811" y="721341"/>
                  <a:pt x="2095954" y="708701"/>
                </a:cubicBezTo>
                <a:cubicBezTo>
                  <a:pt x="2235969" y="661641"/>
                  <a:pt x="2378543" y="638192"/>
                  <a:pt x="2522253" y="651958"/>
                </a:cubicBezTo>
                <a:cubicBezTo>
                  <a:pt x="2644745" y="663696"/>
                  <a:pt x="2761576" y="681354"/>
                  <a:pt x="2875078" y="702938"/>
                </a:cubicBezTo>
                <a:cubicBezTo>
                  <a:pt x="2851200" y="710720"/>
                  <a:pt x="2827378" y="718585"/>
                  <a:pt x="2803555" y="726543"/>
                </a:cubicBezTo>
                <a:cubicBezTo>
                  <a:pt x="2688606" y="712871"/>
                  <a:pt x="2568141" y="702390"/>
                  <a:pt x="2442438" y="697295"/>
                </a:cubicBezTo>
                <a:cubicBezTo>
                  <a:pt x="2288234" y="691062"/>
                  <a:pt x="2134852" y="723209"/>
                  <a:pt x="1984210" y="778667"/>
                </a:cubicBezTo>
                <a:cubicBezTo>
                  <a:pt x="1999403" y="763672"/>
                  <a:pt x="2014904" y="748234"/>
                  <a:pt x="2030829" y="732334"/>
                </a:cubicBezTo>
                <a:cubicBezTo>
                  <a:pt x="2050583" y="724656"/>
                  <a:pt x="2070398" y="717416"/>
                  <a:pt x="2090262" y="710646"/>
                </a:cubicBezTo>
                <a:close/>
                <a:moveTo>
                  <a:pt x="1977971" y="780956"/>
                </a:moveTo>
                <a:cubicBezTo>
                  <a:pt x="1957971" y="788408"/>
                  <a:pt x="1938022" y="796267"/>
                  <a:pt x="1918125" y="804498"/>
                </a:cubicBezTo>
                <a:cubicBezTo>
                  <a:pt x="1929590" y="793599"/>
                  <a:pt x="1941227" y="782505"/>
                  <a:pt x="1953105" y="771179"/>
                </a:cubicBezTo>
                <a:cubicBezTo>
                  <a:pt x="1957245" y="767232"/>
                  <a:pt x="1961407" y="763262"/>
                  <a:pt x="1965578" y="759287"/>
                </a:cubicBezTo>
                <a:cubicBezTo>
                  <a:pt x="1985142" y="750729"/>
                  <a:pt x="2004767" y="742559"/>
                  <a:pt x="2024447" y="734815"/>
                </a:cubicBezTo>
                <a:cubicBezTo>
                  <a:pt x="2008580" y="750649"/>
                  <a:pt x="1993122" y="766030"/>
                  <a:pt x="1977971" y="780956"/>
                </a:cubicBezTo>
                <a:close/>
                <a:moveTo>
                  <a:pt x="2803858" y="729343"/>
                </a:moveTo>
                <a:cubicBezTo>
                  <a:pt x="2820610" y="731338"/>
                  <a:pt x="2837254" y="733396"/>
                  <a:pt x="2853759" y="735522"/>
                </a:cubicBezTo>
                <a:cubicBezTo>
                  <a:pt x="2838519" y="740028"/>
                  <a:pt x="2823252" y="744581"/>
                  <a:pt x="2807929" y="749175"/>
                </a:cubicBezTo>
                <a:cubicBezTo>
                  <a:pt x="2790708" y="747824"/>
                  <a:pt x="2773405" y="746581"/>
                  <a:pt x="2756047" y="745450"/>
                </a:cubicBezTo>
                <a:cubicBezTo>
                  <a:pt x="2771974" y="740045"/>
                  <a:pt x="2787902" y="734675"/>
                  <a:pt x="2803858" y="729343"/>
                </a:cubicBezTo>
                <a:close/>
                <a:moveTo>
                  <a:pt x="2860499" y="736394"/>
                </a:moveTo>
                <a:cubicBezTo>
                  <a:pt x="2876976" y="738534"/>
                  <a:pt x="2893344" y="740727"/>
                  <a:pt x="2909575" y="742982"/>
                </a:cubicBezTo>
                <a:cubicBezTo>
                  <a:pt x="2895160" y="746658"/>
                  <a:pt x="2880690" y="750377"/>
                  <a:pt x="2866193" y="754124"/>
                </a:cubicBezTo>
                <a:cubicBezTo>
                  <a:pt x="2849385" y="752580"/>
                  <a:pt x="2832495" y="751120"/>
                  <a:pt x="2815549" y="749761"/>
                </a:cubicBezTo>
                <a:cubicBezTo>
                  <a:pt x="2830569" y="745266"/>
                  <a:pt x="2845534" y="740804"/>
                  <a:pt x="2860499" y="736394"/>
                </a:cubicBezTo>
                <a:close/>
                <a:moveTo>
                  <a:pt x="2867018" y="734468"/>
                </a:moveTo>
                <a:cubicBezTo>
                  <a:pt x="2877444" y="731401"/>
                  <a:pt x="2887870" y="728353"/>
                  <a:pt x="2898241" y="725327"/>
                </a:cubicBezTo>
                <a:cubicBezTo>
                  <a:pt x="2910538" y="721773"/>
                  <a:pt x="2922779" y="718263"/>
                  <a:pt x="2935048" y="714764"/>
                </a:cubicBezTo>
                <a:cubicBezTo>
                  <a:pt x="2951031" y="718021"/>
                  <a:pt x="2966931" y="721341"/>
                  <a:pt x="2982804" y="724736"/>
                </a:cubicBezTo>
                <a:cubicBezTo>
                  <a:pt x="2971388" y="727517"/>
                  <a:pt x="2959999" y="730304"/>
                  <a:pt x="2948582" y="733132"/>
                </a:cubicBezTo>
                <a:cubicBezTo>
                  <a:pt x="2937936" y="735797"/>
                  <a:pt x="2927291" y="738487"/>
                  <a:pt x="2916617" y="741192"/>
                </a:cubicBezTo>
                <a:cubicBezTo>
                  <a:pt x="2900194" y="738895"/>
                  <a:pt x="2883689" y="736650"/>
                  <a:pt x="2867018" y="734468"/>
                </a:cubicBezTo>
                <a:close/>
                <a:moveTo>
                  <a:pt x="2949243" y="735797"/>
                </a:moveTo>
                <a:cubicBezTo>
                  <a:pt x="2962475" y="732518"/>
                  <a:pt x="2975706" y="729275"/>
                  <a:pt x="2988938" y="726059"/>
                </a:cubicBezTo>
                <a:cubicBezTo>
                  <a:pt x="3004563" y="729423"/>
                  <a:pt x="3020133" y="732843"/>
                  <a:pt x="3035676" y="736334"/>
                </a:cubicBezTo>
                <a:cubicBezTo>
                  <a:pt x="3023682" y="738724"/>
                  <a:pt x="3011688" y="741128"/>
                  <a:pt x="2999667" y="743571"/>
                </a:cubicBezTo>
                <a:cubicBezTo>
                  <a:pt x="2990616" y="745453"/>
                  <a:pt x="2981511" y="747359"/>
                  <a:pt x="2972433" y="749271"/>
                </a:cubicBezTo>
                <a:cubicBezTo>
                  <a:pt x="2956367" y="746867"/>
                  <a:pt x="2940165" y="744509"/>
                  <a:pt x="2923852" y="742204"/>
                </a:cubicBezTo>
                <a:cubicBezTo>
                  <a:pt x="2932325" y="740061"/>
                  <a:pt x="2940798" y="737918"/>
                  <a:pt x="2949243" y="735797"/>
                </a:cubicBezTo>
                <a:close/>
                <a:moveTo>
                  <a:pt x="3000244" y="746267"/>
                </a:moveTo>
                <a:cubicBezTo>
                  <a:pt x="3014246" y="743417"/>
                  <a:pt x="3028221" y="740603"/>
                  <a:pt x="3042223" y="737825"/>
                </a:cubicBezTo>
                <a:cubicBezTo>
                  <a:pt x="3057408" y="741249"/>
                  <a:pt x="3072538" y="744721"/>
                  <a:pt x="3087613" y="748253"/>
                </a:cubicBezTo>
                <a:cubicBezTo>
                  <a:pt x="3075344" y="750149"/>
                  <a:pt x="3063047" y="752066"/>
                  <a:pt x="3050779" y="754019"/>
                </a:cubicBezTo>
                <a:cubicBezTo>
                  <a:pt x="3043048" y="755249"/>
                  <a:pt x="3035291" y="756506"/>
                  <a:pt x="3027534" y="757758"/>
                </a:cubicBezTo>
                <a:cubicBezTo>
                  <a:pt x="3011908" y="755282"/>
                  <a:pt x="2996146" y="752842"/>
                  <a:pt x="2980273" y="750446"/>
                </a:cubicBezTo>
                <a:cubicBezTo>
                  <a:pt x="2986930" y="749048"/>
                  <a:pt x="2993587" y="747645"/>
                  <a:pt x="3000244" y="746267"/>
                </a:cubicBezTo>
                <a:close/>
                <a:moveTo>
                  <a:pt x="3048908" y="736512"/>
                </a:moveTo>
                <a:cubicBezTo>
                  <a:pt x="3070145" y="732306"/>
                  <a:pt x="3091354" y="728188"/>
                  <a:pt x="3112536" y="724153"/>
                </a:cubicBezTo>
                <a:cubicBezTo>
                  <a:pt x="3127309" y="728700"/>
                  <a:pt x="3141999" y="733288"/>
                  <a:pt x="3156633" y="737932"/>
                </a:cubicBezTo>
                <a:cubicBezTo>
                  <a:pt x="3136057" y="740919"/>
                  <a:pt x="3115480" y="743978"/>
                  <a:pt x="3094876" y="747139"/>
                </a:cubicBezTo>
                <a:cubicBezTo>
                  <a:pt x="3079580" y="743541"/>
                  <a:pt x="3064258" y="740001"/>
                  <a:pt x="3048908" y="736512"/>
                </a:cubicBezTo>
                <a:close/>
                <a:moveTo>
                  <a:pt x="3118286" y="723049"/>
                </a:moveTo>
                <a:cubicBezTo>
                  <a:pt x="3139468" y="719028"/>
                  <a:pt x="3160567" y="715110"/>
                  <a:pt x="3181611" y="711265"/>
                </a:cubicBezTo>
                <a:cubicBezTo>
                  <a:pt x="3195889" y="716929"/>
                  <a:pt x="3210111" y="722642"/>
                  <a:pt x="3224278" y="728403"/>
                </a:cubicBezTo>
                <a:cubicBezTo>
                  <a:pt x="3203839" y="731189"/>
                  <a:pt x="3183344" y="734059"/>
                  <a:pt x="3162823" y="737021"/>
                </a:cubicBezTo>
                <a:cubicBezTo>
                  <a:pt x="3148050" y="732320"/>
                  <a:pt x="3133195" y="727663"/>
                  <a:pt x="3118286" y="723049"/>
                </a:cubicBezTo>
                <a:close/>
                <a:moveTo>
                  <a:pt x="3229394" y="730488"/>
                </a:moveTo>
                <a:cubicBezTo>
                  <a:pt x="3243452" y="736226"/>
                  <a:pt x="3257481" y="742009"/>
                  <a:pt x="3271428" y="747821"/>
                </a:cubicBezTo>
                <a:cubicBezTo>
                  <a:pt x="3251869" y="749519"/>
                  <a:pt x="3232283" y="751282"/>
                  <a:pt x="3212669" y="753139"/>
                </a:cubicBezTo>
                <a:cubicBezTo>
                  <a:pt x="3198117" y="748363"/>
                  <a:pt x="3183482" y="743629"/>
                  <a:pt x="3168792" y="738930"/>
                </a:cubicBezTo>
                <a:cubicBezTo>
                  <a:pt x="3189039" y="736025"/>
                  <a:pt x="3209230" y="733225"/>
                  <a:pt x="3229394" y="730488"/>
                </a:cubicBezTo>
                <a:close/>
                <a:moveTo>
                  <a:pt x="3234842" y="729751"/>
                </a:moveTo>
                <a:cubicBezTo>
                  <a:pt x="3255391" y="726978"/>
                  <a:pt x="3275885" y="724287"/>
                  <a:pt x="3296297" y="721699"/>
                </a:cubicBezTo>
                <a:cubicBezTo>
                  <a:pt x="3309886" y="728568"/>
                  <a:pt x="3323393" y="735481"/>
                  <a:pt x="3336872" y="742424"/>
                </a:cubicBezTo>
                <a:cubicBezTo>
                  <a:pt x="3317093" y="743962"/>
                  <a:pt x="3297232" y="745601"/>
                  <a:pt x="3277343" y="747312"/>
                </a:cubicBezTo>
                <a:cubicBezTo>
                  <a:pt x="3263231" y="741420"/>
                  <a:pt x="3249063" y="735566"/>
                  <a:pt x="3234842" y="729751"/>
                </a:cubicBezTo>
                <a:close/>
                <a:moveTo>
                  <a:pt x="3341521" y="744831"/>
                </a:moveTo>
                <a:cubicBezTo>
                  <a:pt x="3354836" y="751703"/>
                  <a:pt x="3368095" y="758608"/>
                  <a:pt x="3381300" y="765529"/>
                </a:cubicBezTo>
                <a:cubicBezTo>
                  <a:pt x="3362401" y="766002"/>
                  <a:pt x="3343475" y="766566"/>
                  <a:pt x="3324493" y="767193"/>
                </a:cubicBezTo>
                <a:cubicBezTo>
                  <a:pt x="3310656" y="761301"/>
                  <a:pt x="3296764" y="755439"/>
                  <a:pt x="3282817" y="749601"/>
                </a:cubicBezTo>
                <a:cubicBezTo>
                  <a:pt x="3302431" y="747931"/>
                  <a:pt x="3322017" y="746336"/>
                  <a:pt x="3341521" y="744831"/>
                </a:cubicBezTo>
                <a:close/>
                <a:moveTo>
                  <a:pt x="3346748" y="744435"/>
                </a:moveTo>
                <a:cubicBezTo>
                  <a:pt x="3366527" y="742925"/>
                  <a:pt x="3386251" y="741486"/>
                  <a:pt x="3405865" y="740152"/>
                </a:cubicBezTo>
                <a:cubicBezTo>
                  <a:pt x="3418684" y="748157"/>
                  <a:pt x="3431448" y="756192"/>
                  <a:pt x="3444185" y="764241"/>
                </a:cubicBezTo>
                <a:cubicBezTo>
                  <a:pt x="3425176" y="764544"/>
                  <a:pt x="3406113" y="764935"/>
                  <a:pt x="3386966" y="765400"/>
                </a:cubicBezTo>
                <a:cubicBezTo>
                  <a:pt x="3373624" y="758388"/>
                  <a:pt x="3360200" y="751397"/>
                  <a:pt x="3346748" y="744435"/>
                </a:cubicBezTo>
                <a:close/>
                <a:moveTo>
                  <a:pt x="3448422" y="766918"/>
                </a:moveTo>
                <a:cubicBezTo>
                  <a:pt x="3460993" y="774893"/>
                  <a:pt x="3473537" y="782882"/>
                  <a:pt x="3486026" y="790873"/>
                </a:cubicBezTo>
                <a:cubicBezTo>
                  <a:pt x="3467925" y="790152"/>
                  <a:pt x="3449797" y="789533"/>
                  <a:pt x="3431668" y="789002"/>
                </a:cubicBezTo>
                <a:cubicBezTo>
                  <a:pt x="3418492" y="782001"/>
                  <a:pt x="3405260" y="775011"/>
                  <a:pt x="3391973" y="768035"/>
                </a:cubicBezTo>
                <a:cubicBezTo>
                  <a:pt x="3410844" y="767589"/>
                  <a:pt x="3429660" y="767204"/>
                  <a:pt x="3448422" y="766918"/>
                </a:cubicBezTo>
                <a:close/>
                <a:moveTo>
                  <a:pt x="3453428" y="766836"/>
                </a:moveTo>
                <a:cubicBezTo>
                  <a:pt x="3472024" y="766555"/>
                  <a:pt x="3490868" y="766274"/>
                  <a:pt x="3509932" y="766019"/>
                </a:cubicBezTo>
                <a:cubicBezTo>
                  <a:pt x="3522036" y="775124"/>
                  <a:pt x="3534084" y="784238"/>
                  <a:pt x="3546106" y="793351"/>
                </a:cubicBezTo>
                <a:cubicBezTo>
                  <a:pt x="3527785" y="792576"/>
                  <a:pt x="3509629" y="791828"/>
                  <a:pt x="3491748" y="791096"/>
                </a:cubicBezTo>
                <a:cubicBezTo>
                  <a:pt x="3491666" y="791093"/>
                  <a:pt x="3491583" y="791088"/>
                  <a:pt x="3491473" y="791085"/>
                </a:cubicBezTo>
                <a:cubicBezTo>
                  <a:pt x="3478846" y="782994"/>
                  <a:pt x="3466137" y="774909"/>
                  <a:pt x="3453428" y="766836"/>
                </a:cubicBezTo>
                <a:close/>
                <a:moveTo>
                  <a:pt x="3554771" y="796466"/>
                </a:moveTo>
                <a:cubicBezTo>
                  <a:pt x="3572625" y="797225"/>
                  <a:pt x="3590588" y="798017"/>
                  <a:pt x="3608662" y="798853"/>
                </a:cubicBezTo>
                <a:cubicBezTo>
                  <a:pt x="3620023" y="808982"/>
                  <a:pt x="3631357" y="819103"/>
                  <a:pt x="3642690" y="829204"/>
                </a:cubicBezTo>
                <a:cubicBezTo>
                  <a:pt x="3642690" y="829218"/>
                  <a:pt x="3642718" y="829234"/>
                  <a:pt x="3642745" y="829251"/>
                </a:cubicBezTo>
                <a:cubicBezTo>
                  <a:pt x="3625332" y="827430"/>
                  <a:pt x="3608029" y="825655"/>
                  <a:pt x="3590836" y="823906"/>
                </a:cubicBezTo>
                <a:cubicBezTo>
                  <a:pt x="3578842" y="814770"/>
                  <a:pt x="3566820" y="805620"/>
                  <a:pt x="3554771" y="796466"/>
                </a:cubicBezTo>
                <a:close/>
                <a:moveTo>
                  <a:pt x="3646239" y="832384"/>
                </a:moveTo>
                <a:cubicBezTo>
                  <a:pt x="3657408" y="842342"/>
                  <a:pt x="3668714" y="852424"/>
                  <a:pt x="3680048" y="862523"/>
                </a:cubicBezTo>
                <a:cubicBezTo>
                  <a:pt x="3663542" y="859764"/>
                  <a:pt x="3647147" y="857043"/>
                  <a:pt x="3630834" y="854353"/>
                </a:cubicBezTo>
                <a:cubicBezTo>
                  <a:pt x="3619665" y="845844"/>
                  <a:pt x="3608441" y="837308"/>
                  <a:pt x="3597218" y="828750"/>
                </a:cubicBezTo>
                <a:cubicBezTo>
                  <a:pt x="3596475" y="828200"/>
                  <a:pt x="3595760" y="827647"/>
                  <a:pt x="3595017" y="827097"/>
                </a:cubicBezTo>
                <a:cubicBezTo>
                  <a:pt x="3612018" y="828824"/>
                  <a:pt x="3629073" y="830582"/>
                  <a:pt x="3646239" y="832384"/>
                </a:cubicBezTo>
                <a:close/>
                <a:moveTo>
                  <a:pt x="3650943" y="832876"/>
                </a:moveTo>
                <a:cubicBezTo>
                  <a:pt x="3667999" y="834676"/>
                  <a:pt x="3685164" y="836521"/>
                  <a:pt x="3702412" y="838428"/>
                </a:cubicBezTo>
                <a:cubicBezTo>
                  <a:pt x="3713058" y="849484"/>
                  <a:pt x="3723814" y="860622"/>
                  <a:pt x="3734598" y="871766"/>
                </a:cubicBezTo>
                <a:cubicBezTo>
                  <a:pt x="3718010" y="868916"/>
                  <a:pt x="3701532" y="866124"/>
                  <a:pt x="3685164" y="863376"/>
                </a:cubicBezTo>
                <a:cubicBezTo>
                  <a:pt x="3673665" y="853170"/>
                  <a:pt x="3662249" y="842970"/>
                  <a:pt x="3650943" y="832876"/>
                </a:cubicBezTo>
                <a:close/>
                <a:moveTo>
                  <a:pt x="3737816" y="875117"/>
                </a:moveTo>
                <a:cubicBezTo>
                  <a:pt x="3746784" y="884373"/>
                  <a:pt x="3755725" y="893611"/>
                  <a:pt x="3764610" y="902714"/>
                </a:cubicBezTo>
                <a:cubicBezTo>
                  <a:pt x="3766398" y="904537"/>
                  <a:pt x="3768187" y="906383"/>
                  <a:pt x="3769974" y="908221"/>
                </a:cubicBezTo>
                <a:cubicBezTo>
                  <a:pt x="3754322" y="904485"/>
                  <a:pt x="3738724" y="900802"/>
                  <a:pt x="3723237" y="897160"/>
                </a:cubicBezTo>
                <a:cubicBezTo>
                  <a:pt x="3720651" y="894854"/>
                  <a:pt x="3718037" y="892549"/>
                  <a:pt x="3715479" y="890269"/>
                </a:cubicBezTo>
                <a:cubicBezTo>
                  <a:pt x="3706704" y="882522"/>
                  <a:pt x="3697873" y="874676"/>
                  <a:pt x="3689015" y="866814"/>
                </a:cubicBezTo>
                <a:cubicBezTo>
                  <a:pt x="3705218" y="869535"/>
                  <a:pt x="3721476" y="872297"/>
                  <a:pt x="3737816" y="875117"/>
                </a:cubicBezTo>
                <a:close/>
                <a:moveTo>
                  <a:pt x="3766591" y="900794"/>
                </a:moveTo>
                <a:cubicBezTo>
                  <a:pt x="3758586" y="892579"/>
                  <a:pt x="3750498" y="884255"/>
                  <a:pt x="3742411" y="875909"/>
                </a:cubicBezTo>
                <a:cubicBezTo>
                  <a:pt x="3758751" y="878731"/>
                  <a:pt x="3775146" y="881614"/>
                  <a:pt x="3791624" y="884571"/>
                </a:cubicBezTo>
                <a:cubicBezTo>
                  <a:pt x="3799629" y="894145"/>
                  <a:pt x="3807634" y="903690"/>
                  <a:pt x="3815585" y="913098"/>
                </a:cubicBezTo>
                <a:cubicBezTo>
                  <a:pt x="3817758" y="915662"/>
                  <a:pt x="3819903" y="918234"/>
                  <a:pt x="3822077" y="920804"/>
                </a:cubicBezTo>
                <a:cubicBezTo>
                  <a:pt x="3806314" y="916944"/>
                  <a:pt x="3790606" y="913153"/>
                  <a:pt x="3774981" y="909415"/>
                </a:cubicBezTo>
                <a:cubicBezTo>
                  <a:pt x="3772175" y="906529"/>
                  <a:pt x="3769369" y="903649"/>
                  <a:pt x="3766591" y="900794"/>
                </a:cubicBezTo>
                <a:close/>
                <a:moveTo>
                  <a:pt x="3825075" y="924371"/>
                </a:moveTo>
                <a:cubicBezTo>
                  <a:pt x="3835171" y="936332"/>
                  <a:pt x="3845239" y="948321"/>
                  <a:pt x="3855252" y="960282"/>
                </a:cubicBezTo>
                <a:cubicBezTo>
                  <a:pt x="3840370" y="955580"/>
                  <a:pt x="3825543" y="950940"/>
                  <a:pt x="3810770" y="946354"/>
                </a:cubicBezTo>
                <a:cubicBezTo>
                  <a:pt x="3799794" y="934973"/>
                  <a:pt x="3789066" y="923907"/>
                  <a:pt x="3778557" y="913104"/>
                </a:cubicBezTo>
                <a:cubicBezTo>
                  <a:pt x="3793990" y="916798"/>
                  <a:pt x="3809505" y="920551"/>
                  <a:pt x="3825075" y="924371"/>
                </a:cubicBezTo>
                <a:close/>
                <a:moveTo>
                  <a:pt x="3829642" y="925488"/>
                </a:moveTo>
                <a:cubicBezTo>
                  <a:pt x="3845239" y="929323"/>
                  <a:pt x="3860892" y="933227"/>
                  <a:pt x="3876627" y="937213"/>
                </a:cubicBezTo>
                <a:cubicBezTo>
                  <a:pt x="3886090" y="950156"/>
                  <a:pt x="3895581" y="963151"/>
                  <a:pt x="3905071" y="976163"/>
                </a:cubicBezTo>
                <a:cubicBezTo>
                  <a:pt x="3890024" y="971313"/>
                  <a:pt x="3875059" y="966535"/>
                  <a:pt x="3860149" y="961822"/>
                </a:cubicBezTo>
                <a:cubicBezTo>
                  <a:pt x="3850026" y="949724"/>
                  <a:pt x="3839820" y="937595"/>
                  <a:pt x="3829642" y="925488"/>
                </a:cubicBezTo>
                <a:close/>
                <a:moveTo>
                  <a:pt x="3907822" y="979945"/>
                </a:moveTo>
                <a:cubicBezTo>
                  <a:pt x="3917175" y="992784"/>
                  <a:pt x="3926528" y="1005625"/>
                  <a:pt x="3935826" y="1018428"/>
                </a:cubicBezTo>
                <a:cubicBezTo>
                  <a:pt x="3921632" y="1012783"/>
                  <a:pt x="3907547" y="1007223"/>
                  <a:pt x="3893490" y="1001708"/>
                </a:cubicBezTo>
                <a:cubicBezTo>
                  <a:pt x="3883559" y="989807"/>
                  <a:pt x="3873518" y="977802"/>
                  <a:pt x="3863450" y="965753"/>
                </a:cubicBezTo>
                <a:cubicBezTo>
                  <a:pt x="3878168" y="970413"/>
                  <a:pt x="3892967" y="975142"/>
                  <a:pt x="3907822" y="979945"/>
                </a:cubicBezTo>
                <a:close/>
                <a:moveTo>
                  <a:pt x="3912279" y="981384"/>
                </a:moveTo>
                <a:cubicBezTo>
                  <a:pt x="3927161" y="986201"/>
                  <a:pt x="3942099" y="991095"/>
                  <a:pt x="3957091" y="996074"/>
                </a:cubicBezTo>
                <a:cubicBezTo>
                  <a:pt x="3965894" y="1009911"/>
                  <a:pt x="3974669" y="1023740"/>
                  <a:pt x="3983472" y="1037585"/>
                </a:cubicBezTo>
                <a:cubicBezTo>
                  <a:pt x="3969112" y="1031764"/>
                  <a:pt x="3954835" y="1026015"/>
                  <a:pt x="3940613" y="1020342"/>
                </a:cubicBezTo>
                <a:cubicBezTo>
                  <a:pt x="3931205" y="1007385"/>
                  <a:pt x="3921742" y="994388"/>
                  <a:pt x="3912279" y="981384"/>
                </a:cubicBezTo>
                <a:close/>
                <a:moveTo>
                  <a:pt x="3986003" y="1041582"/>
                </a:moveTo>
                <a:cubicBezTo>
                  <a:pt x="3993623" y="1053565"/>
                  <a:pt x="4001243" y="1065515"/>
                  <a:pt x="4008835" y="1077503"/>
                </a:cubicBezTo>
                <a:cubicBezTo>
                  <a:pt x="4009908" y="1079190"/>
                  <a:pt x="4010981" y="1080879"/>
                  <a:pt x="4012054" y="1082568"/>
                </a:cubicBezTo>
                <a:cubicBezTo>
                  <a:pt x="3998492" y="1075966"/>
                  <a:pt x="3984985" y="1069449"/>
                  <a:pt x="3971533" y="1062984"/>
                </a:cubicBezTo>
                <a:cubicBezTo>
                  <a:pt x="3962290" y="1050245"/>
                  <a:pt x="3952992" y="1037414"/>
                  <a:pt x="3943639" y="1024524"/>
                </a:cubicBezTo>
                <a:cubicBezTo>
                  <a:pt x="3957696" y="1030138"/>
                  <a:pt x="3971836" y="1035816"/>
                  <a:pt x="3986003" y="1041582"/>
                </a:cubicBezTo>
                <a:close/>
                <a:moveTo>
                  <a:pt x="4011146" y="1076029"/>
                </a:moveTo>
                <a:cubicBezTo>
                  <a:pt x="4004241" y="1065127"/>
                  <a:pt x="3997309" y="1054261"/>
                  <a:pt x="3990404" y="1043362"/>
                </a:cubicBezTo>
                <a:cubicBezTo>
                  <a:pt x="4004682" y="1049180"/>
                  <a:pt x="4019041" y="1055103"/>
                  <a:pt x="4033456" y="1061089"/>
                </a:cubicBezTo>
                <a:cubicBezTo>
                  <a:pt x="4037500" y="1068425"/>
                  <a:pt x="4041598" y="1075756"/>
                  <a:pt x="4045670" y="1083093"/>
                </a:cubicBezTo>
                <a:cubicBezTo>
                  <a:pt x="4049714" y="1090391"/>
                  <a:pt x="4053758" y="1097703"/>
                  <a:pt x="4057829" y="1105012"/>
                </a:cubicBezTo>
                <a:cubicBezTo>
                  <a:pt x="4044074" y="1098218"/>
                  <a:pt x="4030402" y="1091508"/>
                  <a:pt x="4016786" y="1084870"/>
                </a:cubicBezTo>
                <a:cubicBezTo>
                  <a:pt x="4014887" y="1081924"/>
                  <a:pt x="4013017" y="1078975"/>
                  <a:pt x="4011146" y="1076029"/>
                </a:cubicBezTo>
                <a:close/>
                <a:moveTo>
                  <a:pt x="4060167" y="1109235"/>
                </a:moveTo>
                <a:cubicBezTo>
                  <a:pt x="4068145" y="1123625"/>
                  <a:pt x="4076122" y="1138031"/>
                  <a:pt x="4084128" y="1152454"/>
                </a:cubicBezTo>
                <a:cubicBezTo>
                  <a:pt x="4071253" y="1144975"/>
                  <a:pt x="4058379" y="1137553"/>
                  <a:pt x="4045532" y="1130167"/>
                </a:cubicBezTo>
                <a:cubicBezTo>
                  <a:pt x="4036867" y="1116544"/>
                  <a:pt x="4028229" y="1102924"/>
                  <a:pt x="4019591" y="1089307"/>
                </a:cubicBezTo>
                <a:cubicBezTo>
                  <a:pt x="4033071" y="1095882"/>
                  <a:pt x="4046578" y="1102509"/>
                  <a:pt x="4060167" y="1109235"/>
                </a:cubicBezTo>
                <a:close/>
                <a:moveTo>
                  <a:pt x="4064514" y="1111397"/>
                </a:moveTo>
                <a:cubicBezTo>
                  <a:pt x="4261506" y="1209128"/>
                  <a:pt x="4469337" y="1323775"/>
                  <a:pt x="4671033" y="1476739"/>
                </a:cubicBezTo>
                <a:cubicBezTo>
                  <a:pt x="4947746" y="1686575"/>
                  <a:pt x="5139484" y="1989056"/>
                  <a:pt x="5290536" y="2257272"/>
                </a:cubicBezTo>
                <a:cubicBezTo>
                  <a:pt x="5308995" y="2290008"/>
                  <a:pt x="5327261" y="2322545"/>
                  <a:pt x="5345389" y="2354869"/>
                </a:cubicBezTo>
                <a:cubicBezTo>
                  <a:pt x="5345334" y="2372323"/>
                  <a:pt x="5345251" y="2389755"/>
                  <a:pt x="5345169" y="2407163"/>
                </a:cubicBezTo>
                <a:cubicBezTo>
                  <a:pt x="5327838" y="2378730"/>
                  <a:pt x="5310480" y="2350140"/>
                  <a:pt x="5293067" y="2321415"/>
                </a:cubicBezTo>
                <a:cubicBezTo>
                  <a:pt x="5124959" y="2044253"/>
                  <a:pt x="4933744" y="1758957"/>
                  <a:pt x="4675187" y="1549899"/>
                </a:cubicBezTo>
                <a:cubicBezTo>
                  <a:pt x="4477232" y="1389846"/>
                  <a:pt x="4280982" y="1266812"/>
                  <a:pt x="4088776" y="1155145"/>
                </a:cubicBezTo>
                <a:cubicBezTo>
                  <a:pt x="4080689" y="1140548"/>
                  <a:pt x="4072574" y="1125963"/>
                  <a:pt x="4064514" y="1111397"/>
                </a:cubicBezTo>
                <a:close/>
                <a:moveTo>
                  <a:pt x="4673454" y="1552042"/>
                </a:moveTo>
                <a:cubicBezTo>
                  <a:pt x="4931681" y="1760836"/>
                  <a:pt x="5122731" y="2045898"/>
                  <a:pt x="5290701" y="2322845"/>
                </a:cubicBezTo>
                <a:cubicBezTo>
                  <a:pt x="5308912" y="2352855"/>
                  <a:pt x="5327040" y="2382713"/>
                  <a:pt x="5345142" y="2412404"/>
                </a:cubicBezTo>
                <a:cubicBezTo>
                  <a:pt x="5345031" y="2430103"/>
                  <a:pt x="5344949" y="2447783"/>
                  <a:pt x="5344839" y="2465430"/>
                </a:cubicBezTo>
                <a:cubicBezTo>
                  <a:pt x="5327370" y="2439032"/>
                  <a:pt x="5310150" y="2412822"/>
                  <a:pt x="5293177" y="2386919"/>
                </a:cubicBezTo>
                <a:cubicBezTo>
                  <a:pt x="5128123" y="2132931"/>
                  <a:pt x="4930828" y="1843668"/>
                  <a:pt x="4677663" y="1625260"/>
                </a:cubicBezTo>
                <a:cubicBezTo>
                  <a:pt x="4486777" y="1460583"/>
                  <a:pt x="4298918" y="1327186"/>
                  <a:pt x="4115460" y="1203170"/>
                </a:cubicBezTo>
                <a:cubicBezTo>
                  <a:pt x="4107428" y="1188719"/>
                  <a:pt x="4099395" y="1174283"/>
                  <a:pt x="4091390" y="1159860"/>
                </a:cubicBezTo>
                <a:cubicBezTo>
                  <a:pt x="4282248" y="1270853"/>
                  <a:pt x="4477012" y="1393216"/>
                  <a:pt x="4673454" y="1552042"/>
                </a:cubicBezTo>
                <a:close/>
                <a:moveTo>
                  <a:pt x="4675874" y="1627340"/>
                </a:moveTo>
                <a:cubicBezTo>
                  <a:pt x="4928737" y="1845514"/>
                  <a:pt x="5125922" y="2134587"/>
                  <a:pt x="5290866" y="2388421"/>
                </a:cubicBezTo>
                <a:cubicBezTo>
                  <a:pt x="5308582" y="2415449"/>
                  <a:pt x="5326573" y="2442809"/>
                  <a:pt x="5344784" y="2470371"/>
                </a:cubicBezTo>
                <a:cubicBezTo>
                  <a:pt x="5344729" y="2480769"/>
                  <a:pt x="5344646" y="2491159"/>
                  <a:pt x="5344591" y="2501538"/>
                </a:cubicBezTo>
                <a:cubicBezTo>
                  <a:pt x="5344536" y="2509189"/>
                  <a:pt x="5344481" y="2516864"/>
                  <a:pt x="5344426" y="2524533"/>
                </a:cubicBezTo>
                <a:cubicBezTo>
                  <a:pt x="5327866" y="2501338"/>
                  <a:pt x="5310838" y="2477347"/>
                  <a:pt x="5293287" y="2452416"/>
                </a:cubicBezTo>
                <a:cubicBezTo>
                  <a:pt x="5129801" y="2218536"/>
                  <a:pt x="4926344" y="1927469"/>
                  <a:pt x="4680138" y="1700616"/>
                </a:cubicBezTo>
                <a:cubicBezTo>
                  <a:pt x="4496323" y="1531243"/>
                  <a:pt x="4316827" y="1387392"/>
                  <a:pt x="4142117" y="1251014"/>
                </a:cubicBezTo>
                <a:cubicBezTo>
                  <a:pt x="4134221" y="1236830"/>
                  <a:pt x="4126326" y="1222660"/>
                  <a:pt x="4118431" y="1208496"/>
                </a:cubicBezTo>
                <a:cubicBezTo>
                  <a:pt x="4300404" y="1331610"/>
                  <a:pt x="4486667" y="1464104"/>
                  <a:pt x="4675874" y="1627340"/>
                </a:cubicBezTo>
                <a:close/>
                <a:moveTo>
                  <a:pt x="5347342" y="2501558"/>
                </a:moveTo>
                <a:cubicBezTo>
                  <a:pt x="5347397" y="2492543"/>
                  <a:pt x="5347452" y="2483512"/>
                  <a:pt x="5347507" y="2474481"/>
                </a:cubicBezTo>
                <a:cubicBezTo>
                  <a:pt x="5356007" y="2487330"/>
                  <a:pt x="5364563" y="2500223"/>
                  <a:pt x="5373173" y="2513147"/>
                </a:cubicBezTo>
                <a:cubicBezTo>
                  <a:pt x="5373283" y="2517180"/>
                  <a:pt x="5373393" y="2521246"/>
                  <a:pt x="5373503" y="2525271"/>
                </a:cubicBezTo>
                <a:cubicBezTo>
                  <a:pt x="5373833" y="2538973"/>
                  <a:pt x="5374191" y="2552719"/>
                  <a:pt x="5374549" y="2566487"/>
                </a:cubicBezTo>
                <a:cubicBezTo>
                  <a:pt x="5365553" y="2554017"/>
                  <a:pt x="5356448" y="2541319"/>
                  <a:pt x="5347150" y="2528352"/>
                </a:cubicBezTo>
                <a:cubicBezTo>
                  <a:pt x="5347232" y="2519408"/>
                  <a:pt x="5347287" y="2510471"/>
                  <a:pt x="5347342" y="2501558"/>
                </a:cubicBezTo>
                <a:close/>
                <a:moveTo>
                  <a:pt x="5376254" y="2525196"/>
                </a:moveTo>
                <a:cubicBezTo>
                  <a:pt x="5376171" y="2522624"/>
                  <a:pt x="5376117" y="2520024"/>
                  <a:pt x="5376062" y="2517452"/>
                </a:cubicBezTo>
                <a:cubicBezTo>
                  <a:pt x="5384589" y="2530283"/>
                  <a:pt x="5393200" y="2543138"/>
                  <a:pt x="5401838" y="2556014"/>
                </a:cubicBezTo>
                <a:cubicBezTo>
                  <a:pt x="5402883" y="2573433"/>
                  <a:pt x="5403928" y="2590901"/>
                  <a:pt x="5405001" y="2608419"/>
                </a:cubicBezTo>
                <a:cubicBezTo>
                  <a:pt x="5395951" y="2596004"/>
                  <a:pt x="5386763" y="2583353"/>
                  <a:pt x="5377410" y="2570443"/>
                </a:cubicBezTo>
                <a:cubicBezTo>
                  <a:pt x="5377024" y="2555327"/>
                  <a:pt x="5376639" y="2540233"/>
                  <a:pt x="5376254" y="2525196"/>
                </a:cubicBezTo>
                <a:close/>
                <a:moveTo>
                  <a:pt x="5405304" y="2613503"/>
                </a:moveTo>
                <a:cubicBezTo>
                  <a:pt x="5406377" y="2631210"/>
                  <a:pt x="5407477" y="2648970"/>
                  <a:pt x="5408577" y="2666758"/>
                </a:cubicBezTo>
                <a:cubicBezTo>
                  <a:pt x="5398812" y="2654439"/>
                  <a:pt x="5388936" y="2641928"/>
                  <a:pt x="5378977" y="2629202"/>
                </a:cubicBezTo>
                <a:cubicBezTo>
                  <a:pt x="5378482" y="2611195"/>
                  <a:pt x="5378015" y="2593237"/>
                  <a:pt x="5377547" y="2575318"/>
                </a:cubicBezTo>
                <a:cubicBezTo>
                  <a:pt x="5386928" y="2588307"/>
                  <a:pt x="5396171" y="2601017"/>
                  <a:pt x="5405304" y="2613503"/>
                </a:cubicBezTo>
                <a:close/>
                <a:moveTo>
                  <a:pt x="5408330" y="2617621"/>
                </a:moveTo>
                <a:cubicBezTo>
                  <a:pt x="5417765" y="2630547"/>
                  <a:pt x="5427091" y="2643202"/>
                  <a:pt x="5436306" y="2655630"/>
                </a:cubicBezTo>
                <a:cubicBezTo>
                  <a:pt x="5437984" y="2672997"/>
                  <a:pt x="5439718" y="2690391"/>
                  <a:pt x="5441451" y="2707818"/>
                </a:cubicBezTo>
                <a:cubicBezTo>
                  <a:pt x="5431575" y="2695584"/>
                  <a:pt x="5421616" y="2683161"/>
                  <a:pt x="5411576" y="2670529"/>
                </a:cubicBezTo>
                <a:cubicBezTo>
                  <a:pt x="5410475" y="2652860"/>
                  <a:pt x="5409403" y="2635216"/>
                  <a:pt x="5408330" y="2617621"/>
                </a:cubicBezTo>
                <a:close/>
                <a:moveTo>
                  <a:pt x="5441946" y="2712824"/>
                </a:moveTo>
                <a:cubicBezTo>
                  <a:pt x="5443706" y="2730424"/>
                  <a:pt x="5445494" y="2748047"/>
                  <a:pt x="5447310" y="2765677"/>
                </a:cubicBezTo>
                <a:cubicBezTo>
                  <a:pt x="5436691" y="2753628"/>
                  <a:pt x="5426018" y="2741343"/>
                  <a:pt x="5415317" y="2728942"/>
                </a:cubicBezTo>
                <a:cubicBezTo>
                  <a:pt x="5414134" y="2711042"/>
                  <a:pt x="5413006" y="2693166"/>
                  <a:pt x="5411878" y="2675321"/>
                </a:cubicBezTo>
                <a:cubicBezTo>
                  <a:pt x="5422002" y="2688028"/>
                  <a:pt x="5432015" y="2700528"/>
                  <a:pt x="5441946" y="2712824"/>
                </a:cubicBezTo>
                <a:close/>
                <a:moveTo>
                  <a:pt x="5445109" y="2716719"/>
                </a:moveTo>
                <a:cubicBezTo>
                  <a:pt x="5455178" y="2729176"/>
                  <a:pt x="5465191" y="2741436"/>
                  <a:pt x="5475122" y="2753518"/>
                </a:cubicBezTo>
                <a:cubicBezTo>
                  <a:pt x="5477542" y="2770794"/>
                  <a:pt x="5479963" y="2787987"/>
                  <a:pt x="5482411" y="2805153"/>
                </a:cubicBezTo>
                <a:cubicBezTo>
                  <a:pt x="5471793" y="2793324"/>
                  <a:pt x="5461147" y="2781385"/>
                  <a:pt x="5450446" y="2769226"/>
                </a:cubicBezTo>
                <a:cubicBezTo>
                  <a:pt x="5448630" y="2751703"/>
                  <a:pt x="5446870" y="2734207"/>
                  <a:pt x="5445109" y="2716719"/>
                </a:cubicBezTo>
                <a:close/>
                <a:moveTo>
                  <a:pt x="5483127" y="2810049"/>
                </a:moveTo>
                <a:cubicBezTo>
                  <a:pt x="5485630" y="2827600"/>
                  <a:pt x="5488188" y="2845096"/>
                  <a:pt x="5490774" y="2862509"/>
                </a:cubicBezTo>
                <a:cubicBezTo>
                  <a:pt x="5479385" y="2850928"/>
                  <a:pt x="5467997" y="2839209"/>
                  <a:pt x="5456581" y="2827325"/>
                </a:cubicBezTo>
                <a:cubicBezTo>
                  <a:pt x="5454655" y="2809527"/>
                  <a:pt x="5452757" y="2791728"/>
                  <a:pt x="5450914" y="2773930"/>
                </a:cubicBezTo>
                <a:cubicBezTo>
                  <a:pt x="5461697" y="2786144"/>
                  <a:pt x="5472426" y="2798165"/>
                  <a:pt x="5483127" y="2810049"/>
                </a:cubicBezTo>
                <a:close/>
                <a:moveTo>
                  <a:pt x="5486428" y="2813736"/>
                </a:moveTo>
                <a:cubicBezTo>
                  <a:pt x="5497431" y="2825922"/>
                  <a:pt x="5508352" y="2837916"/>
                  <a:pt x="5519273" y="2849772"/>
                </a:cubicBezTo>
                <a:cubicBezTo>
                  <a:pt x="5522465" y="2866883"/>
                  <a:pt x="5525710" y="2883939"/>
                  <a:pt x="5529012" y="2900939"/>
                </a:cubicBezTo>
                <a:cubicBezTo>
                  <a:pt x="5517376" y="2889413"/>
                  <a:pt x="5505712" y="2877722"/>
                  <a:pt x="5494048" y="2865865"/>
                </a:cubicBezTo>
                <a:cubicBezTo>
                  <a:pt x="5491462" y="2848534"/>
                  <a:pt x="5488931" y="2831176"/>
                  <a:pt x="5486428" y="2813736"/>
                </a:cubicBezTo>
                <a:close/>
                <a:moveTo>
                  <a:pt x="5529919" y="2905726"/>
                </a:moveTo>
                <a:cubicBezTo>
                  <a:pt x="5533275" y="2923002"/>
                  <a:pt x="5536659" y="2940249"/>
                  <a:pt x="5540098" y="2957470"/>
                </a:cubicBezTo>
                <a:cubicBezTo>
                  <a:pt x="5527664" y="2946219"/>
                  <a:pt x="5515230" y="2934830"/>
                  <a:pt x="5502796" y="2923304"/>
                </a:cubicBezTo>
                <a:cubicBezTo>
                  <a:pt x="5500072" y="2905753"/>
                  <a:pt x="5497376" y="2888148"/>
                  <a:pt x="5494763" y="2870514"/>
                </a:cubicBezTo>
                <a:cubicBezTo>
                  <a:pt x="5506482" y="2882426"/>
                  <a:pt x="5518201" y="2894117"/>
                  <a:pt x="5529919" y="2905726"/>
                </a:cubicBezTo>
                <a:close/>
                <a:moveTo>
                  <a:pt x="5541033" y="2962009"/>
                </a:moveTo>
                <a:cubicBezTo>
                  <a:pt x="5544527" y="2979395"/>
                  <a:pt x="5548075" y="2996753"/>
                  <a:pt x="5551707" y="3014084"/>
                </a:cubicBezTo>
                <a:cubicBezTo>
                  <a:pt x="5538447" y="3003135"/>
                  <a:pt x="5525188" y="2992104"/>
                  <a:pt x="5511984" y="2980853"/>
                </a:cubicBezTo>
                <a:cubicBezTo>
                  <a:pt x="5509095" y="2963165"/>
                  <a:pt x="5506262" y="2945449"/>
                  <a:pt x="5503483" y="2927706"/>
                </a:cubicBezTo>
                <a:cubicBezTo>
                  <a:pt x="5515973" y="2939287"/>
                  <a:pt x="5528489" y="2950703"/>
                  <a:pt x="5541033" y="2962009"/>
                </a:cubicBezTo>
                <a:close/>
                <a:moveTo>
                  <a:pt x="5544444" y="2965090"/>
                </a:moveTo>
                <a:cubicBezTo>
                  <a:pt x="5557126" y="2976507"/>
                  <a:pt x="5569808" y="2987758"/>
                  <a:pt x="5582517" y="2998871"/>
                </a:cubicBezTo>
                <a:cubicBezTo>
                  <a:pt x="5586753" y="3015789"/>
                  <a:pt x="5591044" y="3032680"/>
                  <a:pt x="5595419" y="3049516"/>
                </a:cubicBezTo>
                <a:cubicBezTo>
                  <a:pt x="5581967" y="3038787"/>
                  <a:pt x="5568515" y="3027921"/>
                  <a:pt x="5555090" y="3016862"/>
                </a:cubicBezTo>
                <a:cubicBezTo>
                  <a:pt x="5551487" y="2999642"/>
                  <a:pt x="5547938" y="2982394"/>
                  <a:pt x="5544444" y="2965090"/>
                </a:cubicBezTo>
                <a:close/>
                <a:moveTo>
                  <a:pt x="5596574" y="3053945"/>
                </a:moveTo>
                <a:cubicBezTo>
                  <a:pt x="5601030" y="3071055"/>
                  <a:pt x="5605542" y="3088138"/>
                  <a:pt x="5610163" y="3105221"/>
                </a:cubicBezTo>
                <a:cubicBezTo>
                  <a:pt x="5595831" y="3094878"/>
                  <a:pt x="5581554" y="3084424"/>
                  <a:pt x="5567332" y="3073806"/>
                </a:cubicBezTo>
                <a:cubicBezTo>
                  <a:pt x="5563481" y="3056283"/>
                  <a:pt x="5559684" y="3038759"/>
                  <a:pt x="5555970" y="3021181"/>
                </a:cubicBezTo>
                <a:cubicBezTo>
                  <a:pt x="5569505" y="3032267"/>
                  <a:pt x="5583040" y="3043188"/>
                  <a:pt x="5596574" y="3053945"/>
                </a:cubicBezTo>
                <a:close/>
                <a:moveTo>
                  <a:pt x="5600150" y="3056805"/>
                </a:moveTo>
                <a:cubicBezTo>
                  <a:pt x="5613877" y="3067671"/>
                  <a:pt x="5627576" y="3078373"/>
                  <a:pt x="5641331" y="3088908"/>
                </a:cubicBezTo>
                <a:cubicBezTo>
                  <a:pt x="5646531" y="3105469"/>
                  <a:pt x="5651812" y="3121974"/>
                  <a:pt x="5657204" y="3138480"/>
                </a:cubicBezTo>
                <a:cubicBezTo>
                  <a:pt x="5642624" y="3128384"/>
                  <a:pt x="5628127" y="3118150"/>
                  <a:pt x="5613685" y="3107752"/>
                </a:cubicBezTo>
                <a:cubicBezTo>
                  <a:pt x="5609091" y="3090807"/>
                  <a:pt x="5604607" y="3073806"/>
                  <a:pt x="5600150" y="3056805"/>
                </a:cubicBezTo>
                <a:close/>
                <a:moveTo>
                  <a:pt x="8666361" y="4540670"/>
                </a:moveTo>
                <a:lnTo>
                  <a:pt x="8623557" y="4543146"/>
                </a:lnTo>
                <a:cubicBezTo>
                  <a:pt x="8313255" y="4561054"/>
                  <a:pt x="7992390" y="4579595"/>
                  <a:pt x="7672350" y="4576707"/>
                </a:cubicBezTo>
                <a:cubicBezTo>
                  <a:pt x="7216938" y="4571920"/>
                  <a:pt x="6701061" y="4528731"/>
                  <a:pt x="6328012" y="4244810"/>
                </a:cubicBezTo>
                <a:cubicBezTo>
                  <a:pt x="6174484" y="4128887"/>
                  <a:pt x="6046841" y="3981439"/>
                  <a:pt x="5937768" y="3794020"/>
                </a:cubicBezTo>
                <a:cubicBezTo>
                  <a:pt x="5824652" y="3601236"/>
                  <a:pt x="5744985" y="3387574"/>
                  <a:pt x="5681989" y="3204034"/>
                </a:cubicBezTo>
                <a:cubicBezTo>
                  <a:pt x="5675277" y="3184502"/>
                  <a:pt x="5668785" y="3164943"/>
                  <a:pt x="5662348" y="3145357"/>
                </a:cubicBezTo>
                <a:cubicBezTo>
                  <a:pt x="5675469" y="3154408"/>
                  <a:pt x="5688591" y="3163348"/>
                  <a:pt x="5701741" y="3172123"/>
                </a:cubicBezTo>
                <a:cubicBezTo>
                  <a:pt x="5703419" y="3173224"/>
                  <a:pt x="5705097" y="3174297"/>
                  <a:pt x="5706775" y="3175397"/>
                </a:cubicBezTo>
                <a:cubicBezTo>
                  <a:pt x="5713268" y="3192205"/>
                  <a:pt x="5719842" y="3208958"/>
                  <a:pt x="5726581" y="3225656"/>
                </a:cubicBezTo>
                <a:cubicBezTo>
                  <a:pt x="5796867" y="3400310"/>
                  <a:pt x="5884951" y="3603685"/>
                  <a:pt x="6005303" y="3787885"/>
                </a:cubicBezTo>
                <a:cubicBezTo>
                  <a:pt x="6119823" y="3964631"/>
                  <a:pt x="6250959" y="4104542"/>
                  <a:pt x="6406220" y="4215623"/>
                </a:cubicBezTo>
                <a:cubicBezTo>
                  <a:pt x="6780260" y="4483231"/>
                  <a:pt x="7290772" y="4528979"/>
                  <a:pt x="7740847" y="4538414"/>
                </a:cubicBezTo>
                <a:cubicBezTo>
                  <a:pt x="8027794" y="4543971"/>
                  <a:pt x="8315758" y="4533518"/>
                  <a:pt x="8594232" y="4523449"/>
                </a:cubicBezTo>
                <a:cubicBezTo>
                  <a:pt x="8637366" y="4521881"/>
                  <a:pt x="8680418" y="4520313"/>
                  <a:pt x="8723415" y="4518828"/>
                </a:cubicBezTo>
                <a:cubicBezTo>
                  <a:pt x="8870918" y="4513656"/>
                  <a:pt x="9010554" y="4511785"/>
                  <a:pt x="9144000" y="4513188"/>
                </a:cubicBezTo>
                <a:cubicBezTo>
                  <a:pt x="9130576" y="4516380"/>
                  <a:pt x="9117179" y="4519543"/>
                  <a:pt x="9103837" y="4522706"/>
                </a:cubicBezTo>
                <a:cubicBezTo>
                  <a:pt x="8966402" y="4525787"/>
                  <a:pt x="8821181" y="4531757"/>
                  <a:pt x="8666361" y="4540670"/>
                </a:cubicBezTo>
                <a:close/>
                <a:moveTo>
                  <a:pt x="9155361" y="4513326"/>
                </a:moveTo>
                <a:cubicBezTo>
                  <a:pt x="9167245" y="4513463"/>
                  <a:pt x="9179102" y="4513629"/>
                  <a:pt x="9190875" y="4513821"/>
                </a:cubicBezTo>
                <a:cubicBezTo>
                  <a:pt x="9178111" y="4516462"/>
                  <a:pt x="9165319" y="4519103"/>
                  <a:pt x="9152528" y="4521744"/>
                </a:cubicBezTo>
                <a:cubicBezTo>
                  <a:pt x="9140727" y="4521936"/>
                  <a:pt x="9128843" y="4522184"/>
                  <a:pt x="9116931" y="4522431"/>
                </a:cubicBezTo>
                <a:cubicBezTo>
                  <a:pt x="9129695" y="4519405"/>
                  <a:pt x="9142542" y="4516352"/>
                  <a:pt x="9155361" y="4513326"/>
                </a:cubicBezTo>
                <a:close/>
                <a:moveTo>
                  <a:pt x="9166392" y="4510712"/>
                </a:moveTo>
                <a:cubicBezTo>
                  <a:pt x="9179789" y="4507522"/>
                  <a:pt x="9193186" y="4504358"/>
                  <a:pt x="9206555" y="4501194"/>
                </a:cubicBezTo>
                <a:cubicBezTo>
                  <a:pt x="9218852" y="4501772"/>
                  <a:pt x="9231121" y="4502377"/>
                  <a:pt x="9243335" y="4503038"/>
                </a:cubicBezTo>
                <a:cubicBezTo>
                  <a:pt x="9229966" y="4505789"/>
                  <a:pt x="9216596" y="4508540"/>
                  <a:pt x="9203199" y="4511290"/>
                </a:cubicBezTo>
                <a:cubicBezTo>
                  <a:pt x="9190986" y="4511070"/>
                  <a:pt x="9178717" y="4510878"/>
                  <a:pt x="9166392" y="4510712"/>
                </a:cubicBezTo>
                <a:close/>
                <a:moveTo>
                  <a:pt x="9254146" y="4503643"/>
                </a:moveTo>
                <a:cubicBezTo>
                  <a:pt x="9266003" y="4504303"/>
                  <a:pt x="9277831" y="4504963"/>
                  <a:pt x="9289633" y="4505678"/>
                </a:cubicBezTo>
                <a:cubicBezTo>
                  <a:pt x="9276869" y="4507879"/>
                  <a:pt x="9264104" y="4510080"/>
                  <a:pt x="9251285" y="4512308"/>
                </a:cubicBezTo>
                <a:cubicBezTo>
                  <a:pt x="9239484" y="4512005"/>
                  <a:pt x="9227627" y="4511758"/>
                  <a:pt x="9215716" y="4511510"/>
                </a:cubicBezTo>
                <a:cubicBezTo>
                  <a:pt x="9228535" y="4508870"/>
                  <a:pt x="9241354" y="4506256"/>
                  <a:pt x="9254146" y="4503643"/>
                </a:cubicBezTo>
                <a:close/>
                <a:moveTo>
                  <a:pt x="9264764" y="4501470"/>
                </a:moveTo>
                <a:cubicBezTo>
                  <a:pt x="9269991" y="4500397"/>
                  <a:pt x="9275273" y="4499324"/>
                  <a:pt x="9280500" y="4498251"/>
                </a:cubicBezTo>
                <a:lnTo>
                  <a:pt x="9305038" y="4493272"/>
                </a:lnTo>
                <a:cubicBezTo>
                  <a:pt x="9317279" y="4494427"/>
                  <a:pt x="9329493" y="4495583"/>
                  <a:pt x="9341653" y="4496821"/>
                </a:cubicBezTo>
                <a:cubicBezTo>
                  <a:pt x="9335105" y="4497921"/>
                  <a:pt x="9328503" y="4499049"/>
                  <a:pt x="9321928" y="4500149"/>
                </a:cubicBezTo>
                <a:cubicBezTo>
                  <a:pt x="9315106" y="4501305"/>
                  <a:pt x="9308256" y="4502487"/>
                  <a:pt x="9301407" y="4503670"/>
                </a:cubicBezTo>
                <a:cubicBezTo>
                  <a:pt x="9289220" y="4502900"/>
                  <a:pt x="9277006" y="4502157"/>
                  <a:pt x="9264764" y="4501470"/>
                </a:cubicBezTo>
                <a:close/>
                <a:moveTo>
                  <a:pt x="9322396" y="4502845"/>
                </a:moveTo>
                <a:cubicBezTo>
                  <a:pt x="9332244" y="4501194"/>
                  <a:pt x="9342093" y="4499544"/>
                  <a:pt x="9351941" y="4497894"/>
                </a:cubicBezTo>
                <a:cubicBezTo>
                  <a:pt x="9363769" y="4499104"/>
                  <a:pt x="9375571" y="4500369"/>
                  <a:pt x="9387317" y="4501662"/>
                </a:cubicBezTo>
                <a:cubicBezTo>
                  <a:pt x="9379505" y="4502680"/>
                  <a:pt x="9371747" y="4503698"/>
                  <a:pt x="9363935" y="4504743"/>
                </a:cubicBezTo>
                <a:cubicBezTo>
                  <a:pt x="9358818" y="4505431"/>
                  <a:pt x="9353729" y="4506146"/>
                  <a:pt x="9348639" y="4506834"/>
                </a:cubicBezTo>
                <a:cubicBezTo>
                  <a:pt x="9336866" y="4506009"/>
                  <a:pt x="9325092" y="4505183"/>
                  <a:pt x="9313263" y="4504440"/>
                </a:cubicBezTo>
                <a:cubicBezTo>
                  <a:pt x="9316316" y="4503890"/>
                  <a:pt x="9319370" y="4503368"/>
                  <a:pt x="9322396" y="4502845"/>
                </a:cubicBezTo>
                <a:close/>
                <a:moveTo>
                  <a:pt x="9362147" y="4496188"/>
                </a:moveTo>
                <a:cubicBezTo>
                  <a:pt x="9375543" y="4493932"/>
                  <a:pt x="9388940" y="4491676"/>
                  <a:pt x="9402337" y="4489421"/>
                </a:cubicBezTo>
                <a:cubicBezTo>
                  <a:pt x="9414579" y="4491209"/>
                  <a:pt x="9426793" y="4493024"/>
                  <a:pt x="9438952" y="4494895"/>
                </a:cubicBezTo>
                <a:cubicBezTo>
                  <a:pt x="9425555" y="4496655"/>
                  <a:pt x="9412130" y="4498416"/>
                  <a:pt x="9398679" y="4500177"/>
                </a:cubicBezTo>
                <a:cubicBezTo>
                  <a:pt x="9386547" y="4498801"/>
                  <a:pt x="9374361" y="4497453"/>
                  <a:pt x="9362147" y="4496188"/>
                </a:cubicBezTo>
                <a:close/>
                <a:moveTo>
                  <a:pt x="9448607" y="4496408"/>
                </a:moveTo>
                <a:cubicBezTo>
                  <a:pt x="9460189" y="4498224"/>
                  <a:pt x="9471742" y="4500094"/>
                  <a:pt x="9483269" y="4501992"/>
                </a:cubicBezTo>
                <a:cubicBezTo>
                  <a:pt x="9470504" y="4503175"/>
                  <a:pt x="9457713" y="4504386"/>
                  <a:pt x="9444839" y="4505623"/>
                </a:cubicBezTo>
                <a:cubicBezTo>
                  <a:pt x="9433257" y="4504193"/>
                  <a:pt x="9421648" y="4502790"/>
                  <a:pt x="9409957" y="4501470"/>
                </a:cubicBezTo>
                <a:cubicBezTo>
                  <a:pt x="9422886" y="4499764"/>
                  <a:pt x="9435733" y="4498086"/>
                  <a:pt x="9448607" y="4496408"/>
                </a:cubicBezTo>
                <a:close/>
                <a:moveTo>
                  <a:pt x="9458291" y="4495143"/>
                </a:moveTo>
                <a:cubicBezTo>
                  <a:pt x="9471633" y="4493410"/>
                  <a:pt x="9484974" y="4491704"/>
                  <a:pt x="9498261" y="4489971"/>
                </a:cubicBezTo>
                <a:cubicBezTo>
                  <a:pt x="9510145" y="4492392"/>
                  <a:pt x="9521974" y="4494840"/>
                  <a:pt x="9533748" y="4497343"/>
                </a:cubicBezTo>
                <a:cubicBezTo>
                  <a:pt x="9520516" y="4498554"/>
                  <a:pt x="9507257" y="4499764"/>
                  <a:pt x="9493942" y="4501002"/>
                </a:cubicBezTo>
                <a:cubicBezTo>
                  <a:pt x="9482086" y="4498994"/>
                  <a:pt x="9470202" y="4497041"/>
                  <a:pt x="9458291" y="4495143"/>
                </a:cubicBezTo>
                <a:close/>
                <a:moveTo>
                  <a:pt x="9542716" y="4499296"/>
                </a:moveTo>
                <a:cubicBezTo>
                  <a:pt x="9554269" y="4501800"/>
                  <a:pt x="9565824" y="4504358"/>
                  <a:pt x="9577295" y="4506971"/>
                </a:cubicBezTo>
                <a:cubicBezTo>
                  <a:pt x="9564558" y="4507604"/>
                  <a:pt x="9551876" y="4508264"/>
                  <a:pt x="9539249" y="4508924"/>
                </a:cubicBezTo>
                <a:cubicBezTo>
                  <a:pt x="9527696" y="4506834"/>
                  <a:pt x="9516087" y="4504771"/>
                  <a:pt x="9504451" y="4502790"/>
                </a:cubicBezTo>
                <a:cubicBezTo>
                  <a:pt x="9517270" y="4501607"/>
                  <a:pt x="9530007" y="4500452"/>
                  <a:pt x="9542716" y="4499296"/>
                </a:cubicBezTo>
                <a:close/>
                <a:moveTo>
                  <a:pt x="9551849" y="4498471"/>
                </a:moveTo>
                <a:cubicBezTo>
                  <a:pt x="9565136" y="4497288"/>
                  <a:pt x="9578340" y="4496105"/>
                  <a:pt x="9591517" y="4494950"/>
                </a:cubicBezTo>
                <a:cubicBezTo>
                  <a:pt x="9603318" y="4498113"/>
                  <a:pt x="9615092" y="4501332"/>
                  <a:pt x="9626811" y="4504606"/>
                </a:cubicBezTo>
                <a:cubicBezTo>
                  <a:pt x="9613606" y="4505211"/>
                  <a:pt x="9600485" y="4505843"/>
                  <a:pt x="9587418" y="4506476"/>
                </a:cubicBezTo>
                <a:cubicBezTo>
                  <a:pt x="9575616" y="4503753"/>
                  <a:pt x="9563760" y="4501084"/>
                  <a:pt x="9551849" y="4498471"/>
                </a:cubicBezTo>
                <a:close/>
                <a:moveTo>
                  <a:pt x="9635146" y="4506971"/>
                </a:moveTo>
                <a:cubicBezTo>
                  <a:pt x="9646700" y="4510273"/>
                  <a:pt x="9658254" y="4513601"/>
                  <a:pt x="9669725" y="4517012"/>
                </a:cubicBezTo>
                <a:cubicBezTo>
                  <a:pt x="9657181" y="4517012"/>
                  <a:pt x="9644609" y="4517040"/>
                  <a:pt x="9631955" y="4517095"/>
                </a:cubicBezTo>
                <a:cubicBezTo>
                  <a:pt x="9620401" y="4514261"/>
                  <a:pt x="9608820" y="4511483"/>
                  <a:pt x="9597211" y="4508759"/>
                </a:cubicBezTo>
                <a:cubicBezTo>
                  <a:pt x="9609811" y="4508154"/>
                  <a:pt x="9622464" y="4507549"/>
                  <a:pt x="9635146" y="4506971"/>
                </a:cubicBezTo>
                <a:close/>
                <a:moveTo>
                  <a:pt x="9643839" y="4506586"/>
                </a:moveTo>
                <a:cubicBezTo>
                  <a:pt x="9656878" y="4506009"/>
                  <a:pt x="9669972" y="4505459"/>
                  <a:pt x="9683094" y="4504908"/>
                </a:cubicBezTo>
                <a:cubicBezTo>
                  <a:pt x="9694868" y="4508897"/>
                  <a:pt x="9706615" y="4512968"/>
                  <a:pt x="9718278" y="4517150"/>
                </a:cubicBezTo>
                <a:cubicBezTo>
                  <a:pt x="9705349" y="4517067"/>
                  <a:pt x="9692338" y="4517040"/>
                  <a:pt x="9679271" y="4517012"/>
                </a:cubicBezTo>
                <a:cubicBezTo>
                  <a:pt x="9667497" y="4513463"/>
                  <a:pt x="9655695" y="4509997"/>
                  <a:pt x="9643839" y="4506586"/>
                </a:cubicBezTo>
                <a:close/>
                <a:moveTo>
                  <a:pt x="9725981" y="4519928"/>
                </a:moveTo>
                <a:cubicBezTo>
                  <a:pt x="9737314" y="4524000"/>
                  <a:pt x="9748593" y="4528126"/>
                  <a:pt x="9759845" y="4532362"/>
                </a:cubicBezTo>
                <a:cubicBezTo>
                  <a:pt x="9747411" y="4531674"/>
                  <a:pt x="9734949" y="4531014"/>
                  <a:pt x="9722405" y="4530382"/>
                </a:cubicBezTo>
                <a:cubicBezTo>
                  <a:pt x="9711098" y="4526778"/>
                  <a:pt x="9699765" y="4523257"/>
                  <a:pt x="9688376" y="4519791"/>
                </a:cubicBezTo>
                <a:cubicBezTo>
                  <a:pt x="9700975" y="4519818"/>
                  <a:pt x="9713519" y="4519846"/>
                  <a:pt x="9725981" y="4519928"/>
                </a:cubicBezTo>
                <a:close/>
                <a:moveTo>
                  <a:pt x="9734261" y="4519983"/>
                </a:moveTo>
                <a:cubicBezTo>
                  <a:pt x="9747273" y="4520066"/>
                  <a:pt x="9760230" y="4520176"/>
                  <a:pt x="9773104" y="4520313"/>
                </a:cubicBezTo>
                <a:cubicBezTo>
                  <a:pt x="9784548" y="4525155"/>
                  <a:pt x="9795964" y="4530079"/>
                  <a:pt x="9807298" y="4535113"/>
                </a:cubicBezTo>
                <a:cubicBezTo>
                  <a:pt x="9794506" y="4534315"/>
                  <a:pt x="9781687" y="4533573"/>
                  <a:pt x="9768785" y="4532830"/>
                </a:cubicBezTo>
                <a:cubicBezTo>
                  <a:pt x="9757341" y="4528484"/>
                  <a:pt x="9745815" y="4524192"/>
                  <a:pt x="9734261" y="4519983"/>
                </a:cubicBezTo>
                <a:close/>
                <a:moveTo>
                  <a:pt x="9814422" y="4538277"/>
                </a:moveTo>
                <a:cubicBezTo>
                  <a:pt x="9825343" y="4543173"/>
                  <a:pt x="9836237" y="4548125"/>
                  <a:pt x="9847048" y="4553187"/>
                </a:cubicBezTo>
                <a:cubicBezTo>
                  <a:pt x="9834889" y="4551784"/>
                  <a:pt x="9822620" y="4550436"/>
                  <a:pt x="9810351" y="4549088"/>
                </a:cubicBezTo>
                <a:cubicBezTo>
                  <a:pt x="9799375" y="4544686"/>
                  <a:pt x="9788316" y="4540340"/>
                  <a:pt x="9777258" y="4536076"/>
                </a:cubicBezTo>
                <a:cubicBezTo>
                  <a:pt x="9789692" y="4536791"/>
                  <a:pt x="9802071" y="4537534"/>
                  <a:pt x="9814422" y="4538277"/>
                </a:cubicBezTo>
                <a:close/>
                <a:moveTo>
                  <a:pt x="9822235" y="4538772"/>
                </a:moveTo>
                <a:cubicBezTo>
                  <a:pt x="9835027" y="4539569"/>
                  <a:pt x="9847791" y="4540422"/>
                  <a:pt x="9860500" y="4541303"/>
                </a:cubicBezTo>
                <a:cubicBezTo>
                  <a:pt x="9871504" y="4546997"/>
                  <a:pt x="9882452" y="4552801"/>
                  <a:pt x="9893346" y="4558688"/>
                </a:cubicBezTo>
                <a:cubicBezTo>
                  <a:pt x="9880830" y="4557148"/>
                  <a:pt x="9868258" y="4555662"/>
                  <a:pt x="9855658" y="4554204"/>
                </a:cubicBezTo>
                <a:cubicBezTo>
                  <a:pt x="9844572" y="4548978"/>
                  <a:pt x="9833432" y="4543806"/>
                  <a:pt x="9822235" y="4538772"/>
                </a:cubicBezTo>
                <a:close/>
                <a:moveTo>
                  <a:pt x="9899948" y="4562292"/>
                </a:moveTo>
                <a:cubicBezTo>
                  <a:pt x="9902864" y="4563888"/>
                  <a:pt x="9905807" y="4565483"/>
                  <a:pt x="9908723" y="4567106"/>
                </a:cubicBezTo>
                <a:cubicBezTo>
                  <a:pt x="9916454" y="4571370"/>
                  <a:pt x="9924129" y="4575716"/>
                  <a:pt x="9931776" y="4580063"/>
                </a:cubicBezTo>
                <a:cubicBezTo>
                  <a:pt x="9919810" y="4577890"/>
                  <a:pt x="9907843" y="4575716"/>
                  <a:pt x="9895794" y="4573626"/>
                </a:cubicBezTo>
                <a:cubicBezTo>
                  <a:pt x="9886606" y="4569059"/>
                  <a:pt x="9877363" y="4564520"/>
                  <a:pt x="9868037" y="4560064"/>
                </a:cubicBezTo>
                <a:cubicBezTo>
                  <a:pt x="9866524" y="4559321"/>
                  <a:pt x="9865012" y="4558606"/>
                  <a:pt x="9863471" y="4557891"/>
                </a:cubicBezTo>
                <a:cubicBezTo>
                  <a:pt x="9875685" y="4559321"/>
                  <a:pt x="9887844" y="4560807"/>
                  <a:pt x="9899948" y="4562292"/>
                </a:cubicBezTo>
                <a:close/>
                <a:moveTo>
                  <a:pt x="9910071" y="4564685"/>
                </a:moveTo>
                <a:cubicBezTo>
                  <a:pt x="9909191" y="4564190"/>
                  <a:pt x="9908283" y="4563722"/>
                  <a:pt x="9907403" y="4563227"/>
                </a:cubicBezTo>
                <a:cubicBezTo>
                  <a:pt x="9919920" y="4564795"/>
                  <a:pt x="9932409" y="4566418"/>
                  <a:pt x="9944816" y="4568042"/>
                </a:cubicBezTo>
                <a:cubicBezTo>
                  <a:pt x="9946741" y="4569252"/>
                  <a:pt x="9948694" y="4570435"/>
                  <a:pt x="9950592" y="4571645"/>
                </a:cubicBezTo>
                <a:cubicBezTo>
                  <a:pt x="9959395" y="4577229"/>
                  <a:pt x="9968061" y="4582841"/>
                  <a:pt x="9976698" y="4588508"/>
                </a:cubicBezTo>
                <a:cubicBezTo>
                  <a:pt x="9964484" y="4586170"/>
                  <a:pt x="9952243" y="4583832"/>
                  <a:pt x="9939946" y="4581576"/>
                </a:cubicBezTo>
                <a:cubicBezTo>
                  <a:pt x="9930043" y="4575854"/>
                  <a:pt x="9920085" y="4570215"/>
                  <a:pt x="9910071" y="4564685"/>
                </a:cubicBezTo>
                <a:close/>
                <a:moveTo>
                  <a:pt x="9982750" y="4592469"/>
                </a:moveTo>
                <a:cubicBezTo>
                  <a:pt x="9993121" y="4599347"/>
                  <a:pt x="10003382" y="4606306"/>
                  <a:pt x="10013533" y="4613321"/>
                </a:cubicBezTo>
                <a:cubicBezTo>
                  <a:pt x="10001924" y="4610295"/>
                  <a:pt x="9990287" y="4607352"/>
                  <a:pt x="9978624" y="4604408"/>
                </a:cubicBezTo>
                <a:cubicBezTo>
                  <a:pt x="9968143" y="4598054"/>
                  <a:pt x="9957607" y="4591809"/>
                  <a:pt x="9947016" y="4585647"/>
                </a:cubicBezTo>
                <a:cubicBezTo>
                  <a:pt x="9958955" y="4587875"/>
                  <a:pt x="9970866" y="4590159"/>
                  <a:pt x="9982750" y="4592469"/>
                </a:cubicBezTo>
                <a:close/>
                <a:moveTo>
                  <a:pt x="9945778" y="4565400"/>
                </a:moveTo>
                <a:cubicBezTo>
                  <a:pt x="9934774" y="4558496"/>
                  <a:pt x="9923743" y="4551701"/>
                  <a:pt x="9912602" y="4545044"/>
                </a:cubicBezTo>
                <a:cubicBezTo>
                  <a:pt x="9925889" y="4546034"/>
                  <a:pt x="9939093" y="4547107"/>
                  <a:pt x="9952243" y="4548180"/>
                </a:cubicBezTo>
                <a:cubicBezTo>
                  <a:pt x="9963136" y="4555552"/>
                  <a:pt x="9973947" y="4563062"/>
                  <a:pt x="9984676" y="4570682"/>
                </a:cubicBezTo>
                <a:cubicBezTo>
                  <a:pt x="9971746" y="4568867"/>
                  <a:pt x="9958790" y="4567134"/>
                  <a:pt x="9945778" y="4565400"/>
                </a:cubicBezTo>
                <a:close/>
                <a:moveTo>
                  <a:pt x="9907265" y="4541880"/>
                </a:moveTo>
                <a:cubicBezTo>
                  <a:pt x="9895877" y="4535113"/>
                  <a:pt x="9884433" y="4528456"/>
                  <a:pt x="9872879" y="4521936"/>
                </a:cubicBezTo>
                <a:cubicBezTo>
                  <a:pt x="9886634" y="4522239"/>
                  <a:pt x="9900278" y="4522569"/>
                  <a:pt x="9913868" y="4522954"/>
                </a:cubicBezTo>
                <a:cubicBezTo>
                  <a:pt x="9925201" y="4530189"/>
                  <a:pt x="9936425" y="4537561"/>
                  <a:pt x="9947566" y="4545044"/>
                </a:cubicBezTo>
                <a:cubicBezTo>
                  <a:pt x="9934197" y="4543971"/>
                  <a:pt x="9920773" y="4542898"/>
                  <a:pt x="9907265" y="4541880"/>
                </a:cubicBezTo>
                <a:close/>
                <a:moveTo>
                  <a:pt x="9867790" y="4519075"/>
                </a:moveTo>
                <a:cubicBezTo>
                  <a:pt x="9856044" y="4512501"/>
                  <a:pt x="9844242" y="4506009"/>
                  <a:pt x="9832358" y="4499681"/>
                </a:cubicBezTo>
                <a:cubicBezTo>
                  <a:pt x="9846361" y="4499296"/>
                  <a:pt x="9860445" y="4498939"/>
                  <a:pt x="9874585" y="4498608"/>
                </a:cubicBezTo>
                <a:cubicBezTo>
                  <a:pt x="9886249" y="4505623"/>
                  <a:pt x="9897830" y="4512803"/>
                  <a:pt x="9909328" y="4520093"/>
                </a:cubicBezTo>
                <a:cubicBezTo>
                  <a:pt x="9895546" y="4519708"/>
                  <a:pt x="9881709" y="4519378"/>
                  <a:pt x="9867790" y="4519075"/>
                </a:cubicBezTo>
                <a:close/>
                <a:moveTo>
                  <a:pt x="9827407" y="4497068"/>
                </a:moveTo>
                <a:cubicBezTo>
                  <a:pt x="9815578" y="4490824"/>
                  <a:pt x="9803694" y="4484689"/>
                  <a:pt x="9791727" y="4478664"/>
                </a:cubicBezTo>
                <a:cubicBezTo>
                  <a:pt x="9806197" y="4477592"/>
                  <a:pt x="9820639" y="4476547"/>
                  <a:pt x="9835027" y="4475529"/>
                </a:cubicBezTo>
                <a:cubicBezTo>
                  <a:pt x="9846828" y="4482213"/>
                  <a:pt x="9858519" y="4489035"/>
                  <a:pt x="9870128" y="4495968"/>
                </a:cubicBezTo>
                <a:cubicBezTo>
                  <a:pt x="9855824" y="4496298"/>
                  <a:pt x="9841602" y="4496683"/>
                  <a:pt x="9827407" y="4497068"/>
                </a:cubicBezTo>
                <a:close/>
                <a:moveTo>
                  <a:pt x="9786913" y="4476271"/>
                </a:moveTo>
                <a:cubicBezTo>
                  <a:pt x="9774947" y="4470302"/>
                  <a:pt x="9762926" y="4464470"/>
                  <a:pt x="9750794" y="4458748"/>
                </a:cubicBezTo>
                <a:cubicBezTo>
                  <a:pt x="9765594" y="4457015"/>
                  <a:pt x="9780339" y="4455309"/>
                  <a:pt x="9795083" y="4453604"/>
                </a:cubicBezTo>
                <a:cubicBezTo>
                  <a:pt x="9807023" y="4459958"/>
                  <a:pt x="9818852" y="4466478"/>
                  <a:pt x="9830626" y="4473080"/>
                </a:cubicBezTo>
                <a:cubicBezTo>
                  <a:pt x="9816101" y="4474098"/>
                  <a:pt x="9801521" y="4475171"/>
                  <a:pt x="9786913" y="4476271"/>
                </a:cubicBezTo>
                <a:close/>
                <a:moveTo>
                  <a:pt x="9746090" y="4456520"/>
                </a:moveTo>
                <a:cubicBezTo>
                  <a:pt x="9733574" y="4450660"/>
                  <a:pt x="9720947" y="4444911"/>
                  <a:pt x="9708238" y="4439299"/>
                </a:cubicBezTo>
                <a:cubicBezTo>
                  <a:pt x="9723313" y="4436933"/>
                  <a:pt x="9738388" y="4434568"/>
                  <a:pt x="9753463" y="4432202"/>
                </a:cubicBezTo>
                <a:cubicBezTo>
                  <a:pt x="9765979" y="4438446"/>
                  <a:pt x="9778413" y="4444829"/>
                  <a:pt x="9790737" y="4451348"/>
                </a:cubicBezTo>
                <a:cubicBezTo>
                  <a:pt x="9775882" y="4453054"/>
                  <a:pt x="9761000" y="4454787"/>
                  <a:pt x="9746090" y="4456520"/>
                </a:cubicBezTo>
                <a:close/>
                <a:moveTo>
                  <a:pt x="9703616" y="4437264"/>
                </a:moveTo>
                <a:cubicBezTo>
                  <a:pt x="9690962" y="4431707"/>
                  <a:pt x="9678225" y="4426260"/>
                  <a:pt x="9665379" y="4420951"/>
                </a:cubicBezTo>
                <a:cubicBezTo>
                  <a:pt x="9680729" y="4417952"/>
                  <a:pt x="9696078" y="4414954"/>
                  <a:pt x="9711429" y="4411983"/>
                </a:cubicBezTo>
                <a:cubicBezTo>
                  <a:pt x="9724110" y="4417870"/>
                  <a:pt x="9736682" y="4423922"/>
                  <a:pt x="9749171" y="4430111"/>
                </a:cubicBezTo>
                <a:cubicBezTo>
                  <a:pt x="9733986" y="4432477"/>
                  <a:pt x="9718801" y="4434843"/>
                  <a:pt x="9703616" y="4437264"/>
                </a:cubicBezTo>
                <a:close/>
                <a:moveTo>
                  <a:pt x="9660785" y="4419053"/>
                </a:moveTo>
                <a:cubicBezTo>
                  <a:pt x="9647828" y="4413716"/>
                  <a:pt x="9634788" y="4408544"/>
                  <a:pt x="9621639" y="4403455"/>
                </a:cubicBezTo>
                <a:cubicBezTo>
                  <a:pt x="9637209" y="4399851"/>
                  <a:pt x="9652807" y="4396247"/>
                  <a:pt x="9668432" y="4392644"/>
                </a:cubicBezTo>
                <a:cubicBezTo>
                  <a:pt x="9681444" y="4398283"/>
                  <a:pt x="9694346" y="4404087"/>
                  <a:pt x="9707137" y="4410002"/>
                </a:cubicBezTo>
                <a:cubicBezTo>
                  <a:pt x="9691677" y="4413000"/>
                  <a:pt x="9676245" y="4416027"/>
                  <a:pt x="9660785" y="4419053"/>
                </a:cubicBezTo>
                <a:close/>
                <a:moveTo>
                  <a:pt x="9617100" y="4401694"/>
                </a:moveTo>
                <a:cubicBezTo>
                  <a:pt x="9498427" y="4356222"/>
                  <a:pt x="9371913" y="4320735"/>
                  <a:pt x="9235880" y="4294629"/>
                </a:cubicBezTo>
                <a:cubicBezTo>
                  <a:pt x="8950282" y="4239804"/>
                  <a:pt x="8652359" y="4202777"/>
                  <a:pt x="8364257" y="4166960"/>
                </a:cubicBezTo>
                <a:lnTo>
                  <a:pt x="8357957" y="4166189"/>
                </a:lnTo>
                <a:cubicBezTo>
                  <a:pt x="8338261" y="4163713"/>
                  <a:pt x="8318482" y="4161238"/>
                  <a:pt x="8298675" y="4158735"/>
                </a:cubicBezTo>
                <a:cubicBezTo>
                  <a:pt x="7901308" y="4108943"/>
                  <a:pt x="7490405" y="4057446"/>
                  <a:pt x="7125910" y="3930657"/>
                </a:cubicBezTo>
                <a:cubicBezTo>
                  <a:pt x="6956152" y="3871595"/>
                  <a:pt x="6795912" y="3801860"/>
                  <a:pt x="6636030" y="3717435"/>
                </a:cubicBezTo>
                <a:cubicBezTo>
                  <a:pt x="6486546" y="3639199"/>
                  <a:pt x="6339812" y="3547016"/>
                  <a:pt x="6188595" y="3436375"/>
                </a:cubicBezTo>
                <a:cubicBezTo>
                  <a:pt x="6203451" y="3442867"/>
                  <a:pt x="6218388" y="3449277"/>
                  <a:pt x="6233408" y="3455576"/>
                </a:cubicBezTo>
                <a:cubicBezTo>
                  <a:pt x="6390429" y="3556204"/>
                  <a:pt x="6544975" y="3640409"/>
                  <a:pt x="6704720" y="3712318"/>
                </a:cubicBezTo>
                <a:cubicBezTo>
                  <a:pt x="6870022" y="3787308"/>
                  <a:pt x="7033618" y="3849313"/>
                  <a:pt x="7204862" y="3901855"/>
                </a:cubicBezTo>
                <a:cubicBezTo>
                  <a:pt x="7545974" y="4007820"/>
                  <a:pt x="7923260" y="4059234"/>
                  <a:pt x="8288112" y="4108943"/>
                </a:cubicBezTo>
                <a:cubicBezTo>
                  <a:pt x="8334299" y="4115215"/>
                  <a:pt x="8380349" y="4121487"/>
                  <a:pt x="8426152" y="4127842"/>
                </a:cubicBezTo>
                <a:cubicBezTo>
                  <a:pt x="8706304" y="4166355"/>
                  <a:pt x="9003924" y="4209269"/>
                  <a:pt x="9292218" y="4272704"/>
                </a:cubicBezTo>
                <a:cubicBezTo>
                  <a:pt x="9425555" y="4302029"/>
                  <a:pt x="9548988" y="4341174"/>
                  <a:pt x="9664141" y="4390801"/>
                </a:cubicBezTo>
                <a:cubicBezTo>
                  <a:pt x="9648433" y="4394432"/>
                  <a:pt x="9632753" y="4398063"/>
                  <a:pt x="9617100" y="4401694"/>
                </a:cubicBezTo>
                <a:close/>
                <a:moveTo>
                  <a:pt x="6634765" y="3719883"/>
                </a:moveTo>
                <a:cubicBezTo>
                  <a:pt x="6794757" y="3804335"/>
                  <a:pt x="6955107" y="3874126"/>
                  <a:pt x="7125003" y="3933243"/>
                </a:cubicBezTo>
                <a:cubicBezTo>
                  <a:pt x="7489772" y="4060142"/>
                  <a:pt x="7900813" y="4111667"/>
                  <a:pt x="8298346" y="4161485"/>
                </a:cubicBezTo>
                <a:cubicBezTo>
                  <a:pt x="8318152" y="4163961"/>
                  <a:pt x="8337903" y="4166437"/>
                  <a:pt x="8357627" y="4168913"/>
                </a:cubicBezTo>
                <a:lnTo>
                  <a:pt x="8363927" y="4169711"/>
                </a:lnTo>
                <a:cubicBezTo>
                  <a:pt x="8651973" y="4205500"/>
                  <a:pt x="8949841" y="4242499"/>
                  <a:pt x="9235357" y="4297325"/>
                </a:cubicBezTo>
                <a:cubicBezTo>
                  <a:pt x="9369767" y="4323129"/>
                  <a:pt x="9494850" y="4358092"/>
                  <a:pt x="9612259" y="4402822"/>
                </a:cubicBezTo>
                <a:cubicBezTo>
                  <a:pt x="9596661" y="4406426"/>
                  <a:pt x="9581118" y="4410085"/>
                  <a:pt x="9565576" y="4413716"/>
                </a:cubicBezTo>
                <a:cubicBezTo>
                  <a:pt x="9444536" y="4373112"/>
                  <a:pt x="9316207" y="4341807"/>
                  <a:pt x="9178909" y="4319222"/>
                </a:cubicBezTo>
                <a:cubicBezTo>
                  <a:pt x="8924231" y="4277326"/>
                  <a:pt x="8659456" y="4248111"/>
                  <a:pt x="8403375" y="4219860"/>
                </a:cubicBezTo>
                <a:cubicBezTo>
                  <a:pt x="8365440" y="4215678"/>
                  <a:pt x="8327422" y="4211469"/>
                  <a:pt x="8289405" y="4207233"/>
                </a:cubicBezTo>
                <a:lnTo>
                  <a:pt x="8288470" y="4207123"/>
                </a:lnTo>
                <a:cubicBezTo>
                  <a:pt x="7865051" y="4159229"/>
                  <a:pt x="7427244" y="4109686"/>
                  <a:pt x="7046134" y="3962072"/>
                </a:cubicBezTo>
                <a:cubicBezTo>
                  <a:pt x="6881190" y="3898169"/>
                  <a:pt x="6724197" y="3820648"/>
                  <a:pt x="6566239" y="3725110"/>
                </a:cubicBezTo>
                <a:cubicBezTo>
                  <a:pt x="6421322" y="3637438"/>
                  <a:pt x="6278660" y="3534335"/>
                  <a:pt x="6130909" y="3410544"/>
                </a:cubicBezTo>
                <a:cubicBezTo>
                  <a:pt x="6146177" y="3417531"/>
                  <a:pt x="6161499" y="3424436"/>
                  <a:pt x="6176932" y="3431231"/>
                </a:cubicBezTo>
                <a:cubicBezTo>
                  <a:pt x="6331808" y="3545228"/>
                  <a:pt x="6481842" y="3639832"/>
                  <a:pt x="6634765" y="3719883"/>
                </a:cubicBezTo>
                <a:close/>
                <a:moveTo>
                  <a:pt x="6122409" y="3403364"/>
                </a:moveTo>
                <a:cubicBezTo>
                  <a:pt x="6116935" y="3398770"/>
                  <a:pt x="6111488" y="3394204"/>
                  <a:pt x="6106013" y="3389527"/>
                </a:cubicBezTo>
                <a:cubicBezTo>
                  <a:pt x="6100567" y="3384905"/>
                  <a:pt x="6095120" y="3380229"/>
                  <a:pt x="6089673" y="3375552"/>
                </a:cubicBezTo>
                <a:cubicBezTo>
                  <a:pt x="6103510" y="3382842"/>
                  <a:pt x="6117375" y="3390077"/>
                  <a:pt x="6131350" y="3397202"/>
                </a:cubicBezTo>
                <a:cubicBezTo>
                  <a:pt x="6138034" y="3402291"/>
                  <a:pt x="6144746" y="3407325"/>
                  <a:pt x="6151458" y="3412359"/>
                </a:cubicBezTo>
                <a:cubicBezTo>
                  <a:pt x="6156300" y="3415991"/>
                  <a:pt x="6161141" y="3419540"/>
                  <a:pt x="6165983" y="3423116"/>
                </a:cubicBezTo>
                <a:cubicBezTo>
                  <a:pt x="6151376" y="3416623"/>
                  <a:pt x="6136851" y="3410021"/>
                  <a:pt x="6122409" y="3403364"/>
                </a:cubicBezTo>
                <a:close/>
                <a:moveTo>
                  <a:pt x="6104225" y="3391618"/>
                </a:moveTo>
                <a:cubicBezTo>
                  <a:pt x="6107142" y="3394094"/>
                  <a:pt x="6110030" y="3396514"/>
                  <a:pt x="6112918" y="3398963"/>
                </a:cubicBezTo>
                <a:cubicBezTo>
                  <a:pt x="6097871" y="3391948"/>
                  <a:pt x="6082878" y="3384850"/>
                  <a:pt x="6067996" y="3377671"/>
                </a:cubicBezTo>
                <a:cubicBezTo>
                  <a:pt x="6064970" y="3374755"/>
                  <a:pt x="6061944" y="3371839"/>
                  <a:pt x="6058918" y="3368895"/>
                </a:cubicBezTo>
                <a:cubicBezTo>
                  <a:pt x="6051298" y="3361550"/>
                  <a:pt x="6043706" y="3354123"/>
                  <a:pt x="6036113" y="3346641"/>
                </a:cubicBezTo>
                <a:cubicBezTo>
                  <a:pt x="6050335" y="3354508"/>
                  <a:pt x="6064613" y="3362266"/>
                  <a:pt x="6079000" y="3369913"/>
                </a:cubicBezTo>
                <a:cubicBezTo>
                  <a:pt x="6087390" y="3377203"/>
                  <a:pt x="6095807" y="3384466"/>
                  <a:pt x="6104225" y="3391618"/>
                </a:cubicBezTo>
                <a:close/>
                <a:moveTo>
                  <a:pt x="6028713" y="3339351"/>
                </a:moveTo>
                <a:cubicBezTo>
                  <a:pt x="6018535" y="3329255"/>
                  <a:pt x="6008384" y="3319049"/>
                  <a:pt x="5998261" y="3308761"/>
                </a:cubicBezTo>
                <a:cubicBezTo>
                  <a:pt x="6011080" y="3316821"/>
                  <a:pt x="6023954" y="3324826"/>
                  <a:pt x="6036883" y="3332721"/>
                </a:cubicBezTo>
                <a:cubicBezTo>
                  <a:pt x="6047749" y="3342487"/>
                  <a:pt x="6058615" y="3352115"/>
                  <a:pt x="6069509" y="3361660"/>
                </a:cubicBezTo>
                <a:cubicBezTo>
                  <a:pt x="6055837" y="3354315"/>
                  <a:pt x="6042248" y="3346861"/>
                  <a:pt x="6028713" y="3339351"/>
                </a:cubicBezTo>
                <a:close/>
                <a:moveTo>
                  <a:pt x="6019828" y="3334371"/>
                </a:moveTo>
                <a:cubicBezTo>
                  <a:pt x="6005771" y="3326504"/>
                  <a:pt x="5991823" y="3318526"/>
                  <a:pt x="5977932" y="3310494"/>
                </a:cubicBezTo>
                <a:cubicBezTo>
                  <a:pt x="5968138" y="3299408"/>
                  <a:pt x="5958373" y="3288211"/>
                  <a:pt x="5948579" y="3276850"/>
                </a:cubicBezTo>
                <a:cubicBezTo>
                  <a:pt x="5961673" y="3285406"/>
                  <a:pt x="5974850" y="3293906"/>
                  <a:pt x="5988082" y="3302296"/>
                </a:cubicBezTo>
                <a:cubicBezTo>
                  <a:pt x="5998646" y="3313107"/>
                  <a:pt x="6009209" y="3323808"/>
                  <a:pt x="6019828" y="3334371"/>
                </a:cubicBezTo>
                <a:close/>
                <a:moveTo>
                  <a:pt x="5942170" y="3269340"/>
                </a:moveTo>
                <a:cubicBezTo>
                  <a:pt x="5933147" y="3258804"/>
                  <a:pt x="5924151" y="3248158"/>
                  <a:pt x="5915128" y="3237375"/>
                </a:cubicBezTo>
                <a:cubicBezTo>
                  <a:pt x="5926930" y="3246123"/>
                  <a:pt x="5938759" y="3254760"/>
                  <a:pt x="5950642" y="3263343"/>
                </a:cubicBezTo>
                <a:cubicBezTo>
                  <a:pt x="5960353" y="3273604"/>
                  <a:pt x="5970064" y="3283727"/>
                  <a:pt x="5979802" y="3293768"/>
                </a:cubicBezTo>
                <a:cubicBezTo>
                  <a:pt x="5967175" y="3285708"/>
                  <a:pt x="5954632" y="3277565"/>
                  <a:pt x="5942170" y="3269340"/>
                </a:cubicBezTo>
                <a:close/>
                <a:moveTo>
                  <a:pt x="5933972" y="3263976"/>
                </a:moveTo>
                <a:cubicBezTo>
                  <a:pt x="5920933" y="3255338"/>
                  <a:pt x="5907976" y="3246618"/>
                  <a:pt x="5895102" y="3237815"/>
                </a:cubicBezTo>
                <a:cubicBezTo>
                  <a:pt x="5886437" y="3226261"/>
                  <a:pt x="5877771" y="3214542"/>
                  <a:pt x="5869051" y="3202658"/>
                </a:cubicBezTo>
                <a:cubicBezTo>
                  <a:pt x="5881265" y="3212039"/>
                  <a:pt x="5893534" y="3221309"/>
                  <a:pt x="5905858" y="3230497"/>
                </a:cubicBezTo>
                <a:cubicBezTo>
                  <a:pt x="5915239" y="3241803"/>
                  <a:pt x="5924619" y="3252972"/>
                  <a:pt x="5933972" y="3263976"/>
                </a:cubicBezTo>
                <a:close/>
                <a:moveTo>
                  <a:pt x="5863301" y="3194708"/>
                </a:moveTo>
                <a:cubicBezTo>
                  <a:pt x="5855324" y="3183759"/>
                  <a:pt x="5847346" y="3172673"/>
                  <a:pt x="5839341" y="3161422"/>
                </a:cubicBezTo>
                <a:cubicBezTo>
                  <a:pt x="5850372" y="3170968"/>
                  <a:pt x="5861431" y="3180403"/>
                  <a:pt x="5872517" y="3189757"/>
                </a:cubicBezTo>
                <a:cubicBezTo>
                  <a:pt x="5881127" y="3200430"/>
                  <a:pt x="5889738" y="3210993"/>
                  <a:pt x="5898320" y="3221392"/>
                </a:cubicBezTo>
                <a:cubicBezTo>
                  <a:pt x="5886601" y="3212589"/>
                  <a:pt x="5874910" y="3203703"/>
                  <a:pt x="5863301" y="3194708"/>
                </a:cubicBezTo>
                <a:close/>
                <a:moveTo>
                  <a:pt x="5855434" y="3188601"/>
                </a:moveTo>
                <a:cubicBezTo>
                  <a:pt x="5843467" y="3179275"/>
                  <a:pt x="5831529" y="3169895"/>
                  <a:pt x="5819645" y="3160404"/>
                </a:cubicBezTo>
                <a:cubicBezTo>
                  <a:pt x="5811914" y="3148273"/>
                  <a:pt x="5804267" y="3136114"/>
                  <a:pt x="5796674" y="3123900"/>
                </a:cubicBezTo>
                <a:cubicBezTo>
                  <a:pt x="5807926" y="3133941"/>
                  <a:pt x="5819204" y="3143899"/>
                  <a:pt x="5830483" y="3153720"/>
                </a:cubicBezTo>
                <a:cubicBezTo>
                  <a:pt x="5838846" y="3165521"/>
                  <a:pt x="5847154" y="3177130"/>
                  <a:pt x="5855434" y="3188601"/>
                </a:cubicBezTo>
                <a:close/>
                <a:moveTo>
                  <a:pt x="5791475" y="3115565"/>
                </a:moveTo>
                <a:cubicBezTo>
                  <a:pt x="5784130" y="3103708"/>
                  <a:pt x="5776840" y="3091797"/>
                  <a:pt x="5769606" y="3079885"/>
                </a:cubicBezTo>
                <a:cubicBezTo>
                  <a:pt x="5779702" y="3090009"/>
                  <a:pt x="5789797" y="3100022"/>
                  <a:pt x="5799921" y="3109925"/>
                </a:cubicBezTo>
                <a:cubicBezTo>
                  <a:pt x="5807926" y="3121534"/>
                  <a:pt x="5815903" y="3132978"/>
                  <a:pt x="5823826" y="3144257"/>
                </a:cubicBezTo>
                <a:cubicBezTo>
                  <a:pt x="5813015" y="3134794"/>
                  <a:pt x="5802231" y="3125248"/>
                  <a:pt x="5791475" y="3115565"/>
                </a:cubicBezTo>
                <a:close/>
                <a:moveTo>
                  <a:pt x="5784130" y="3108963"/>
                </a:moveTo>
                <a:cubicBezTo>
                  <a:pt x="5773100" y="3099004"/>
                  <a:pt x="5762096" y="3088936"/>
                  <a:pt x="5751119" y="3078785"/>
                </a:cubicBezTo>
                <a:cubicBezTo>
                  <a:pt x="5744188" y="3065938"/>
                  <a:pt x="5737310" y="3053092"/>
                  <a:pt x="5730488" y="3040162"/>
                </a:cubicBezTo>
                <a:cubicBezTo>
                  <a:pt x="5740749" y="3050726"/>
                  <a:pt x="5751010" y="3061179"/>
                  <a:pt x="5761271" y="3071523"/>
                </a:cubicBezTo>
                <a:cubicBezTo>
                  <a:pt x="5768836" y="3084039"/>
                  <a:pt x="5776456" y="3096501"/>
                  <a:pt x="5784130" y="3108963"/>
                </a:cubicBezTo>
                <a:close/>
                <a:moveTo>
                  <a:pt x="5725976" y="3031580"/>
                </a:moveTo>
                <a:cubicBezTo>
                  <a:pt x="5719484" y="3019256"/>
                  <a:pt x="5713047" y="3006931"/>
                  <a:pt x="5706637" y="2994552"/>
                </a:cubicBezTo>
                <a:cubicBezTo>
                  <a:pt x="5715743" y="3005033"/>
                  <a:pt x="5724849" y="3015404"/>
                  <a:pt x="5733926" y="3025665"/>
                </a:cubicBezTo>
                <a:cubicBezTo>
                  <a:pt x="5741024" y="3037687"/>
                  <a:pt x="5748176" y="3049680"/>
                  <a:pt x="5755383" y="3061674"/>
                </a:cubicBezTo>
                <a:cubicBezTo>
                  <a:pt x="5745563" y="3051744"/>
                  <a:pt x="5735770" y="3041703"/>
                  <a:pt x="5725976" y="3031580"/>
                </a:cubicBezTo>
                <a:close/>
                <a:moveTo>
                  <a:pt x="5719209" y="3024565"/>
                </a:moveTo>
                <a:cubicBezTo>
                  <a:pt x="5709086" y="3014056"/>
                  <a:pt x="5698962" y="3003410"/>
                  <a:pt x="5688839" y="2992682"/>
                </a:cubicBezTo>
                <a:cubicBezTo>
                  <a:pt x="5682787" y="2979422"/>
                  <a:pt x="5676763" y="2966136"/>
                  <a:pt x="5670821" y="2952849"/>
                </a:cubicBezTo>
                <a:cubicBezTo>
                  <a:pt x="5680229" y="2963935"/>
                  <a:pt x="5689665" y="2974938"/>
                  <a:pt x="5699072" y="2985832"/>
                </a:cubicBezTo>
                <a:cubicBezTo>
                  <a:pt x="5705729" y="2998761"/>
                  <a:pt x="5712442" y="3011691"/>
                  <a:pt x="5719209" y="3024565"/>
                </a:cubicBezTo>
                <a:close/>
                <a:moveTo>
                  <a:pt x="5666804" y="2943853"/>
                </a:moveTo>
                <a:cubicBezTo>
                  <a:pt x="5661165" y="2931254"/>
                  <a:pt x="5655580" y="2918655"/>
                  <a:pt x="5650024" y="2906028"/>
                </a:cubicBezTo>
                <a:cubicBezTo>
                  <a:pt x="5658386" y="2917032"/>
                  <a:pt x="5666722" y="2927898"/>
                  <a:pt x="5675030" y="2938682"/>
                </a:cubicBezTo>
                <a:cubicBezTo>
                  <a:pt x="5681219" y="2950923"/>
                  <a:pt x="5687436" y="2963165"/>
                  <a:pt x="5693708" y="2975379"/>
                </a:cubicBezTo>
                <a:cubicBezTo>
                  <a:pt x="5684740" y="2964980"/>
                  <a:pt x="5675772" y="2954472"/>
                  <a:pt x="5666804" y="2943853"/>
                </a:cubicBezTo>
                <a:close/>
                <a:moveTo>
                  <a:pt x="5660395" y="2936233"/>
                </a:moveTo>
                <a:cubicBezTo>
                  <a:pt x="5651179" y="2925312"/>
                  <a:pt x="5641964" y="2914281"/>
                  <a:pt x="5632748" y="2903140"/>
                </a:cubicBezTo>
                <a:cubicBezTo>
                  <a:pt x="5627576" y="2889633"/>
                  <a:pt x="5622405" y="2876099"/>
                  <a:pt x="5617261" y="2862509"/>
                </a:cubicBezTo>
                <a:cubicBezTo>
                  <a:pt x="5625843" y="2874008"/>
                  <a:pt x="5634371" y="2885342"/>
                  <a:pt x="5642872" y="2896565"/>
                </a:cubicBezTo>
                <a:cubicBezTo>
                  <a:pt x="5648676" y="2909825"/>
                  <a:pt x="5654508" y="2923029"/>
                  <a:pt x="5660395" y="2936233"/>
                </a:cubicBezTo>
                <a:close/>
                <a:moveTo>
                  <a:pt x="5613712" y="2853129"/>
                </a:moveTo>
                <a:cubicBezTo>
                  <a:pt x="5608871" y="2840282"/>
                  <a:pt x="5604056" y="2827408"/>
                  <a:pt x="5599242" y="2814478"/>
                </a:cubicBezTo>
                <a:cubicBezTo>
                  <a:pt x="5606752" y="2825702"/>
                  <a:pt x="5614207" y="2836788"/>
                  <a:pt x="5621635" y="2847764"/>
                </a:cubicBezTo>
                <a:cubicBezTo>
                  <a:pt x="5627082" y="2860419"/>
                  <a:pt x="5632556" y="2873045"/>
                  <a:pt x="5638085" y="2885672"/>
                </a:cubicBezTo>
                <a:cubicBezTo>
                  <a:pt x="5629997" y="2874943"/>
                  <a:pt x="5621882" y="2864077"/>
                  <a:pt x="5613712" y="2853129"/>
                </a:cubicBezTo>
                <a:close/>
                <a:moveTo>
                  <a:pt x="5607743" y="2845041"/>
                </a:moveTo>
                <a:cubicBezTo>
                  <a:pt x="5601801" y="2837036"/>
                  <a:pt x="5595859" y="2829003"/>
                  <a:pt x="5589889" y="2820861"/>
                </a:cubicBezTo>
                <a:cubicBezTo>
                  <a:pt x="5587468" y="2817559"/>
                  <a:pt x="5585075" y="2814258"/>
                  <a:pt x="5582682" y="2810930"/>
                </a:cubicBezTo>
                <a:cubicBezTo>
                  <a:pt x="5578281" y="2797230"/>
                  <a:pt x="5573879" y="2783448"/>
                  <a:pt x="5569505" y="2769639"/>
                </a:cubicBezTo>
                <a:cubicBezTo>
                  <a:pt x="5570138" y="2770601"/>
                  <a:pt x="5570743" y="2771564"/>
                  <a:pt x="5571376" y="2772527"/>
                </a:cubicBezTo>
                <a:cubicBezTo>
                  <a:pt x="5578500" y="2783311"/>
                  <a:pt x="5585543" y="2793929"/>
                  <a:pt x="5592558" y="2804465"/>
                </a:cubicBezTo>
                <a:cubicBezTo>
                  <a:pt x="5597619" y="2818055"/>
                  <a:pt x="5602653" y="2831561"/>
                  <a:pt x="5607743" y="2845041"/>
                </a:cubicBezTo>
                <a:close/>
                <a:moveTo>
                  <a:pt x="5573686" y="2771014"/>
                </a:moveTo>
                <a:cubicBezTo>
                  <a:pt x="5571238" y="2767300"/>
                  <a:pt x="5568817" y="2763587"/>
                  <a:pt x="5566396" y="2759873"/>
                </a:cubicBezTo>
                <a:cubicBezTo>
                  <a:pt x="5562270" y="2746886"/>
                  <a:pt x="5558171" y="2733860"/>
                  <a:pt x="5554072" y="2720799"/>
                </a:cubicBezTo>
                <a:cubicBezTo>
                  <a:pt x="5554403" y="2721388"/>
                  <a:pt x="5554760" y="2721979"/>
                  <a:pt x="5555118" y="2722568"/>
                </a:cubicBezTo>
                <a:cubicBezTo>
                  <a:pt x="5561527" y="2733431"/>
                  <a:pt x="5567882" y="2744121"/>
                  <a:pt x="5574182" y="2754729"/>
                </a:cubicBezTo>
                <a:cubicBezTo>
                  <a:pt x="5578941" y="2767631"/>
                  <a:pt x="5583672" y="2780477"/>
                  <a:pt x="5588404" y="2793269"/>
                </a:cubicBezTo>
                <a:cubicBezTo>
                  <a:pt x="5583507" y="2785924"/>
                  <a:pt x="5578611" y="2778497"/>
                  <a:pt x="5573686" y="2771014"/>
                </a:cubicBezTo>
                <a:close/>
                <a:moveTo>
                  <a:pt x="5560812" y="2751345"/>
                </a:moveTo>
                <a:cubicBezTo>
                  <a:pt x="5553220" y="2739725"/>
                  <a:pt x="5545655" y="2728073"/>
                  <a:pt x="5538090" y="2716362"/>
                </a:cubicBezTo>
                <a:cubicBezTo>
                  <a:pt x="5534376" y="2702467"/>
                  <a:pt x="5530690" y="2688515"/>
                  <a:pt x="5526976" y="2674526"/>
                </a:cubicBezTo>
                <a:cubicBezTo>
                  <a:pt x="5533936" y="2686462"/>
                  <a:pt x="5540896" y="2698368"/>
                  <a:pt x="5547855" y="2710255"/>
                </a:cubicBezTo>
                <a:cubicBezTo>
                  <a:pt x="5552174" y="2723996"/>
                  <a:pt x="5556493" y="2737695"/>
                  <a:pt x="5560812" y="2751345"/>
                </a:cubicBezTo>
                <a:close/>
                <a:moveTo>
                  <a:pt x="5519109" y="2655509"/>
                </a:moveTo>
                <a:cubicBezTo>
                  <a:pt x="5512259" y="2643664"/>
                  <a:pt x="5505409" y="2631780"/>
                  <a:pt x="5498532" y="2619869"/>
                </a:cubicBezTo>
                <a:cubicBezTo>
                  <a:pt x="5496881" y="2612248"/>
                  <a:pt x="5495231" y="2604642"/>
                  <a:pt x="5493553" y="2596992"/>
                </a:cubicBezTo>
                <a:cubicBezTo>
                  <a:pt x="5492150" y="2590593"/>
                  <a:pt x="5490747" y="2584151"/>
                  <a:pt x="5489344" y="2577716"/>
                </a:cubicBezTo>
                <a:cubicBezTo>
                  <a:pt x="5495616" y="2589831"/>
                  <a:pt x="5501888" y="2601908"/>
                  <a:pt x="5508160" y="2613957"/>
                </a:cubicBezTo>
                <a:cubicBezTo>
                  <a:pt x="5511819" y="2627857"/>
                  <a:pt x="5515477" y="2641708"/>
                  <a:pt x="5519109" y="2655509"/>
                </a:cubicBezTo>
                <a:close/>
                <a:moveTo>
                  <a:pt x="5487088" y="2567356"/>
                </a:moveTo>
                <a:cubicBezTo>
                  <a:pt x="5484227" y="2554193"/>
                  <a:pt x="5481339" y="2540951"/>
                  <a:pt x="5478423" y="2527672"/>
                </a:cubicBezTo>
                <a:cubicBezTo>
                  <a:pt x="5483842" y="2539338"/>
                  <a:pt x="5489234" y="2550997"/>
                  <a:pt x="5494653" y="2562677"/>
                </a:cubicBezTo>
                <a:cubicBezTo>
                  <a:pt x="5497954" y="2575232"/>
                  <a:pt x="5501255" y="2587735"/>
                  <a:pt x="5504529" y="2600134"/>
                </a:cubicBezTo>
                <a:cubicBezTo>
                  <a:pt x="5504666" y="2600708"/>
                  <a:pt x="5504831" y="2601275"/>
                  <a:pt x="5504969" y="2601850"/>
                </a:cubicBezTo>
                <a:cubicBezTo>
                  <a:pt x="5499027" y="2590387"/>
                  <a:pt x="5493057" y="2578886"/>
                  <a:pt x="5487088" y="2567356"/>
                </a:cubicBezTo>
                <a:close/>
                <a:moveTo>
                  <a:pt x="5482219" y="2557929"/>
                </a:moveTo>
                <a:cubicBezTo>
                  <a:pt x="5476057" y="2545971"/>
                  <a:pt x="5469867" y="2533972"/>
                  <a:pt x="5463650" y="2521906"/>
                </a:cubicBezTo>
                <a:cubicBezTo>
                  <a:pt x="5461174" y="2507846"/>
                  <a:pt x="5458671" y="2493726"/>
                  <a:pt x="5456195" y="2479578"/>
                </a:cubicBezTo>
                <a:cubicBezTo>
                  <a:pt x="5461780" y="2491693"/>
                  <a:pt x="5467419" y="2503882"/>
                  <a:pt x="5473086" y="2516140"/>
                </a:cubicBezTo>
                <a:cubicBezTo>
                  <a:pt x="5476167" y="2530131"/>
                  <a:pt x="5479193" y="2544056"/>
                  <a:pt x="5482219" y="2557929"/>
                </a:cubicBezTo>
                <a:close/>
                <a:moveTo>
                  <a:pt x="5456305" y="2473303"/>
                </a:moveTo>
                <a:cubicBezTo>
                  <a:pt x="5455645" y="2471856"/>
                  <a:pt x="5454957" y="2470393"/>
                  <a:pt x="5454297" y="2468946"/>
                </a:cubicBezTo>
                <a:cubicBezTo>
                  <a:pt x="5451931" y="2455637"/>
                  <a:pt x="5449566" y="2442309"/>
                  <a:pt x="5447172" y="2428953"/>
                </a:cubicBezTo>
                <a:cubicBezTo>
                  <a:pt x="5452014" y="2440713"/>
                  <a:pt x="5456828" y="2452440"/>
                  <a:pt x="5461642" y="2464143"/>
                </a:cubicBezTo>
                <a:cubicBezTo>
                  <a:pt x="5464558" y="2477350"/>
                  <a:pt x="5467474" y="2490527"/>
                  <a:pt x="5470362" y="2503670"/>
                </a:cubicBezTo>
                <a:cubicBezTo>
                  <a:pt x="5465658" y="2493509"/>
                  <a:pt x="5460954" y="2483355"/>
                  <a:pt x="5456305" y="2473303"/>
                </a:cubicBezTo>
                <a:close/>
                <a:moveTo>
                  <a:pt x="5449758" y="2459150"/>
                </a:moveTo>
                <a:cubicBezTo>
                  <a:pt x="5444202" y="2447103"/>
                  <a:pt x="5438617" y="2435030"/>
                  <a:pt x="5433005" y="2422904"/>
                </a:cubicBezTo>
                <a:cubicBezTo>
                  <a:pt x="5431025" y="2408687"/>
                  <a:pt x="5429044" y="2394446"/>
                  <a:pt x="5427036" y="2380191"/>
                </a:cubicBezTo>
                <a:cubicBezTo>
                  <a:pt x="5432125" y="2392468"/>
                  <a:pt x="5437159" y="2404698"/>
                  <a:pt x="5442193" y="2416918"/>
                </a:cubicBezTo>
                <a:cubicBezTo>
                  <a:pt x="5444752" y="2431016"/>
                  <a:pt x="5447255" y="2445098"/>
                  <a:pt x="5449758" y="2459150"/>
                </a:cubicBezTo>
                <a:close/>
                <a:moveTo>
                  <a:pt x="5425495" y="2369286"/>
                </a:moveTo>
                <a:cubicBezTo>
                  <a:pt x="5423597" y="2356032"/>
                  <a:pt x="5421727" y="2342776"/>
                  <a:pt x="5419801" y="2329513"/>
                </a:cubicBezTo>
                <a:cubicBezTo>
                  <a:pt x="5424120" y="2341249"/>
                  <a:pt x="5428411" y="2352962"/>
                  <a:pt x="5432703" y="2364659"/>
                </a:cubicBezTo>
                <a:cubicBezTo>
                  <a:pt x="5435123" y="2377797"/>
                  <a:pt x="5437489" y="2390933"/>
                  <a:pt x="5439882" y="2404063"/>
                </a:cubicBezTo>
                <a:cubicBezTo>
                  <a:pt x="5435096" y="2392498"/>
                  <a:pt x="5430309" y="2380900"/>
                  <a:pt x="5425495" y="2369286"/>
                </a:cubicBezTo>
                <a:close/>
                <a:moveTo>
                  <a:pt x="5421259" y="2359108"/>
                </a:moveTo>
                <a:cubicBezTo>
                  <a:pt x="5416252" y="2347028"/>
                  <a:pt x="5411218" y="2334938"/>
                  <a:pt x="5406156" y="2322810"/>
                </a:cubicBezTo>
                <a:cubicBezTo>
                  <a:pt x="5404671" y="2308697"/>
                  <a:pt x="5403158" y="2294588"/>
                  <a:pt x="5401617" y="2280476"/>
                </a:cubicBezTo>
                <a:cubicBezTo>
                  <a:pt x="5406184" y="2292717"/>
                  <a:pt x="5410723" y="2304940"/>
                  <a:pt x="5415234" y="2317143"/>
                </a:cubicBezTo>
                <a:cubicBezTo>
                  <a:pt x="5417270" y="2331131"/>
                  <a:pt x="5419278" y="2345119"/>
                  <a:pt x="5421259" y="2359108"/>
                </a:cubicBezTo>
                <a:close/>
                <a:moveTo>
                  <a:pt x="5392457" y="2223023"/>
                </a:moveTo>
                <a:cubicBezTo>
                  <a:pt x="5393832" y="2234946"/>
                  <a:pt x="5395153" y="2246885"/>
                  <a:pt x="5396473" y="2258826"/>
                </a:cubicBezTo>
                <a:cubicBezTo>
                  <a:pt x="5391962" y="2246780"/>
                  <a:pt x="5387423" y="2234717"/>
                  <a:pt x="5382856" y="2222638"/>
                </a:cubicBezTo>
                <a:cubicBezTo>
                  <a:pt x="5381783" y="2208595"/>
                  <a:pt x="5380683" y="2194568"/>
                  <a:pt x="5379555" y="2180555"/>
                </a:cubicBezTo>
                <a:cubicBezTo>
                  <a:pt x="5383654" y="2192763"/>
                  <a:pt x="5387725" y="2204942"/>
                  <a:pt x="5391769" y="2217095"/>
                </a:cubicBezTo>
                <a:cubicBezTo>
                  <a:pt x="5391989" y="2219078"/>
                  <a:pt x="5392237" y="2221034"/>
                  <a:pt x="5392457" y="2223023"/>
                </a:cubicBezTo>
                <a:close/>
                <a:moveTo>
                  <a:pt x="5378647" y="2169249"/>
                </a:moveTo>
                <a:cubicBezTo>
                  <a:pt x="5377574" y="2156066"/>
                  <a:pt x="5376474" y="2143043"/>
                  <a:pt x="5375374" y="2130169"/>
                </a:cubicBezTo>
                <a:cubicBezTo>
                  <a:pt x="5378840" y="2141751"/>
                  <a:pt x="5382251" y="2153307"/>
                  <a:pt x="5385607" y="2164836"/>
                </a:cubicBezTo>
                <a:cubicBezTo>
                  <a:pt x="5387148" y="2177642"/>
                  <a:pt x="5388688" y="2190585"/>
                  <a:pt x="5390229" y="2203706"/>
                </a:cubicBezTo>
                <a:cubicBezTo>
                  <a:pt x="5386405" y="2192243"/>
                  <a:pt x="5382526" y="2180756"/>
                  <a:pt x="5378647" y="2169249"/>
                </a:cubicBezTo>
                <a:close/>
                <a:moveTo>
                  <a:pt x="5375016" y="2158570"/>
                </a:moveTo>
                <a:cubicBezTo>
                  <a:pt x="5370945" y="2146589"/>
                  <a:pt x="5366819" y="2134590"/>
                  <a:pt x="5362665" y="2122569"/>
                </a:cubicBezTo>
                <a:cubicBezTo>
                  <a:pt x="5361977" y="2108481"/>
                  <a:pt x="5361262" y="2094570"/>
                  <a:pt x="5360491" y="2080780"/>
                </a:cubicBezTo>
                <a:cubicBezTo>
                  <a:pt x="5364205" y="2092900"/>
                  <a:pt x="5367864" y="2104999"/>
                  <a:pt x="5371468" y="2117075"/>
                </a:cubicBezTo>
                <a:cubicBezTo>
                  <a:pt x="5372678" y="2130731"/>
                  <a:pt x="5373861" y="2144562"/>
                  <a:pt x="5375016" y="2158570"/>
                </a:cubicBezTo>
                <a:close/>
                <a:moveTo>
                  <a:pt x="5359859" y="2069355"/>
                </a:moveTo>
                <a:cubicBezTo>
                  <a:pt x="5359116" y="2056258"/>
                  <a:pt x="5358346" y="2043279"/>
                  <a:pt x="5357575" y="2030441"/>
                </a:cubicBezTo>
                <a:cubicBezTo>
                  <a:pt x="5360656" y="2041961"/>
                  <a:pt x="5363710" y="2053444"/>
                  <a:pt x="5366736" y="2064874"/>
                </a:cubicBezTo>
                <a:cubicBezTo>
                  <a:pt x="5367946" y="2077646"/>
                  <a:pt x="5369129" y="2090540"/>
                  <a:pt x="5370284" y="2103620"/>
                </a:cubicBezTo>
                <a:cubicBezTo>
                  <a:pt x="5366846" y="2092215"/>
                  <a:pt x="5363380" y="2080796"/>
                  <a:pt x="5359859" y="2069355"/>
                </a:cubicBezTo>
                <a:close/>
                <a:moveTo>
                  <a:pt x="5356475" y="2058423"/>
                </a:moveTo>
                <a:cubicBezTo>
                  <a:pt x="5352761" y="2046443"/>
                  <a:pt x="5349020" y="2034449"/>
                  <a:pt x="5345224" y="2022436"/>
                </a:cubicBezTo>
                <a:cubicBezTo>
                  <a:pt x="5344866" y="2008590"/>
                  <a:pt x="5344454" y="1994742"/>
                  <a:pt x="5344014" y="1980894"/>
                </a:cubicBezTo>
                <a:cubicBezTo>
                  <a:pt x="5347370" y="1993012"/>
                  <a:pt x="5350698" y="2005088"/>
                  <a:pt x="5353972" y="2017124"/>
                </a:cubicBezTo>
                <a:cubicBezTo>
                  <a:pt x="5354824" y="2030749"/>
                  <a:pt x="5355677" y="2044509"/>
                  <a:pt x="5356475" y="2058423"/>
                </a:cubicBezTo>
                <a:close/>
                <a:moveTo>
                  <a:pt x="5343601" y="1969258"/>
                </a:moveTo>
                <a:cubicBezTo>
                  <a:pt x="5343161" y="1956466"/>
                  <a:pt x="5342693" y="1943674"/>
                  <a:pt x="5342198" y="1930880"/>
                </a:cubicBezTo>
                <a:cubicBezTo>
                  <a:pt x="5345004" y="1942401"/>
                  <a:pt x="5347755" y="1953864"/>
                  <a:pt x="5350451" y="1965280"/>
                </a:cubicBezTo>
                <a:cubicBezTo>
                  <a:pt x="5351359" y="1977868"/>
                  <a:pt x="5352239" y="1990575"/>
                  <a:pt x="5353091" y="2003413"/>
                </a:cubicBezTo>
                <a:cubicBezTo>
                  <a:pt x="5349983" y="1992063"/>
                  <a:pt x="5346820" y="1980677"/>
                  <a:pt x="5343601" y="1969258"/>
                </a:cubicBezTo>
                <a:close/>
                <a:moveTo>
                  <a:pt x="5340492" y="1958186"/>
                </a:moveTo>
                <a:cubicBezTo>
                  <a:pt x="5325445" y="1905046"/>
                  <a:pt x="5309352" y="1851280"/>
                  <a:pt x="5292077" y="1797442"/>
                </a:cubicBezTo>
                <a:cubicBezTo>
                  <a:pt x="5155549" y="1367894"/>
                  <a:pt x="4947278" y="1089745"/>
                  <a:pt x="4655353" y="947110"/>
                </a:cubicBezTo>
                <a:cubicBezTo>
                  <a:pt x="4402737" y="823675"/>
                  <a:pt x="4131140" y="781033"/>
                  <a:pt x="3874812" y="767724"/>
                </a:cubicBezTo>
                <a:cubicBezTo>
                  <a:pt x="3866421" y="752454"/>
                  <a:pt x="3857976" y="737181"/>
                  <a:pt x="3849503" y="721919"/>
                </a:cubicBezTo>
                <a:cubicBezTo>
                  <a:pt x="4110591" y="723635"/>
                  <a:pt x="4393522" y="755804"/>
                  <a:pt x="4651721" y="874269"/>
                </a:cubicBezTo>
                <a:cubicBezTo>
                  <a:pt x="4953413" y="1012681"/>
                  <a:pt x="5161959" y="1293479"/>
                  <a:pt x="5289326" y="1732713"/>
                </a:cubicBezTo>
                <a:cubicBezTo>
                  <a:pt x="5307454" y="1794675"/>
                  <a:pt x="5323904" y="1856702"/>
                  <a:pt x="5338924" y="1917530"/>
                </a:cubicBezTo>
                <a:cubicBezTo>
                  <a:pt x="5339475" y="1931078"/>
                  <a:pt x="5339997" y="1944632"/>
                  <a:pt x="5340492" y="1958186"/>
                </a:cubicBezTo>
                <a:close/>
                <a:moveTo>
                  <a:pt x="5291966" y="1731938"/>
                </a:moveTo>
                <a:cubicBezTo>
                  <a:pt x="5233647" y="1530860"/>
                  <a:pt x="5159978" y="1366675"/>
                  <a:pt x="5066722" y="1230002"/>
                </a:cubicBezTo>
                <a:cubicBezTo>
                  <a:pt x="4955779" y="1067380"/>
                  <a:pt x="4816528" y="946852"/>
                  <a:pt x="4652877" y="871763"/>
                </a:cubicBezTo>
                <a:cubicBezTo>
                  <a:pt x="4472115" y="788826"/>
                  <a:pt x="4266540" y="740881"/>
                  <a:pt x="4024405" y="725195"/>
                </a:cubicBezTo>
                <a:cubicBezTo>
                  <a:pt x="3965371" y="721369"/>
                  <a:pt x="3906639" y="719625"/>
                  <a:pt x="3848073" y="719330"/>
                </a:cubicBezTo>
                <a:cubicBezTo>
                  <a:pt x="3839572" y="704016"/>
                  <a:pt x="3830990" y="688724"/>
                  <a:pt x="3822379" y="673459"/>
                </a:cubicBezTo>
                <a:cubicBezTo>
                  <a:pt x="4109656" y="661982"/>
                  <a:pt x="4387662" y="686278"/>
                  <a:pt x="4649301" y="798950"/>
                </a:cubicBezTo>
                <a:cubicBezTo>
                  <a:pt x="4961418" y="933348"/>
                  <a:pt x="5170707" y="1217334"/>
                  <a:pt x="5289160" y="1667140"/>
                </a:cubicBezTo>
                <a:cubicBezTo>
                  <a:pt x="5306904" y="1733990"/>
                  <a:pt x="5322556" y="1800534"/>
                  <a:pt x="5336449" y="1865433"/>
                </a:cubicBezTo>
                <a:cubicBezTo>
                  <a:pt x="5337109" y="1878148"/>
                  <a:pt x="5337714" y="1890863"/>
                  <a:pt x="5338292" y="1903583"/>
                </a:cubicBezTo>
                <a:cubicBezTo>
                  <a:pt x="5324180" y="1846983"/>
                  <a:pt x="5308774" y="1789431"/>
                  <a:pt x="5291966" y="1731938"/>
                </a:cubicBezTo>
                <a:close/>
                <a:moveTo>
                  <a:pt x="3844909" y="719314"/>
                </a:moveTo>
                <a:cubicBezTo>
                  <a:pt x="3825047" y="719234"/>
                  <a:pt x="3805159" y="719308"/>
                  <a:pt x="3785297" y="719550"/>
                </a:cubicBezTo>
                <a:cubicBezTo>
                  <a:pt x="3776136" y="705218"/>
                  <a:pt x="3766921" y="690905"/>
                  <a:pt x="3757650" y="676625"/>
                </a:cubicBezTo>
                <a:cubicBezTo>
                  <a:pt x="3778227" y="675445"/>
                  <a:pt x="3798777" y="674427"/>
                  <a:pt x="3819298" y="673591"/>
                </a:cubicBezTo>
                <a:cubicBezTo>
                  <a:pt x="3827881" y="688803"/>
                  <a:pt x="3836436" y="704049"/>
                  <a:pt x="3844909" y="719314"/>
                </a:cubicBezTo>
                <a:close/>
                <a:moveTo>
                  <a:pt x="3755807" y="673781"/>
                </a:moveTo>
                <a:cubicBezTo>
                  <a:pt x="3746454" y="659405"/>
                  <a:pt x="3737019" y="645067"/>
                  <a:pt x="3727528" y="630781"/>
                </a:cubicBezTo>
                <a:cubicBezTo>
                  <a:pt x="3748682" y="628724"/>
                  <a:pt x="3770029" y="626828"/>
                  <a:pt x="3791569" y="625123"/>
                </a:cubicBezTo>
                <a:cubicBezTo>
                  <a:pt x="3800344" y="640289"/>
                  <a:pt x="3809065" y="655507"/>
                  <a:pt x="3817703" y="670763"/>
                </a:cubicBezTo>
                <a:cubicBezTo>
                  <a:pt x="3797016" y="671594"/>
                  <a:pt x="3776384" y="672609"/>
                  <a:pt x="3755807" y="673781"/>
                </a:cubicBezTo>
                <a:close/>
                <a:moveTo>
                  <a:pt x="3752644" y="673965"/>
                </a:moveTo>
                <a:cubicBezTo>
                  <a:pt x="3732040" y="675156"/>
                  <a:pt x="3711518" y="676507"/>
                  <a:pt x="3691024" y="677998"/>
                </a:cubicBezTo>
                <a:cubicBezTo>
                  <a:pt x="3680983" y="664576"/>
                  <a:pt x="3670887" y="651190"/>
                  <a:pt x="3660681" y="637859"/>
                </a:cubicBezTo>
                <a:cubicBezTo>
                  <a:pt x="3681698" y="635458"/>
                  <a:pt x="3702962" y="633191"/>
                  <a:pt x="3724447" y="631081"/>
                </a:cubicBezTo>
                <a:cubicBezTo>
                  <a:pt x="3733910" y="645331"/>
                  <a:pt x="3743318" y="659627"/>
                  <a:pt x="3752644" y="673965"/>
                </a:cubicBezTo>
                <a:close/>
                <a:moveTo>
                  <a:pt x="3687777" y="678234"/>
                </a:moveTo>
                <a:cubicBezTo>
                  <a:pt x="3667091" y="679753"/>
                  <a:pt x="3646487" y="681406"/>
                  <a:pt x="3625965" y="683175"/>
                </a:cubicBezTo>
                <a:cubicBezTo>
                  <a:pt x="3615236" y="670755"/>
                  <a:pt x="3604453" y="658373"/>
                  <a:pt x="3593587" y="646049"/>
                </a:cubicBezTo>
                <a:cubicBezTo>
                  <a:pt x="3614603" y="643331"/>
                  <a:pt x="3635923" y="640707"/>
                  <a:pt x="3657490" y="638223"/>
                </a:cubicBezTo>
                <a:cubicBezTo>
                  <a:pt x="3667668" y="651509"/>
                  <a:pt x="3677764" y="664854"/>
                  <a:pt x="3687777" y="678234"/>
                </a:cubicBezTo>
                <a:close/>
                <a:moveTo>
                  <a:pt x="3591633" y="643840"/>
                </a:moveTo>
                <a:cubicBezTo>
                  <a:pt x="3580740" y="631477"/>
                  <a:pt x="3569736" y="619173"/>
                  <a:pt x="3558650" y="606942"/>
                </a:cubicBezTo>
                <a:cubicBezTo>
                  <a:pt x="3580712" y="603190"/>
                  <a:pt x="3602775" y="599572"/>
                  <a:pt x="3624837" y="596117"/>
                </a:cubicBezTo>
                <a:cubicBezTo>
                  <a:pt x="3635235" y="609327"/>
                  <a:pt x="3645551" y="622617"/>
                  <a:pt x="3655757" y="635961"/>
                </a:cubicBezTo>
                <a:cubicBezTo>
                  <a:pt x="3634300" y="638451"/>
                  <a:pt x="3612925" y="641086"/>
                  <a:pt x="3591633" y="643840"/>
                </a:cubicBezTo>
                <a:close/>
                <a:moveTo>
                  <a:pt x="3588360" y="644264"/>
                </a:moveTo>
                <a:cubicBezTo>
                  <a:pt x="3566875" y="647059"/>
                  <a:pt x="3545501" y="649969"/>
                  <a:pt x="3524209" y="652976"/>
                </a:cubicBezTo>
                <a:cubicBezTo>
                  <a:pt x="3512628" y="641653"/>
                  <a:pt x="3500964" y="630391"/>
                  <a:pt x="3489217" y="619197"/>
                </a:cubicBezTo>
                <a:cubicBezTo>
                  <a:pt x="3511280" y="615176"/>
                  <a:pt x="3533342" y="611267"/>
                  <a:pt x="3555431" y="607492"/>
                </a:cubicBezTo>
                <a:cubicBezTo>
                  <a:pt x="3566490" y="619682"/>
                  <a:pt x="3577466" y="631942"/>
                  <a:pt x="3588360" y="644264"/>
                </a:cubicBezTo>
                <a:close/>
                <a:moveTo>
                  <a:pt x="3486769" y="616851"/>
                </a:moveTo>
                <a:cubicBezTo>
                  <a:pt x="3474913" y="605567"/>
                  <a:pt x="3462946" y="594359"/>
                  <a:pt x="3450870" y="583243"/>
                </a:cubicBezTo>
                <a:cubicBezTo>
                  <a:pt x="3473620" y="578192"/>
                  <a:pt x="3496480" y="573246"/>
                  <a:pt x="3519422" y="568440"/>
                </a:cubicBezTo>
                <a:cubicBezTo>
                  <a:pt x="3530784" y="580564"/>
                  <a:pt x="3542062" y="592780"/>
                  <a:pt x="3553259" y="605077"/>
                </a:cubicBezTo>
                <a:cubicBezTo>
                  <a:pt x="3531059" y="608873"/>
                  <a:pt x="3508914" y="612804"/>
                  <a:pt x="3486769" y="616851"/>
                </a:cubicBezTo>
                <a:close/>
                <a:moveTo>
                  <a:pt x="3483413" y="617459"/>
                </a:moveTo>
                <a:cubicBezTo>
                  <a:pt x="3461186" y="621536"/>
                  <a:pt x="3438958" y="625723"/>
                  <a:pt x="3416786" y="629995"/>
                </a:cubicBezTo>
                <a:cubicBezTo>
                  <a:pt x="3404270" y="619789"/>
                  <a:pt x="3391671" y="609660"/>
                  <a:pt x="3378961" y="599619"/>
                </a:cubicBezTo>
                <a:cubicBezTo>
                  <a:pt x="3401711" y="594313"/>
                  <a:pt x="3424599" y="589089"/>
                  <a:pt x="3447624" y="583967"/>
                </a:cubicBezTo>
                <a:cubicBezTo>
                  <a:pt x="3459645" y="595047"/>
                  <a:pt x="3471584" y="606213"/>
                  <a:pt x="3483413" y="617459"/>
                </a:cubicBezTo>
                <a:close/>
                <a:moveTo>
                  <a:pt x="3376073" y="597344"/>
                </a:moveTo>
                <a:cubicBezTo>
                  <a:pt x="3363281" y="587270"/>
                  <a:pt x="3350407" y="577293"/>
                  <a:pt x="3337422" y="567420"/>
                </a:cubicBezTo>
                <a:cubicBezTo>
                  <a:pt x="3360888" y="561016"/>
                  <a:pt x="3384545" y="554691"/>
                  <a:pt x="3408286" y="548474"/>
                </a:cubicBezTo>
                <a:cubicBezTo>
                  <a:pt x="3420610" y="559382"/>
                  <a:pt x="3432824" y="570399"/>
                  <a:pt x="3444928" y="581510"/>
                </a:cubicBezTo>
                <a:cubicBezTo>
                  <a:pt x="3421683" y="586726"/>
                  <a:pt x="3398740" y="592018"/>
                  <a:pt x="3376073" y="597344"/>
                </a:cubicBezTo>
                <a:close/>
                <a:moveTo>
                  <a:pt x="3372634" y="598150"/>
                </a:moveTo>
                <a:cubicBezTo>
                  <a:pt x="3349307" y="603641"/>
                  <a:pt x="3326282" y="609159"/>
                  <a:pt x="3303642" y="614667"/>
                </a:cubicBezTo>
                <a:cubicBezTo>
                  <a:pt x="3290245" y="605693"/>
                  <a:pt x="3276710" y="596810"/>
                  <a:pt x="3263093" y="588030"/>
                </a:cubicBezTo>
                <a:cubicBezTo>
                  <a:pt x="3286613" y="581411"/>
                  <a:pt x="3310244" y="574834"/>
                  <a:pt x="3334066" y="568333"/>
                </a:cubicBezTo>
                <a:cubicBezTo>
                  <a:pt x="3347023" y="578168"/>
                  <a:pt x="3359897" y="588112"/>
                  <a:pt x="3372634" y="598150"/>
                </a:cubicBezTo>
                <a:close/>
                <a:moveTo>
                  <a:pt x="3260040" y="586035"/>
                </a:moveTo>
                <a:cubicBezTo>
                  <a:pt x="3155451" y="518776"/>
                  <a:pt x="3044506" y="457607"/>
                  <a:pt x="2922917" y="408935"/>
                </a:cubicBezTo>
                <a:cubicBezTo>
                  <a:pt x="2764767" y="345623"/>
                  <a:pt x="2608675" y="355647"/>
                  <a:pt x="2458025" y="407956"/>
                </a:cubicBezTo>
                <a:cubicBezTo>
                  <a:pt x="2471895" y="392757"/>
                  <a:pt x="2485996" y="377550"/>
                  <a:pt x="2500312" y="362414"/>
                </a:cubicBezTo>
                <a:cubicBezTo>
                  <a:pt x="2681167" y="290093"/>
                  <a:pt x="2846111" y="290563"/>
                  <a:pt x="3001840" y="363383"/>
                </a:cubicBezTo>
                <a:cubicBezTo>
                  <a:pt x="3121807" y="419487"/>
                  <a:pt x="3229972" y="489567"/>
                  <a:pt x="3331288" y="566237"/>
                </a:cubicBezTo>
                <a:cubicBezTo>
                  <a:pt x="3307383" y="572770"/>
                  <a:pt x="3283643" y="579384"/>
                  <a:pt x="3260040" y="586035"/>
                </a:cubicBezTo>
                <a:close/>
                <a:moveTo>
                  <a:pt x="2921899" y="411488"/>
                </a:moveTo>
                <a:cubicBezTo>
                  <a:pt x="3042471" y="459763"/>
                  <a:pt x="3152617" y="520377"/>
                  <a:pt x="3256491" y="587037"/>
                </a:cubicBezTo>
                <a:cubicBezTo>
                  <a:pt x="3238418" y="592137"/>
                  <a:pt x="3220427" y="597256"/>
                  <a:pt x="3202573" y="602384"/>
                </a:cubicBezTo>
                <a:cubicBezTo>
                  <a:pt x="3196659" y="604076"/>
                  <a:pt x="3190772" y="605800"/>
                  <a:pt x="3184885" y="607506"/>
                </a:cubicBezTo>
                <a:cubicBezTo>
                  <a:pt x="3077875" y="549960"/>
                  <a:pt x="2965060" y="497968"/>
                  <a:pt x="2842838" y="456982"/>
                </a:cubicBezTo>
                <a:cubicBezTo>
                  <a:pt x="2707449" y="411576"/>
                  <a:pt x="2565063" y="412346"/>
                  <a:pt x="2411474" y="459780"/>
                </a:cubicBezTo>
                <a:cubicBezTo>
                  <a:pt x="2425413" y="444042"/>
                  <a:pt x="2439619" y="428183"/>
                  <a:pt x="2454075" y="412296"/>
                </a:cubicBezTo>
                <a:cubicBezTo>
                  <a:pt x="2605691" y="358701"/>
                  <a:pt x="2762814" y="347799"/>
                  <a:pt x="2921899" y="411488"/>
                </a:cubicBezTo>
                <a:close/>
                <a:moveTo>
                  <a:pt x="2406402" y="461353"/>
                </a:moveTo>
                <a:cubicBezTo>
                  <a:pt x="2388667" y="466940"/>
                  <a:pt x="2370777" y="473174"/>
                  <a:pt x="2352737" y="480002"/>
                </a:cubicBezTo>
                <a:cubicBezTo>
                  <a:pt x="2366959" y="464990"/>
                  <a:pt x="2381421" y="449937"/>
                  <a:pt x="2396105" y="434920"/>
                </a:cubicBezTo>
                <a:cubicBezTo>
                  <a:pt x="2413515" y="427498"/>
                  <a:pt x="2431003" y="420590"/>
                  <a:pt x="2448567" y="414255"/>
                </a:cubicBezTo>
                <a:cubicBezTo>
                  <a:pt x="2434257" y="430023"/>
                  <a:pt x="2420200" y="445750"/>
                  <a:pt x="2406402" y="461353"/>
                </a:cubicBezTo>
                <a:close/>
                <a:moveTo>
                  <a:pt x="2402809" y="465414"/>
                </a:moveTo>
                <a:cubicBezTo>
                  <a:pt x="2388551" y="481567"/>
                  <a:pt x="2374582" y="497561"/>
                  <a:pt x="2360907" y="513304"/>
                </a:cubicBezTo>
                <a:cubicBezTo>
                  <a:pt x="2342556" y="518481"/>
                  <a:pt x="2324053" y="524244"/>
                  <a:pt x="2305372" y="530671"/>
                </a:cubicBezTo>
                <a:cubicBezTo>
                  <a:pt x="2319462" y="515420"/>
                  <a:pt x="2333822" y="500014"/>
                  <a:pt x="2348440" y="484541"/>
                </a:cubicBezTo>
                <a:cubicBezTo>
                  <a:pt x="2366725" y="477512"/>
                  <a:pt x="2384837" y="471171"/>
                  <a:pt x="2402809" y="465414"/>
                </a:cubicBezTo>
                <a:close/>
                <a:moveTo>
                  <a:pt x="2299807" y="532637"/>
                </a:moveTo>
                <a:cubicBezTo>
                  <a:pt x="2281863" y="538918"/>
                  <a:pt x="2263770" y="545759"/>
                  <a:pt x="2245512" y="553192"/>
                </a:cubicBezTo>
                <a:cubicBezTo>
                  <a:pt x="2259850" y="538599"/>
                  <a:pt x="2274389" y="523964"/>
                  <a:pt x="2289117" y="509368"/>
                </a:cubicBezTo>
                <a:cubicBezTo>
                  <a:pt x="2307028" y="501294"/>
                  <a:pt x="2324777" y="493833"/>
                  <a:pt x="2342383" y="486939"/>
                </a:cubicBezTo>
                <a:cubicBezTo>
                  <a:pt x="2327932" y="502276"/>
                  <a:pt x="2313735" y="517538"/>
                  <a:pt x="2299807" y="532637"/>
                </a:cubicBezTo>
                <a:close/>
                <a:moveTo>
                  <a:pt x="2294957" y="537905"/>
                </a:moveTo>
                <a:cubicBezTo>
                  <a:pt x="2280702" y="553387"/>
                  <a:pt x="2266741" y="568674"/>
                  <a:pt x="2253080" y="583680"/>
                </a:cubicBezTo>
                <a:cubicBezTo>
                  <a:pt x="2234498" y="589644"/>
                  <a:pt x="2215759" y="596161"/>
                  <a:pt x="2196838" y="603281"/>
                </a:cubicBezTo>
                <a:cubicBezTo>
                  <a:pt x="2210851" y="588728"/>
                  <a:pt x="2225079" y="574044"/>
                  <a:pt x="2239510" y="559307"/>
                </a:cubicBezTo>
                <a:cubicBezTo>
                  <a:pt x="2257919" y="551676"/>
                  <a:pt x="2276405" y="544530"/>
                  <a:pt x="2294957" y="537905"/>
                </a:cubicBezTo>
                <a:close/>
                <a:moveTo>
                  <a:pt x="2190816" y="605589"/>
                </a:moveTo>
                <a:cubicBezTo>
                  <a:pt x="2172657" y="612526"/>
                  <a:pt x="2154353" y="619954"/>
                  <a:pt x="2135870" y="627956"/>
                </a:cubicBezTo>
                <a:cubicBezTo>
                  <a:pt x="2150009" y="614094"/>
                  <a:pt x="2164303" y="600202"/>
                  <a:pt x="2178748" y="586338"/>
                </a:cubicBezTo>
                <a:cubicBezTo>
                  <a:pt x="2196777" y="577794"/>
                  <a:pt x="2214889" y="569670"/>
                  <a:pt x="2233075" y="562009"/>
                </a:cubicBezTo>
                <a:cubicBezTo>
                  <a:pt x="2218727" y="576674"/>
                  <a:pt x="2204634" y="591226"/>
                  <a:pt x="2190816" y="605589"/>
                </a:cubicBezTo>
                <a:close/>
                <a:moveTo>
                  <a:pt x="2187807" y="608719"/>
                </a:moveTo>
                <a:cubicBezTo>
                  <a:pt x="2172391" y="624754"/>
                  <a:pt x="2157318" y="640533"/>
                  <a:pt x="2142612" y="655941"/>
                </a:cubicBezTo>
                <a:cubicBezTo>
                  <a:pt x="2123768" y="662659"/>
                  <a:pt x="2104746" y="669924"/>
                  <a:pt x="2085553" y="677712"/>
                </a:cubicBezTo>
                <a:cubicBezTo>
                  <a:pt x="2100853" y="662480"/>
                  <a:pt x="2116344" y="647130"/>
                  <a:pt x="2132029" y="631728"/>
                </a:cubicBezTo>
                <a:cubicBezTo>
                  <a:pt x="2150557" y="623607"/>
                  <a:pt x="2169150" y="615924"/>
                  <a:pt x="2187807" y="608719"/>
                </a:cubicBezTo>
                <a:close/>
                <a:moveTo>
                  <a:pt x="2078967" y="680388"/>
                </a:moveTo>
                <a:cubicBezTo>
                  <a:pt x="2060536" y="687967"/>
                  <a:pt x="2041937" y="696052"/>
                  <a:pt x="2023171" y="704613"/>
                </a:cubicBezTo>
                <a:cubicBezTo>
                  <a:pt x="2038735" y="689931"/>
                  <a:pt x="2054479" y="675186"/>
                  <a:pt x="2070406" y="660439"/>
                </a:cubicBezTo>
                <a:cubicBezTo>
                  <a:pt x="2088488" y="651540"/>
                  <a:pt x="2106639" y="643031"/>
                  <a:pt x="2124852" y="634927"/>
                </a:cubicBezTo>
                <a:cubicBezTo>
                  <a:pt x="2109370" y="650161"/>
                  <a:pt x="2094075" y="665338"/>
                  <a:pt x="2078967" y="680388"/>
                </a:cubicBezTo>
                <a:close/>
                <a:moveTo>
                  <a:pt x="2074791" y="684548"/>
                </a:moveTo>
                <a:cubicBezTo>
                  <a:pt x="2064827" y="694479"/>
                  <a:pt x="2054946" y="704352"/>
                  <a:pt x="2045150" y="714139"/>
                </a:cubicBezTo>
                <a:cubicBezTo>
                  <a:pt x="2039819" y="719465"/>
                  <a:pt x="2034554" y="724725"/>
                  <a:pt x="2029319" y="729951"/>
                </a:cubicBezTo>
                <a:cubicBezTo>
                  <a:pt x="2009950" y="737486"/>
                  <a:pt x="1990636" y="745431"/>
                  <a:pt x="1971379" y="753758"/>
                </a:cubicBezTo>
                <a:cubicBezTo>
                  <a:pt x="1986721" y="739139"/>
                  <a:pt x="2002261" y="724364"/>
                  <a:pt x="2017988" y="709507"/>
                </a:cubicBezTo>
                <a:cubicBezTo>
                  <a:pt x="2036859" y="700786"/>
                  <a:pt x="2055793" y="692454"/>
                  <a:pt x="2074791" y="684548"/>
                </a:cubicBezTo>
                <a:close/>
                <a:moveTo>
                  <a:pt x="1964065" y="756930"/>
                </a:moveTo>
                <a:cubicBezTo>
                  <a:pt x="1945100" y="765232"/>
                  <a:pt x="1926193" y="773903"/>
                  <a:pt x="1907344" y="782898"/>
                </a:cubicBezTo>
                <a:cubicBezTo>
                  <a:pt x="1922908" y="768786"/>
                  <a:pt x="1938660" y="754578"/>
                  <a:pt x="1954588" y="740328"/>
                </a:cubicBezTo>
                <a:cubicBezTo>
                  <a:pt x="1973038" y="730923"/>
                  <a:pt x="1991552" y="721845"/>
                  <a:pt x="2010131" y="713143"/>
                </a:cubicBezTo>
                <a:cubicBezTo>
                  <a:pt x="1994586" y="727855"/>
                  <a:pt x="1979230" y="742471"/>
                  <a:pt x="1964065" y="756930"/>
                </a:cubicBezTo>
                <a:close/>
                <a:moveTo>
                  <a:pt x="1958189" y="762533"/>
                </a:moveTo>
                <a:cubicBezTo>
                  <a:pt x="1955862" y="764753"/>
                  <a:pt x="1953523" y="766981"/>
                  <a:pt x="1951207" y="769190"/>
                </a:cubicBezTo>
                <a:cubicBezTo>
                  <a:pt x="1937527" y="782235"/>
                  <a:pt x="1924155" y="794983"/>
                  <a:pt x="1911013" y="807464"/>
                </a:cubicBezTo>
                <a:cubicBezTo>
                  <a:pt x="1891259" y="815730"/>
                  <a:pt x="1871560" y="824357"/>
                  <a:pt x="1851919" y="833317"/>
                </a:cubicBezTo>
                <a:cubicBezTo>
                  <a:pt x="1854191" y="831245"/>
                  <a:pt x="1856447" y="829190"/>
                  <a:pt x="1858735" y="827108"/>
                </a:cubicBezTo>
                <a:cubicBezTo>
                  <a:pt x="1872399" y="814660"/>
                  <a:pt x="1886231" y="802064"/>
                  <a:pt x="1900202" y="789379"/>
                </a:cubicBezTo>
                <a:cubicBezTo>
                  <a:pt x="1919467" y="780076"/>
                  <a:pt x="1938798" y="771119"/>
                  <a:pt x="1958189" y="762533"/>
                </a:cubicBezTo>
                <a:close/>
                <a:moveTo>
                  <a:pt x="1856879" y="825075"/>
                </a:moveTo>
                <a:cubicBezTo>
                  <a:pt x="1852441" y="829116"/>
                  <a:pt x="1848040" y="833127"/>
                  <a:pt x="1843658" y="837116"/>
                </a:cubicBezTo>
                <a:cubicBezTo>
                  <a:pt x="1824291" y="846048"/>
                  <a:pt x="1804983" y="855294"/>
                  <a:pt x="1785735" y="864825"/>
                </a:cubicBezTo>
                <a:cubicBezTo>
                  <a:pt x="1801827" y="850821"/>
                  <a:pt x="1818107" y="836681"/>
                  <a:pt x="1834563" y="822475"/>
                </a:cubicBezTo>
                <a:cubicBezTo>
                  <a:pt x="1853429" y="812578"/>
                  <a:pt x="1872361" y="802974"/>
                  <a:pt x="1891356" y="793693"/>
                </a:cubicBezTo>
                <a:cubicBezTo>
                  <a:pt x="1879763" y="804229"/>
                  <a:pt x="1868262" y="814704"/>
                  <a:pt x="1856879" y="825075"/>
                </a:cubicBezTo>
                <a:close/>
                <a:moveTo>
                  <a:pt x="1836984" y="843192"/>
                </a:moveTo>
                <a:cubicBezTo>
                  <a:pt x="1809530" y="868182"/>
                  <a:pt x="1783105" y="892134"/>
                  <a:pt x="1757230" y="915126"/>
                </a:cubicBezTo>
                <a:cubicBezTo>
                  <a:pt x="1735946" y="924773"/>
                  <a:pt x="1714720" y="934707"/>
                  <a:pt x="1693555" y="944901"/>
                </a:cubicBezTo>
                <a:cubicBezTo>
                  <a:pt x="1716456" y="925164"/>
                  <a:pt x="1739844" y="904796"/>
                  <a:pt x="1764049" y="883713"/>
                </a:cubicBezTo>
                <a:cubicBezTo>
                  <a:pt x="1768558" y="879785"/>
                  <a:pt x="1773086" y="875843"/>
                  <a:pt x="1777628" y="871890"/>
                </a:cubicBezTo>
                <a:cubicBezTo>
                  <a:pt x="1797349" y="862017"/>
                  <a:pt x="1817136" y="852441"/>
                  <a:pt x="1836984" y="843192"/>
                </a:cubicBezTo>
                <a:close/>
                <a:moveTo>
                  <a:pt x="1762242" y="881636"/>
                </a:moveTo>
                <a:cubicBezTo>
                  <a:pt x="1735253" y="905145"/>
                  <a:pt x="1709279" y="927761"/>
                  <a:pt x="1683872" y="949600"/>
                </a:cubicBezTo>
                <a:cubicBezTo>
                  <a:pt x="1662800" y="959836"/>
                  <a:pt x="1641791" y="970325"/>
                  <a:pt x="1620848" y="981035"/>
                </a:cubicBezTo>
                <a:cubicBezTo>
                  <a:pt x="1636650" y="967921"/>
                  <a:pt x="1652704" y="954543"/>
                  <a:pt x="1669105" y="940871"/>
                </a:cubicBezTo>
                <a:cubicBezTo>
                  <a:pt x="1682414" y="929780"/>
                  <a:pt x="1695879" y="918562"/>
                  <a:pt x="1709466" y="907269"/>
                </a:cubicBezTo>
                <a:cubicBezTo>
                  <a:pt x="1728788" y="896901"/>
                  <a:pt x="1748177" y="886780"/>
                  <a:pt x="1767631" y="876938"/>
                </a:cubicBezTo>
                <a:cubicBezTo>
                  <a:pt x="1765835" y="878506"/>
                  <a:pt x="1764036" y="880074"/>
                  <a:pt x="1762242" y="881636"/>
                </a:cubicBezTo>
                <a:close/>
                <a:moveTo>
                  <a:pt x="1685390" y="951922"/>
                </a:moveTo>
                <a:cubicBezTo>
                  <a:pt x="1706930" y="941460"/>
                  <a:pt x="1728535" y="931262"/>
                  <a:pt x="1750201" y="921362"/>
                </a:cubicBezTo>
                <a:cubicBezTo>
                  <a:pt x="1749959" y="921577"/>
                  <a:pt x="1749712" y="921797"/>
                  <a:pt x="1749469" y="922011"/>
                </a:cubicBezTo>
                <a:lnTo>
                  <a:pt x="1751293" y="924072"/>
                </a:lnTo>
                <a:cubicBezTo>
                  <a:pt x="1753766" y="921885"/>
                  <a:pt x="1756253" y="919670"/>
                  <a:pt x="1758735" y="917467"/>
                </a:cubicBezTo>
                <a:cubicBezTo>
                  <a:pt x="1956453" y="827889"/>
                  <a:pt x="2159098" y="763292"/>
                  <a:pt x="2362483" y="748110"/>
                </a:cubicBezTo>
                <a:cubicBezTo>
                  <a:pt x="2492926" y="738375"/>
                  <a:pt x="2619057" y="739794"/>
                  <a:pt x="2742017" y="747315"/>
                </a:cubicBezTo>
                <a:cubicBezTo>
                  <a:pt x="2711015" y="757884"/>
                  <a:pt x="2680048" y="768585"/>
                  <a:pt x="2649117" y="779435"/>
                </a:cubicBezTo>
                <a:cubicBezTo>
                  <a:pt x="2524869" y="780829"/>
                  <a:pt x="2404102" y="785492"/>
                  <a:pt x="2282284" y="793442"/>
                </a:cubicBezTo>
                <a:cubicBezTo>
                  <a:pt x="2095676" y="805618"/>
                  <a:pt x="1894082" y="862641"/>
                  <a:pt x="1667198" y="967503"/>
                </a:cubicBezTo>
                <a:cubicBezTo>
                  <a:pt x="1673231" y="962356"/>
                  <a:pt x="1679297" y="957162"/>
                  <a:pt x="1685390" y="951922"/>
                </a:cubicBezTo>
                <a:close/>
                <a:moveTo>
                  <a:pt x="2749214" y="747777"/>
                </a:moveTo>
                <a:cubicBezTo>
                  <a:pt x="2766418" y="748864"/>
                  <a:pt x="2783556" y="750066"/>
                  <a:pt x="2800611" y="751373"/>
                </a:cubicBezTo>
                <a:cubicBezTo>
                  <a:pt x="2770627" y="760401"/>
                  <a:pt x="2740529" y="769619"/>
                  <a:pt x="2710277" y="779017"/>
                </a:cubicBezTo>
                <a:cubicBezTo>
                  <a:pt x="2692696" y="779061"/>
                  <a:pt x="2675187" y="779160"/>
                  <a:pt x="2657760" y="779336"/>
                </a:cubicBezTo>
                <a:cubicBezTo>
                  <a:pt x="2688210" y="768679"/>
                  <a:pt x="2718692" y="758159"/>
                  <a:pt x="2749214" y="747777"/>
                </a:cubicBezTo>
                <a:close/>
                <a:moveTo>
                  <a:pt x="2808232" y="751959"/>
                </a:moveTo>
                <a:cubicBezTo>
                  <a:pt x="2824957" y="753274"/>
                  <a:pt x="2841627" y="754682"/>
                  <a:pt x="2858270" y="756181"/>
                </a:cubicBezTo>
                <a:cubicBezTo>
                  <a:pt x="2829441" y="763672"/>
                  <a:pt x="2800502" y="771314"/>
                  <a:pt x="2771479" y="779113"/>
                </a:cubicBezTo>
                <a:cubicBezTo>
                  <a:pt x="2754094" y="779011"/>
                  <a:pt x="2736821" y="778970"/>
                  <a:pt x="2719625" y="778992"/>
                </a:cubicBezTo>
                <a:cubicBezTo>
                  <a:pt x="2749293" y="769804"/>
                  <a:pt x="2778824" y="760797"/>
                  <a:pt x="2808232" y="751959"/>
                </a:cubicBezTo>
                <a:close/>
                <a:moveTo>
                  <a:pt x="2866413" y="756910"/>
                </a:moveTo>
                <a:cubicBezTo>
                  <a:pt x="2882588" y="758393"/>
                  <a:pt x="2898681" y="759958"/>
                  <a:pt x="2914747" y="761587"/>
                </a:cubicBezTo>
                <a:cubicBezTo>
                  <a:pt x="2887430" y="767493"/>
                  <a:pt x="2860004" y="773529"/>
                  <a:pt x="2832467" y="779715"/>
                </a:cubicBezTo>
                <a:cubicBezTo>
                  <a:pt x="2815466" y="779479"/>
                  <a:pt x="2798603" y="779303"/>
                  <a:pt x="2781795" y="779182"/>
                </a:cubicBezTo>
                <a:cubicBezTo>
                  <a:pt x="2810102" y="771603"/>
                  <a:pt x="2838299" y="764192"/>
                  <a:pt x="2866413" y="756910"/>
                </a:cubicBezTo>
                <a:close/>
                <a:moveTo>
                  <a:pt x="2874253" y="754880"/>
                </a:moveTo>
                <a:cubicBezTo>
                  <a:pt x="2888448" y="751219"/>
                  <a:pt x="2902615" y="747579"/>
                  <a:pt x="2916755" y="743989"/>
                </a:cubicBezTo>
                <a:cubicBezTo>
                  <a:pt x="2932875" y="746245"/>
                  <a:pt x="2948857" y="748542"/>
                  <a:pt x="2964703" y="750894"/>
                </a:cubicBezTo>
                <a:cubicBezTo>
                  <a:pt x="2950976" y="753793"/>
                  <a:pt x="2937221" y="756737"/>
                  <a:pt x="2923439" y="759708"/>
                </a:cubicBezTo>
                <a:cubicBezTo>
                  <a:pt x="2907099" y="758027"/>
                  <a:pt x="2890703" y="756415"/>
                  <a:pt x="2874253" y="754880"/>
                </a:cubicBezTo>
                <a:close/>
                <a:moveTo>
                  <a:pt x="2972516" y="752063"/>
                </a:moveTo>
                <a:cubicBezTo>
                  <a:pt x="2988058" y="754390"/>
                  <a:pt x="3003518" y="756751"/>
                  <a:pt x="3018841" y="759155"/>
                </a:cubicBezTo>
                <a:cubicBezTo>
                  <a:pt x="3005636" y="761303"/>
                  <a:pt x="2992404" y="763493"/>
                  <a:pt x="2979145" y="765705"/>
                </a:cubicBezTo>
                <a:cubicBezTo>
                  <a:pt x="2963548" y="763958"/>
                  <a:pt x="2947895" y="762261"/>
                  <a:pt x="2932215" y="760621"/>
                </a:cubicBezTo>
                <a:cubicBezTo>
                  <a:pt x="2945667" y="757736"/>
                  <a:pt x="2959118" y="754886"/>
                  <a:pt x="2972516" y="752063"/>
                </a:cubicBezTo>
                <a:close/>
                <a:moveTo>
                  <a:pt x="3027534" y="760541"/>
                </a:moveTo>
                <a:cubicBezTo>
                  <a:pt x="3042608" y="762929"/>
                  <a:pt x="3057601" y="765345"/>
                  <a:pt x="3072456" y="767796"/>
                </a:cubicBezTo>
                <a:cubicBezTo>
                  <a:pt x="3059802" y="769223"/>
                  <a:pt x="3047175" y="770632"/>
                  <a:pt x="3034493" y="772115"/>
                </a:cubicBezTo>
                <a:cubicBezTo>
                  <a:pt x="3019418" y="770315"/>
                  <a:pt x="3004288" y="768552"/>
                  <a:pt x="2989103" y="766830"/>
                </a:cubicBezTo>
                <a:cubicBezTo>
                  <a:pt x="3001950" y="764701"/>
                  <a:pt x="3014769" y="762610"/>
                  <a:pt x="3027534" y="760541"/>
                </a:cubicBezTo>
                <a:close/>
                <a:moveTo>
                  <a:pt x="3036254" y="759139"/>
                </a:moveTo>
                <a:cubicBezTo>
                  <a:pt x="3041233" y="758338"/>
                  <a:pt x="3046240" y="757524"/>
                  <a:pt x="3051219" y="756732"/>
                </a:cubicBezTo>
                <a:cubicBezTo>
                  <a:pt x="3065716" y="754423"/>
                  <a:pt x="3080241" y="752162"/>
                  <a:pt x="3094765" y="749937"/>
                </a:cubicBezTo>
                <a:cubicBezTo>
                  <a:pt x="3109510" y="753411"/>
                  <a:pt x="3124255" y="756924"/>
                  <a:pt x="3138945" y="760489"/>
                </a:cubicBezTo>
                <a:cubicBezTo>
                  <a:pt x="3126593" y="761785"/>
                  <a:pt x="3114242" y="763105"/>
                  <a:pt x="3101890" y="764462"/>
                </a:cubicBezTo>
                <a:cubicBezTo>
                  <a:pt x="3095398" y="765174"/>
                  <a:pt x="3088906" y="765942"/>
                  <a:pt x="3082414" y="766668"/>
                </a:cubicBezTo>
                <a:cubicBezTo>
                  <a:pt x="3067146" y="764126"/>
                  <a:pt x="3051769" y="761614"/>
                  <a:pt x="3036254" y="759139"/>
                </a:cubicBezTo>
                <a:close/>
                <a:moveTo>
                  <a:pt x="3102055" y="748834"/>
                </a:moveTo>
                <a:cubicBezTo>
                  <a:pt x="3122247" y="745755"/>
                  <a:pt x="3142438" y="742754"/>
                  <a:pt x="3162603" y="739841"/>
                </a:cubicBezTo>
                <a:cubicBezTo>
                  <a:pt x="3177073" y="744457"/>
                  <a:pt x="3191515" y="749111"/>
                  <a:pt x="3205874" y="753802"/>
                </a:cubicBezTo>
                <a:cubicBezTo>
                  <a:pt x="3186288" y="755675"/>
                  <a:pt x="3166702" y="757620"/>
                  <a:pt x="3147115" y="759650"/>
                </a:cubicBezTo>
                <a:cubicBezTo>
                  <a:pt x="3132123" y="755997"/>
                  <a:pt x="3117103" y="752393"/>
                  <a:pt x="3102055" y="748834"/>
                </a:cubicBezTo>
                <a:close/>
                <a:moveTo>
                  <a:pt x="3212367" y="755937"/>
                </a:moveTo>
                <a:cubicBezTo>
                  <a:pt x="3226424" y="760547"/>
                  <a:pt x="3240426" y="765188"/>
                  <a:pt x="3254400" y="769856"/>
                </a:cubicBezTo>
                <a:cubicBezTo>
                  <a:pt x="3235887" y="770651"/>
                  <a:pt x="3217401" y="771515"/>
                  <a:pt x="3198915" y="772453"/>
                </a:cubicBezTo>
                <a:cubicBezTo>
                  <a:pt x="3184335" y="768797"/>
                  <a:pt x="3169728" y="765182"/>
                  <a:pt x="3155093" y="761601"/>
                </a:cubicBezTo>
                <a:cubicBezTo>
                  <a:pt x="3174212" y="759642"/>
                  <a:pt x="3193303" y="757747"/>
                  <a:pt x="3212367" y="755937"/>
                </a:cubicBezTo>
                <a:close/>
                <a:moveTo>
                  <a:pt x="3219189" y="755285"/>
                </a:moveTo>
                <a:cubicBezTo>
                  <a:pt x="3238445" y="753474"/>
                  <a:pt x="3257701" y="751766"/>
                  <a:pt x="3276903" y="750113"/>
                </a:cubicBezTo>
                <a:cubicBezTo>
                  <a:pt x="3290657" y="755851"/>
                  <a:pt x="3304329" y="761623"/>
                  <a:pt x="3317974" y="767416"/>
                </a:cubicBezTo>
                <a:cubicBezTo>
                  <a:pt x="3299350" y="768049"/>
                  <a:pt x="3280699" y="768739"/>
                  <a:pt x="3262048" y="769520"/>
                </a:cubicBezTo>
                <a:cubicBezTo>
                  <a:pt x="3247826" y="764745"/>
                  <a:pt x="3233521" y="760000"/>
                  <a:pt x="3219189" y="755285"/>
                </a:cubicBezTo>
                <a:close/>
                <a:moveTo>
                  <a:pt x="3323971" y="769963"/>
                </a:moveTo>
                <a:cubicBezTo>
                  <a:pt x="3337560" y="775748"/>
                  <a:pt x="3351095" y="781558"/>
                  <a:pt x="3364601" y="787379"/>
                </a:cubicBezTo>
                <a:cubicBezTo>
                  <a:pt x="3347298" y="787044"/>
                  <a:pt x="3329857" y="786760"/>
                  <a:pt x="3312252" y="786516"/>
                </a:cubicBezTo>
                <a:cubicBezTo>
                  <a:pt x="3298002" y="781646"/>
                  <a:pt x="3283698" y="776799"/>
                  <a:pt x="3269338" y="771974"/>
                </a:cubicBezTo>
                <a:cubicBezTo>
                  <a:pt x="3287576" y="771229"/>
                  <a:pt x="3305787" y="770569"/>
                  <a:pt x="3323971" y="769963"/>
                </a:cubicBezTo>
                <a:close/>
                <a:moveTo>
                  <a:pt x="3330463" y="769746"/>
                </a:moveTo>
                <a:cubicBezTo>
                  <a:pt x="3349114" y="769144"/>
                  <a:pt x="3367737" y="768618"/>
                  <a:pt x="3386334" y="768164"/>
                </a:cubicBezTo>
                <a:cubicBezTo>
                  <a:pt x="3399400" y="775033"/>
                  <a:pt x="3412440" y="781921"/>
                  <a:pt x="3425451" y="788818"/>
                </a:cubicBezTo>
                <a:cubicBezTo>
                  <a:pt x="3407681" y="788315"/>
                  <a:pt x="3389855" y="787888"/>
                  <a:pt x="3371891" y="787522"/>
                </a:cubicBezTo>
                <a:cubicBezTo>
                  <a:pt x="3358137" y="781580"/>
                  <a:pt x="3344300" y="775655"/>
                  <a:pt x="3330463" y="769746"/>
                </a:cubicBezTo>
                <a:close/>
                <a:moveTo>
                  <a:pt x="3430926" y="791731"/>
                </a:moveTo>
                <a:cubicBezTo>
                  <a:pt x="3443580" y="798452"/>
                  <a:pt x="3456207" y="805180"/>
                  <a:pt x="3468806" y="811906"/>
                </a:cubicBezTo>
                <a:cubicBezTo>
                  <a:pt x="3451805" y="810358"/>
                  <a:pt x="3434832" y="808880"/>
                  <a:pt x="3417831" y="807458"/>
                </a:cubicBezTo>
                <a:cubicBezTo>
                  <a:pt x="3404765" y="801769"/>
                  <a:pt x="3391698" y="796089"/>
                  <a:pt x="3378576" y="790416"/>
                </a:cubicBezTo>
                <a:cubicBezTo>
                  <a:pt x="3396127" y="790788"/>
                  <a:pt x="3413568" y="791222"/>
                  <a:pt x="3430926" y="791731"/>
                </a:cubicBezTo>
                <a:close/>
                <a:moveTo>
                  <a:pt x="3437143" y="791913"/>
                </a:moveTo>
                <a:cubicBezTo>
                  <a:pt x="3454996" y="792455"/>
                  <a:pt x="3472795" y="793079"/>
                  <a:pt x="3490648" y="793805"/>
                </a:cubicBezTo>
                <a:cubicBezTo>
                  <a:pt x="3502999" y="801717"/>
                  <a:pt x="3515323" y="809629"/>
                  <a:pt x="3527620" y="817532"/>
                </a:cubicBezTo>
                <a:cubicBezTo>
                  <a:pt x="3510399" y="815807"/>
                  <a:pt x="3493151" y="814157"/>
                  <a:pt x="3475876" y="812564"/>
                </a:cubicBezTo>
                <a:cubicBezTo>
                  <a:pt x="3462974" y="805678"/>
                  <a:pt x="3450072" y="798793"/>
                  <a:pt x="3437143" y="791913"/>
                </a:cubicBezTo>
                <a:close/>
                <a:moveTo>
                  <a:pt x="3554001" y="831212"/>
                </a:moveTo>
                <a:cubicBezTo>
                  <a:pt x="3548912" y="827947"/>
                  <a:pt x="3543823" y="824676"/>
                  <a:pt x="3538734" y="821405"/>
                </a:cubicBezTo>
                <a:lnTo>
                  <a:pt x="3546161" y="822156"/>
                </a:lnTo>
                <a:cubicBezTo>
                  <a:pt x="3560631" y="823614"/>
                  <a:pt x="3575183" y="825083"/>
                  <a:pt x="3589790" y="826566"/>
                </a:cubicBezTo>
                <a:cubicBezTo>
                  <a:pt x="3591716" y="828024"/>
                  <a:pt x="3593614" y="829482"/>
                  <a:pt x="3595540" y="830940"/>
                </a:cubicBezTo>
                <a:cubicBezTo>
                  <a:pt x="3605388" y="838444"/>
                  <a:pt x="3615209" y="845927"/>
                  <a:pt x="3625057" y="853395"/>
                </a:cubicBezTo>
                <a:cubicBezTo>
                  <a:pt x="3617822" y="852204"/>
                  <a:pt x="3610615" y="851016"/>
                  <a:pt x="3603435" y="849833"/>
                </a:cubicBezTo>
                <a:lnTo>
                  <a:pt x="3575926" y="845300"/>
                </a:lnTo>
                <a:cubicBezTo>
                  <a:pt x="3568608" y="840596"/>
                  <a:pt x="3561318" y="835924"/>
                  <a:pt x="3554001" y="831212"/>
                </a:cubicBezTo>
                <a:close/>
                <a:moveTo>
                  <a:pt x="3664340" y="879746"/>
                </a:moveTo>
                <a:cubicBezTo>
                  <a:pt x="3654739" y="872500"/>
                  <a:pt x="3645138" y="865213"/>
                  <a:pt x="3635538" y="857915"/>
                </a:cubicBezTo>
                <a:cubicBezTo>
                  <a:pt x="3651576" y="860564"/>
                  <a:pt x="3667696" y="863241"/>
                  <a:pt x="3683926" y="865959"/>
                </a:cubicBezTo>
                <a:cubicBezTo>
                  <a:pt x="3693857" y="874797"/>
                  <a:pt x="3703788" y="883628"/>
                  <a:pt x="3713636" y="892334"/>
                </a:cubicBezTo>
                <a:cubicBezTo>
                  <a:pt x="3714956" y="893493"/>
                  <a:pt x="3716277" y="894670"/>
                  <a:pt x="3717597" y="895834"/>
                </a:cubicBezTo>
                <a:cubicBezTo>
                  <a:pt x="3702055" y="892186"/>
                  <a:pt x="3686622" y="888580"/>
                  <a:pt x="3671272" y="884998"/>
                </a:cubicBezTo>
                <a:cubicBezTo>
                  <a:pt x="3668961" y="883246"/>
                  <a:pt x="3666651" y="881488"/>
                  <a:pt x="3664340" y="879746"/>
                </a:cubicBezTo>
                <a:close/>
                <a:moveTo>
                  <a:pt x="3727583" y="901008"/>
                </a:moveTo>
                <a:cubicBezTo>
                  <a:pt x="3742823" y="904595"/>
                  <a:pt x="3758146" y="908224"/>
                  <a:pt x="3773551" y="911904"/>
                </a:cubicBezTo>
                <a:cubicBezTo>
                  <a:pt x="3783922" y="922556"/>
                  <a:pt x="3794485" y="933447"/>
                  <a:pt x="3805324" y="944651"/>
                </a:cubicBezTo>
                <a:cubicBezTo>
                  <a:pt x="3790579" y="940079"/>
                  <a:pt x="3775944" y="935557"/>
                  <a:pt x="3761392" y="931075"/>
                </a:cubicBezTo>
                <a:cubicBezTo>
                  <a:pt x="3749921" y="920831"/>
                  <a:pt x="3738642" y="910812"/>
                  <a:pt x="3727583" y="901008"/>
                </a:cubicBezTo>
                <a:close/>
                <a:moveTo>
                  <a:pt x="3809285" y="948772"/>
                </a:moveTo>
                <a:cubicBezTo>
                  <a:pt x="3819381" y="959203"/>
                  <a:pt x="3829669" y="969904"/>
                  <a:pt x="3840288" y="980930"/>
                </a:cubicBezTo>
                <a:cubicBezTo>
                  <a:pt x="3826533" y="975593"/>
                  <a:pt x="3812834" y="970292"/>
                  <a:pt x="3799244" y="965041"/>
                </a:cubicBezTo>
                <a:cubicBezTo>
                  <a:pt x="3788076" y="954967"/>
                  <a:pt x="3777072" y="945113"/>
                  <a:pt x="3766288" y="935471"/>
                </a:cubicBezTo>
                <a:cubicBezTo>
                  <a:pt x="3780538" y="939862"/>
                  <a:pt x="3794870" y="944291"/>
                  <a:pt x="3809285" y="948772"/>
                </a:cubicBezTo>
                <a:close/>
                <a:moveTo>
                  <a:pt x="3814759" y="950469"/>
                </a:moveTo>
                <a:cubicBezTo>
                  <a:pt x="3829284" y="954992"/>
                  <a:pt x="3843891" y="959567"/>
                  <a:pt x="3858554" y="964202"/>
                </a:cubicBezTo>
                <a:cubicBezTo>
                  <a:pt x="3868484" y="976064"/>
                  <a:pt x="3878360" y="987882"/>
                  <a:pt x="3888153" y="999611"/>
                </a:cubicBezTo>
                <a:cubicBezTo>
                  <a:pt x="3874151" y="994118"/>
                  <a:pt x="3860232" y="988679"/>
                  <a:pt x="3846367" y="983293"/>
                </a:cubicBezTo>
                <a:cubicBezTo>
                  <a:pt x="3835556" y="972031"/>
                  <a:pt x="3825020" y="961104"/>
                  <a:pt x="3814759" y="950469"/>
                </a:cubicBezTo>
                <a:close/>
                <a:moveTo>
                  <a:pt x="3891839" y="1004010"/>
                </a:moveTo>
                <a:cubicBezTo>
                  <a:pt x="3901578" y="1015693"/>
                  <a:pt x="3911206" y="1027258"/>
                  <a:pt x="3920696" y="1038674"/>
                </a:cubicBezTo>
                <a:cubicBezTo>
                  <a:pt x="3907630" y="1032457"/>
                  <a:pt x="3894618" y="1026279"/>
                  <a:pt x="3881689" y="1020163"/>
                </a:cubicBezTo>
                <a:cubicBezTo>
                  <a:pt x="3871125" y="1009127"/>
                  <a:pt x="3860864" y="998412"/>
                  <a:pt x="3850878" y="987997"/>
                </a:cubicBezTo>
                <a:cubicBezTo>
                  <a:pt x="3864468" y="993279"/>
                  <a:pt x="3878112" y="998624"/>
                  <a:pt x="3891839" y="1004010"/>
                </a:cubicBezTo>
                <a:close/>
                <a:moveTo>
                  <a:pt x="3897176" y="1006104"/>
                </a:moveTo>
                <a:cubicBezTo>
                  <a:pt x="3910986" y="1011545"/>
                  <a:pt x="3924878" y="1017036"/>
                  <a:pt x="3938852" y="1022603"/>
                </a:cubicBezTo>
                <a:cubicBezTo>
                  <a:pt x="3948068" y="1035291"/>
                  <a:pt x="3957228" y="1047926"/>
                  <a:pt x="3966334" y="1060472"/>
                </a:cubicBezTo>
                <a:cubicBezTo>
                  <a:pt x="3953020" y="1054085"/>
                  <a:pt x="3939788" y="1047758"/>
                  <a:pt x="3926638" y="1041488"/>
                </a:cubicBezTo>
                <a:cubicBezTo>
                  <a:pt x="3916955" y="1029855"/>
                  <a:pt x="3907107" y="1018034"/>
                  <a:pt x="3897176" y="1006104"/>
                </a:cubicBezTo>
                <a:close/>
                <a:moveTo>
                  <a:pt x="3969718" y="1065160"/>
                </a:moveTo>
                <a:cubicBezTo>
                  <a:pt x="3971616" y="1067757"/>
                  <a:pt x="3973514" y="1070367"/>
                  <a:pt x="3975384" y="1072956"/>
                </a:cubicBezTo>
                <a:cubicBezTo>
                  <a:pt x="3982454" y="1082691"/>
                  <a:pt x="3989524" y="1092435"/>
                  <a:pt x="3996594" y="1102173"/>
                </a:cubicBezTo>
                <a:cubicBezTo>
                  <a:pt x="3984215" y="1095128"/>
                  <a:pt x="3971863" y="1088114"/>
                  <a:pt x="3959539" y="1081123"/>
                </a:cubicBezTo>
                <a:cubicBezTo>
                  <a:pt x="3950158" y="1069831"/>
                  <a:pt x="3940585" y="1058272"/>
                  <a:pt x="3930820" y="1046525"/>
                </a:cubicBezTo>
                <a:cubicBezTo>
                  <a:pt x="3943721" y="1052676"/>
                  <a:pt x="3956706" y="1058896"/>
                  <a:pt x="3969718" y="1065160"/>
                </a:cubicBezTo>
                <a:close/>
                <a:moveTo>
                  <a:pt x="3977613" y="1071344"/>
                </a:moveTo>
                <a:cubicBezTo>
                  <a:pt x="3976732" y="1070123"/>
                  <a:pt x="3975825" y="1068890"/>
                  <a:pt x="3974944" y="1067669"/>
                </a:cubicBezTo>
                <a:cubicBezTo>
                  <a:pt x="3988204" y="1074048"/>
                  <a:pt x="4001490" y="1080488"/>
                  <a:pt x="4014860" y="1087002"/>
                </a:cubicBezTo>
                <a:cubicBezTo>
                  <a:pt x="4023360" y="1100405"/>
                  <a:pt x="4031888" y="1113810"/>
                  <a:pt x="4040388" y="1127215"/>
                </a:cubicBezTo>
                <a:cubicBezTo>
                  <a:pt x="4027707" y="1119930"/>
                  <a:pt x="4015025" y="1112693"/>
                  <a:pt x="4002371" y="1105480"/>
                </a:cubicBezTo>
                <a:cubicBezTo>
                  <a:pt x="3994118" y="1094099"/>
                  <a:pt x="3985865" y="1082716"/>
                  <a:pt x="3977613" y="1071344"/>
                </a:cubicBezTo>
                <a:close/>
                <a:moveTo>
                  <a:pt x="4070346" y="1169262"/>
                </a:moveTo>
                <a:cubicBezTo>
                  <a:pt x="4063138" y="1157896"/>
                  <a:pt x="4055931" y="1146532"/>
                  <a:pt x="4048696" y="1135168"/>
                </a:cubicBezTo>
                <a:cubicBezTo>
                  <a:pt x="4061378" y="1142452"/>
                  <a:pt x="4074032" y="1149769"/>
                  <a:pt x="4086741" y="1157147"/>
                </a:cubicBezTo>
                <a:cubicBezTo>
                  <a:pt x="4094636" y="1171339"/>
                  <a:pt x="4102531" y="1185548"/>
                  <a:pt x="4110426" y="1199767"/>
                </a:cubicBezTo>
                <a:cubicBezTo>
                  <a:pt x="4098350" y="1191605"/>
                  <a:pt x="4086273" y="1183485"/>
                  <a:pt x="4074224" y="1175394"/>
                </a:cubicBezTo>
                <a:cubicBezTo>
                  <a:pt x="4072931" y="1173356"/>
                  <a:pt x="4071638" y="1171295"/>
                  <a:pt x="4070346" y="1169262"/>
                </a:cubicBezTo>
                <a:close/>
                <a:moveTo>
                  <a:pt x="4113397" y="1205079"/>
                </a:moveTo>
                <a:cubicBezTo>
                  <a:pt x="4121100" y="1218933"/>
                  <a:pt x="4128802" y="1232792"/>
                  <a:pt x="4136560" y="1246665"/>
                </a:cubicBezTo>
                <a:cubicBezTo>
                  <a:pt x="4125253" y="1237862"/>
                  <a:pt x="4114002" y="1229089"/>
                  <a:pt x="4102751" y="1220341"/>
                </a:cubicBezTo>
                <a:cubicBezTo>
                  <a:pt x="4094388" y="1207164"/>
                  <a:pt x="4086108" y="1194131"/>
                  <a:pt x="4077883" y="1181171"/>
                </a:cubicBezTo>
                <a:cubicBezTo>
                  <a:pt x="4089712" y="1189107"/>
                  <a:pt x="4101541" y="1197068"/>
                  <a:pt x="4113397" y="1205079"/>
                </a:cubicBezTo>
                <a:close/>
                <a:moveTo>
                  <a:pt x="4139998" y="1252843"/>
                </a:moveTo>
                <a:cubicBezTo>
                  <a:pt x="4147453" y="1266223"/>
                  <a:pt x="4154963" y="1279615"/>
                  <a:pt x="4162446" y="1293009"/>
                </a:cubicBezTo>
                <a:cubicBezTo>
                  <a:pt x="4152047" y="1283683"/>
                  <a:pt x="4141649" y="1274380"/>
                  <a:pt x="4131306" y="1265093"/>
                </a:cubicBezTo>
                <a:cubicBezTo>
                  <a:pt x="4123163" y="1252386"/>
                  <a:pt x="4115130" y="1239771"/>
                  <a:pt x="4107153" y="1227246"/>
                </a:cubicBezTo>
                <a:cubicBezTo>
                  <a:pt x="4118074" y="1235752"/>
                  <a:pt x="4129022" y="1244285"/>
                  <a:pt x="4139998" y="1252843"/>
                </a:cubicBezTo>
                <a:close/>
                <a:moveTo>
                  <a:pt x="4145583" y="1257209"/>
                </a:moveTo>
                <a:cubicBezTo>
                  <a:pt x="4318615" y="1392358"/>
                  <a:pt x="4496350" y="1535006"/>
                  <a:pt x="4678268" y="1702640"/>
                </a:cubicBezTo>
                <a:cubicBezTo>
                  <a:pt x="4924253" y="1929293"/>
                  <a:pt x="5127627" y="2220223"/>
                  <a:pt x="5291031" y="2453995"/>
                </a:cubicBezTo>
                <a:cubicBezTo>
                  <a:pt x="5309380" y="2480037"/>
                  <a:pt x="5327123" y="2505068"/>
                  <a:pt x="5344399" y="2529223"/>
                </a:cubicBezTo>
                <a:cubicBezTo>
                  <a:pt x="5344289" y="2547517"/>
                  <a:pt x="5344178" y="2565868"/>
                  <a:pt x="5344069" y="2584263"/>
                </a:cubicBezTo>
                <a:cubicBezTo>
                  <a:pt x="5327481" y="2562749"/>
                  <a:pt x="5310618" y="2540664"/>
                  <a:pt x="5293397" y="2517912"/>
                </a:cubicBezTo>
                <a:cubicBezTo>
                  <a:pt x="5277524" y="2496788"/>
                  <a:pt x="5261597" y="2475551"/>
                  <a:pt x="5245614" y="2454237"/>
                </a:cubicBezTo>
                <a:cubicBezTo>
                  <a:pt x="5071509" y="2221920"/>
                  <a:pt x="4891463" y="1981698"/>
                  <a:pt x="4682614" y="1775977"/>
                </a:cubicBezTo>
                <a:cubicBezTo>
                  <a:pt x="4505868" y="1601856"/>
                  <a:pt x="4334707" y="1447401"/>
                  <a:pt x="4168800" y="1298690"/>
                </a:cubicBezTo>
                <a:cubicBezTo>
                  <a:pt x="4161043" y="1284858"/>
                  <a:pt x="4153313" y="1271029"/>
                  <a:pt x="4145583" y="1257209"/>
                </a:cubicBezTo>
                <a:close/>
                <a:moveTo>
                  <a:pt x="5347122" y="2533033"/>
                </a:moveTo>
                <a:cubicBezTo>
                  <a:pt x="5356475" y="2546070"/>
                  <a:pt x="5365636" y="2558829"/>
                  <a:pt x="5374686" y="2571362"/>
                </a:cubicBezTo>
                <a:cubicBezTo>
                  <a:pt x="5375154" y="2589383"/>
                  <a:pt x="5375649" y="2607443"/>
                  <a:pt x="5376144" y="2625555"/>
                </a:cubicBezTo>
                <a:cubicBezTo>
                  <a:pt x="5366461" y="2613170"/>
                  <a:pt x="5356668" y="2600596"/>
                  <a:pt x="5346792" y="2587804"/>
                </a:cubicBezTo>
                <a:cubicBezTo>
                  <a:pt x="5346902" y="2569502"/>
                  <a:pt x="5347012" y="2551236"/>
                  <a:pt x="5347122" y="2533033"/>
                </a:cubicBezTo>
                <a:close/>
                <a:moveTo>
                  <a:pt x="5376254" y="2630184"/>
                </a:moveTo>
                <a:cubicBezTo>
                  <a:pt x="5376777" y="2648459"/>
                  <a:pt x="5377299" y="2666782"/>
                  <a:pt x="5377822" y="2685125"/>
                </a:cubicBezTo>
                <a:cubicBezTo>
                  <a:pt x="5367451" y="2672867"/>
                  <a:pt x="5357025" y="2660431"/>
                  <a:pt x="5346545" y="2647842"/>
                </a:cubicBezTo>
                <a:cubicBezTo>
                  <a:pt x="5346599" y="2629282"/>
                  <a:pt x="5346682" y="2610760"/>
                  <a:pt x="5346792" y="2592280"/>
                </a:cubicBezTo>
                <a:cubicBezTo>
                  <a:pt x="5356723" y="2605126"/>
                  <a:pt x="5366516" y="2617747"/>
                  <a:pt x="5376254" y="2630184"/>
                </a:cubicBezTo>
                <a:close/>
                <a:moveTo>
                  <a:pt x="5379115" y="2633835"/>
                </a:moveTo>
                <a:cubicBezTo>
                  <a:pt x="5389128" y="2646621"/>
                  <a:pt x="5399059" y="2659184"/>
                  <a:pt x="5408880" y="2671561"/>
                </a:cubicBezTo>
                <a:cubicBezTo>
                  <a:pt x="5410008" y="2689510"/>
                  <a:pt x="5411163" y="2707487"/>
                  <a:pt x="5412318" y="2725492"/>
                </a:cubicBezTo>
                <a:cubicBezTo>
                  <a:pt x="5401838" y="2713317"/>
                  <a:pt x="5391274" y="2701012"/>
                  <a:pt x="5380683" y="2688503"/>
                </a:cubicBezTo>
                <a:cubicBezTo>
                  <a:pt x="5380133" y="2670248"/>
                  <a:pt x="5379610" y="2652021"/>
                  <a:pt x="5379115" y="2633835"/>
                </a:cubicBezTo>
                <a:close/>
                <a:moveTo>
                  <a:pt x="5412621" y="2730045"/>
                </a:moveTo>
                <a:cubicBezTo>
                  <a:pt x="5413831" y="2748286"/>
                  <a:pt x="5415042" y="2766530"/>
                  <a:pt x="5416307" y="2784824"/>
                </a:cubicBezTo>
                <a:cubicBezTo>
                  <a:pt x="5405083" y="2772830"/>
                  <a:pt x="5393860" y="2760726"/>
                  <a:pt x="5382581" y="2748429"/>
                </a:cubicBezTo>
                <a:cubicBezTo>
                  <a:pt x="5381949" y="2729907"/>
                  <a:pt x="5381371" y="2711399"/>
                  <a:pt x="5380821" y="2692921"/>
                </a:cubicBezTo>
                <a:cubicBezTo>
                  <a:pt x="5391467" y="2705485"/>
                  <a:pt x="5402058" y="2717817"/>
                  <a:pt x="5412621" y="2730045"/>
                </a:cubicBezTo>
                <a:close/>
                <a:moveTo>
                  <a:pt x="5415620" y="2733497"/>
                </a:moveTo>
                <a:cubicBezTo>
                  <a:pt x="5426375" y="2745951"/>
                  <a:pt x="5437132" y="2758277"/>
                  <a:pt x="5447805" y="2770381"/>
                </a:cubicBezTo>
                <a:cubicBezTo>
                  <a:pt x="5449648" y="2788290"/>
                  <a:pt x="5451546" y="2806198"/>
                  <a:pt x="5453472" y="2824079"/>
                </a:cubicBezTo>
                <a:cubicBezTo>
                  <a:pt x="5442083" y="2812223"/>
                  <a:pt x="5430695" y="2800174"/>
                  <a:pt x="5419278" y="2787987"/>
                </a:cubicBezTo>
                <a:cubicBezTo>
                  <a:pt x="5418013" y="2769804"/>
                  <a:pt x="5416802" y="2751648"/>
                  <a:pt x="5415620" y="2733497"/>
                </a:cubicBezTo>
                <a:close/>
                <a:moveTo>
                  <a:pt x="5453940" y="2828563"/>
                </a:moveTo>
                <a:cubicBezTo>
                  <a:pt x="5455893" y="2846664"/>
                  <a:pt x="5457873" y="2864765"/>
                  <a:pt x="5459937" y="2882838"/>
                </a:cubicBezTo>
                <a:cubicBezTo>
                  <a:pt x="5447805" y="2871229"/>
                  <a:pt x="5435673" y="2859428"/>
                  <a:pt x="5423542" y="2847517"/>
                </a:cubicBezTo>
                <a:cubicBezTo>
                  <a:pt x="5422194" y="2829140"/>
                  <a:pt x="5420846" y="2810737"/>
                  <a:pt x="5419581" y="2792334"/>
                </a:cubicBezTo>
                <a:cubicBezTo>
                  <a:pt x="5431052" y="2804548"/>
                  <a:pt x="5442523" y="2816652"/>
                  <a:pt x="5453940" y="2828563"/>
                </a:cubicBezTo>
                <a:close/>
                <a:moveTo>
                  <a:pt x="5457048" y="2831782"/>
                </a:moveTo>
                <a:cubicBezTo>
                  <a:pt x="5468547" y="2843720"/>
                  <a:pt x="5480018" y="2855522"/>
                  <a:pt x="5491462" y="2867158"/>
                </a:cubicBezTo>
                <a:cubicBezTo>
                  <a:pt x="5494103" y="2884901"/>
                  <a:pt x="5496799" y="2902590"/>
                  <a:pt x="5499550" y="2920251"/>
                </a:cubicBezTo>
                <a:cubicBezTo>
                  <a:pt x="5487363" y="2908917"/>
                  <a:pt x="5475204" y="2897446"/>
                  <a:pt x="5463045" y="2885809"/>
                </a:cubicBezTo>
                <a:cubicBezTo>
                  <a:pt x="5460982" y="2867791"/>
                  <a:pt x="5459001" y="2849800"/>
                  <a:pt x="5457048" y="2831782"/>
                </a:cubicBezTo>
                <a:close/>
                <a:moveTo>
                  <a:pt x="5500237" y="2924652"/>
                </a:moveTo>
                <a:cubicBezTo>
                  <a:pt x="5503016" y="2942505"/>
                  <a:pt x="5505849" y="2960304"/>
                  <a:pt x="5508738" y="2978074"/>
                </a:cubicBezTo>
                <a:cubicBezTo>
                  <a:pt x="5495753" y="2967016"/>
                  <a:pt x="5482796" y="2955820"/>
                  <a:pt x="5469867" y="2944486"/>
                </a:cubicBezTo>
                <a:cubicBezTo>
                  <a:pt x="5467694" y="2926358"/>
                  <a:pt x="5465576" y="2908229"/>
                  <a:pt x="5463513" y="2890073"/>
                </a:cubicBezTo>
                <a:cubicBezTo>
                  <a:pt x="5475754" y="2901737"/>
                  <a:pt x="5487996" y="2913291"/>
                  <a:pt x="5500237" y="2924652"/>
                </a:cubicBezTo>
                <a:close/>
                <a:moveTo>
                  <a:pt x="5509425" y="2982311"/>
                </a:moveTo>
                <a:cubicBezTo>
                  <a:pt x="5512396" y="3000439"/>
                  <a:pt x="5515422" y="3018568"/>
                  <a:pt x="5518531" y="3036669"/>
                </a:cubicBezTo>
                <a:cubicBezTo>
                  <a:pt x="5504721" y="3025940"/>
                  <a:pt x="5490967" y="3015047"/>
                  <a:pt x="5477267" y="3004043"/>
                </a:cubicBezTo>
                <a:cubicBezTo>
                  <a:pt x="5474901" y="2985585"/>
                  <a:pt x="5472591" y="2967071"/>
                  <a:pt x="5470335" y="2948557"/>
                </a:cubicBezTo>
                <a:cubicBezTo>
                  <a:pt x="5483347" y="2959946"/>
                  <a:pt x="5496386" y="2971197"/>
                  <a:pt x="5509425" y="2982311"/>
                </a:cubicBezTo>
                <a:close/>
                <a:moveTo>
                  <a:pt x="5512671" y="2985062"/>
                </a:moveTo>
                <a:cubicBezTo>
                  <a:pt x="5525958" y="2996313"/>
                  <a:pt x="5539273" y="3007399"/>
                  <a:pt x="5552587" y="3018375"/>
                </a:cubicBezTo>
                <a:cubicBezTo>
                  <a:pt x="5556301" y="3036036"/>
                  <a:pt x="5560097" y="3053669"/>
                  <a:pt x="5563948" y="3071275"/>
                </a:cubicBezTo>
                <a:cubicBezTo>
                  <a:pt x="5549836" y="3060712"/>
                  <a:pt x="5535779" y="3049983"/>
                  <a:pt x="5521777" y="3039145"/>
                </a:cubicBezTo>
                <a:cubicBezTo>
                  <a:pt x="5518641" y="3021126"/>
                  <a:pt x="5515642" y="3003108"/>
                  <a:pt x="5512671" y="2985062"/>
                </a:cubicBezTo>
                <a:close/>
                <a:moveTo>
                  <a:pt x="5564829" y="3075181"/>
                </a:moveTo>
                <a:cubicBezTo>
                  <a:pt x="5571321" y="3104643"/>
                  <a:pt x="5578005" y="3134051"/>
                  <a:pt x="5585020" y="3163430"/>
                </a:cubicBezTo>
                <a:cubicBezTo>
                  <a:pt x="5635527" y="3374837"/>
                  <a:pt x="5695964" y="3599586"/>
                  <a:pt x="5795547" y="3810525"/>
                </a:cubicBezTo>
                <a:cubicBezTo>
                  <a:pt x="5892984" y="4018246"/>
                  <a:pt x="6014354" y="4181540"/>
                  <a:pt x="6166643" y="4309732"/>
                </a:cubicBezTo>
                <a:cubicBezTo>
                  <a:pt x="6526929" y="4614889"/>
                  <a:pt x="7045557" y="4661902"/>
                  <a:pt x="7473349" y="4661902"/>
                </a:cubicBezTo>
                <a:cubicBezTo>
                  <a:pt x="7494202" y="4661902"/>
                  <a:pt x="7514888" y="4661792"/>
                  <a:pt x="7535272" y="4661572"/>
                </a:cubicBezTo>
                <a:cubicBezTo>
                  <a:pt x="7886618" y="4657748"/>
                  <a:pt x="8230590" y="4625425"/>
                  <a:pt x="8552749" y="4592634"/>
                </a:cubicBezTo>
                <a:cubicBezTo>
                  <a:pt x="8692797" y="4578385"/>
                  <a:pt x="8837605" y="4564108"/>
                  <a:pt x="8984035" y="4551179"/>
                </a:cubicBezTo>
                <a:cubicBezTo>
                  <a:pt x="8973306" y="4553737"/>
                  <a:pt x="8962578" y="4556295"/>
                  <a:pt x="8951822" y="4558826"/>
                </a:cubicBezTo>
                <a:cubicBezTo>
                  <a:pt x="8829077" y="4573351"/>
                  <a:pt x="8704076" y="4588783"/>
                  <a:pt x="8575911" y="4604601"/>
                </a:cubicBezTo>
                <a:lnTo>
                  <a:pt x="8495530" y="4614504"/>
                </a:lnTo>
                <a:cubicBezTo>
                  <a:pt x="8170511" y="4654557"/>
                  <a:pt x="7820926" y="4692602"/>
                  <a:pt x="7466665" y="4699892"/>
                </a:cubicBezTo>
                <a:cubicBezTo>
                  <a:pt x="7023522" y="4708585"/>
                  <a:pt x="6466409" y="4675437"/>
                  <a:pt x="6088628" y="4339056"/>
                </a:cubicBezTo>
                <a:cubicBezTo>
                  <a:pt x="5937383" y="4205060"/>
                  <a:pt x="5819479" y="4034311"/>
                  <a:pt x="5728177" y="3817017"/>
                </a:cubicBezTo>
                <a:cubicBezTo>
                  <a:pt x="5635086" y="3596642"/>
                  <a:pt x="5582984" y="3362458"/>
                  <a:pt x="5540565" y="3142193"/>
                </a:cubicBezTo>
                <a:cubicBezTo>
                  <a:pt x="5534183" y="3109072"/>
                  <a:pt x="5528159" y="3076007"/>
                  <a:pt x="5522437" y="3042913"/>
                </a:cubicBezTo>
                <a:cubicBezTo>
                  <a:pt x="5536522" y="3053807"/>
                  <a:pt x="5550661" y="3064590"/>
                  <a:pt x="5564829" y="3075181"/>
                </a:cubicBezTo>
                <a:close/>
                <a:moveTo>
                  <a:pt x="8552473" y="4589884"/>
                </a:moveTo>
                <a:cubicBezTo>
                  <a:pt x="8230370" y="4622674"/>
                  <a:pt x="7886481" y="4654998"/>
                  <a:pt x="7535217" y="4658821"/>
                </a:cubicBezTo>
                <a:cubicBezTo>
                  <a:pt x="7096998" y="4663085"/>
                  <a:pt x="6545553" y="4627076"/>
                  <a:pt x="6168404" y="4307641"/>
                </a:cubicBezTo>
                <a:cubicBezTo>
                  <a:pt x="6016444" y="4179696"/>
                  <a:pt x="5895295" y="4016705"/>
                  <a:pt x="5798050" y="3809370"/>
                </a:cubicBezTo>
                <a:cubicBezTo>
                  <a:pt x="5698577" y="3598623"/>
                  <a:pt x="5638168" y="3374067"/>
                  <a:pt x="5587716" y="3162798"/>
                </a:cubicBezTo>
                <a:cubicBezTo>
                  <a:pt x="5580949" y="3134463"/>
                  <a:pt x="5574457" y="3106102"/>
                  <a:pt x="5568212" y="3077712"/>
                </a:cubicBezTo>
                <a:cubicBezTo>
                  <a:pt x="5582517" y="3088413"/>
                  <a:pt x="5596877" y="3098949"/>
                  <a:pt x="5611264" y="3109320"/>
                </a:cubicBezTo>
                <a:cubicBezTo>
                  <a:pt x="5618058" y="3134326"/>
                  <a:pt x="5625018" y="3159276"/>
                  <a:pt x="5632198" y="3184172"/>
                </a:cubicBezTo>
                <a:cubicBezTo>
                  <a:pt x="5690654" y="3386446"/>
                  <a:pt x="5759345" y="3601402"/>
                  <a:pt x="5865474" y="3802960"/>
                </a:cubicBezTo>
                <a:cubicBezTo>
                  <a:pt x="5968826" y="4000695"/>
                  <a:pt x="6093470" y="4156204"/>
                  <a:pt x="6246502" y="4278371"/>
                </a:cubicBezTo>
                <a:cubicBezTo>
                  <a:pt x="6414857" y="4413716"/>
                  <a:pt x="6624861" y="4505953"/>
                  <a:pt x="6888453" y="4560394"/>
                </a:cubicBezTo>
                <a:cubicBezTo>
                  <a:pt x="7149046" y="4614174"/>
                  <a:pt x="7421495" y="4620474"/>
                  <a:pt x="7603798" y="4620529"/>
                </a:cubicBezTo>
                <a:cubicBezTo>
                  <a:pt x="7930742" y="4620171"/>
                  <a:pt x="8252763" y="4596541"/>
                  <a:pt x="8609637" y="4568014"/>
                </a:cubicBezTo>
                <a:cubicBezTo>
                  <a:pt x="8764678" y="4555635"/>
                  <a:pt x="8906185" y="4545814"/>
                  <a:pt x="9037898" y="4538387"/>
                </a:cubicBezTo>
                <a:cubicBezTo>
                  <a:pt x="9026096" y="4541193"/>
                  <a:pt x="9014295" y="4543998"/>
                  <a:pt x="9002494" y="4546804"/>
                </a:cubicBezTo>
                <a:cubicBezTo>
                  <a:pt x="8849653" y="4560146"/>
                  <a:pt x="8698491" y="4575029"/>
                  <a:pt x="8552473" y="4589884"/>
                </a:cubicBezTo>
                <a:close/>
                <a:moveTo>
                  <a:pt x="9043949" y="4539762"/>
                </a:moveTo>
                <a:cubicBezTo>
                  <a:pt x="9047113" y="4539019"/>
                  <a:pt x="9050277" y="4538277"/>
                  <a:pt x="9053441" y="4537506"/>
                </a:cubicBezTo>
                <a:cubicBezTo>
                  <a:pt x="9063867" y="4536929"/>
                  <a:pt x="9074264" y="4536379"/>
                  <a:pt x="9084553" y="4535828"/>
                </a:cubicBezTo>
                <a:cubicBezTo>
                  <a:pt x="9073824" y="4538057"/>
                  <a:pt x="9063124" y="4540285"/>
                  <a:pt x="9052450" y="4542486"/>
                </a:cubicBezTo>
                <a:cubicBezTo>
                  <a:pt x="9041996" y="4543366"/>
                  <a:pt x="9031598" y="4544301"/>
                  <a:pt x="9021145" y="4545181"/>
                </a:cubicBezTo>
                <a:cubicBezTo>
                  <a:pt x="9028765" y="4543393"/>
                  <a:pt x="9036358" y="4541578"/>
                  <a:pt x="9043949" y="4539762"/>
                </a:cubicBezTo>
                <a:close/>
                <a:moveTo>
                  <a:pt x="9068515" y="4533930"/>
                </a:moveTo>
                <a:cubicBezTo>
                  <a:pt x="9080344" y="4531124"/>
                  <a:pt x="9092255" y="4528291"/>
                  <a:pt x="9104195" y="4525457"/>
                </a:cubicBezTo>
                <a:cubicBezTo>
                  <a:pt x="9115473" y="4525210"/>
                  <a:pt x="9126697" y="4524990"/>
                  <a:pt x="9137893" y="4524770"/>
                </a:cubicBezTo>
                <a:cubicBezTo>
                  <a:pt x="9126009" y="4527218"/>
                  <a:pt x="9114152" y="4529694"/>
                  <a:pt x="9102297" y="4532142"/>
                </a:cubicBezTo>
                <a:cubicBezTo>
                  <a:pt x="9091100" y="4532720"/>
                  <a:pt x="9079849" y="4533325"/>
                  <a:pt x="9068515" y="4533930"/>
                </a:cubicBezTo>
                <a:close/>
                <a:moveTo>
                  <a:pt x="9152830" y="4524495"/>
                </a:moveTo>
                <a:cubicBezTo>
                  <a:pt x="9163311" y="4524302"/>
                  <a:pt x="9173737" y="4524137"/>
                  <a:pt x="9184136" y="4524000"/>
                </a:cubicBezTo>
                <a:cubicBezTo>
                  <a:pt x="9173379" y="4525870"/>
                  <a:pt x="9162596" y="4527768"/>
                  <a:pt x="9151813" y="4529666"/>
                </a:cubicBezTo>
                <a:cubicBezTo>
                  <a:pt x="9141359" y="4530162"/>
                  <a:pt x="9130851" y="4530684"/>
                  <a:pt x="9120287" y="4531234"/>
                </a:cubicBezTo>
                <a:cubicBezTo>
                  <a:pt x="9131126" y="4528979"/>
                  <a:pt x="9141964" y="4526723"/>
                  <a:pt x="9152830" y="4524495"/>
                </a:cubicBezTo>
                <a:close/>
                <a:moveTo>
                  <a:pt x="9167273" y="4521496"/>
                </a:moveTo>
                <a:cubicBezTo>
                  <a:pt x="9179349" y="4518993"/>
                  <a:pt x="9191398" y="4516517"/>
                  <a:pt x="9203447" y="4514041"/>
                </a:cubicBezTo>
                <a:cubicBezTo>
                  <a:pt x="9214781" y="4514234"/>
                  <a:pt x="9226032" y="4514481"/>
                  <a:pt x="9237283" y="4514729"/>
                </a:cubicBezTo>
                <a:cubicBezTo>
                  <a:pt x="9225262" y="4516819"/>
                  <a:pt x="9213268" y="4518910"/>
                  <a:pt x="9201219" y="4521001"/>
                </a:cubicBezTo>
                <a:cubicBezTo>
                  <a:pt x="9189967" y="4521166"/>
                  <a:pt x="9178634" y="4521303"/>
                  <a:pt x="9167273" y="4521496"/>
                </a:cubicBezTo>
                <a:close/>
                <a:moveTo>
                  <a:pt x="9251478" y="4515059"/>
                </a:moveTo>
                <a:cubicBezTo>
                  <a:pt x="9261958" y="4515307"/>
                  <a:pt x="9272384" y="4515609"/>
                  <a:pt x="9282783" y="4515884"/>
                </a:cubicBezTo>
                <a:cubicBezTo>
                  <a:pt x="9271724" y="4517425"/>
                  <a:pt x="9260666" y="4518965"/>
                  <a:pt x="9249607" y="4520533"/>
                </a:cubicBezTo>
                <a:cubicBezTo>
                  <a:pt x="9239209" y="4520616"/>
                  <a:pt x="9228783" y="4520698"/>
                  <a:pt x="9218329" y="4520808"/>
                </a:cubicBezTo>
                <a:cubicBezTo>
                  <a:pt x="9229388" y="4518883"/>
                  <a:pt x="9240447" y="4516957"/>
                  <a:pt x="9251478" y="4515059"/>
                </a:cubicBezTo>
                <a:close/>
                <a:moveTo>
                  <a:pt x="9265315" y="4512666"/>
                </a:moveTo>
                <a:cubicBezTo>
                  <a:pt x="9277419" y="4510575"/>
                  <a:pt x="9289495" y="4508512"/>
                  <a:pt x="9301544" y="4506421"/>
                </a:cubicBezTo>
                <a:cubicBezTo>
                  <a:pt x="9312823" y="4507137"/>
                  <a:pt x="9324046" y="4507879"/>
                  <a:pt x="9335243" y="4508649"/>
                </a:cubicBezTo>
                <a:cubicBezTo>
                  <a:pt x="9323221" y="4510300"/>
                  <a:pt x="9311172" y="4511951"/>
                  <a:pt x="9299151" y="4513629"/>
                </a:cubicBezTo>
                <a:cubicBezTo>
                  <a:pt x="9287900" y="4513271"/>
                  <a:pt x="9276621" y="4512968"/>
                  <a:pt x="9265315" y="4512666"/>
                </a:cubicBezTo>
                <a:close/>
                <a:moveTo>
                  <a:pt x="9348722" y="4509585"/>
                </a:moveTo>
                <a:cubicBezTo>
                  <a:pt x="9359120" y="4510327"/>
                  <a:pt x="9369491" y="4511098"/>
                  <a:pt x="9379835" y="4511896"/>
                </a:cubicBezTo>
                <a:cubicBezTo>
                  <a:pt x="9368583" y="4512996"/>
                  <a:pt x="9357333" y="4514096"/>
                  <a:pt x="9346081" y="4515252"/>
                </a:cubicBezTo>
                <a:cubicBezTo>
                  <a:pt x="9335875" y="4514866"/>
                  <a:pt x="9325642" y="4514509"/>
                  <a:pt x="9315381" y="4514151"/>
                </a:cubicBezTo>
                <a:cubicBezTo>
                  <a:pt x="9326495" y="4512638"/>
                  <a:pt x="9337608" y="4511098"/>
                  <a:pt x="9348722" y="4509585"/>
                </a:cubicBezTo>
                <a:close/>
                <a:moveTo>
                  <a:pt x="9361899" y="4507797"/>
                </a:moveTo>
                <a:cubicBezTo>
                  <a:pt x="9362697" y="4507687"/>
                  <a:pt x="9363495" y="4507576"/>
                  <a:pt x="9364292" y="4507467"/>
                </a:cubicBezTo>
                <a:cubicBezTo>
                  <a:pt x="9375791" y="4505953"/>
                  <a:pt x="9387235" y="4504440"/>
                  <a:pt x="9398679" y="4502928"/>
                </a:cubicBezTo>
                <a:cubicBezTo>
                  <a:pt x="9409847" y="4504193"/>
                  <a:pt x="9420961" y="4505486"/>
                  <a:pt x="9432074" y="4506834"/>
                </a:cubicBezTo>
                <a:cubicBezTo>
                  <a:pt x="9423354" y="4507659"/>
                  <a:pt x="9414689" y="4508484"/>
                  <a:pt x="9405941" y="4509337"/>
                </a:cubicBezTo>
                <a:cubicBezTo>
                  <a:pt x="9402475" y="4509667"/>
                  <a:pt x="9399009" y="4509997"/>
                  <a:pt x="9395570" y="4510355"/>
                </a:cubicBezTo>
                <a:cubicBezTo>
                  <a:pt x="9384374" y="4509475"/>
                  <a:pt x="9373150" y="4508622"/>
                  <a:pt x="9361899" y="4507797"/>
                </a:cubicBezTo>
                <a:close/>
                <a:moveTo>
                  <a:pt x="9457410" y="4507164"/>
                </a:moveTo>
                <a:cubicBezTo>
                  <a:pt x="9469597" y="4506036"/>
                  <a:pt x="9481728" y="4504908"/>
                  <a:pt x="9493832" y="4503780"/>
                </a:cubicBezTo>
                <a:cubicBezTo>
                  <a:pt x="9504973" y="4505651"/>
                  <a:pt x="9516087" y="4507576"/>
                  <a:pt x="9527173" y="4509557"/>
                </a:cubicBezTo>
                <a:cubicBezTo>
                  <a:pt x="9515041" y="4510190"/>
                  <a:pt x="9502965" y="4510850"/>
                  <a:pt x="9490944" y="4511510"/>
                </a:cubicBezTo>
                <a:cubicBezTo>
                  <a:pt x="9479803" y="4510025"/>
                  <a:pt x="9468606" y="4508594"/>
                  <a:pt x="9457410" y="4507164"/>
                </a:cubicBezTo>
                <a:close/>
                <a:moveTo>
                  <a:pt x="9539085" y="4511675"/>
                </a:moveTo>
                <a:cubicBezTo>
                  <a:pt x="9549538" y="4513574"/>
                  <a:pt x="9559991" y="4515499"/>
                  <a:pt x="9570390" y="4517480"/>
                </a:cubicBezTo>
                <a:cubicBezTo>
                  <a:pt x="9559276" y="4517590"/>
                  <a:pt x="9548080" y="4517727"/>
                  <a:pt x="9536857" y="4517838"/>
                </a:cubicBezTo>
                <a:cubicBezTo>
                  <a:pt x="9526431" y="4516352"/>
                  <a:pt x="9515977" y="4514894"/>
                  <a:pt x="9505468" y="4513463"/>
                </a:cubicBezTo>
                <a:cubicBezTo>
                  <a:pt x="9516637" y="4512858"/>
                  <a:pt x="9527834" y="4512281"/>
                  <a:pt x="9539085" y="4511675"/>
                </a:cubicBezTo>
                <a:close/>
                <a:moveTo>
                  <a:pt x="9551023" y="4511070"/>
                </a:moveTo>
                <a:cubicBezTo>
                  <a:pt x="9563018" y="4510437"/>
                  <a:pt x="9575066" y="4509832"/>
                  <a:pt x="9587171" y="4509254"/>
                </a:cubicBezTo>
                <a:cubicBezTo>
                  <a:pt x="9598311" y="4511813"/>
                  <a:pt x="9609425" y="4514454"/>
                  <a:pt x="9620511" y="4517122"/>
                </a:cubicBezTo>
                <a:cubicBezTo>
                  <a:pt x="9608572" y="4517177"/>
                  <a:pt x="9596551" y="4517260"/>
                  <a:pt x="9584502" y="4517370"/>
                </a:cubicBezTo>
                <a:cubicBezTo>
                  <a:pt x="9573389" y="4515224"/>
                  <a:pt x="9562220" y="4513133"/>
                  <a:pt x="9551023" y="4511070"/>
                </a:cubicBezTo>
                <a:close/>
                <a:moveTo>
                  <a:pt x="9631597" y="4519846"/>
                </a:moveTo>
                <a:cubicBezTo>
                  <a:pt x="9642024" y="4522404"/>
                  <a:pt x="9652394" y="4525017"/>
                  <a:pt x="9662765" y="4527658"/>
                </a:cubicBezTo>
                <a:cubicBezTo>
                  <a:pt x="9651624" y="4527190"/>
                  <a:pt x="9640510" y="4526723"/>
                  <a:pt x="9629259" y="4526283"/>
                </a:cubicBezTo>
                <a:cubicBezTo>
                  <a:pt x="9618861" y="4524137"/>
                  <a:pt x="9608435" y="4522074"/>
                  <a:pt x="9597982" y="4520011"/>
                </a:cubicBezTo>
                <a:cubicBezTo>
                  <a:pt x="9609233" y="4519928"/>
                  <a:pt x="9620429" y="4519873"/>
                  <a:pt x="9631597" y="4519846"/>
                </a:cubicBezTo>
                <a:close/>
                <a:moveTo>
                  <a:pt x="9642876" y="4519791"/>
                </a:moveTo>
                <a:cubicBezTo>
                  <a:pt x="9654925" y="4519763"/>
                  <a:pt x="9666892" y="4519763"/>
                  <a:pt x="9678830" y="4519763"/>
                </a:cubicBezTo>
                <a:cubicBezTo>
                  <a:pt x="9689834" y="4523092"/>
                  <a:pt x="9700782" y="4526448"/>
                  <a:pt x="9711704" y="4529886"/>
                </a:cubicBezTo>
                <a:cubicBezTo>
                  <a:pt x="9699820" y="4529309"/>
                  <a:pt x="9687908" y="4528731"/>
                  <a:pt x="9675915" y="4528208"/>
                </a:cubicBezTo>
                <a:cubicBezTo>
                  <a:pt x="9664939" y="4525347"/>
                  <a:pt x="9653908" y="4522542"/>
                  <a:pt x="9642876" y="4519791"/>
                </a:cubicBezTo>
                <a:close/>
                <a:moveTo>
                  <a:pt x="9721910" y="4533132"/>
                </a:moveTo>
                <a:cubicBezTo>
                  <a:pt x="9732116" y="4536379"/>
                  <a:pt x="9742266" y="4539680"/>
                  <a:pt x="9752417" y="4543036"/>
                </a:cubicBezTo>
                <a:cubicBezTo>
                  <a:pt x="9741468" y="4541963"/>
                  <a:pt x="9730437" y="4540890"/>
                  <a:pt x="9719406" y="4539872"/>
                </a:cubicBezTo>
                <a:cubicBezTo>
                  <a:pt x="9709173" y="4537039"/>
                  <a:pt x="9698884" y="4534288"/>
                  <a:pt x="9688569" y="4531537"/>
                </a:cubicBezTo>
                <a:cubicBezTo>
                  <a:pt x="9699710" y="4532060"/>
                  <a:pt x="9710851" y="4532582"/>
                  <a:pt x="9721910" y="4533132"/>
                </a:cubicBezTo>
                <a:close/>
                <a:moveTo>
                  <a:pt x="9732611" y="4533655"/>
                </a:moveTo>
                <a:cubicBezTo>
                  <a:pt x="9744522" y="4534288"/>
                  <a:pt x="9756406" y="4534921"/>
                  <a:pt x="9768207" y="4535581"/>
                </a:cubicBezTo>
                <a:cubicBezTo>
                  <a:pt x="9778881" y="4539625"/>
                  <a:pt x="9789527" y="4543751"/>
                  <a:pt x="9800118" y="4547960"/>
                </a:cubicBezTo>
                <a:cubicBezTo>
                  <a:pt x="9788454" y="4546722"/>
                  <a:pt x="9776708" y="4545511"/>
                  <a:pt x="9764934" y="4544328"/>
                </a:cubicBezTo>
                <a:cubicBezTo>
                  <a:pt x="9754205" y="4540697"/>
                  <a:pt x="9743421" y="4537149"/>
                  <a:pt x="9732611" y="4533655"/>
                </a:cubicBezTo>
                <a:close/>
                <a:moveTo>
                  <a:pt x="9809691" y="4551784"/>
                </a:moveTo>
                <a:cubicBezTo>
                  <a:pt x="9814780" y="4553847"/>
                  <a:pt x="9819897" y="4555882"/>
                  <a:pt x="9824986" y="4557973"/>
                </a:cubicBezTo>
                <a:cubicBezTo>
                  <a:pt x="9829965" y="4560009"/>
                  <a:pt x="9834889" y="4562072"/>
                  <a:pt x="9839813" y="4564135"/>
                </a:cubicBezTo>
                <a:cubicBezTo>
                  <a:pt x="9828865" y="4562319"/>
                  <a:pt x="9817861" y="4560559"/>
                  <a:pt x="9806857" y="4558853"/>
                </a:cubicBezTo>
                <a:cubicBezTo>
                  <a:pt x="9799265" y="4556157"/>
                  <a:pt x="9791672" y="4553434"/>
                  <a:pt x="9784025" y="4550793"/>
                </a:cubicBezTo>
                <a:cubicBezTo>
                  <a:pt x="9781577" y="4549940"/>
                  <a:pt x="9779101" y="4549143"/>
                  <a:pt x="9776653" y="4548290"/>
                </a:cubicBezTo>
                <a:cubicBezTo>
                  <a:pt x="9787711" y="4549445"/>
                  <a:pt x="9798715" y="4550601"/>
                  <a:pt x="9809691" y="4551784"/>
                </a:cubicBezTo>
                <a:close/>
                <a:moveTo>
                  <a:pt x="9826031" y="4555415"/>
                </a:moveTo>
                <a:cubicBezTo>
                  <a:pt x="9823968" y="4554590"/>
                  <a:pt x="9821877" y="4553737"/>
                  <a:pt x="9819814" y="4552912"/>
                </a:cubicBezTo>
                <a:cubicBezTo>
                  <a:pt x="9831533" y="4554204"/>
                  <a:pt x="9843252" y="4555525"/>
                  <a:pt x="9854888" y="4556873"/>
                </a:cubicBezTo>
                <a:cubicBezTo>
                  <a:pt x="9858877" y="4558771"/>
                  <a:pt x="9862866" y="4560641"/>
                  <a:pt x="9866855" y="4562540"/>
                </a:cubicBezTo>
                <a:cubicBezTo>
                  <a:pt x="9873374" y="4565648"/>
                  <a:pt x="9879866" y="4568812"/>
                  <a:pt x="9886304" y="4571975"/>
                </a:cubicBezTo>
                <a:cubicBezTo>
                  <a:pt x="9874749" y="4569967"/>
                  <a:pt x="9863196" y="4568014"/>
                  <a:pt x="9851560" y="4566061"/>
                </a:cubicBezTo>
                <a:cubicBezTo>
                  <a:pt x="9843087" y="4562485"/>
                  <a:pt x="9834559" y="4558908"/>
                  <a:pt x="9826031" y="4555415"/>
                </a:cubicBezTo>
                <a:close/>
                <a:moveTo>
                  <a:pt x="9894941" y="4576267"/>
                </a:moveTo>
                <a:cubicBezTo>
                  <a:pt x="9904900" y="4581218"/>
                  <a:pt x="9914803" y="4586197"/>
                  <a:pt x="9924569" y="4591259"/>
                </a:cubicBezTo>
                <a:cubicBezTo>
                  <a:pt x="9913868" y="4588701"/>
                  <a:pt x="9903139" y="4586197"/>
                  <a:pt x="9892356" y="4583722"/>
                </a:cubicBezTo>
                <a:cubicBezTo>
                  <a:pt x="9882397" y="4579320"/>
                  <a:pt x="9872412" y="4574946"/>
                  <a:pt x="9862370" y="4570655"/>
                </a:cubicBezTo>
                <a:cubicBezTo>
                  <a:pt x="9873265" y="4572470"/>
                  <a:pt x="9884103" y="4574368"/>
                  <a:pt x="9894941" y="4576267"/>
                </a:cubicBezTo>
                <a:close/>
                <a:moveTo>
                  <a:pt x="9904459" y="4577917"/>
                </a:moveTo>
                <a:cubicBezTo>
                  <a:pt x="9915985" y="4579953"/>
                  <a:pt x="9927457" y="4582071"/>
                  <a:pt x="9938928" y="4584189"/>
                </a:cubicBezTo>
                <a:cubicBezTo>
                  <a:pt x="9949134" y="4590076"/>
                  <a:pt x="9959285" y="4596046"/>
                  <a:pt x="9969326" y="4602097"/>
                </a:cubicBezTo>
                <a:cubicBezTo>
                  <a:pt x="9958047" y="4599292"/>
                  <a:pt x="9946713" y="4596513"/>
                  <a:pt x="9935379" y="4593790"/>
                </a:cubicBezTo>
                <a:cubicBezTo>
                  <a:pt x="9925146" y="4588426"/>
                  <a:pt x="9914858" y="4583144"/>
                  <a:pt x="9904459" y="4577917"/>
                </a:cubicBezTo>
                <a:close/>
                <a:moveTo>
                  <a:pt x="9977331" y="4606911"/>
                </a:moveTo>
                <a:cubicBezTo>
                  <a:pt x="9986849" y="4612716"/>
                  <a:pt x="9996285" y="4618576"/>
                  <a:pt x="10005665" y="4624462"/>
                </a:cubicBezTo>
                <a:cubicBezTo>
                  <a:pt x="9995184" y="4621134"/>
                  <a:pt x="9984676" y="4617805"/>
                  <a:pt x="9974167" y="4614559"/>
                </a:cubicBezTo>
                <a:cubicBezTo>
                  <a:pt x="9964677" y="4609360"/>
                  <a:pt x="9955159" y="4604188"/>
                  <a:pt x="9945531" y="4599099"/>
                </a:cubicBezTo>
                <a:cubicBezTo>
                  <a:pt x="9956149" y="4601685"/>
                  <a:pt x="9966768" y="4604271"/>
                  <a:pt x="9977331" y="4606911"/>
                </a:cubicBezTo>
                <a:close/>
                <a:moveTo>
                  <a:pt x="9986629" y="4609305"/>
                </a:moveTo>
                <a:cubicBezTo>
                  <a:pt x="9997852" y="4612138"/>
                  <a:pt x="10009049" y="4615027"/>
                  <a:pt x="10020245" y="4617943"/>
                </a:cubicBezTo>
                <a:cubicBezTo>
                  <a:pt x="10030038" y="4624792"/>
                  <a:pt x="10039694" y="4631697"/>
                  <a:pt x="10049295" y="4638685"/>
                </a:cubicBezTo>
                <a:cubicBezTo>
                  <a:pt x="10038374" y="4635054"/>
                  <a:pt x="10027425" y="4631477"/>
                  <a:pt x="10016448" y="4627928"/>
                </a:cubicBezTo>
                <a:cubicBezTo>
                  <a:pt x="10006546" y="4621629"/>
                  <a:pt x="9996615" y="4615412"/>
                  <a:pt x="9986629" y="4609305"/>
                </a:cubicBezTo>
                <a:close/>
                <a:moveTo>
                  <a:pt x="10057272" y="4644516"/>
                </a:moveTo>
                <a:cubicBezTo>
                  <a:pt x="10066213" y="4651091"/>
                  <a:pt x="10075098" y="4657721"/>
                  <a:pt x="10083873" y="4664405"/>
                </a:cubicBezTo>
                <a:cubicBezTo>
                  <a:pt x="10073695" y="4660224"/>
                  <a:pt x="10063544" y="4656070"/>
                  <a:pt x="10053339" y="4651971"/>
                </a:cubicBezTo>
                <a:cubicBezTo>
                  <a:pt x="10044343" y="4645975"/>
                  <a:pt x="10035292" y="4640032"/>
                  <a:pt x="10026242" y="4634173"/>
                </a:cubicBezTo>
                <a:cubicBezTo>
                  <a:pt x="10036585" y="4637584"/>
                  <a:pt x="10046929" y="4641023"/>
                  <a:pt x="10057272" y="4644516"/>
                </a:cubicBezTo>
                <a:close/>
                <a:moveTo>
                  <a:pt x="10065718" y="4647350"/>
                </a:moveTo>
                <a:cubicBezTo>
                  <a:pt x="10076556" y="4651036"/>
                  <a:pt x="10087394" y="4654777"/>
                  <a:pt x="10098206" y="4658574"/>
                </a:cubicBezTo>
                <a:cubicBezTo>
                  <a:pt x="10107338" y="4666276"/>
                  <a:pt x="10116361" y="4674006"/>
                  <a:pt x="10125274" y="4681846"/>
                </a:cubicBezTo>
                <a:cubicBezTo>
                  <a:pt x="10114711" y="4677307"/>
                  <a:pt x="10104148" y="4672823"/>
                  <a:pt x="10093556" y="4668394"/>
                </a:cubicBezTo>
                <a:cubicBezTo>
                  <a:pt x="10084314" y="4661269"/>
                  <a:pt x="10075043" y="4654255"/>
                  <a:pt x="10065718" y="4647350"/>
                </a:cubicBezTo>
                <a:close/>
                <a:moveTo>
                  <a:pt x="10131986" y="4687788"/>
                </a:moveTo>
                <a:cubicBezTo>
                  <a:pt x="10140982" y="4695766"/>
                  <a:pt x="10149867" y="4703799"/>
                  <a:pt x="10158671" y="4711914"/>
                </a:cubicBezTo>
                <a:cubicBezTo>
                  <a:pt x="10148960" y="4706852"/>
                  <a:pt x="10139249" y="4701845"/>
                  <a:pt x="10129511" y="4696894"/>
                </a:cubicBezTo>
                <a:cubicBezTo>
                  <a:pt x="10120405" y="4689494"/>
                  <a:pt x="10111218" y="4682176"/>
                  <a:pt x="10101974" y="4674969"/>
                </a:cubicBezTo>
                <a:cubicBezTo>
                  <a:pt x="10112015" y="4679178"/>
                  <a:pt x="10122001" y="4683442"/>
                  <a:pt x="10131986" y="4687788"/>
                </a:cubicBezTo>
                <a:close/>
                <a:moveTo>
                  <a:pt x="10133472" y="4685422"/>
                </a:moveTo>
                <a:cubicBezTo>
                  <a:pt x="10124202" y="4677197"/>
                  <a:pt x="10114876" y="4669110"/>
                  <a:pt x="10105468" y="4661132"/>
                </a:cubicBezTo>
                <a:cubicBezTo>
                  <a:pt x="10116637" y="4665066"/>
                  <a:pt x="10127778" y="4669082"/>
                  <a:pt x="10138919" y="4673153"/>
                </a:cubicBezTo>
                <a:cubicBezTo>
                  <a:pt x="10148052" y="4681929"/>
                  <a:pt x="10157075" y="4690814"/>
                  <a:pt x="10166015" y="4699754"/>
                </a:cubicBezTo>
                <a:cubicBezTo>
                  <a:pt x="10155177" y="4694913"/>
                  <a:pt x="10144338" y="4690126"/>
                  <a:pt x="10133472" y="4685422"/>
                </a:cubicBezTo>
                <a:close/>
                <a:moveTo>
                  <a:pt x="10099251" y="4655823"/>
                </a:moveTo>
                <a:cubicBezTo>
                  <a:pt x="10089347" y="4647487"/>
                  <a:pt x="10079362" y="4639262"/>
                  <a:pt x="10069294" y="4631175"/>
                </a:cubicBezTo>
                <a:cubicBezTo>
                  <a:pt x="10081095" y="4634421"/>
                  <a:pt x="10092869" y="4637749"/>
                  <a:pt x="10104615" y="4641105"/>
                </a:cubicBezTo>
                <a:cubicBezTo>
                  <a:pt x="10114408" y="4649991"/>
                  <a:pt x="10124064" y="4658986"/>
                  <a:pt x="10133610" y="4668064"/>
                </a:cubicBezTo>
                <a:cubicBezTo>
                  <a:pt x="10122166" y="4663938"/>
                  <a:pt x="10110722" y="4659839"/>
                  <a:pt x="10099251" y="4655823"/>
                </a:cubicBezTo>
                <a:close/>
                <a:moveTo>
                  <a:pt x="10063820" y="4626801"/>
                </a:moveTo>
                <a:cubicBezTo>
                  <a:pt x="10053449" y="4618548"/>
                  <a:pt x="10042995" y="4610405"/>
                  <a:pt x="10032486" y="4602400"/>
                </a:cubicBezTo>
                <a:cubicBezTo>
                  <a:pt x="10044893" y="4604958"/>
                  <a:pt x="10057272" y="4607544"/>
                  <a:pt x="10069624" y="4610213"/>
                </a:cubicBezTo>
                <a:cubicBezTo>
                  <a:pt x="10079884" y="4619016"/>
                  <a:pt x="10090035" y="4627928"/>
                  <a:pt x="10100021" y="4636924"/>
                </a:cubicBezTo>
                <a:cubicBezTo>
                  <a:pt x="10087972" y="4633485"/>
                  <a:pt x="10075896" y="4630129"/>
                  <a:pt x="10063820" y="4626801"/>
                </a:cubicBezTo>
                <a:close/>
                <a:moveTo>
                  <a:pt x="9990618" y="4571507"/>
                </a:moveTo>
                <a:cubicBezTo>
                  <a:pt x="9979752" y="4563750"/>
                  <a:pt x="9968831" y="4556130"/>
                  <a:pt x="9957800" y="4548620"/>
                </a:cubicBezTo>
                <a:cubicBezTo>
                  <a:pt x="9971251" y="4549748"/>
                  <a:pt x="9984621" y="4550903"/>
                  <a:pt x="9997935" y="4552086"/>
                </a:cubicBezTo>
                <a:cubicBezTo>
                  <a:pt x="10008691" y="4560284"/>
                  <a:pt x="10019310" y="4568674"/>
                  <a:pt x="10029873" y="4577174"/>
                </a:cubicBezTo>
                <a:cubicBezTo>
                  <a:pt x="10016834" y="4575249"/>
                  <a:pt x="10003740" y="4573351"/>
                  <a:pt x="9990618" y="4571507"/>
                </a:cubicBezTo>
                <a:close/>
                <a:moveTo>
                  <a:pt x="9953178" y="4545484"/>
                </a:moveTo>
                <a:cubicBezTo>
                  <a:pt x="9941927" y="4537891"/>
                  <a:pt x="9930620" y="4530437"/>
                  <a:pt x="9919177" y="4523092"/>
                </a:cubicBezTo>
                <a:cubicBezTo>
                  <a:pt x="9933069" y="4523477"/>
                  <a:pt x="9946879" y="4523889"/>
                  <a:pt x="9960606" y="4524357"/>
                </a:cubicBezTo>
                <a:cubicBezTo>
                  <a:pt x="9971774" y="4532390"/>
                  <a:pt x="9982833" y="4540615"/>
                  <a:pt x="9993809" y="4548950"/>
                </a:cubicBezTo>
                <a:cubicBezTo>
                  <a:pt x="9980329" y="4547767"/>
                  <a:pt x="9966795" y="4546612"/>
                  <a:pt x="9953178" y="4545484"/>
                </a:cubicBezTo>
                <a:close/>
                <a:moveTo>
                  <a:pt x="9914720" y="4520231"/>
                </a:moveTo>
                <a:cubicBezTo>
                  <a:pt x="9903139" y="4512831"/>
                  <a:pt x="9891448" y="4505596"/>
                  <a:pt x="9879701" y="4498471"/>
                </a:cubicBezTo>
                <a:cubicBezTo>
                  <a:pt x="9893841" y="4498169"/>
                  <a:pt x="9908063" y="4497866"/>
                  <a:pt x="9922340" y="4497618"/>
                </a:cubicBezTo>
                <a:cubicBezTo>
                  <a:pt x="9933839" y="4505403"/>
                  <a:pt x="9945255" y="4513381"/>
                  <a:pt x="9956561" y="4521496"/>
                </a:cubicBezTo>
                <a:cubicBezTo>
                  <a:pt x="9942697" y="4521028"/>
                  <a:pt x="9928750" y="4520616"/>
                  <a:pt x="9914720" y="4520231"/>
                </a:cubicBezTo>
                <a:close/>
                <a:moveTo>
                  <a:pt x="9875300" y="4495830"/>
                </a:moveTo>
                <a:cubicBezTo>
                  <a:pt x="9863609" y="4488815"/>
                  <a:pt x="9851835" y="4481938"/>
                  <a:pt x="9839978" y="4475199"/>
                </a:cubicBezTo>
                <a:cubicBezTo>
                  <a:pt x="9854586" y="4474153"/>
                  <a:pt x="9869138" y="4473163"/>
                  <a:pt x="9883662" y="4472200"/>
                </a:cubicBezTo>
                <a:cubicBezTo>
                  <a:pt x="9895327" y="4479628"/>
                  <a:pt x="9906880" y="4487220"/>
                  <a:pt x="9918352" y="4494950"/>
                </a:cubicBezTo>
                <a:cubicBezTo>
                  <a:pt x="9903964" y="4495197"/>
                  <a:pt x="9889605" y="4495500"/>
                  <a:pt x="9875300" y="4495830"/>
                </a:cubicBezTo>
                <a:close/>
                <a:moveTo>
                  <a:pt x="9835659" y="4472723"/>
                </a:moveTo>
                <a:cubicBezTo>
                  <a:pt x="9823803" y="4466038"/>
                  <a:pt x="9811892" y="4459491"/>
                  <a:pt x="9799870" y="4453081"/>
                </a:cubicBezTo>
                <a:cubicBezTo>
                  <a:pt x="9814753" y="4451376"/>
                  <a:pt x="9829635" y="4449698"/>
                  <a:pt x="9844490" y="4448047"/>
                </a:cubicBezTo>
                <a:cubicBezTo>
                  <a:pt x="9856319" y="4455117"/>
                  <a:pt x="9868065" y="4462324"/>
                  <a:pt x="9879674" y="4469697"/>
                </a:cubicBezTo>
                <a:cubicBezTo>
                  <a:pt x="9865067" y="4470660"/>
                  <a:pt x="9850377" y="4471677"/>
                  <a:pt x="9835659" y="4472723"/>
                </a:cubicBezTo>
                <a:close/>
                <a:moveTo>
                  <a:pt x="9795607" y="4450798"/>
                </a:moveTo>
                <a:cubicBezTo>
                  <a:pt x="9783228" y="4444196"/>
                  <a:pt x="9770711" y="4437786"/>
                  <a:pt x="9758139" y="4431487"/>
                </a:cubicBezTo>
                <a:cubicBezTo>
                  <a:pt x="9773324" y="4429121"/>
                  <a:pt x="9788509" y="4426782"/>
                  <a:pt x="9803694" y="4424472"/>
                </a:cubicBezTo>
                <a:cubicBezTo>
                  <a:pt x="9816101" y="4431404"/>
                  <a:pt x="9828370" y="4438474"/>
                  <a:pt x="9840556" y="4445709"/>
                </a:cubicBezTo>
                <a:cubicBezTo>
                  <a:pt x="9825591" y="4447359"/>
                  <a:pt x="9810626" y="4449065"/>
                  <a:pt x="9795607" y="4450798"/>
                </a:cubicBezTo>
                <a:close/>
                <a:moveTo>
                  <a:pt x="9753930" y="4429368"/>
                </a:moveTo>
                <a:cubicBezTo>
                  <a:pt x="9741386" y="4423124"/>
                  <a:pt x="9728732" y="4417044"/>
                  <a:pt x="9715995" y="4411102"/>
                </a:cubicBezTo>
                <a:cubicBezTo>
                  <a:pt x="9731455" y="4408104"/>
                  <a:pt x="9746943" y="4405105"/>
                  <a:pt x="9762403" y="4402162"/>
                </a:cubicBezTo>
                <a:cubicBezTo>
                  <a:pt x="9774975" y="4408709"/>
                  <a:pt x="9787436" y="4415421"/>
                  <a:pt x="9799787" y="4422271"/>
                </a:cubicBezTo>
                <a:cubicBezTo>
                  <a:pt x="9784465" y="4424637"/>
                  <a:pt x="9769198" y="4426975"/>
                  <a:pt x="9753930" y="4429368"/>
                </a:cubicBezTo>
                <a:close/>
                <a:moveTo>
                  <a:pt x="9711786" y="4409094"/>
                </a:moveTo>
                <a:cubicBezTo>
                  <a:pt x="9698940" y="4403125"/>
                  <a:pt x="9685983" y="4397320"/>
                  <a:pt x="9672916" y="4391626"/>
                </a:cubicBezTo>
                <a:cubicBezTo>
                  <a:pt x="9688624" y="4387995"/>
                  <a:pt x="9704331" y="4384391"/>
                  <a:pt x="9720066" y="4380815"/>
                </a:cubicBezTo>
                <a:cubicBezTo>
                  <a:pt x="9732968" y="4387087"/>
                  <a:pt x="9745760" y="4393524"/>
                  <a:pt x="9758469" y="4400099"/>
                </a:cubicBezTo>
                <a:cubicBezTo>
                  <a:pt x="9742899" y="4403097"/>
                  <a:pt x="9727329" y="4406096"/>
                  <a:pt x="9711786" y="4409094"/>
                </a:cubicBezTo>
                <a:close/>
                <a:moveTo>
                  <a:pt x="9668707" y="4389755"/>
                </a:moveTo>
                <a:cubicBezTo>
                  <a:pt x="9552399" y="4339359"/>
                  <a:pt x="9427646" y="4299691"/>
                  <a:pt x="9292824" y="4270009"/>
                </a:cubicBezTo>
                <a:cubicBezTo>
                  <a:pt x="9004419" y="4206573"/>
                  <a:pt x="8706717" y="4163659"/>
                  <a:pt x="8426537" y="4125119"/>
                </a:cubicBezTo>
                <a:cubicBezTo>
                  <a:pt x="8380707" y="4118764"/>
                  <a:pt x="8334685" y="4112492"/>
                  <a:pt x="8288497" y="4106220"/>
                </a:cubicBezTo>
                <a:cubicBezTo>
                  <a:pt x="7923727" y="4056511"/>
                  <a:pt x="7546579" y="4005124"/>
                  <a:pt x="7205687" y="3899242"/>
                </a:cubicBezTo>
                <a:cubicBezTo>
                  <a:pt x="7034553" y="3846727"/>
                  <a:pt x="6871040" y="3784749"/>
                  <a:pt x="6705848" y="3709815"/>
                </a:cubicBezTo>
                <a:cubicBezTo>
                  <a:pt x="6550697" y="3639969"/>
                  <a:pt x="6400415" y="3558460"/>
                  <a:pt x="6248015" y="3461601"/>
                </a:cubicBezTo>
                <a:cubicBezTo>
                  <a:pt x="6262073" y="3467405"/>
                  <a:pt x="6276184" y="3473155"/>
                  <a:pt x="6290379" y="3478794"/>
                </a:cubicBezTo>
                <a:cubicBezTo>
                  <a:pt x="6448061" y="3566218"/>
                  <a:pt x="6610749" y="3642142"/>
                  <a:pt x="6774675" y="3704725"/>
                </a:cubicBezTo>
                <a:cubicBezTo>
                  <a:pt x="6939592" y="3768134"/>
                  <a:pt x="7111193" y="3823895"/>
                  <a:pt x="7284747" y="3870495"/>
                </a:cubicBezTo>
                <a:cubicBezTo>
                  <a:pt x="7598323" y="3955580"/>
                  <a:pt x="7938335" y="4005179"/>
                  <a:pt x="8267150" y="4053155"/>
                </a:cubicBezTo>
                <a:cubicBezTo>
                  <a:pt x="8341919" y="4064048"/>
                  <a:pt x="8419247" y="4075327"/>
                  <a:pt x="8494677" y="4086798"/>
                </a:cubicBezTo>
                <a:cubicBezTo>
                  <a:pt x="8766851" y="4127897"/>
                  <a:pt x="9058750" y="4175900"/>
                  <a:pt x="9349107" y="4248084"/>
                </a:cubicBezTo>
                <a:cubicBezTo>
                  <a:pt x="9481398" y="4280985"/>
                  <a:pt x="9603180" y="4324339"/>
                  <a:pt x="9716078" y="4378889"/>
                </a:cubicBezTo>
                <a:cubicBezTo>
                  <a:pt x="9700260" y="4382493"/>
                  <a:pt x="9684470" y="4386124"/>
                  <a:pt x="9668707" y="4389755"/>
                </a:cubicBezTo>
                <a:close/>
                <a:moveTo>
                  <a:pt x="6198664" y="3433074"/>
                </a:moveTo>
                <a:cubicBezTo>
                  <a:pt x="6205321" y="3437420"/>
                  <a:pt x="6211951" y="3441684"/>
                  <a:pt x="6218581" y="3446003"/>
                </a:cubicBezTo>
                <a:cubicBezTo>
                  <a:pt x="6204826" y="3440144"/>
                  <a:pt x="6191154" y="3434257"/>
                  <a:pt x="6177564" y="3428260"/>
                </a:cubicBezTo>
                <a:cubicBezTo>
                  <a:pt x="6169422" y="3422263"/>
                  <a:pt x="6161279" y="3416266"/>
                  <a:pt x="6153081" y="3410159"/>
                </a:cubicBezTo>
                <a:cubicBezTo>
                  <a:pt x="6150441" y="3408178"/>
                  <a:pt x="6147800" y="3406170"/>
                  <a:pt x="6145132" y="3404162"/>
                </a:cubicBezTo>
                <a:cubicBezTo>
                  <a:pt x="6158198" y="3410764"/>
                  <a:pt x="6171293" y="3417256"/>
                  <a:pt x="6184469" y="3423693"/>
                </a:cubicBezTo>
                <a:cubicBezTo>
                  <a:pt x="6189201" y="3426829"/>
                  <a:pt x="6193933" y="3429965"/>
                  <a:pt x="6198664" y="3433074"/>
                </a:cubicBezTo>
                <a:close/>
                <a:moveTo>
                  <a:pt x="6132807" y="3394864"/>
                </a:moveTo>
                <a:cubicBezTo>
                  <a:pt x="6123042" y="3387436"/>
                  <a:pt x="6113304" y="3379954"/>
                  <a:pt x="6103593" y="3372389"/>
                </a:cubicBezTo>
                <a:cubicBezTo>
                  <a:pt x="6114349" y="3378633"/>
                  <a:pt x="6125133" y="3384850"/>
                  <a:pt x="6135971" y="3390985"/>
                </a:cubicBezTo>
                <a:cubicBezTo>
                  <a:pt x="6146425" y="3398137"/>
                  <a:pt x="6156877" y="3405262"/>
                  <a:pt x="6167386" y="3412305"/>
                </a:cubicBezTo>
                <a:cubicBezTo>
                  <a:pt x="6155805" y="3406555"/>
                  <a:pt x="6144306" y="3400723"/>
                  <a:pt x="6132807" y="3394864"/>
                </a:cubicBezTo>
                <a:close/>
                <a:moveTo>
                  <a:pt x="6119026" y="3387794"/>
                </a:moveTo>
                <a:cubicBezTo>
                  <a:pt x="6106151" y="3381137"/>
                  <a:pt x="6093332" y="3374452"/>
                  <a:pt x="6080567" y="3367657"/>
                </a:cubicBezTo>
                <a:cubicBezTo>
                  <a:pt x="6070334" y="3358744"/>
                  <a:pt x="6060128" y="3349776"/>
                  <a:pt x="6049923" y="3340699"/>
                </a:cubicBezTo>
                <a:cubicBezTo>
                  <a:pt x="6062054" y="3348016"/>
                  <a:pt x="6074213" y="3355278"/>
                  <a:pt x="6086455" y="3362486"/>
                </a:cubicBezTo>
                <a:cubicBezTo>
                  <a:pt x="6097266" y="3370986"/>
                  <a:pt x="6108131" y="3379431"/>
                  <a:pt x="6119026" y="3387794"/>
                </a:cubicBezTo>
                <a:close/>
                <a:moveTo>
                  <a:pt x="6038562" y="3330520"/>
                </a:moveTo>
                <a:cubicBezTo>
                  <a:pt x="6030116" y="3322928"/>
                  <a:pt x="6021671" y="3315253"/>
                  <a:pt x="6013253" y="3307523"/>
                </a:cubicBezTo>
                <a:cubicBezTo>
                  <a:pt x="6023184" y="3314372"/>
                  <a:pt x="6033169" y="3321112"/>
                  <a:pt x="6043156" y="3327824"/>
                </a:cubicBezTo>
                <a:cubicBezTo>
                  <a:pt x="6052123" y="3335114"/>
                  <a:pt x="6061091" y="3342349"/>
                  <a:pt x="6070087" y="3349501"/>
                </a:cubicBezTo>
                <a:cubicBezTo>
                  <a:pt x="6059523" y="3343229"/>
                  <a:pt x="6049015" y="3336902"/>
                  <a:pt x="6038562" y="3330520"/>
                </a:cubicBezTo>
                <a:close/>
                <a:moveTo>
                  <a:pt x="6025632" y="3322543"/>
                </a:moveTo>
                <a:cubicBezTo>
                  <a:pt x="6013638" y="3315143"/>
                  <a:pt x="6001699" y="3307688"/>
                  <a:pt x="5989843" y="3300150"/>
                </a:cubicBezTo>
                <a:cubicBezTo>
                  <a:pt x="5980738" y="3290825"/>
                  <a:pt x="5971632" y="3281416"/>
                  <a:pt x="5962581" y="3271898"/>
                </a:cubicBezTo>
                <a:cubicBezTo>
                  <a:pt x="5973916" y="3280014"/>
                  <a:pt x="5985304" y="3288046"/>
                  <a:pt x="5996720" y="3295996"/>
                </a:cubicBezTo>
                <a:cubicBezTo>
                  <a:pt x="6006348" y="3304937"/>
                  <a:pt x="6015976" y="3313795"/>
                  <a:pt x="6025632" y="3322543"/>
                </a:cubicBezTo>
                <a:close/>
                <a:moveTo>
                  <a:pt x="5952458" y="3261252"/>
                </a:moveTo>
                <a:cubicBezTo>
                  <a:pt x="5944866" y="3253247"/>
                  <a:pt x="5937273" y="3245160"/>
                  <a:pt x="5929708" y="3236989"/>
                </a:cubicBezTo>
                <a:cubicBezTo>
                  <a:pt x="5939364" y="3244802"/>
                  <a:pt x="5949020" y="3252504"/>
                  <a:pt x="5958730" y="3260152"/>
                </a:cubicBezTo>
                <a:cubicBezTo>
                  <a:pt x="5966680" y="3267772"/>
                  <a:pt x="5974630" y="3275310"/>
                  <a:pt x="5982608" y="3282792"/>
                </a:cubicBezTo>
                <a:cubicBezTo>
                  <a:pt x="5972513" y="3275695"/>
                  <a:pt x="5962471" y="3268487"/>
                  <a:pt x="5952458" y="3261252"/>
                </a:cubicBezTo>
                <a:close/>
                <a:moveTo>
                  <a:pt x="5940684" y="3252807"/>
                </a:moveTo>
                <a:cubicBezTo>
                  <a:pt x="5929653" y="3244775"/>
                  <a:pt x="5918677" y="3236659"/>
                  <a:pt x="5907729" y="3228489"/>
                </a:cubicBezTo>
                <a:cubicBezTo>
                  <a:pt x="5899696" y="3218778"/>
                  <a:pt x="5891636" y="3208958"/>
                  <a:pt x="5883576" y="3199055"/>
                </a:cubicBezTo>
                <a:cubicBezTo>
                  <a:pt x="5893919" y="3207693"/>
                  <a:pt x="5904290" y="3216275"/>
                  <a:pt x="5914689" y="3224775"/>
                </a:cubicBezTo>
                <a:cubicBezTo>
                  <a:pt x="5923354" y="3234211"/>
                  <a:pt x="5932019" y="3243564"/>
                  <a:pt x="5940684" y="3252807"/>
                </a:cubicBezTo>
                <a:close/>
                <a:moveTo>
                  <a:pt x="5874498" y="3187831"/>
                </a:moveTo>
                <a:cubicBezTo>
                  <a:pt x="5867291" y="3178918"/>
                  <a:pt x="5860083" y="3169922"/>
                  <a:pt x="5852876" y="3160789"/>
                </a:cubicBezTo>
                <a:cubicBezTo>
                  <a:pt x="5861266" y="3168712"/>
                  <a:pt x="5869656" y="3176552"/>
                  <a:pt x="5878046" y="3184337"/>
                </a:cubicBezTo>
                <a:cubicBezTo>
                  <a:pt x="5885914" y="3193113"/>
                  <a:pt x="5893754" y="3201833"/>
                  <a:pt x="5901594" y="3210471"/>
                </a:cubicBezTo>
                <a:cubicBezTo>
                  <a:pt x="5892544" y="3202988"/>
                  <a:pt x="5883493" y="3195423"/>
                  <a:pt x="5874498" y="3187831"/>
                </a:cubicBezTo>
                <a:close/>
                <a:moveTo>
                  <a:pt x="5863384" y="3178423"/>
                </a:moveTo>
                <a:cubicBezTo>
                  <a:pt x="5853068" y="3169647"/>
                  <a:pt x="5842807" y="3160789"/>
                  <a:pt x="5832546" y="3151877"/>
                </a:cubicBezTo>
                <a:cubicBezTo>
                  <a:pt x="5825119" y="3141368"/>
                  <a:pt x="5817637" y="3130695"/>
                  <a:pt x="5810154" y="3119911"/>
                </a:cubicBezTo>
                <a:cubicBezTo>
                  <a:pt x="5819782" y="3129264"/>
                  <a:pt x="5829383" y="3138507"/>
                  <a:pt x="5839039" y="3147695"/>
                </a:cubicBezTo>
                <a:cubicBezTo>
                  <a:pt x="5847154" y="3158039"/>
                  <a:pt x="5855269" y="3168299"/>
                  <a:pt x="5863384" y="3178423"/>
                </a:cubicBezTo>
                <a:close/>
                <a:moveTo>
                  <a:pt x="5802039" y="3108137"/>
                </a:moveTo>
                <a:cubicBezTo>
                  <a:pt x="5795574" y="3098756"/>
                  <a:pt x="5789082" y="3089321"/>
                  <a:pt x="5782563" y="3079693"/>
                </a:cubicBezTo>
                <a:cubicBezTo>
                  <a:pt x="5790457" y="3088303"/>
                  <a:pt x="5798325" y="3096859"/>
                  <a:pt x="5806220" y="3105331"/>
                </a:cubicBezTo>
                <a:cubicBezTo>
                  <a:pt x="5813235" y="3114519"/>
                  <a:pt x="5820250" y="3123597"/>
                  <a:pt x="5827265" y="3132620"/>
                </a:cubicBezTo>
                <a:cubicBezTo>
                  <a:pt x="5818847" y="3124505"/>
                  <a:pt x="5810429" y="3116362"/>
                  <a:pt x="5802039" y="3108137"/>
                </a:cubicBezTo>
                <a:close/>
                <a:moveTo>
                  <a:pt x="5791695" y="3097959"/>
                </a:moveTo>
                <a:cubicBezTo>
                  <a:pt x="5782260" y="3088661"/>
                  <a:pt x="5772879" y="3079280"/>
                  <a:pt x="5763471" y="3069817"/>
                </a:cubicBezTo>
                <a:cubicBezTo>
                  <a:pt x="5756759" y="3058731"/>
                  <a:pt x="5750129" y="3047617"/>
                  <a:pt x="5743527" y="3036476"/>
                </a:cubicBezTo>
                <a:cubicBezTo>
                  <a:pt x="5752275" y="3046324"/>
                  <a:pt x="5761050" y="3056035"/>
                  <a:pt x="5769798" y="3065691"/>
                </a:cubicBezTo>
                <a:cubicBezTo>
                  <a:pt x="5777116" y="3076584"/>
                  <a:pt x="5784433" y="3087341"/>
                  <a:pt x="5791695" y="3097959"/>
                </a:cubicBezTo>
                <a:close/>
                <a:moveTo>
                  <a:pt x="5736155" y="3024042"/>
                </a:moveTo>
                <a:cubicBezTo>
                  <a:pt x="5730488" y="3014414"/>
                  <a:pt x="5724849" y="3004813"/>
                  <a:pt x="5719237" y="2995185"/>
                </a:cubicBezTo>
                <a:cubicBezTo>
                  <a:pt x="5726526" y="3004346"/>
                  <a:pt x="5733789" y="3013424"/>
                  <a:pt x="5741024" y="3022419"/>
                </a:cubicBezTo>
                <a:cubicBezTo>
                  <a:pt x="5747131" y="3031689"/>
                  <a:pt x="5753182" y="3040823"/>
                  <a:pt x="5759207" y="3049873"/>
                </a:cubicBezTo>
                <a:cubicBezTo>
                  <a:pt x="5751532" y="3041345"/>
                  <a:pt x="5743857" y="3032707"/>
                  <a:pt x="5736155" y="3024042"/>
                </a:cubicBezTo>
                <a:close/>
                <a:moveTo>
                  <a:pt x="5726664" y="3013259"/>
                </a:moveTo>
                <a:cubicBezTo>
                  <a:pt x="5718246" y="3003685"/>
                  <a:pt x="5709801" y="2994030"/>
                  <a:pt x="5701356" y="2984291"/>
                </a:cubicBezTo>
                <a:cubicBezTo>
                  <a:pt x="5695524" y="2972903"/>
                  <a:pt x="5689665" y="2961514"/>
                  <a:pt x="5683887" y="2950125"/>
                </a:cubicBezTo>
                <a:cubicBezTo>
                  <a:pt x="5691755" y="2960249"/>
                  <a:pt x="5699595" y="2970317"/>
                  <a:pt x="5707435" y="2980248"/>
                </a:cubicBezTo>
                <a:cubicBezTo>
                  <a:pt x="5713790" y="2991279"/>
                  <a:pt x="5720199" y="3002282"/>
                  <a:pt x="5726664" y="3013259"/>
                </a:cubicBezTo>
                <a:close/>
                <a:moveTo>
                  <a:pt x="5677368" y="2937196"/>
                </a:moveTo>
                <a:cubicBezTo>
                  <a:pt x="5672279" y="2927128"/>
                  <a:pt x="5667190" y="2917032"/>
                  <a:pt x="5662156" y="2906936"/>
                </a:cubicBezTo>
                <a:cubicBezTo>
                  <a:pt x="5668373" y="2915932"/>
                  <a:pt x="5674590" y="2924844"/>
                  <a:pt x="5680779" y="2933675"/>
                </a:cubicBezTo>
                <a:cubicBezTo>
                  <a:pt x="5686419" y="2943606"/>
                  <a:pt x="5692057" y="2953537"/>
                  <a:pt x="5697752" y="2963467"/>
                </a:cubicBezTo>
                <a:cubicBezTo>
                  <a:pt x="5690985" y="2954802"/>
                  <a:pt x="5684190" y="2946054"/>
                  <a:pt x="5677368" y="2937196"/>
                </a:cubicBezTo>
                <a:close/>
                <a:moveTo>
                  <a:pt x="5668400" y="2925560"/>
                </a:moveTo>
                <a:cubicBezTo>
                  <a:pt x="5660725" y="2915546"/>
                  <a:pt x="5652995" y="2905423"/>
                  <a:pt x="5645265" y="2895190"/>
                </a:cubicBezTo>
                <a:cubicBezTo>
                  <a:pt x="5640121" y="2883471"/>
                  <a:pt x="5635031" y="2871752"/>
                  <a:pt x="5629942" y="2860033"/>
                </a:cubicBezTo>
                <a:cubicBezTo>
                  <a:pt x="5637067" y="2870487"/>
                  <a:pt x="5644137" y="2880803"/>
                  <a:pt x="5651179" y="2891063"/>
                </a:cubicBezTo>
                <a:cubicBezTo>
                  <a:pt x="5656901" y="2902562"/>
                  <a:pt x="5662623" y="2914061"/>
                  <a:pt x="5668400" y="2925560"/>
                </a:cubicBezTo>
                <a:close/>
                <a:moveTo>
                  <a:pt x="5624055" y="2846444"/>
                </a:moveTo>
                <a:cubicBezTo>
                  <a:pt x="5619681" y="2836293"/>
                  <a:pt x="5615335" y="2826170"/>
                  <a:pt x="5610988" y="2816019"/>
                </a:cubicBezTo>
                <a:cubicBezTo>
                  <a:pt x="5616655" y="2825317"/>
                  <a:pt x="5622240" y="2834477"/>
                  <a:pt x="5627824" y="2843610"/>
                </a:cubicBezTo>
                <a:cubicBezTo>
                  <a:pt x="5632666" y="2853541"/>
                  <a:pt x="5637535" y="2863527"/>
                  <a:pt x="5642459" y="2873485"/>
                </a:cubicBezTo>
                <a:cubicBezTo>
                  <a:pt x="5636352" y="2864545"/>
                  <a:pt x="5630218" y="2855522"/>
                  <a:pt x="5624055" y="2846444"/>
                </a:cubicBezTo>
                <a:close/>
                <a:moveTo>
                  <a:pt x="5615775" y="2834175"/>
                </a:moveTo>
                <a:cubicBezTo>
                  <a:pt x="5608898" y="2823969"/>
                  <a:pt x="5601966" y="2813626"/>
                  <a:pt x="5595033" y="2803227"/>
                </a:cubicBezTo>
                <a:cubicBezTo>
                  <a:pt x="5590632" y="2791398"/>
                  <a:pt x="5586258" y="2779514"/>
                  <a:pt x="5581884" y="2767631"/>
                </a:cubicBezTo>
                <a:cubicBezTo>
                  <a:pt x="5588239" y="2778249"/>
                  <a:pt x="5594538" y="2788730"/>
                  <a:pt x="5600783" y="2799128"/>
                </a:cubicBezTo>
                <a:cubicBezTo>
                  <a:pt x="5605762" y="2810792"/>
                  <a:pt x="5610741" y="2822484"/>
                  <a:pt x="5615775" y="2834175"/>
                </a:cubicBezTo>
                <a:close/>
                <a:moveTo>
                  <a:pt x="5576685" y="2753546"/>
                </a:moveTo>
                <a:cubicBezTo>
                  <a:pt x="5572944" y="2743381"/>
                  <a:pt x="5569230" y="2733170"/>
                  <a:pt x="5565489" y="2722956"/>
                </a:cubicBezTo>
                <a:cubicBezTo>
                  <a:pt x="5570440" y="2732290"/>
                  <a:pt x="5575419" y="2741621"/>
                  <a:pt x="5580426" y="2750988"/>
                </a:cubicBezTo>
                <a:cubicBezTo>
                  <a:pt x="5584635" y="2761001"/>
                  <a:pt x="5588871" y="2771014"/>
                  <a:pt x="5593108" y="2781000"/>
                </a:cubicBezTo>
                <a:cubicBezTo>
                  <a:pt x="5587661" y="2771949"/>
                  <a:pt x="5582187" y="2762789"/>
                  <a:pt x="5576685" y="2753546"/>
                </a:cubicBezTo>
                <a:close/>
                <a:moveTo>
                  <a:pt x="5569065" y="2740749"/>
                </a:moveTo>
                <a:cubicBezTo>
                  <a:pt x="5565214" y="2734259"/>
                  <a:pt x="5561362" y="2727753"/>
                  <a:pt x="5557456" y="2721170"/>
                </a:cubicBezTo>
                <a:cubicBezTo>
                  <a:pt x="5555118" y="2717162"/>
                  <a:pt x="5552752" y="2713146"/>
                  <a:pt x="5550414" y="2709133"/>
                </a:cubicBezTo>
                <a:cubicBezTo>
                  <a:pt x="5546673" y="2697210"/>
                  <a:pt x="5542904" y="2685263"/>
                  <a:pt x="5539162" y="2673272"/>
                </a:cubicBezTo>
                <a:cubicBezTo>
                  <a:pt x="5544774" y="2683923"/>
                  <a:pt x="5550441" y="2694627"/>
                  <a:pt x="5556136" y="2705339"/>
                </a:cubicBezTo>
                <a:cubicBezTo>
                  <a:pt x="5560454" y="2717179"/>
                  <a:pt x="5564746" y="2728975"/>
                  <a:pt x="5569065" y="2740749"/>
                </a:cubicBezTo>
                <a:close/>
                <a:moveTo>
                  <a:pt x="5541253" y="2671330"/>
                </a:moveTo>
                <a:cubicBezTo>
                  <a:pt x="5539025" y="2667101"/>
                  <a:pt x="5536824" y="2662871"/>
                  <a:pt x="5534596" y="2658642"/>
                </a:cubicBezTo>
                <a:cubicBezTo>
                  <a:pt x="5531433" y="2648448"/>
                  <a:pt x="5528241" y="2638239"/>
                  <a:pt x="5525050" y="2627992"/>
                </a:cubicBezTo>
                <a:cubicBezTo>
                  <a:pt x="5529424" y="2637353"/>
                  <a:pt x="5533853" y="2646745"/>
                  <a:pt x="5538255" y="2656147"/>
                </a:cubicBezTo>
                <a:cubicBezTo>
                  <a:pt x="5541941" y="2666284"/>
                  <a:pt x="5545600" y="2676400"/>
                  <a:pt x="5549286" y="2686490"/>
                </a:cubicBezTo>
                <a:cubicBezTo>
                  <a:pt x="5546618" y="2681439"/>
                  <a:pt x="5543922" y="2676366"/>
                  <a:pt x="5541253" y="2671330"/>
                </a:cubicBezTo>
                <a:close/>
                <a:moveTo>
                  <a:pt x="5527471" y="2645047"/>
                </a:moveTo>
                <a:cubicBezTo>
                  <a:pt x="5521887" y="2634363"/>
                  <a:pt x="5516330" y="2623667"/>
                  <a:pt x="5510746" y="2612956"/>
                </a:cubicBezTo>
                <a:cubicBezTo>
                  <a:pt x="5509563" y="2608444"/>
                  <a:pt x="5508380" y="2603957"/>
                  <a:pt x="5507169" y="2599435"/>
                </a:cubicBezTo>
                <a:cubicBezTo>
                  <a:pt x="5505216" y="2591944"/>
                  <a:pt x="5503236" y="2584415"/>
                  <a:pt x="5501228" y="2576864"/>
                </a:cubicBezTo>
                <a:cubicBezTo>
                  <a:pt x="5506317" y="2587774"/>
                  <a:pt x="5511351" y="2598621"/>
                  <a:pt x="5516385" y="2609440"/>
                </a:cubicBezTo>
                <a:cubicBezTo>
                  <a:pt x="5520099" y="2621340"/>
                  <a:pt x="5523785" y="2633216"/>
                  <a:pt x="5527471" y="2645047"/>
                </a:cubicBezTo>
                <a:close/>
                <a:moveTo>
                  <a:pt x="5490664" y="2547531"/>
                </a:moveTo>
                <a:cubicBezTo>
                  <a:pt x="5485658" y="2536755"/>
                  <a:pt x="5480678" y="2525994"/>
                  <a:pt x="5475727" y="2515254"/>
                </a:cubicBezTo>
                <a:cubicBezTo>
                  <a:pt x="5473086" y="2503189"/>
                  <a:pt x="5470417" y="2491082"/>
                  <a:pt x="5467749" y="2478956"/>
                </a:cubicBezTo>
                <a:cubicBezTo>
                  <a:pt x="5470692" y="2486117"/>
                  <a:pt x="5473636" y="2493316"/>
                  <a:pt x="5476579" y="2500452"/>
                </a:cubicBezTo>
                <a:cubicBezTo>
                  <a:pt x="5478120" y="2504201"/>
                  <a:pt x="5479633" y="2507912"/>
                  <a:pt x="5481174" y="2511656"/>
                </a:cubicBezTo>
                <a:cubicBezTo>
                  <a:pt x="5484365" y="2523658"/>
                  <a:pt x="5487528" y="2535614"/>
                  <a:pt x="5490664" y="2547531"/>
                </a:cubicBezTo>
                <a:close/>
                <a:moveTo>
                  <a:pt x="5464283" y="2463317"/>
                </a:moveTo>
                <a:cubicBezTo>
                  <a:pt x="5462027" y="2453172"/>
                  <a:pt x="5459771" y="2443018"/>
                  <a:pt x="5457516" y="2432854"/>
                </a:cubicBezTo>
                <a:cubicBezTo>
                  <a:pt x="5460927" y="2442232"/>
                  <a:pt x="5464310" y="2451601"/>
                  <a:pt x="5467694" y="2460949"/>
                </a:cubicBezTo>
                <a:cubicBezTo>
                  <a:pt x="5470390" y="2471064"/>
                  <a:pt x="5473086" y="2481171"/>
                  <a:pt x="5475782" y="2491267"/>
                </a:cubicBezTo>
                <a:cubicBezTo>
                  <a:pt x="5471958" y="2481977"/>
                  <a:pt x="5468107" y="2472648"/>
                  <a:pt x="5464283" y="2463317"/>
                </a:cubicBezTo>
                <a:close/>
                <a:moveTo>
                  <a:pt x="5458176" y="2448435"/>
                </a:moveTo>
                <a:cubicBezTo>
                  <a:pt x="5453747" y="2437709"/>
                  <a:pt x="5449291" y="2426920"/>
                  <a:pt x="5444862" y="2416145"/>
                </a:cubicBezTo>
                <a:cubicBezTo>
                  <a:pt x="5442688" y="2404110"/>
                  <a:pt x="5440488" y="2392066"/>
                  <a:pt x="5438315" y="2380020"/>
                </a:cubicBezTo>
                <a:cubicBezTo>
                  <a:pt x="5442276" y="2390908"/>
                  <a:pt x="5446237" y="2401777"/>
                  <a:pt x="5450171" y="2412627"/>
                </a:cubicBezTo>
                <a:cubicBezTo>
                  <a:pt x="5452867" y="2424568"/>
                  <a:pt x="5455508" y="2436504"/>
                  <a:pt x="5458176" y="2448435"/>
                </a:cubicBezTo>
                <a:close/>
                <a:moveTo>
                  <a:pt x="5424945" y="2322919"/>
                </a:moveTo>
                <a:cubicBezTo>
                  <a:pt x="5426568" y="2331467"/>
                  <a:pt x="5428136" y="2340022"/>
                  <a:pt x="5429732" y="2348580"/>
                </a:cubicBezTo>
                <a:cubicBezTo>
                  <a:pt x="5425798" y="2337893"/>
                  <a:pt x="5421864" y="2327189"/>
                  <a:pt x="5417903" y="2316469"/>
                </a:cubicBezTo>
                <a:cubicBezTo>
                  <a:pt x="5416170" y="2304464"/>
                  <a:pt x="5414382" y="2292464"/>
                  <a:pt x="5412593" y="2280473"/>
                </a:cubicBezTo>
                <a:cubicBezTo>
                  <a:pt x="5416115" y="2291284"/>
                  <a:pt x="5419608" y="2302073"/>
                  <a:pt x="5423074" y="2312826"/>
                </a:cubicBezTo>
                <a:cubicBezTo>
                  <a:pt x="5423707" y="2316199"/>
                  <a:pt x="5424340" y="2319588"/>
                  <a:pt x="5424945" y="2322919"/>
                </a:cubicBezTo>
                <a:close/>
                <a:moveTo>
                  <a:pt x="5410173" y="2264127"/>
                </a:moveTo>
                <a:cubicBezTo>
                  <a:pt x="5408687" y="2254389"/>
                  <a:pt x="5407202" y="2244480"/>
                  <a:pt x="5405661" y="2234401"/>
                </a:cubicBezTo>
                <a:cubicBezTo>
                  <a:pt x="5408247" y="2243542"/>
                  <a:pt x="5410833" y="2252664"/>
                  <a:pt x="5413391" y="2261761"/>
                </a:cubicBezTo>
                <a:cubicBezTo>
                  <a:pt x="5415317" y="2271799"/>
                  <a:pt x="5417188" y="2281703"/>
                  <a:pt x="5419031" y="2291433"/>
                </a:cubicBezTo>
                <a:cubicBezTo>
                  <a:pt x="5416087" y="2282349"/>
                  <a:pt x="5413144" y="2273249"/>
                  <a:pt x="5410173" y="2264127"/>
                </a:cubicBezTo>
                <a:close/>
                <a:moveTo>
                  <a:pt x="5405001" y="2248389"/>
                </a:moveTo>
                <a:cubicBezTo>
                  <a:pt x="5401535" y="2237782"/>
                  <a:pt x="5398014" y="2227150"/>
                  <a:pt x="5394465" y="2216495"/>
                </a:cubicBezTo>
                <a:cubicBezTo>
                  <a:pt x="5393090" y="2204493"/>
                  <a:pt x="5391714" y="2192620"/>
                  <a:pt x="5390311" y="2180885"/>
                </a:cubicBezTo>
                <a:cubicBezTo>
                  <a:pt x="5393447" y="2191649"/>
                  <a:pt x="5396528" y="2202383"/>
                  <a:pt x="5399582" y="2213095"/>
                </a:cubicBezTo>
                <a:cubicBezTo>
                  <a:pt x="5401452" y="2225084"/>
                  <a:pt x="5403268" y="2236846"/>
                  <a:pt x="5405001" y="2248389"/>
                </a:cubicBezTo>
                <a:close/>
                <a:moveTo>
                  <a:pt x="5388303" y="2164272"/>
                </a:moveTo>
                <a:cubicBezTo>
                  <a:pt x="5387120" y="2154308"/>
                  <a:pt x="5385910" y="2144419"/>
                  <a:pt x="5384672" y="2134642"/>
                </a:cubicBezTo>
                <a:cubicBezTo>
                  <a:pt x="5386983" y="2143775"/>
                  <a:pt x="5389238" y="2152856"/>
                  <a:pt x="5391494" y="2161904"/>
                </a:cubicBezTo>
                <a:cubicBezTo>
                  <a:pt x="5393090" y="2171832"/>
                  <a:pt x="5394658" y="2181658"/>
                  <a:pt x="5396198" y="2191333"/>
                </a:cubicBezTo>
                <a:cubicBezTo>
                  <a:pt x="5393585" y="2182332"/>
                  <a:pt x="5390971" y="2173309"/>
                  <a:pt x="5388303" y="2164272"/>
                </a:cubicBezTo>
                <a:close/>
                <a:moveTo>
                  <a:pt x="5383572" y="2148058"/>
                </a:moveTo>
                <a:cubicBezTo>
                  <a:pt x="5380491" y="2137577"/>
                  <a:pt x="5377355" y="2127069"/>
                  <a:pt x="5374191" y="2116547"/>
                </a:cubicBezTo>
                <a:cubicBezTo>
                  <a:pt x="5373146" y="2104682"/>
                  <a:pt x="5372100" y="2092919"/>
                  <a:pt x="5371027" y="2081308"/>
                </a:cubicBezTo>
                <a:cubicBezTo>
                  <a:pt x="5373778" y="2091896"/>
                  <a:pt x="5376502" y="2102437"/>
                  <a:pt x="5379170" y="2112932"/>
                </a:cubicBezTo>
                <a:cubicBezTo>
                  <a:pt x="5380655" y="2124508"/>
                  <a:pt x="5382114" y="2136224"/>
                  <a:pt x="5383572" y="2148058"/>
                </a:cubicBezTo>
                <a:close/>
                <a:moveTo>
                  <a:pt x="5369432" y="2064384"/>
                </a:moveTo>
                <a:cubicBezTo>
                  <a:pt x="5368524" y="2054778"/>
                  <a:pt x="5367616" y="2045230"/>
                  <a:pt x="5366681" y="2035789"/>
                </a:cubicBezTo>
                <a:cubicBezTo>
                  <a:pt x="5368662" y="2044608"/>
                  <a:pt x="5370615" y="2053386"/>
                  <a:pt x="5372513" y="2062109"/>
                </a:cubicBezTo>
                <a:cubicBezTo>
                  <a:pt x="5373806" y="2071575"/>
                  <a:pt x="5375071" y="2081118"/>
                  <a:pt x="5376309" y="2090754"/>
                </a:cubicBezTo>
                <a:cubicBezTo>
                  <a:pt x="5374054" y="2081993"/>
                  <a:pt x="5371770" y="2073203"/>
                  <a:pt x="5369432" y="2064384"/>
                </a:cubicBezTo>
                <a:close/>
                <a:moveTo>
                  <a:pt x="5365113" y="2048002"/>
                </a:moveTo>
                <a:cubicBezTo>
                  <a:pt x="5362335" y="2037593"/>
                  <a:pt x="5359529" y="2027148"/>
                  <a:pt x="5356695" y="2016670"/>
                </a:cubicBezTo>
                <a:cubicBezTo>
                  <a:pt x="5355952" y="2005039"/>
                  <a:pt x="5355182" y="1993482"/>
                  <a:pt x="5354412" y="1982055"/>
                </a:cubicBezTo>
                <a:cubicBezTo>
                  <a:pt x="5356888" y="1992665"/>
                  <a:pt x="5359308" y="2003226"/>
                  <a:pt x="5361702" y="2013726"/>
                </a:cubicBezTo>
                <a:cubicBezTo>
                  <a:pt x="5362857" y="2025024"/>
                  <a:pt x="5363985" y="2036471"/>
                  <a:pt x="5365113" y="2048002"/>
                </a:cubicBezTo>
                <a:close/>
                <a:moveTo>
                  <a:pt x="5353174" y="1964859"/>
                </a:moveTo>
                <a:cubicBezTo>
                  <a:pt x="5352486" y="1955162"/>
                  <a:pt x="5351771" y="1945531"/>
                  <a:pt x="5351028" y="1935978"/>
                </a:cubicBezTo>
                <a:cubicBezTo>
                  <a:pt x="5352816" y="1944879"/>
                  <a:pt x="5354549" y="1953729"/>
                  <a:pt x="5356255" y="1962543"/>
                </a:cubicBezTo>
                <a:cubicBezTo>
                  <a:pt x="5357300" y="1972044"/>
                  <a:pt x="5358346" y="1981598"/>
                  <a:pt x="5359363" y="1991265"/>
                </a:cubicBezTo>
                <a:cubicBezTo>
                  <a:pt x="5357328" y="1982503"/>
                  <a:pt x="5355265" y="1973698"/>
                  <a:pt x="5353174" y="1964859"/>
                </a:cubicBezTo>
                <a:close/>
                <a:moveTo>
                  <a:pt x="5349185" y="1948120"/>
                </a:moveTo>
                <a:cubicBezTo>
                  <a:pt x="5346709" y="1937832"/>
                  <a:pt x="5344206" y="1927499"/>
                  <a:pt x="5341648" y="1917137"/>
                </a:cubicBezTo>
                <a:cubicBezTo>
                  <a:pt x="5341153" y="1905597"/>
                  <a:pt x="5340630" y="1894054"/>
                  <a:pt x="5340080" y="1882516"/>
                </a:cubicBezTo>
                <a:cubicBezTo>
                  <a:pt x="5342280" y="1892879"/>
                  <a:pt x="5344426" y="1903209"/>
                  <a:pt x="5346517" y="1913475"/>
                </a:cubicBezTo>
                <a:cubicBezTo>
                  <a:pt x="5347425" y="1924913"/>
                  <a:pt x="5348332" y="1936470"/>
                  <a:pt x="5349185" y="1948120"/>
                </a:cubicBezTo>
                <a:close/>
                <a:moveTo>
                  <a:pt x="5339199" y="1865073"/>
                </a:moveTo>
                <a:cubicBezTo>
                  <a:pt x="5338704" y="1855497"/>
                  <a:pt x="5338182" y="1845924"/>
                  <a:pt x="5337659" y="1836353"/>
                </a:cubicBezTo>
                <a:cubicBezTo>
                  <a:pt x="5339144" y="1844782"/>
                  <a:pt x="5340630" y="1853263"/>
                  <a:pt x="5342088" y="1861810"/>
                </a:cubicBezTo>
                <a:cubicBezTo>
                  <a:pt x="5342968" y="1871375"/>
                  <a:pt x="5343794" y="1881003"/>
                  <a:pt x="5344619" y="1890711"/>
                </a:cubicBezTo>
                <a:cubicBezTo>
                  <a:pt x="5342858" y="1882200"/>
                  <a:pt x="5341043" y="1873648"/>
                  <a:pt x="5339199" y="1865073"/>
                </a:cubicBezTo>
                <a:close/>
                <a:moveTo>
                  <a:pt x="5335568" y="1848309"/>
                </a:moveTo>
                <a:cubicBezTo>
                  <a:pt x="5322584" y="1788628"/>
                  <a:pt x="5308087" y="1727660"/>
                  <a:pt x="5291829" y="1666439"/>
                </a:cubicBezTo>
                <a:cubicBezTo>
                  <a:pt x="5238461" y="1463735"/>
                  <a:pt x="5164517" y="1291436"/>
                  <a:pt x="5072087" y="1154317"/>
                </a:cubicBezTo>
                <a:cubicBezTo>
                  <a:pt x="4960978" y="989480"/>
                  <a:pt x="4819086" y="869067"/>
                  <a:pt x="4650401" y="796424"/>
                </a:cubicBezTo>
                <a:cubicBezTo>
                  <a:pt x="4464495" y="716368"/>
                  <a:pt x="4252703" y="674653"/>
                  <a:pt x="4002948" y="668901"/>
                </a:cubicBezTo>
                <a:cubicBezTo>
                  <a:pt x="3942043" y="667495"/>
                  <a:pt x="3881221" y="668273"/>
                  <a:pt x="3820784" y="670639"/>
                </a:cubicBezTo>
                <a:cubicBezTo>
                  <a:pt x="3812118" y="655344"/>
                  <a:pt x="3803398" y="640090"/>
                  <a:pt x="3794595" y="624886"/>
                </a:cubicBezTo>
                <a:cubicBezTo>
                  <a:pt x="4069878" y="603344"/>
                  <a:pt x="4374376" y="613544"/>
                  <a:pt x="4646907" y="723635"/>
                </a:cubicBezTo>
                <a:cubicBezTo>
                  <a:pt x="4964912" y="852100"/>
                  <a:pt x="5180968" y="1147481"/>
                  <a:pt x="5289023" y="1601575"/>
                </a:cubicBezTo>
                <a:cubicBezTo>
                  <a:pt x="5305336" y="1669630"/>
                  <a:pt x="5320053" y="1739511"/>
                  <a:pt x="5333588" y="1813744"/>
                </a:cubicBezTo>
                <a:cubicBezTo>
                  <a:pt x="5334275" y="1825262"/>
                  <a:pt x="5334963" y="1836783"/>
                  <a:pt x="5335568" y="1848309"/>
                </a:cubicBezTo>
                <a:close/>
                <a:moveTo>
                  <a:pt x="5291691" y="1600934"/>
                </a:moveTo>
                <a:cubicBezTo>
                  <a:pt x="5242395" y="1393777"/>
                  <a:pt x="5170322" y="1218047"/>
                  <a:pt x="5077424" y="1078617"/>
                </a:cubicBezTo>
                <a:cubicBezTo>
                  <a:pt x="4966150" y="911544"/>
                  <a:pt x="4821645" y="791253"/>
                  <a:pt x="4647925" y="721083"/>
                </a:cubicBezTo>
                <a:cubicBezTo>
                  <a:pt x="4457095" y="644000"/>
                  <a:pt x="4239114" y="608601"/>
                  <a:pt x="3981574" y="612892"/>
                </a:cubicBezTo>
                <a:cubicBezTo>
                  <a:pt x="3918441" y="613943"/>
                  <a:pt x="3855555" y="617302"/>
                  <a:pt x="3793110" y="622333"/>
                </a:cubicBezTo>
                <a:cubicBezTo>
                  <a:pt x="3784224" y="606967"/>
                  <a:pt x="3775229" y="591661"/>
                  <a:pt x="3766123" y="576429"/>
                </a:cubicBezTo>
                <a:cubicBezTo>
                  <a:pt x="4068145" y="540018"/>
                  <a:pt x="4368516" y="543300"/>
                  <a:pt x="4644486" y="648316"/>
                </a:cubicBezTo>
                <a:cubicBezTo>
                  <a:pt x="4972587" y="771944"/>
                  <a:pt x="5189385" y="1070607"/>
                  <a:pt x="5288885" y="1536004"/>
                </a:cubicBezTo>
                <a:cubicBezTo>
                  <a:pt x="5304483" y="1608609"/>
                  <a:pt x="5318100" y="1683038"/>
                  <a:pt x="5330149" y="1762137"/>
                </a:cubicBezTo>
                <a:cubicBezTo>
                  <a:pt x="5330837" y="1771630"/>
                  <a:pt x="5331469" y="1781126"/>
                  <a:pt x="5332102" y="1790625"/>
                </a:cubicBezTo>
                <a:cubicBezTo>
                  <a:pt x="5319723" y="1724705"/>
                  <a:pt x="5306354" y="1662087"/>
                  <a:pt x="5291691" y="1600934"/>
                </a:cubicBezTo>
                <a:close/>
                <a:moveTo>
                  <a:pt x="3790084" y="622586"/>
                </a:moveTo>
                <a:cubicBezTo>
                  <a:pt x="3768654" y="624333"/>
                  <a:pt x="3747252" y="626278"/>
                  <a:pt x="3725960" y="628391"/>
                </a:cubicBezTo>
                <a:cubicBezTo>
                  <a:pt x="3716359" y="614004"/>
                  <a:pt x="3706704" y="599677"/>
                  <a:pt x="3696966" y="585425"/>
                </a:cubicBezTo>
                <a:cubicBezTo>
                  <a:pt x="3719028" y="582349"/>
                  <a:pt x="3741090" y="579463"/>
                  <a:pt x="3763125" y="576787"/>
                </a:cubicBezTo>
                <a:cubicBezTo>
                  <a:pt x="3772203" y="591983"/>
                  <a:pt x="3781198" y="607253"/>
                  <a:pt x="3790084" y="622586"/>
                </a:cubicBezTo>
                <a:close/>
                <a:moveTo>
                  <a:pt x="3722851" y="628702"/>
                </a:moveTo>
                <a:cubicBezTo>
                  <a:pt x="3701477" y="630836"/>
                  <a:pt x="3680185" y="633142"/>
                  <a:pt x="3658948" y="635593"/>
                </a:cubicBezTo>
                <a:cubicBezTo>
                  <a:pt x="3648715" y="622207"/>
                  <a:pt x="3638371" y="608879"/>
                  <a:pt x="3627945" y="595625"/>
                </a:cubicBezTo>
                <a:cubicBezTo>
                  <a:pt x="3649925" y="592200"/>
                  <a:pt x="3671932" y="588932"/>
                  <a:pt x="3693912" y="585851"/>
                </a:cubicBezTo>
                <a:cubicBezTo>
                  <a:pt x="3703650" y="600065"/>
                  <a:pt x="3713306" y="614353"/>
                  <a:pt x="3722851" y="628702"/>
                </a:cubicBezTo>
                <a:close/>
                <a:moveTo>
                  <a:pt x="3625992" y="593149"/>
                </a:moveTo>
                <a:cubicBezTo>
                  <a:pt x="3615484" y="579804"/>
                  <a:pt x="3604865" y="566537"/>
                  <a:pt x="3594164" y="553365"/>
                </a:cubicBezTo>
                <a:cubicBezTo>
                  <a:pt x="3616859" y="548972"/>
                  <a:pt x="3639637" y="544747"/>
                  <a:pt x="3662469" y="540709"/>
                </a:cubicBezTo>
                <a:cubicBezTo>
                  <a:pt x="3672483" y="554821"/>
                  <a:pt x="3682386" y="569029"/>
                  <a:pt x="3692179" y="583317"/>
                </a:cubicBezTo>
                <a:cubicBezTo>
                  <a:pt x="3670117" y="586418"/>
                  <a:pt x="3648055" y="589705"/>
                  <a:pt x="3625992" y="593149"/>
                </a:cubicBezTo>
                <a:close/>
                <a:moveTo>
                  <a:pt x="3622884" y="593641"/>
                </a:moveTo>
                <a:cubicBezTo>
                  <a:pt x="3600739" y="597119"/>
                  <a:pt x="3578594" y="600753"/>
                  <a:pt x="3556449" y="604527"/>
                </a:cubicBezTo>
                <a:cubicBezTo>
                  <a:pt x="3545253" y="592192"/>
                  <a:pt x="3533975" y="579939"/>
                  <a:pt x="3522558" y="567775"/>
                </a:cubicBezTo>
                <a:cubicBezTo>
                  <a:pt x="3545308" y="563021"/>
                  <a:pt x="3568168" y="558408"/>
                  <a:pt x="3591083" y="553957"/>
                </a:cubicBezTo>
                <a:cubicBezTo>
                  <a:pt x="3601784" y="567095"/>
                  <a:pt x="3612375" y="580327"/>
                  <a:pt x="3622884" y="593641"/>
                </a:cubicBezTo>
                <a:close/>
                <a:moveTo>
                  <a:pt x="3520110" y="565148"/>
                </a:moveTo>
                <a:cubicBezTo>
                  <a:pt x="3508639" y="552936"/>
                  <a:pt x="3497030" y="540827"/>
                  <a:pt x="3485339" y="528830"/>
                </a:cubicBezTo>
                <a:cubicBezTo>
                  <a:pt x="3508831" y="523018"/>
                  <a:pt x="3532406" y="517340"/>
                  <a:pt x="3556064" y="511843"/>
                </a:cubicBezTo>
                <a:cubicBezTo>
                  <a:pt x="3567095" y="524847"/>
                  <a:pt x="3578017" y="537963"/>
                  <a:pt x="3588800" y="551184"/>
                </a:cubicBezTo>
                <a:cubicBezTo>
                  <a:pt x="3565720" y="555701"/>
                  <a:pt x="3542805" y="560367"/>
                  <a:pt x="3520110" y="565148"/>
                </a:cubicBezTo>
                <a:close/>
                <a:moveTo>
                  <a:pt x="3516946" y="565811"/>
                </a:moveTo>
                <a:cubicBezTo>
                  <a:pt x="3493812" y="570699"/>
                  <a:pt x="3470869" y="575697"/>
                  <a:pt x="3448201" y="580773"/>
                </a:cubicBezTo>
                <a:cubicBezTo>
                  <a:pt x="3436070" y="569626"/>
                  <a:pt x="3423856" y="558573"/>
                  <a:pt x="3411504" y="547633"/>
                </a:cubicBezTo>
                <a:cubicBezTo>
                  <a:pt x="3434970" y="541501"/>
                  <a:pt x="3458572" y="535479"/>
                  <a:pt x="3482258" y="529600"/>
                </a:cubicBezTo>
                <a:cubicBezTo>
                  <a:pt x="3493921" y="541561"/>
                  <a:pt x="3505503" y="553635"/>
                  <a:pt x="3516946" y="565811"/>
                </a:cubicBezTo>
                <a:close/>
                <a:moveTo>
                  <a:pt x="3409001" y="545440"/>
                </a:moveTo>
                <a:cubicBezTo>
                  <a:pt x="3309858" y="457818"/>
                  <a:pt x="3203206" y="377404"/>
                  <a:pt x="3083074" y="312846"/>
                </a:cubicBezTo>
                <a:cubicBezTo>
                  <a:pt x="2919120" y="224732"/>
                  <a:pt x="2744983" y="223087"/>
                  <a:pt x="2552849" y="308290"/>
                </a:cubicBezTo>
                <a:cubicBezTo>
                  <a:pt x="2566787" y="294340"/>
                  <a:pt x="2580913" y="280561"/>
                  <a:pt x="2595202" y="267008"/>
                </a:cubicBezTo>
                <a:cubicBezTo>
                  <a:pt x="2802180" y="160993"/>
                  <a:pt x="2987810" y="161125"/>
                  <a:pt x="3161695" y="267156"/>
                </a:cubicBezTo>
                <a:cubicBezTo>
                  <a:pt x="3280451" y="339560"/>
                  <a:pt x="3384298" y="429542"/>
                  <a:pt x="3480030" y="527314"/>
                </a:cubicBezTo>
                <a:cubicBezTo>
                  <a:pt x="3456262" y="533226"/>
                  <a:pt x="3432576" y="539278"/>
                  <a:pt x="3409001" y="545440"/>
                </a:cubicBezTo>
                <a:close/>
                <a:moveTo>
                  <a:pt x="3081781" y="315269"/>
                </a:moveTo>
                <a:cubicBezTo>
                  <a:pt x="3201115" y="379404"/>
                  <a:pt x="3307163" y="459254"/>
                  <a:pt x="3405783" y="546279"/>
                </a:cubicBezTo>
                <a:cubicBezTo>
                  <a:pt x="3381960" y="552526"/>
                  <a:pt x="3358219" y="558881"/>
                  <a:pt x="3334644" y="565318"/>
                </a:cubicBezTo>
                <a:cubicBezTo>
                  <a:pt x="3232696" y="488051"/>
                  <a:pt x="3123842" y="417402"/>
                  <a:pt x="3002995" y="360888"/>
                </a:cubicBezTo>
                <a:cubicBezTo>
                  <a:pt x="2848119" y="288456"/>
                  <a:pt x="2684193" y="287273"/>
                  <a:pt x="2504749" y="357710"/>
                </a:cubicBezTo>
                <a:cubicBezTo>
                  <a:pt x="2518781" y="342935"/>
                  <a:pt x="2533028" y="328248"/>
                  <a:pt x="2547460" y="313715"/>
                </a:cubicBezTo>
                <a:cubicBezTo>
                  <a:pt x="2741360" y="225945"/>
                  <a:pt x="2916782" y="226602"/>
                  <a:pt x="3081781" y="315269"/>
                </a:cubicBezTo>
                <a:close/>
                <a:moveTo>
                  <a:pt x="2498738" y="360068"/>
                </a:moveTo>
                <a:cubicBezTo>
                  <a:pt x="2482566" y="366549"/>
                  <a:pt x="2466267" y="373611"/>
                  <a:pt x="2449838" y="381250"/>
                </a:cubicBezTo>
                <a:cubicBezTo>
                  <a:pt x="2463896" y="367575"/>
                  <a:pt x="2478131" y="354038"/>
                  <a:pt x="2492527" y="340690"/>
                </a:cubicBezTo>
                <a:cubicBezTo>
                  <a:pt x="2508609" y="332193"/>
                  <a:pt x="2524564" y="324270"/>
                  <a:pt x="2540393" y="316945"/>
                </a:cubicBezTo>
                <a:cubicBezTo>
                  <a:pt x="2526319" y="331203"/>
                  <a:pt x="2512430" y="345598"/>
                  <a:pt x="2498738" y="360068"/>
                </a:cubicBezTo>
                <a:close/>
                <a:moveTo>
                  <a:pt x="2494232" y="364841"/>
                </a:moveTo>
                <a:cubicBezTo>
                  <a:pt x="2480120" y="379819"/>
                  <a:pt x="2466226" y="394856"/>
                  <a:pt x="2452551" y="409881"/>
                </a:cubicBezTo>
                <a:cubicBezTo>
                  <a:pt x="2435341" y="415977"/>
                  <a:pt x="2418203" y="422618"/>
                  <a:pt x="2401145" y="429765"/>
                </a:cubicBezTo>
                <a:cubicBezTo>
                  <a:pt x="2415169" y="415485"/>
                  <a:pt x="2429402" y="401257"/>
                  <a:pt x="2443814" y="387148"/>
                </a:cubicBezTo>
                <a:cubicBezTo>
                  <a:pt x="2460754" y="379112"/>
                  <a:pt x="2477567" y="371641"/>
                  <a:pt x="2494232" y="364841"/>
                </a:cubicBezTo>
                <a:close/>
                <a:moveTo>
                  <a:pt x="2389475" y="437767"/>
                </a:moveTo>
                <a:cubicBezTo>
                  <a:pt x="2375047" y="452578"/>
                  <a:pt x="2360841" y="467416"/>
                  <a:pt x="2346867" y="482202"/>
                </a:cubicBezTo>
                <a:cubicBezTo>
                  <a:pt x="2329602" y="488854"/>
                  <a:pt x="2312178" y="496133"/>
                  <a:pt x="2294621" y="503921"/>
                </a:cubicBezTo>
                <a:cubicBezTo>
                  <a:pt x="2308984" y="489740"/>
                  <a:pt x="2323525" y="475603"/>
                  <a:pt x="2338237" y="461579"/>
                </a:cubicBezTo>
                <a:cubicBezTo>
                  <a:pt x="2355235" y="453175"/>
                  <a:pt x="2372315" y="445219"/>
                  <a:pt x="2389475" y="437767"/>
                </a:cubicBezTo>
                <a:close/>
                <a:moveTo>
                  <a:pt x="2287788" y="506947"/>
                </a:moveTo>
                <a:cubicBezTo>
                  <a:pt x="2271200" y="514426"/>
                  <a:pt x="2254475" y="522432"/>
                  <a:pt x="2237617" y="530921"/>
                </a:cubicBezTo>
                <a:cubicBezTo>
                  <a:pt x="2251930" y="517730"/>
                  <a:pt x="2266383" y="504650"/>
                  <a:pt x="2280971" y="491715"/>
                </a:cubicBezTo>
                <a:cubicBezTo>
                  <a:pt x="2297345" y="482587"/>
                  <a:pt x="2313806" y="473845"/>
                  <a:pt x="2330347" y="465518"/>
                </a:cubicBezTo>
                <a:cubicBezTo>
                  <a:pt x="2315966" y="479278"/>
                  <a:pt x="2301779" y="493107"/>
                  <a:pt x="2287788" y="506947"/>
                </a:cubicBezTo>
                <a:close/>
                <a:moveTo>
                  <a:pt x="2282110" y="512559"/>
                </a:moveTo>
                <a:cubicBezTo>
                  <a:pt x="2267558" y="527009"/>
                  <a:pt x="2253237" y="541451"/>
                  <a:pt x="2239149" y="555806"/>
                </a:cubicBezTo>
                <a:cubicBezTo>
                  <a:pt x="2221709" y="563018"/>
                  <a:pt x="2204117" y="570776"/>
                  <a:pt x="2186376" y="579040"/>
                </a:cubicBezTo>
                <a:cubicBezTo>
                  <a:pt x="2200824" y="565236"/>
                  <a:pt x="2215417" y="551473"/>
                  <a:pt x="2230162" y="537804"/>
                </a:cubicBezTo>
                <a:cubicBezTo>
                  <a:pt x="2247625" y="528855"/>
                  <a:pt x="2264942" y="520426"/>
                  <a:pt x="2282110" y="512559"/>
                </a:cubicBezTo>
                <a:close/>
                <a:moveTo>
                  <a:pt x="2178624" y="582638"/>
                </a:moveTo>
                <a:cubicBezTo>
                  <a:pt x="2164600" y="589273"/>
                  <a:pt x="2150482" y="596230"/>
                  <a:pt x="2136263" y="603517"/>
                </a:cubicBezTo>
                <a:cubicBezTo>
                  <a:pt x="2133625" y="604871"/>
                  <a:pt x="2130992" y="606268"/>
                  <a:pt x="2128357" y="607638"/>
                </a:cubicBezTo>
                <a:cubicBezTo>
                  <a:pt x="2142692" y="594805"/>
                  <a:pt x="2157153" y="582044"/>
                  <a:pt x="2171752" y="569403"/>
                </a:cubicBezTo>
                <a:cubicBezTo>
                  <a:pt x="2188151" y="560067"/>
                  <a:pt x="2204617" y="551049"/>
                  <a:pt x="2221153" y="542422"/>
                </a:cubicBezTo>
                <a:cubicBezTo>
                  <a:pt x="2206840" y="555764"/>
                  <a:pt x="2192656" y="569183"/>
                  <a:pt x="2178624" y="582638"/>
                </a:cubicBezTo>
                <a:close/>
                <a:moveTo>
                  <a:pt x="2170886" y="590087"/>
                </a:moveTo>
                <a:cubicBezTo>
                  <a:pt x="2156691" y="603759"/>
                  <a:pt x="2142642" y="617445"/>
                  <a:pt x="2128745" y="631098"/>
                </a:cubicBezTo>
                <a:cubicBezTo>
                  <a:pt x="2111158" y="638825"/>
                  <a:pt x="2093431" y="647001"/>
                  <a:pt x="2075537" y="655688"/>
                </a:cubicBezTo>
                <a:cubicBezTo>
                  <a:pt x="2089657" y="642646"/>
                  <a:pt x="2103921" y="629615"/>
                  <a:pt x="2118316" y="616642"/>
                </a:cubicBezTo>
                <a:cubicBezTo>
                  <a:pt x="2135757" y="607426"/>
                  <a:pt x="2153283" y="598560"/>
                  <a:pt x="2170886" y="590087"/>
                </a:cubicBezTo>
                <a:close/>
                <a:moveTo>
                  <a:pt x="2066915" y="659927"/>
                </a:moveTo>
                <a:cubicBezTo>
                  <a:pt x="2061661" y="662516"/>
                  <a:pt x="2056407" y="665102"/>
                  <a:pt x="2051128" y="667773"/>
                </a:cubicBezTo>
                <a:cubicBezTo>
                  <a:pt x="2039453" y="673679"/>
                  <a:pt x="2027803" y="679761"/>
                  <a:pt x="2016172" y="685973"/>
                </a:cubicBezTo>
                <a:cubicBezTo>
                  <a:pt x="2030031" y="673929"/>
                  <a:pt x="2044020" y="661927"/>
                  <a:pt x="2058118" y="650002"/>
                </a:cubicBezTo>
                <a:cubicBezTo>
                  <a:pt x="2074772" y="640363"/>
                  <a:pt x="2091511" y="631004"/>
                  <a:pt x="2108333" y="621968"/>
                </a:cubicBezTo>
                <a:cubicBezTo>
                  <a:pt x="2094397" y="634589"/>
                  <a:pt x="2080590" y="647254"/>
                  <a:pt x="2066915" y="659927"/>
                </a:cubicBezTo>
                <a:close/>
                <a:moveTo>
                  <a:pt x="2061700" y="664766"/>
                </a:moveTo>
                <a:cubicBezTo>
                  <a:pt x="2046086" y="679269"/>
                  <a:pt x="2030648" y="693761"/>
                  <a:pt x="2015386" y="708181"/>
                </a:cubicBezTo>
                <a:cubicBezTo>
                  <a:pt x="1999059" y="715732"/>
                  <a:pt x="1982617" y="723611"/>
                  <a:pt x="1966023" y="731905"/>
                </a:cubicBezTo>
                <a:cubicBezTo>
                  <a:pt x="1964477" y="732678"/>
                  <a:pt x="1962931" y="733478"/>
                  <a:pt x="1961385" y="734257"/>
                </a:cubicBezTo>
                <a:cubicBezTo>
                  <a:pt x="1977096" y="720238"/>
                  <a:pt x="1992979" y="706200"/>
                  <a:pt x="2009025" y="692201"/>
                </a:cubicBezTo>
                <a:cubicBezTo>
                  <a:pt x="2026518" y="682724"/>
                  <a:pt x="2044077" y="673569"/>
                  <a:pt x="2061700" y="664766"/>
                </a:cubicBezTo>
                <a:close/>
                <a:moveTo>
                  <a:pt x="1951837" y="739098"/>
                </a:moveTo>
                <a:cubicBezTo>
                  <a:pt x="1934616" y="747885"/>
                  <a:pt x="1917434" y="756979"/>
                  <a:pt x="1900293" y="766340"/>
                </a:cubicBezTo>
                <a:cubicBezTo>
                  <a:pt x="1915982" y="753111"/>
                  <a:pt x="1931813" y="739901"/>
                  <a:pt x="1947785" y="726766"/>
                </a:cubicBezTo>
                <a:cubicBezTo>
                  <a:pt x="1964453" y="716986"/>
                  <a:pt x="1981178" y="707446"/>
                  <a:pt x="1997970" y="698209"/>
                </a:cubicBezTo>
                <a:cubicBezTo>
                  <a:pt x="1982432" y="711831"/>
                  <a:pt x="1967055" y="725478"/>
                  <a:pt x="1951837" y="739098"/>
                </a:cubicBezTo>
                <a:close/>
                <a:moveTo>
                  <a:pt x="1944929" y="745285"/>
                </a:moveTo>
                <a:cubicBezTo>
                  <a:pt x="1929335" y="759273"/>
                  <a:pt x="1913910" y="773215"/>
                  <a:pt x="1898667" y="787052"/>
                </a:cubicBezTo>
                <a:cubicBezTo>
                  <a:pt x="1880316" y="795918"/>
                  <a:pt x="1862020" y="805079"/>
                  <a:pt x="1843787" y="814528"/>
                </a:cubicBezTo>
                <a:cubicBezTo>
                  <a:pt x="1859429" y="801060"/>
                  <a:pt x="1875224" y="787547"/>
                  <a:pt x="1891177" y="774040"/>
                </a:cubicBezTo>
                <a:cubicBezTo>
                  <a:pt x="1909027" y="764162"/>
                  <a:pt x="1926950" y="754575"/>
                  <a:pt x="1944929" y="745285"/>
                </a:cubicBezTo>
                <a:close/>
                <a:moveTo>
                  <a:pt x="1833042" y="820156"/>
                </a:moveTo>
                <a:cubicBezTo>
                  <a:pt x="1815645" y="829284"/>
                  <a:pt x="1798306" y="838651"/>
                  <a:pt x="1781025" y="848240"/>
                </a:cubicBezTo>
                <a:cubicBezTo>
                  <a:pt x="1796471" y="835627"/>
                  <a:pt x="1812074" y="822995"/>
                  <a:pt x="1827812" y="810391"/>
                </a:cubicBezTo>
                <a:cubicBezTo>
                  <a:pt x="1844725" y="800366"/>
                  <a:pt x="1861698" y="790554"/>
                  <a:pt x="1878735" y="780989"/>
                </a:cubicBezTo>
                <a:cubicBezTo>
                  <a:pt x="1863360" y="794064"/>
                  <a:pt x="1848125" y="807139"/>
                  <a:pt x="1833042" y="820156"/>
                </a:cubicBezTo>
                <a:close/>
                <a:moveTo>
                  <a:pt x="1823818" y="828126"/>
                </a:moveTo>
                <a:cubicBezTo>
                  <a:pt x="1807706" y="842062"/>
                  <a:pt x="1791770" y="855921"/>
                  <a:pt x="1776013" y="869642"/>
                </a:cubicBezTo>
                <a:cubicBezTo>
                  <a:pt x="1757263" y="879028"/>
                  <a:pt x="1738573" y="888687"/>
                  <a:pt x="1719941" y="898574"/>
                </a:cubicBezTo>
                <a:cubicBezTo>
                  <a:pt x="1736078" y="885185"/>
                  <a:pt x="1752399" y="871700"/>
                  <a:pt x="1768899" y="858171"/>
                </a:cubicBezTo>
                <a:cubicBezTo>
                  <a:pt x="1787140" y="847910"/>
                  <a:pt x="1805448" y="837883"/>
                  <a:pt x="1823818" y="828126"/>
                </a:cubicBezTo>
                <a:close/>
                <a:moveTo>
                  <a:pt x="1707848" y="905038"/>
                </a:moveTo>
                <a:cubicBezTo>
                  <a:pt x="1690119" y="914553"/>
                  <a:pt x="1672442" y="924270"/>
                  <a:pt x="1654830" y="934170"/>
                </a:cubicBezTo>
                <a:cubicBezTo>
                  <a:pt x="1670695" y="921634"/>
                  <a:pt x="1686716" y="909049"/>
                  <a:pt x="1702886" y="896458"/>
                </a:cubicBezTo>
                <a:cubicBezTo>
                  <a:pt x="1720156" y="886156"/>
                  <a:pt x="1737495" y="876033"/>
                  <a:pt x="1754894" y="866113"/>
                </a:cubicBezTo>
                <a:cubicBezTo>
                  <a:pt x="1739044" y="879160"/>
                  <a:pt x="1723358" y="892150"/>
                  <a:pt x="1707848" y="905038"/>
                </a:cubicBezTo>
                <a:close/>
                <a:moveTo>
                  <a:pt x="1697260" y="913844"/>
                </a:moveTo>
                <a:cubicBezTo>
                  <a:pt x="1687214" y="922204"/>
                  <a:pt x="1677239" y="930517"/>
                  <a:pt x="1667347" y="938761"/>
                </a:cubicBezTo>
                <a:cubicBezTo>
                  <a:pt x="1647628" y="955195"/>
                  <a:pt x="1628430" y="971192"/>
                  <a:pt x="1609556" y="986825"/>
                </a:cubicBezTo>
                <a:cubicBezTo>
                  <a:pt x="1588855" y="997504"/>
                  <a:pt x="1568226" y="1008395"/>
                  <a:pt x="1547666" y="1019470"/>
                </a:cubicBezTo>
                <a:cubicBezTo>
                  <a:pt x="1556370" y="1012532"/>
                  <a:pt x="1565132" y="1005542"/>
                  <a:pt x="1574014" y="998453"/>
                </a:cubicBezTo>
                <a:cubicBezTo>
                  <a:pt x="1595994" y="980911"/>
                  <a:pt x="1618328" y="963090"/>
                  <a:pt x="1640985" y="945133"/>
                </a:cubicBezTo>
                <a:cubicBezTo>
                  <a:pt x="1659675" y="934495"/>
                  <a:pt x="1678436" y="924058"/>
                  <a:pt x="1697260" y="913844"/>
                </a:cubicBezTo>
                <a:close/>
                <a:moveTo>
                  <a:pt x="1572298" y="996299"/>
                </a:moveTo>
                <a:cubicBezTo>
                  <a:pt x="1559291" y="1006681"/>
                  <a:pt x="1546508" y="1016879"/>
                  <a:pt x="1533867" y="1026944"/>
                </a:cubicBezTo>
                <a:cubicBezTo>
                  <a:pt x="1513797" y="1037852"/>
                  <a:pt x="1493795" y="1048924"/>
                  <a:pt x="1473870" y="1060142"/>
                </a:cubicBezTo>
                <a:cubicBezTo>
                  <a:pt x="1475537" y="1058866"/>
                  <a:pt x="1477185" y="1057609"/>
                  <a:pt x="1478858" y="1056330"/>
                </a:cubicBezTo>
                <a:cubicBezTo>
                  <a:pt x="1509417" y="1032958"/>
                  <a:pt x="1540327" y="1009325"/>
                  <a:pt x="1571558" y="985695"/>
                </a:cubicBezTo>
                <a:cubicBezTo>
                  <a:pt x="1589318" y="975071"/>
                  <a:pt x="1607146" y="964587"/>
                  <a:pt x="1625041" y="954277"/>
                </a:cubicBezTo>
                <a:cubicBezTo>
                  <a:pt x="1607237" y="968419"/>
                  <a:pt x="1589645" y="982457"/>
                  <a:pt x="1572298" y="996299"/>
                </a:cubicBezTo>
                <a:close/>
                <a:moveTo>
                  <a:pt x="1521345" y="1036905"/>
                </a:moveTo>
                <a:cubicBezTo>
                  <a:pt x="1518047" y="1039527"/>
                  <a:pt x="1514776" y="1042118"/>
                  <a:pt x="1511500" y="1044718"/>
                </a:cubicBezTo>
                <a:cubicBezTo>
                  <a:pt x="1491801" y="1055097"/>
                  <a:pt x="1472173" y="1065685"/>
                  <a:pt x="1452595" y="1076403"/>
                </a:cubicBezTo>
                <a:cubicBezTo>
                  <a:pt x="1454394" y="1075027"/>
                  <a:pt x="1456185" y="1073660"/>
                  <a:pt x="1457992" y="1072279"/>
                </a:cubicBezTo>
                <a:cubicBezTo>
                  <a:pt x="1479028" y="1060329"/>
                  <a:pt x="1500147" y="1048525"/>
                  <a:pt x="1521345" y="1036905"/>
                </a:cubicBezTo>
                <a:close/>
                <a:moveTo>
                  <a:pt x="1436475" y="1085253"/>
                </a:moveTo>
                <a:cubicBezTo>
                  <a:pt x="1425554" y="1091288"/>
                  <a:pt x="1414654" y="1097381"/>
                  <a:pt x="1403772" y="1103505"/>
                </a:cubicBezTo>
                <a:cubicBezTo>
                  <a:pt x="1415848" y="1096457"/>
                  <a:pt x="1427955" y="1089453"/>
                  <a:pt x="1440089" y="1082496"/>
                </a:cubicBezTo>
                <a:cubicBezTo>
                  <a:pt x="1438879" y="1083420"/>
                  <a:pt x="1437682" y="1084331"/>
                  <a:pt x="1436475" y="1085253"/>
                </a:cubicBezTo>
                <a:close/>
                <a:moveTo>
                  <a:pt x="1282292" y="1177122"/>
                </a:moveTo>
                <a:cubicBezTo>
                  <a:pt x="1300982" y="1166027"/>
                  <a:pt x="1319754" y="1155002"/>
                  <a:pt x="1338603" y="1144061"/>
                </a:cubicBezTo>
                <a:cubicBezTo>
                  <a:pt x="1319919" y="1157733"/>
                  <a:pt x="1301529" y="1171144"/>
                  <a:pt x="1283321" y="1184329"/>
                </a:cubicBezTo>
                <a:cubicBezTo>
                  <a:pt x="1264499" y="1194799"/>
                  <a:pt x="1245716" y="1205338"/>
                  <a:pt x="1226993" y="1215984"/>
                </a:cubicBezTo>
                <a:cubicBezTo>
                  <a:pt x="1245147" y="1203261"/>
                  <a:pt x="1263553" y="1190312"/>
                  <a:pt x="1282292" y="1177122"/>
                </a:cubicBezTo>
                <a:close/>
                <a:moveTo>
                  <a:pt x="1360621" y="1131347"/>
                </a:moveTo>
                <a:cubicBezTo>
                  <a:pt x="1380463" y="1119944"/>
                  <a:pt x="1400388" y="1108657"/>
                  <a:pt x="1420393" y="1097511"/>
                </a:cubicBezTo>
                <a:cubicBezTo>
                  <a:pt x="1401148" y="1112162"/>
                  <a:pt x="1382213" y="1126497"/>
                  <a:pt x="1363444" y="1140573"/>
                </a:cubicBezTo>
                <a:cubicBezTo>
                  <a:pt x="1343359" y="1151329"/>
                  <a:pt x="1323313" y="1162184"/>
                  <a:pt x="1303339" y="1173199"/>
                </a:cubicBezTo>
                <a:cubicBezTo>
                  <a:pt x="1322158" y="1159513"/>
                  <a:pt x="1341208" y="1145577"/>
                  <a:pt x="1360621" y="1131347"/>
                </a:cubicBezTo>
                <a:close/>
                <a:moveTo>
                  <a:pt x="1437052" y="1088270"/>
                </a:moveTo>
                <a:cubicBezTo>
                  <a:pt x="1457522" y="1076970"/>
                  <a:pt x="1478065" y="1065826"/>
                  <a:pt x="1498686" y="1054872"/>
                </a:cubicBezTo>
                <a:cubicBezTo>
                  <a:pt x="1479402" y="1070123"/>
                  <a:pt x="1460399" y="1085046"/>
                  <a:pt x="1441545" y="1099648"/>
                </a:cubicBezTo>
                <a:cubicBezTo>
                  <a:pt x="1420775" y="1110283"/>
                  <a:pt x="1400050" y="1121056"/>
                  <a:pt x="1379393" y="1132026"/>
                </a:cubicBezTo>
                <a:cubicBezTo>
                  <a:pt x="1398358" y="1117735"/>
                  <a:pt x="1417532" y="1103161"/>
                  <a:pt x="1437052" y="1088270"/>
                </a:cubicBezTo>
                <a:close/>
                <a:moveTo>
                  <a:pt x="1512034" y="1047810"/>
                </a:moveTo>
                <a:cubicBezTo>
                  <a:pt x="1532858" y="1036845"/>
                  <a:pt x="1553754" y="1026086"/>
                  <a:pt x="1574713" y="1015553"/>
                </a:cubicBezTo>
                <a:cubicBezTo>
                  <a:pt x="1564292" y="1024097"/>
                  <a:pt x="1553946" y="1032529"/>
                  <a:pt x="1543652" y="1040850"/>
                </a:cubicBezTo>
                <a:lnTo>
                  <a:pt x="1545383" y="1042990"/>
                </a:lnTo>
                <a:cubicBezTo>
                  <a:pt x="1558763" y="1032174"/>
                  <a:pt x="1572240" y="1021159"/>
                  <a:pt x="1585849" y="1009963"/>
                </a:cubicBezTo>
                <a:cubicBezTo>
                  <a:pt x="1606833" y="999512"/>
                  <a:pt x="1627882" y="989312"/>
                  <a:pt x="1648990" y="979370"/>
                </a:cubicBezTo>
                <a:cubicBezTo>
                  <a:pt x="1648181" y="980053"/>
                  <a:pt x="1647370" y="980749"/>
                  <a:pt x="1646561" y="981431"/>
                </a:cubicBezTo>
                <a:lnTo>
                  <a:pt x="1648338" y="983532"/>
                </a:lnTo>
                <a:cubicBezTo>
                  <a:pt x="1651705" y="980685"/>
                  <a:pt x="1655089" y="977811"/>
                  <a:pt x="1658472" y="974936"/>
                </a:cubicBezTo>
                <a:cubicBezTo>
                  <a:pt x="1863032" y="879466"/>
                  <a:pt x="2072954" y="809860"/>
                  <a:pt x="2282462" y="796190"/>
                </a:cubicBezTo>
                <a:cubicBezTo>
                  <a:pt x="2401554" y="788422"/>
                  <a:pt x="2519648" y="783795"/>
                  <a:pt x="2640968" y="782290"/>
                </a:cubicBezTo>
                <a:cubicBezTo>
                  <a:pt x="2618703" y="790119"/>
                  <a:pt x="2596461" y="798034"/>
                  <a:pt x="2574234" y="806000"/>
                </a:cubicBezTo>
                <a:cubicBezTo>
                  <a:pt x="2453519" y="814899"/>
                  <a:pt x="2330254" y="826690"/>
                  <a:pt x="2202210" y="841525"/>
                </a:cubicBezTo>
                <a:cubicBezTo>
                  <a:pt x="2003768" y="864520"/>
                  <a:pt x="1788197" y="932478"/>
                  <a:pt x="1543171" y="1049290"/>
                </a:cubicBezTo>
                <a:cubicBezTo>
                  <a:pt x="1513563" y="1063405"/>
                  <a:pt x="1484074" y="1077996"/>
                  <a:pt x="1454686" y="1092922"/>
                </a:cubicBezTo>
                <a:cubicBezTo>
                  <a:pt x="1473579" y="1078210"/>
                  <a:pt x="1492648" y="1063182"/>
                  <a:pt x="1512034" y="1047810"/>
                </a:cubicBezTo>
                <a:close/>
                <a:moveTo>
                  <a:pt x="2649590" y="782186"/>
                </a:moveTo>
                <a:cubicBezTo>
                  <a:pt x="2666755" y="781993"/>
                  <a:pt x="2683992" y="781869"/>
                  <a:pt x="2701304" y="781803"/>
                </a:cubicBezTo>
                <a:cubicBezTo>
                  <a:pt x="2680515" y="788279"/>
                  <a:pt x="2659647" y="794851"/>
                  <a:pt x="2638704" y="801508"/>
                </a:cubicBezTo>
                <a:cubicBezTo>
                  <a:pt x="2620694" y="802691"/>
                  <a:pt x="2602637" y="803929"/>
                  <a:pt x="2584520" y="805241"/>
                </a:cubicBezTo>
                <a:cubicBezTo>
                  <a:pt x="2606194" y="797492"/>
                  <a:pt x="2627882" y="789800"/>
                  <a:pt x="2649590" y="782186"/>
                </a:cubicBezTo>
                <a:close/>
                <a:moveTo>
                  <a:pt x="2710690" y="781767"/>
                </a:moveTo>
                <a:cubicBezTo>
                  <a:pt x="2727514" y="781726"/>
                  <a:pt x="2744427" y="781748"/>
                  <a:pt x="2761411" y="781822"/>
                </a:cubicBezTo>
                <a:cubicBezTo>
                  <a:pt x="2742292" y="786978"/>
                  <a:pt x="2723119" y="792202"/>
                  <a:pt x="2703887" y="797500"/>
                </a:cubicBezTo>
                <a:cubicBezTo>
                  <a:pt x="2686023" y="798523"/>
                  <a:pt x="2668125" y="799599"/>
                  <a:pt x="2650173" y="800749"/>
                </a:cubicBezTo>
                <a:cubicBezTo>
                  <a:pt x="2670419" y="794336"/>
                  <a:pt x="2690586" y="788012"/>
                  <a:pt x="2710690" y="781767"/>
                </a:cubicBezTo>
                <a:close/>
                <a:moveTo>
                  <a:pt x="2691241" y="800994"/>
                </a:moveTo>
                <a:cubicBezTo>
                  <a:pt x="2668984" y="807153"/>
                  <a:pt x="2646641" y="813411"/>
                  <a:pt x="2624207" y="819768"/>
                </a:cubicBezTo>
                <a:cubicBezTo>
                  <a:pt x="2606909" y="821719"/>
                  <a:pt x="2589612" y="823686"/>
                  <a:pt x="2572306" y="825732"/>
                </a:cubicBezTo>
                <a:cubicBezTo>
                  <a:pt x="2594706" y="818459"/>
                  <a:pt x="2617005" y="811296"/>
                  <a:pt x="2639208" y="804234"/>
                </a:cubicBezTo>
                <a:cubicBezTo>
                  <a:pt x="2656596" y="803092"/>
                  <a:pt x="2673941" y="802011"/>
                  <a:pt x="2691241" y="800994"/>
                </a:cubicBezTo>
                <a:close/>
                <a:moveTo>
                  <a:pt x="2716940" y="796757"/>
                </a:moveTo>
                <a:cubicBezTo>
                  <a:pt x="2735283" y="791726"/>
                  <a:pt x="2753571" y="786771"/>
                  <a:pt x="2771809" y="781869"/>
                </a:cubicBezTo>
                <a:cubicBezTo>
                  <a:pt x="2788095" y="781965"/>
                  <a:pt x="2804463" y="782122"/>
                  <a:pt x="2820913" y="782326"/>
                </a:cubicBezTo>
                <a:cubicBezTo>
                  <a:pt x="2803885" y="786172"/>
                  <a:pt x="2786829" y="790056"/>
                  <a:pt x="2769719" y="794012"/>
                </a:cubicBezTo>
                <a:cubicBezTo>
                  <a:pt x="2752141" y="794865"/>
                  <a:pt x="2734562" y="795781"/>
                  <a:pt x="2716940" y="796757"/>
                </a:cubicBezTo>
                <a:close/>
                <a:moveTo>
                  <a:pt x="2832742" y="782474"/>
                </a:moveTo>
                <a:cubicBezTo>
                  <a:pt x="2847597" y="782681"/>
                  <a:pt x="2862534" y="782937"/>
                  <a:pt x="2877527" y="783231"/>
                </a:cubicBezTo>
                <a:cubicBezTo>
                  <a:pt x="2862864" y="785841"/>
                  <a:pt x="2848147" y="788488"/>
                  <a:pt x="2833402" y="791178"/>
                </a:cubicBezTo>
                <a:cubicBezTo>
                  <a:pt x="2817365" y="791825"/>
                  <a:pt x="2801299" y="792529"/>
                  <a:pt x="2785206" y="793280"/>
                </a:cubicBezTo>
                <a:cubicBezTo>
                  <a:pt x="2801079" y="789635"/>
                  <a:pt x="2816952" y="786023"/>
                  <a:pt x="2832742" y="782474"/>
                </a:cubicBezTo>
                <a:close/>
                <a:moveTo>
                  <a:pt x="2844296" y="779891"/>
                </a:moveTo>
                <a:cubicBezTo>
                  <a:pt x="2870814" y="773960"/>
                  <a:pt x="2897251" y="768162"/>
                  <a:pt x="2923577" y="762489"/>
                </a:cubicBezTo>
                <a:cubicBezTo>
                  <a:pt x="2938844" y="764063"/>
                  <a:pt x="2954084" y="765686"/>
                  <a:pt x="2969269" y="767364"/>
                </a:cubicBezTo>
                <a:cubicBezTo>
                  <a:pt x="2943411" y="771707"/>
                  <a:pt x="2917470" y="776161"/>
                  <a:pt x="2891419" y="780755"/>
                </a:cubicBezTo>
                <a:cubicBezTo>
                  <a:pt x="2875628" y="780422"/>
                  <a:pt x="2859921" y="780133"/>
                  <a:pt x="2844296" y="779891"/>
                </a:cubicBezTo>
                <a:close/>
                <a:moveTo>
                  <a:pt x="2979200" y="768486"/>
                </a:moveTo>
                <a:cubicBezTo>
                  <a:pt x="2993807" y="770123"/>
                  <a:pt x="3008387" y="771795"/>
                  <a:pt x="3022912" y="773507"/>
                </a:cubicBezTo>
                <a:cubicBezTo>
                  <a:pt x="2999061" y="776326"/>
                  <a:pt x="2975184" y="779248"/>
                  <a:pt x="2951251" y="782254"/>
                </a:cubicBezTo>
                <a:cubicBezTo>
                  <a:pt x="2935956" y="781817"/>
                  <a:pt x="2920716" y="781424"/>
                  <a:pt x="2905586" y="781074"/>
                </a:cubicBezTo>
                <a:cubicBezTo>
                  <a:pt x="2930234" y="776766"/>
                  <a:pt x="2954772" y="772568"/>
                  <a:pt x="2979200" y="768486"/>
                </a:cubicBezTo>
                <a:close/>
                <a:moveTo>
                  <a:pt x="3034493" y="774885"/>
                </a:moveTo>
                <a:cubicBezTo>
                  <a:pt x="3047918" y="776483"/>
                  <a:pt x="3061314" y="778103"/>
                  <a:pt x="3074656" y="779746"/>
                </a:cubicBezTo>
                <a:cubicBezTo>
                  <a:pt x="3053227" y="781143"/>
                  <a:pt x="3031825" y="782609"/>
                  <a:pt x="3010450" y="784147"/>
                </a:cubicBezTo>
                <a:cubicBezTo>
                  <a:pt x="2996558" y="783657"/>
                  <a:pt x="2982721" y="783198"/>
                  <a:pt x="2968994" y="782780"/>
                </a:cubicBezTo>
                <a:cubicBezTo>
                  <a:pt x="2990864" y="780067"/>
                  <a:pt x="3012706" y="777435"/>
                  <a:pt x="3034493" y="774885"/>
                </a:cubicBezTo>
                <a:close/>
                <a:moveTo>
                  <a:pt x="3046322" y="773520"/>
                </a:moveTo>
                <a:cubicBezTo>
                  <a:pt x="3058344" y="772131"/>
                  <a:pt x="3070337" y="770786"/>
                  <a:pt x="3082331" y="769443"/>
                </a:cubicBezTo>
                <a:cubicBezTo>
                  <a:pt x="3096581" y="771815"/>
                  <a:pt x="3110748" y="774205"/>
                  <a:pt x="3124750" y="776620"/>
                </a:cubicBezTo>
                <a:cubicBezTo>
                  <a:pt x="3112921" y="777333"/>
                  <a:pt x="3101065" y="778018"/>
                  <a:pt x="3089209" y="778772"/>
                </a:cubicBezTo>
                <a:cubicBezTo>
                  <a:pt x="3074959" y="777003"/>
                  <a:pt x="3060654" y="775248"/>
                  <a:pt x="3046322" y="773520"/>
                </a:cubicBezTo>
                <a:close/>
                <a:moveTo>
                  <a:pt x="3092290" y="768318"/>
                </a:moveTo>
                <a:cubicBezTo>
                  <a:pt x="3095591" y="767952"/>
                  <a:pt x="3098892" y="767559"/>
                  <a:pt x="3102193" y="767199"/>
                </a:cubicBezTo>
                <a:cubicBezTo>
                  <a:pt x="3117103" y="765562"/>
                  <a:pt x="3132013" y="763983"/>
                  <a:pt x="3146922" y="762434"/>
                </a:cubicBezTo>
                <a:cubicBezTo>
                  <a:pt x="3161117" y="765892"/>
                  <a:pt x="3175312" y="769391"/>
                  <a:pt x="3189452" y="772923"/>
                </a:cubicBezTo>
                <a:cubicBezTo>
                  <a:pt x="3177293" y="773556"/>
                  <a:pt x="3165133" y="774219"/>
                  <a:pt x="3153002" y="774912"/>
                </a:cubicBezTo>
                <a:cubicBezTo>
                  <a:pt x="3147555" y="775223"/>
                  <a:pt x="3142136" y="775581"/>
                  <a:pt x="3136689" y="775900"/>
                </a:cubicBezTo>
                <a:cubicBezTo>
                  <a:pt x="3121999" y="773350"/>
                  <a:pt x="3107200" y="770822"/>
                  <a:pt x="3092290" y="768318"/>
                </a:cubicBezTo>
                <a:close/>
                <a:moveTo>
                  <a:pt x="3208048" y="774755"/>
                </a:moveTo>
                <a:cubicBezTo>
                  <a:pt x="3225929" y="773872"/>
                  <a:pt x="3243782" y="773039"/>
                  <a:pt x="3261663" y="772288"/>
                </a:cubicBezTo>
                <a:cubicBezTo>
                  <a:pt x="3275610" y="776967"/>
                  <a:pt x="3289502" y="781674"/>
                  <a:pt x="3303366" y="786394"/>
                </a:cubicBezTo>
                <a:cubicBezTo>
                  <a:pt x="3286283" y="786169"/>
                  <a:pt x="3269008" y="785976"/>
                  <a:pt x="3251484" y="785803"/>
                </a:cubicBezTo>
                <a:cubicBezTo>
                  <a:pt x="3237015" y="782087"/>
                  <a:pt x="3222545" y="778406"/>
                  <a:pt x="3208048" y="774755"/>
                </a:cubicBezTo>
                <a:close/>
                <a:moveTo>
                  <a:pt x="3311757" y="789258"/>
                </a:moveTo>
                <a:cubicBezTo>
                  <a:pt x="3324218" y="793514"/>
                  <a:pt x="3336625" y="797780"/>
                  <a:pt x="3349004" y="802058"/>
                </a:cubicBezTo>
                <a:cubicBezTo>
                  <a:pt x="3333076" y="800892"/>
                  <a:pt x="3317176" y="799783"/>
                  <a:pt x="3301303" y="798732"/>
                </a:cubicBezTo>
                <a:cubicBezTo>
                  <a:pt x="3288402" y="795354"/>
                  <a:pt x="3275500" y="792001"/>
                  <a:pt x="3262571" y="788667"/>
                </a:cubicBezTo>
                <a:cubicBezTo>
                  <a:pt x="3279186" y="788840"/>
                  <a:pt x="3295554" y="789035"/>
                  <a:pt x="3311757" y="789258"/>
                </a:cubicBezTo>
                <a:close/>
                <a:moveTo>
                  <a:pt x="3320614" y="789387"/>
                </a:moveTo>
                <a:cubicBezTo>
                  <a:pt x="3337670" y="789638"/>
                  <a:pt x="3354533" y="789924"/>
                  <a:pt x="3371286" y="790262"/>
                </a:cubicBezTo>
                <a:cubicBezTo>
                  <a:pt x="3383995" y="795750"/>
                  <a:pt x="3396649" y="801252"/>
                  <a:pt x="3409304" y="806757"/>
                </a:cubicBezTo>
                <a:cubicBezTo>
                  <a:pt x="3392743" y="805395"/>
                  <a:pt x="3376210" y="804072"/>
                  <a:pt x="3359678" y="802834"/>
                </a:cubicBezTo>
                <a:cubicBezTo>
                  <a:pt x="3346693" y="798339"/>
                  <a:pt x="3333654" y="793858"/>
                  <a:pt x="3320614" y="789387"/>
                </a:cubicBezTo>
                <a:close/>
                <a:moveTo>
                  <a:pt x="3417144" y="810162"/>
                </a:moveTo>
                <a:cubicBezTo>
                  <a:pt x="3429468" y="815540"/>
                  <a:pt x="3441764" y="820921"/>
                  <a:pt x="3454061" y="826299"/>
                </a:cubicBezTo>
                <a:cubicBezTo>
                  <a:pt x="3438793" y="824057"/>
                  <a:pt x="3423526" y="821856"/>
                  <a:pt x="3408286" y="819727"/>
                </a:cubicBezTo>
                <a:cubicBezTo>
                  <a:pt x="3395522" y="815276"/>
                  <a:pt x="3382730" y="810828"/>
                  <a:pt x="3369911" y="806383"/>
                </a:cubicBezTo>
                <a:cubicBezTo>
                  <a:pt x="3385646" y="807587"/>
                  <a:pt x="3401381" y="808847"/>
                  <a:pt x="3417144" y="810162"/>
                </a:cubicBezTo>
                <a:close/>
                <a:moveTo>
                  <a:pt x="3425617" y="810864"/>
                </a:moveTo>
                <a:cubicBezTo>
                  <a:pt x="3442122" y="812261"/>
                  <a:pt x="3458600" y="813733"/>
                  <a:pt x="3475050" y="815251"/>
                </a:cubicBezTo>
                <a:cubicBezTo>
                  <a:pt x="3487402" y="821859"/>
                  <a:pt x="3499753" y="828461"/>
                  <a:pt x="3512050" y="835055"/>
                </a:cubicBezTo>
                <a:cubicBezTo>
                  <a:pt x="3496177" y="832585"/>
                  <a:pt x="3480277" y="830175"/>
                  <a:pt x="3464404" y="827820"/>
                </a:cubicBezTo>
                <a:cubicBezTo>
                  <a:pt x="3451503" y="822170"/>
                  <a:pt x="3438573" y="816517"/>
                  <a:pt x="3425617" y="810864"/>
                </a:cubicBezTo>
                <a:close/>
                <a:moveTo>
                  <a:pt x="3562061" y="858721"/>
                </a:moveTo>
                <a:cubicBezTo>
                  <a:pt x="3550617" y="852598"/>
                  <a:pt x="3539146" y="846447"/>
                  <a:pt x="3527675" y="840298"/>
                </a:cubicBezTo>
                <a:cubicBezTo>
                  <a:pt x="3543108" y="842741"/>
                  <a:pt x="3558540" y="845214"/>
                  <a:pt x="3573973" y="847762"/>
                </a:cubicBezTo>
                <a:lnTo>
                  <a:pt x="3574936" y="847918"/>
                </a:lnTo>
                <a:cubicBezTo>
                  <a:pt x="3586819" y="855571"/>
                  <a:pt x="3598731" y="863238"/>
                  <a:pt x="3610615" y="870842"/>
                </a:cubicBezTo>
                <a:cubicBezTo>
                  <a:pt x="3595485" y="867310"/>
                  <a:pt x="3580355" y="863841"/>
                  <a:pt x="3565225" y="860413"/>
                </a:cubicBezTo>
                <a:cubicBezTo>
                  <a:pt x="3564180" y="859852"/>
                  <a:pt x="3563134" y="859280"/>
                  <a:pt x="3562061" y="858721"/>
                </a:cubicBezTo>
                <a:close/>
                <a:moveTo>
                  <a:pt x="3615126" y="874709"/>
                </a:moveTo>
                <a:cubicBezTo>
                  <a:pt x="3615924" y="874894"/>
                  <a:pt x="3616722" y="875081"/>
                  <a:pt x="3617520" y="875268"/>
                </a:cubicBezTo>
                <a:cubicBezTo>
                  <a:pt x="3628908" y="882563"/>
                  <a:pt x="3640352" y="889955"/>
                  <a:pt x="3651906" y="897435"/>
                </a:cubicBezTo>
                <a:cubicBezTo>
                  <a:pt x="3638096" y="893179"/>
                  <a:pt x="3624287" y="888981"/>
                  <a:pt x="3610477" y="884825"/>
                </a:cubicBezTo>
                <a:cubicBezTo>
                  <a:pt x="3598373" y="878239"/>
                  <a:pt x="3586324" y="871741"/>
                  <a:pt x="3574330" y="865299"/>
                </a:cubicBezTo>
                <a:cubicBezTo>
                  <a:pt x="3587920" y="868396"/>
                  <a:pt x="3601537" y="871524"/>
                  <a:pt x="3615126" y="874709"/>
                </a:cubicBezTo>
                <a:close/>
                <a:moveTo>
                  <a:pt x="3625524" y="877136"/>
                </a:moveTo>
                <a:cubicBezTo>
                  <a:pt x="3636913" y="879799"/>
                  <a:pt x="3648302" y="882461"/>
                  <a:pt x="3659801" y="885144"/>
                </a:cubicBezTo>
                <a:cubicBezTo>
                  <a:pt x="3663212" y="885941"/>
                  <a:pt x="3666651" y="886742"/>
                  <a:pt x="3670089" y="887542"/>
                </a:cubicBezTo>
                <a:cubicBezTo>
                  <a:pt x="3681340" y="896062"/>
                  <a:pt x="3692702" y="904719"/>
                  <a:pt x="3704228" y="913519"/>
                </a:cubicBezTo>
                <a:cubicBezTo>
                  <a:pt x="3689923" y="909129"/>
                  <a:pt x="3675674" y="904752"/>
                  <a:pt x="3661534" y="900389"/>
                </a:cubicBezTo>
                <a:cubicBezTo>
                  <a:pt x="3649430" y="892524"/>
                  <a:pt x="3637436" y="884794"/>
                  <a:pt x="3625524" y="877136"/>
                </a:cubicBezTo>
                <a:close/>
                <a:moveTo>
                  <a:pt x="3718065" y="920647"/>
                </a:moveTo>
                <a:cubicBezTo>
                  <a:pt x="3731957" y="924911"/>
                  <a:pt x="3745931" y="929202"/>
                  <a:pt x="3759989" y="933529"/>
                </a:cubicBezTo>
                <a:cubicBezTo>
                  <a:pt x="3770497" y="942907"/>
                  <a:pt x="3781171" y="952469"/>
                  <a:pt x="3792064" y="962254"/>
                </a:cubicBezTo>
                <a:cubicBezTo>
                  <a:pt x="3786507" y="960111"/>
                  <a:pt x="3780950" y="957965"/>
                  <a:pt x="3775449" y="955836"/>
                </a:cubicBezTo>
                <a:cubicBezTo>
                  <a:pt x="3767609" y="952810"/>
                  <a:pt x="3759851" y="949806"/>
                  <a:pt x="3752039" y="946794"/>
                </a:cubicBezTo>
                <a:cubicBezTo>
                  <a:pt x="3740567" y="937925"/>
                  <a:pt x="3729234" y="929216"/>
                  <a:pt x="3718065" y="920647"/>
                </a:cubicBezTo>
                <a:close/>
                <a:moveTo>
                  <a:pt x="3774458" y="958403"/>
                </a:moveTo>
                <a:cubicBezTo>
                  <a:pt x="3782216" y="961396"/>
                  <a:pt x="3790001" y="964405"/>
                  <a:pt x="3797786" y="967423"/>
                </a:cubicBezTo>
                <a:cubicBezTo>
                  <a:pt x="3807799" y="976419"/>
                  <a:pt x="3817950" y="985579"/>
                  <a:pt x="3828294" y="994946"/>
                </a:cubicBezTo>
                <a:cubicBezTo>
                  <a:pt x="3816300" y="989279"/>
                  <a:pt x="3804196" y="983560"/>
                  <a:pt x="3792037" y="977813"/>
                </a:cubicBezTo>
                <a:cubicBezTo>
                  <a:pt x="3781116" y="969302"/>
                  <a:pt x="3770304" y="960923"/>
                  <a:pt x="3759686" y="952698"/>
                </a:cubicBezTo>
                <a:cubicBezTo>
                  <a:pt x="3764610" y="954601"/>
                  <a:pt x="3769507" y="956494"/>
                  <a:pt x="3774458" y="958403"/>
                </a:cubicBezTo>
                <a:close/>
                <a:moveTo>
                  <a:pt x="3805021" y="970213"/>
                </a:moveTo>
                <a:cubicBezTo>
                  <a:pt x="3818198" y="975310"/>
                  <a:pt x="3831457" y="980454"/>
                  <a:pt x="3844799" y="985637"/>
                </a:cubicBezTo>
                <a:cubicBezTo>
                  <a:pt x="3854537" y="995760"/>
                  <a:pt x="3864496" y="1006170"/>
                  <a:pt x="3874756" y="1016882"/>
                </a:cubicBezTo>
                <a:cubicBezTo>
                  <a:pt x="3862047" y="1010879"/>
                  <a:pt x="3849420" y="1004910"/>
                  <a:pt x="3836876" y="998990"/>
                </a:cubicBezTo>
                <a:cubicBezTo>
                  <a:pt x="3826065" y="989199"/>
                  <a:pt x="3815419" y="979599"/>
                  <a:pt x="3805021" y="970213"/>
                </a:cubicBezTo>
                <a:close/>
                <a:moveTo>
                  <a:pt x="3880038" y="1022433"/>
                </a:moveTo>
                <a:cubicBezTo>
                  <a:pt x="3889309" y="1032108"/>
                  <a:pt x="3898772" y="1042041"/>
                  <a:pt x="3908510" y="1052258"/>
                </a:cubicBezTo>
                <a:cubicBezTo>
                  <a:pt x="3904246" y="1049843"/>
                  <a:pt x="3899955" y="1047428"/>
                  <a:pt x="3895691" y="1045015"/>
                </a:cubicBezTo>
                <a:cubicBezTo>
                  <a:pt x="3888428" y="1040908"/>
                  <a:pt x="3881249" y="1036856"/>
                  <a:pt x="3874124" y="1032823"/>
                </a:cubicBezTo>
                <a:cubicBezTo>
                  <a:pt x="3863863" y="1023481"/>
                  <a:pt x="3853767" y="1014320"/>
                  <a:pt x="3843864" y="1005342"/>
                </a:cubicBezTo>
                <a:cubicBezTo>
                  <a:pt x="3855858" y="1011003"/>
                  <a:pt x="3867907" y="1016695"/>
                  <a:pt x="3880038" y="1022433"/>
                </a:cubicBezTo>
                <a:close/>
                <a:moveTo>
                  <a:pt x="3886998" y="1025723"/>
                </a:moveTo>
                <a:cubicBezTo>
                  <a:pt x="3899570" y="1031670"/>
                  <a:pt x="3912196" y="1037670"/>
                  <a:pt x="3924905" y="1043717"/>
                </a:cubicBezTo>
                <a:cubicBezTo>
                  <a:pt x="3934368" y="1055114"/>
                  <a:pt x="3943666" y="1066318"/>
                  <a:pt x="3952800" y="1077308"/>
                </a:cubicBezTo>
                <a:cubicBezTo>
                  <a:pt x="3940751" y="1070489"/>
                  <a:pt x="3928729" y="1063688"/>
                  <a:pt x="3916735" y="1056905"/>
                </a:cubicBezTo>
                <a:cubicBezTo>
                  <a:pt x="3906557" y="1046212"/>
                  <a:pt x="3896654" y="1035824"/>
                  <a:pt x="3886998" y="1025723"/>
                </a:cubicBezTo>
                <a:close/>
                <a:moveTo>
                  <a:pt x="3987736" y="1115191"/>
                </a:moveTo>
                <a:cubicBezTo>
                  <a:pt x="3980198" y="1106058"/>
                  <a:pt x="3972414" y="1096661"/>
                  <a:pt x="3964463" y="1087087"/>
                </a:cubicBezTo>
                <a:cubicBezTo>
                  <a:pt x="3976457" y="1093888"/>
                  <a:pt x="3988479" y="1100721"/>
                  <a:pt x="4000500" y="1107576"/>
                </a:cubicBezTo>
                <a:cubicBezTo>
                  <a:pt x="4009193" y="1119540"/>
                  <a:pt x="4017858" y="1131501"/>
                  <a:pt x="4026551" y="1143467"/>
                </a:cubicBezTo>
                <a:cubicBezTo>
                  <a:pt x="4015080" y="1135806"/>
                  <a:pt x="4003636" y="1128172"/>
                  <a:pt x="3992192" y="1120552"/>
                </a:cubicBezTo>
                <a:cubicBezTo>
                  <a:pt x="3990734" y="1118764"/>
                  <a:pt x="3989221" y="1116979"/>
                  <a:pt x="3987736" y="1115191"/>
                </a:cubicBezTo>
                <a:close/>
                <a:moveTo>
                  <a:pt x="4031173" y="1149871"/>
                </a:moveTo>
                <a:cubicBezTo>
                  <a:pt x="4039370" y="1161216"/>
                  <a:pt x="4047540" y="1172517"/>
                  <a:pt x="4055711" y="1183787"/>
                </a:cubicBezTo>
                <a:cubicBezTo>
                  <a:pt x="4048943" y="1178536"/>
                  <a:pt x="4042204" y="1173290"/>
                  <a:pt x="4035436" y="1168049"/>
                </a:cubicBezTo>
                <a:cubicBezTo>
                  <a:pt x="4031860" y="1165279"/>
                  <a:pt x="4028339" y="1162545"/>
                  <a:pt x="4024790" y="1159791"/>
                </a:cubicBezTo>
                <a:cubicBezTo>
                  <a:pt x="4015960" y="1149189"/>
                  <a:pt x="4007157" y="1138579"/>
                  <a:pt x="3998354" y="1127963"/>
                </a:cubicBezTo>
                <a:cubicBezTo>
                  <a:pt x="4009275" y="1135245"/>
                  <a:pt x="4020224" y="1142548"/>
                  <a:pt x="4031173" y="1149871"/>
                </a:cubicBezTo>
                <a:close/>
                <a:moveTo>
                  <a:pt x="4037747" y="1154259"/>
                </a:moveTo>
                <a:cubicBezTo>
                  <a:pt x="4049219" y="1161931"/>
                  <a:pt x="4060717" y="1169626"/>
                  <a:pt x="4072216" y="1177356"/>
                </a:cubicBezTo>
                <a:cubicBezTo>
                  <a:pt x="4080166" y="1189911"/>
                  <a:pt x="4088199" y="1202568"/>
                  <a:pt x="4096314" y="1215326"/>
                </a:cubicBezTo>
                <a:cubicBezTo>
                  <a:pt x="4085365" y="1206804"/>
                  <a:pt x="4074417" y="1198306"/>
                  <a:pt x="4063496" y="1189825"/>
                </a:cubicBezTo>
                <a:cubicBezTo>
                  <a:pt x="4054913" y="1178013"/>
                  <a:pt x="4046330" y="1166157"/>
                  <a:pt x="4037747" y="1154259"/>
                </a:cubicBezTo>
                <a:close/>
                <a:moveTo>
                  <a:pt x="4100688" y="1222217"/>
                </a:moveTo>
                <a:cubicBezTo>
                  <a:pt x="4108281" y="1234137"/>
                  <a:pt x="4115955" y="1246169"/>
                  <a:pt x="4123658" y="1258257"/>
                </a:cubicBezTo>
                <a:cubicBezTo>
                  <a:pt x="4113645" y="1249292"/>
                  <a:pt x="4103714" y="1240384"/>
                  <a:pt x="4093838" y="1231532"/>
                </a:cubicBezTo>
                <a:cubicBezTo>
                  <a:pt x="4085668" y="1220325"/>
                  <a:pt x="4077470" y="1209082"/>
                  <a:pt x="4069273" y="1197800"/>
                </a:cubicBezTo>
                <a:cubicBezTo>
                  <a:pt x="4079726" y="1205918"/>
                  <a:pt x="4090207" y="1214058"/>
                  <a:pt x="4100688" y="1222217"/>
                </a:cubicBezTo>
                <a:close/>
                <a:moveTo>
                  <a:pt x="4166627" y="1300439"/>
                </a:moveTo>
                <a:cubicBezTo>
                  <a:pt x="4173724" y="1313129"/>
                  <a:pt x="4180849" y="1325825"/>
                  <a:pt x="4188002" y="1338520"/>
                </a:cubicBezTo>
                <a:cubicBezTo>
                  <a:pt x="4178594" y="1328864"/>
                  <a:pt x="4169185" y="1319228"/>
                  <a:pt x="4159833" y="1309627"/>
                </a:cubicBezTo>
                <a:cubicBezTo>
                  <a:pt x="4152102" y="1297597"/>
                  <a:pt x="4144427" y="1285617"/>
                  <a:pt x="4136807" y="1273736"/>
                </a:cubicBezTo>
                <a:cubicBezTo>
                  <a:pt x="4146738" y="1282619"/>
                  <a:pt x="4156669" y="1291518"/>
                  <a:pt x="4166627" y="1300439"/>
                </a:cubicBezTo>
                <a:close/>
                <a:moveTo>
                  <a:pt x="4172954" y="1306123"/>
                </a:moveTo>
                <a:cubicBezTo>
                  <a:pt x="4336990" y="1453158"/>
                  <a:pt x="4506116" y="1605957"/>
                  <a:pt x="4680688" y="1777935"/>
                </a:cubicBezTo>
                <a:cubicBezTo>
                  <a:pt x="4889372" y="1983510"/>
                  <a:pt x="5069364" y="2223650"/>
                  <a:pt x="5243413" y="2455884"/>
                </a:cubicBezTo>
                <a:cubicBezTo>
                  <a:pt x="5259396" y="2477198"/>
                  <a:pt x="5275324" y="2498438"/>
                  <a:pt x="5291196" y="2519565"/>
                </a:cubicBezTo>
                <a:cubicBezTo>
                  <a:pt x="5309160" y="2543308"/>
                  <a:pt x="5326765" y="2566333"/>
                  <a:pt x="5344041" y="2588734"/>
                </a:cubicBezTo>
                <a:cubicBezTo>
                  <a:pt x="5343931" y="2607302"/>
                  <a:pt x="5343848" y="2625907"/>
                  <a:pt x="5343794" y="2644555"/>
                </a:cubicBezTo>
                <a:cubicBezTo>
                  <a:pt x="5327178" y="2624584"/>
                  <a:pt x="5310425" y="2604235"/>
                  <a:pt x="5293507" y="2583405"/>
                </a:cubicBezTo>
                <a:cubicBezTo>
                  <a:pt x="5246357" y="2525039"/>
                  <a:pt x="5198298" y="2464415"/>
                  <a:pt x="5151808" y="2405788"/>
                </a:cubicBezTo>
                <a:cubicBezTo>
                  <a:pt x="5003589" y="2218864"/>
                  <a:pt x="4850337" y="2025577"/>
                  <a:pt x="4685090" y="1851338"/>
                </a:cubicBezTo>
                <a:cubicBezTo>
                  <a:pt x="4548838" y="1707658"/>
                  <a:pt x="4416794" y="1572586"/>
                  <a:pt x="4289070" y="1441965"/>
                </a:cubicBezTo>
                <a:cubicBezTo>
                  <a:pt x="4257435" y="1409601"/>
                  <a:pt x="4226267" y="1377726"/>
                  <a:pt x="4195457" y="1346162"/>
                </a:cubicBezTo>
                <a:cubicBezTo>
                  <a:pt x="4187947" y="1332815"/>
                  <a:pt x="4180437" y="1319467"/>
                  <a:pt x="4172954" y="1306123"/>
                </a:cubicBezTo>
                <a:close/>
                <a:moveTo>
                  <a:pt x="4287089" y="1443888"/>
                </a:moveTo>
                <a:cubicBezTo>
                  <a:pt x="4414814" y="1574503"/>
                  <a:pt x="4546857" y="1709567"/>
                  <a:pt x="4683109" y="1853233"/>
                </a:cubicBezTo>
                <a:cubicBezTo>
                  <a:pt x="4848246" y="2027384"/>
                  <a:pt x="5001471" y="2220622"/>
                  <a:pt x="5149635" y="2407499"/>
                </a:cubicBezTo>
                <a:cubicBezTo>
                  <a:pt x="5196153" y="2466131"/>
                  <a:pt x="5244211" y="2526761"/>
                  <a:pt x="5291361" y="2585138"/>
                </a:cubicBezTo>
                <a:cubicBezTo>
                  <a:pt x="5309022" y="2606860"/>
                  <a:pt x="5326463" y="2628047"/>
                  <a:pt x="5343766" y="2648835"/>
                </a:cubicBezTo>
                <a:cubicBezTo>
                  <a:pt x="5343711" y="2667693"/>
                  <a:pt x="5343656" y="2686578"/>
                  <a:pt x="5343656" y="2705493"/>
                </a:cubicBezTo>
                <a:cubicBezTo>
                  <a:pt x="5327068" y="2686982"/>
                  <a:pt x="5310398" y="2668147"/>
                  <a:pt x="5293617" y="2648907"/>
                </a:cubicBezTo>
                <a:cubicBezTo>
                  <a:pt x="5199949" y="2541033"/>
                  <a:pt x="5106005" y="2426590"/>
                  <a:pt x="5015143" y="2315916"/>
                </a:cubicBezTo>
                <a:cubicBezTo>
                  <a:pt x="4908958" y="2186582"/>
                  <a:pt x="4799170" y="2052844"/>
                  <a:pt x="4687593" y="1926704"/>
                </a:cubicBezTo>
                <a:cubicBezTo>
                  <a:pt x="4536541" y="1755950"/>
                  <a:pt x="4378887" y="1576600"/>
                  <a:pt x="4222140" y="1393409"/>
                </a:cubicBezTo>
                <a:cubicBezTo>
                  <a:pt x="4214988" y="1380766"/>
                  <a:pt x="4207836" y="1368122"/>
                  <a:pt x="4200711" y="1355482"/>
                </a:cubicBezTo>
                <a:cubicBezTo>
                  <a:pt x="4229155" y="1384625"/>
                  <a:pt x="4257930" y="1414051"/>
                  <a:pt x="4287089" y="1443888"/>
                </a:cubicBezTo>
                <a:close/>
                <a:moveTo>
                  <a:pt x="5346517" y="2652117"/>
                </a:moveTo>
                <a:cubicBezTo>
                  <a:pt x="5357053" y="2664747"/>
                  <a:pt x="5367534" y="2677244"/>
                  <a:pt x="5377960" y="2689543"/>
                </a:cubicBezTo>
                <a:cubicBezTo>
                  <a:pt x="5378510" y="2708104"/>
                  <a:pt x="5379115" y="2726692"/>
                  <a:pt x="5379720" y="2745296"/>
                </a:cubicBezTo>
                <a:cubicBezTo>
                  <a:pt x="5368634" y="2733203"/>
                  <a:pt x="5357548" y="2720950"/>
                  <a:pt x="5346407" y="2708541"/>
                </a:cubicBezTo>
                <a:cubicBezTo>
                  <a:pt x="5346407" y="2689706"/>
                  <a:pt x="5346462" y="2670898"/>
                  <a:pt x="5346517" y="2652117"/>
                </a:cubicBezTo>
                <a:close/>
                <a:moveTo>
                  <a:pt x="5379858" y="2749532"/>
                </a:moveTo>
                <a:cubicBezTo>
                  <a:pt x="5380491" y="2768346"/>
                  <a:pt x="5381151" y="2787162"/>
                  <a:pt x="5381838" y="2805978"/>
                </a:cubicBezTo>
                <a:cubicBezTo>
                  <a:pt x="5370092" y="2794094"/>
                  <a:pt x="5358291" y="2782045"/>
                  <a:pt x="5346517" y="2769859"/>
                </a:cubicBezTo>
                <a:cubicBezTo>
                  <a:pt x="5346434" y="2750776"/>
                  <a:pt x="5346407" y="2731704"/>
                  <a:pt x="5346407" y="2712656"/>
                </a:cubicBezTo>
                <a:cubicBezTo>
                  <a:pt x="5357575" y="2725099"/>
                  <a:pt x="5368744" y="2737406"/>
                  <a:pt x="5379858" y="2749532"/>
                </a:cubicBezTo>
                <a:close/>
                <a:moveTo>
                  <a:pt x="5382719" y="2752666"/>
                </a:moveTo>
                <a:cubicBezTo>
                  <a:pt x="5394052" y="2764990"/>
                  <a:pt x="5405331" y="2777121"/>
                  <a:pt x="5416610" y="2789143"/>
                </a:cubicBezTo>
                <a:cubicBezTo>
                  <a:pt x="5417875" y="2807629"/>
                  <a:pt x="5419223" y="2826115"/>
                  <a:pt x="5420571" y="2844601"/>
                </a:cubicBezTo>
                <a:cubicBezTo>
                  <a:pt x="5408632" y="2832854"/>
                  <a:pt x="5396693" y="2820943"/>
                  <a:pt x="5384727" y="2808894"/>
                </a:cubicBezTo>
                <a:cubicBezTo>
                  <a:pt x="5384012" y="2790133"/>
                  <a:pt x="5383351" y="2771399"/>
                  <a:pt x="5382719" y="2752666"/>
                </a:cubicBezTo>
                <a:close/>
                <a:moveTo>
                  <a:pt x="5420874" y="2848754"/>
                </a:moveTo>
                <a:cubicBezTo>
                  <a:pt x="5422277" y="2867406"/>
                  <a:pt x="5423707" y="2886029"/>
                  <a:pt x="5425193" y="2904653"/>
                </a:cubicBezTo>
                <a:cubicBezTo>
                  <a:pt x="5412511" y="2893154"/>
                  <a:pt x="5399829" y="2881518"/>
                  <a:pt x="5387175" y="2869744"/>
                </a:cubicBezTo>
                <a:cubicBezTo>
                  <a:pt x="5386350" y="2850818"/>
                  <a:pt x="5385607" y="2831891"/>
                  <a:pt x="5384864" y="2812965"/>
                </a:cubicBezTo>
                <a:cubicBezTo>
                  <a:pt x="5396886" y="2825069"/>
                  <a:pt x="5408880" y="2836981"/>
                  <a:pt x="5420874" y="2848754"/>
                </a:cubicBezTo>
                <a:close/>
                <a:moveTo>
                  <a:pt x="5423872" y="2851671"/>
                </a:moveTo>
                <a:cubicBezTo>
                  <a:pt x="5436059" y="2863637"/>
                  <a:pt x="5448245" y="2875466"/>
                  <a:pt x="5460404" y="2887102"/>
                </a:cubicBezTo>
                <a:cubicBezTo>
                  <a:pt x="5462467" y="2905341"/>
                  <a:pt x="5464586" y="2923579"/>
                  <a:pt x="5466786" y="2941790"/>
                </a:cubicBezTo>
                <a:cubicBezTo>
                  <a:pt x="5453884" y="2930456"/>
                  <a:pt x="5441010" y="2918958"/>
                  <a:pt x="5428164" y="2907349"/>
                </a:cubicBezTo>
                <a:cubicBezTo>
                  <a:pt x="5426678" y="2888808"/>
                  <a:pt x="5425248" y="2870239"/>
                  <a:pt x="5423872" y="2851671"/>
                </a:cubicBezTo>
                <a:close/>
                <a:moveTo>
                  <a:pt x="5467254" y="2945861"/>
                </a:moveTo>
                <a:cubicBezTo>
                  <a:pt x="5469482" y="2964458"/>
                  <a:pt x="5471793" y="2983026"/>
                  <a:pt x="5474159" y="3001567"/>
                </a:cubicBezTo>
                <a:cubicBezTo>
                  <a:pt x="5460487" y="2990564"/>
                  <a:pt x="5446870" y="2979422"/>
                  <a:pt x="5433280" y="2968116"/>
                </a:cubicBezTo>
                <a:cubicBezTo>
                  <a:pt x="5431602" y="2949217"/>
                  <a:pt x="5430034" y="2930291"/>
                  <a:pt x="5428494" y="2911365"/>
                </a:cubicBezTo>
                <a:cubicBezTo>
                  <a:pt x="5441396" y="2923002"/>
                  <a:pt x="5454297" y="2934500"/>
                  <a:pt x="5467254" y="2945861"/>
                </a:cubicBezTo>
                <a:close/>
                <a:moveTo>
                  <a:pt x="5474626" y="3005144"/>
                </a:moveTo>
                <a:cubicBezTo>
                  <a:pt x="5479633" y="3044289"/>
                  <a:pt x="5484970" y="3083269"/>
                  <a:pt x="5490692" y="3121974"/>
                </a:cubicBezTo>
                <a:cubicBezTo>
                  <a:pt x="5525683" y="3352940"/>
                  <a:pt x="5569890" y="3598045"/>
                  <a:pt x="5655746" y="3825628"/>
                </a:cubicBezTo>
                <a:cubicBezTo>
                  <a:pt x="5741216" y="4053237"/>
                  <a:pt x="5856094" y="4232129"/>
                  <a:pt x="6006926" y="4372480"/>
                </a:cubicBezTo>
                <a:cubicBezTo>
                  <a:pt x="6093580" y="4453439"/>
                  <a:pt x="6195720" y="4521881"/>
                  <a:pt x="6310461" y="4575964"/>
                </a:cubicBezTo>
                <a:cubicBezTo>
                  <a:pt x="6414060" y="4624792"/>
                  <a:pt x="6531358" y="4663470"/>
                  <a:pt x="6659082" y="4690897"/>
                </a:cubicBezTo>
                <a:cubicBezTo>
                  <a:pt x="6831922" y="4728034"/>
                  <a:pt x="7023302" y="4745887"/>
                  <a:pt x="7253058" y="4745887"/>
                </a:cubicBezTo>
                <a:cubicBezTo>
                  <a:pt x="7299795" y="4745887"/>
                  <a:pt x="7348128" y="4745144"/>
                  <a:pt x="7398195" y="4743687"/>
                </a:cubicBezTo>
                <a:cubicBezTo>
                  <a:pt x="7770502" y="4732518"/>
                  <a:pt x="8133236" y="4685918"/>
                  <a:pt x="8438971" y="4641848"/>
                </a:cubicBezTo>
                <a:cubicBezTo>
                  <a:pt x="8556958" y="4624820"/>
                  <a:pt x="8674696" y="4607352"/>
                  <a:pt x="8788556" y="4590489"/>
                </a:cubicBezTo>
                <a:cubicBezTo>
                  <a:pt x="8815102" y="4586555"/>
                  <a:pt x="8841428" y="4582649"/>
                  <a:pt x="8867589" y="4578770"/>
                </a:cubicBezTo>
                <a:cubicBezTo>
                  <a:pt x="8859942" y="4580558"/>
                  <a:pt x="8852267" y="4582374"/>
                  <a:pt x="8844619" y="4584189"/>
                </a:cubicBezTo>
                <a:cubicBezTo>
                  <a:pt x="8692824" y="4611120"/>
                  <a:pt x="8537591" y="4638327"/>
                  <a:pt x="8381643" y="4663718"/>
                </a:cubicBezTo>
                <a:cubicBezTo>
                  <a:pt x="7970245" y="4732380"/>
                  <a:pt x="7635928" y="4769958"/>
                  <a:pt x="7329560" y="4782007"/>
                </a:cubicBezTo>
                <a:cubicBezTo>
                  <a:pt x="6911698" y="4798154"/>
                  <a:pt x="6311919" y="4776395"/>
                  <a:pt x="5929021" y="4401887"/>
                </a:cubicBezTo>
                <a:cubicBezTo>
                  <a:pt x="5779207" y="4255731"/>
                  <a:pt x="5667795" y="4069440"/>
                  <a:pt x="5588459" y="3832312"/>
                </a:cubicBezTo>
                <a:cubicBezTo>
                  <a:pt x="5508380" y="3593864"/>
                  <a:pt x="5472783" y="3339873"/>
                  <a:pt x="5446265" y="3100930"/>
                </a:cubicBezTo>
                <a:cubicBezTo>
                  <a:pt x="5441588" y="3058071"/>
                  <a:pt x="5437407" y="3014881"/>
                  <a:pt x="5433583" y="2971555"/>
                </a:cubicBezTo>
                <a:cubicBezTo>
                  <a:pt x="5447227" y="2982888"/>
                  <a:pt x="5460899" y="2994085"/>
                  <a:pt x="5474626" y="3005144"/>
                </a:cubicBezTo>
                <a:close/>
                <a:moveTo>
                  <a:pt x="8788170" y="4587765"/>
                </a:moveTo>
                <a:cubicBezTo>
                  <a:pt x="8674283" y="4604628"/>
                  <a:pt x="8556545" y="4622097"/>
                  <a:pt x="8438586" y="4639125"/>
                </a:cubicBezTo>
                <a:cubicBezTo>
                  <a:pt x="8132933" y="4683194"/>
                  <a:pt x="7770282" y="4729767"/>
                  <a:pt x="7398113" y="4740936"/>
                </a:cubicBezTo>
                <a:cubicBezTo>
                  <a:pt x="6984927" y="4753012"/>
                  <a:pt x="6391365" y="4727786"/>
                  <a:pt x="6008824" y="4370472"/>
                </a:cubicBezTo>
                <a:cubicBezTo>
                  <a:pt x="5858295" y="4230395"/>
                  <a:pt x="5743664" y="4051890"/>
                  <a:pt x="5658331" y="3824665"/>
                </a:cubicBezTo>
                <a:cubicBezTo>
                  <a:pt x="5572558" y="3597330"/>
                  <a:pt x="5528379" y="3352390"/>
                  <a:pt x="5493415" y="3121562"/>
                </a:cubicBezTo>
                <a:cubicBezTo>
                  <a:pt x="5487831" y="3083819"/>
                  <a:pt x="5482632" y="3045802"/>
                  <a:pt x="5477707" y="3007619"/>
                </a:cubicBezTo>
                <a:cubicBezTo>
                  <a:pt x="5491489" y="3018678"/>
                  <a:pt x="5505327" y="3029599"/>
                  <a:pt x="5519191" y="3040355"/>
                </a:cubicBezTo>
                <a:cubicBezTo>
                  <a:pt x="5525078" y="3074494"/>
                  <a:pt x="5531295" y="3108577"/>
                  <a:pt x="5537842" y="3142689"/>
                </a:cubicBezTo>
                <a:cubicBezTo>
                  <a:pt x="5580316" y="3363119"/>
                  <a:pt x="5632446" y="3597468"/>
                  <a:pt x="5725647" y="3818090"/>
                </a:cubicBezTo>
                <a:cubicBezTo>
                  <a:pt x="5817114" y="4035742"/>
                  <a:pt x="5935238" y="4206848"/>
                  <a:pt x="6086784" y="4341119"/>
                </a:cubicBezTo>
                <a:cubicBezTo>
                  <a:pt x="6173768" y="4418530"/>
                  <a:pt x="6275689" y="4484194"/>
                  <a:pt x="6389742" y="4536213"/>
                </a:cubicBezTo>
                <a:cubicBezTo>
                  <a:pt x="6492735" y="4583172"/>
                  <a:pt x="6609071" y="4620584"/>
                  <a:pt x="6735530" y="4647405"/>
                </a:cubicBezTo>
                <a:cubicBezTo>
                  <a:pt x="6940417" y="4690842"/>
                  <a:pt x="7172758" y="4708392"/>
                  <a:pt x="7466720" y="4702643"/>
                </a:cubicBezTo>
                <a:cubicBezTo>
                  <a:pt x="7821091" y="4695326"/>
                  <a:pt x="8170786" y="4657281"/>
                  <a:pt x="8495860" y="4617227"/>
                </a:cubicBezTo>
                <a:lnTo>
                  <a:pt x="8576242" y="4607324"/>
                </a:lnTo>
                <a:cubicBezTo>
                  <a:pt x="8696153" y="4592524"/>
                  <a:pt x="8813287" y="4578082"/>
                  <a:pt x="8928385" y="4564383"/>
                </a:cubicBezTo>
                <a:cubicBezTo>
                  <a:pt x="8918646" y="4566693"/>
                  <a:pt x="8908880" y="4569004"/>
                  <a:pt x="8899142" y="4571315"/>
                </a:cubicBezTo>
                <a:cubicBezTo>
                  <a:pt x="8862472" y="4576734"/>
                  <a:pt x="8825528" y="4582208"/>
                  <a:pt x="8788170" y="4587765"/>
                </a:cubicBezTo>
                <a:close/>
                <a:moveTo>
                  <a:pt x="8952290" y="4561549"/>
                </a:moveTo>
                <a:cubicBezTo>
                  <a:pt x="8958864" y="4560779"/>
                  <a:pt x="8965384" y="4560009"/>
                  <a:pt x="8971931" y="4559238"/>
                </a:cubicBezTo>
                <a:cubicBezTo>
                  <a:pt x="8964559" y="4560779"/>
                  <a:pt x="8957159" y="4562292"/>
                  <a:pt x="8949758" y="4563833"/>
                </a:cubicBezTo>
                <a:cubicBezTo>
                  <a:pt x="8943459" y="4564768"/>
                  <a:pt x="8937160" y="4565703"/>
                  <a:pt x="8930860" y="4566639"/>
                </a:cubicBezTo>
                <a:cubicBezTo>
                  <a:pt x="8938013" y="4564933"/>
                  <a:pt x="8945137" y="4563227"/>
                  <a:pt x="8952290" y="4561549"/>
                </a:cubicBezTo>
                <a:close/>
                <a:moveTo>
                  <a:pt x="8975452" y="4556047"/>
                </a:moveTo>
                <a:cubicBezTo>
                  <a:pt x="8984613" y="4553874"/>
                  <a:pt x="8993773" y="4551701"/>
                  <a:pt x="9002934" y="4549528"/>
                </a:cubicBezTo>
                <a:cubicBezTo>
                  <a:pt x="9011874" y="4548758"/>
                  <a:pt x="9020815" y="4547987"/>
                  <a:pt x="9029755" y="4547217"/>
                </a:cubicBezTo>
                <a:cubicBezTo>
                  <a:pt x="9021915" y="4548840"/>
                  <a:pt x="9014047" y="4550491"/>
                  <a:pt x="9006262" y="4552114"/>
                </a:cubicBezTo>
                <a:cubicBezTo>
                  <a:pt x="9005024" y="4552361"/>
                  <a:pt x="9003787" y="4552609"/>
                  <a:pt x="9002576" y="4552857"/>
                </a:cubicBezTo>
                <a:cubicBezTo>
                  <a:pt x="8993553" y="4553929"/>
                  <a:pt x="8984475" y="4554975"/>
                  <a:pt x="8975452" y="4556047"/>
                </a:cubicBezTo>
                <a:close/>
                <a:moveTo>
                  <a:pt x="9052835" y="4545236"/>
                </a:moveTo>
                <a:cubicBezTo>
                  <a:pt x="9059685" y="4544631"/>
                  <a:pt x="9066562" y="4544081"/>
                  <a:pt x="9073412" y="4543503"/>
                </a:cubicBezTo>
                <a:cubicBezTo>
                  <a:pt x="9067195" y="4544604"/>
                  <a:pt x="9061005" y="4545704"/>
                  <a:pt x="9054788" y="4546804"/>
                </a:cubicBezTo>
                <a:cubicBezTo>
                  <a:pt x="9047581" y="4547630"/>
                  <a:pt x="9040346" y="4548482"/>
                  <a:pt x="9033138" y="4549308"/>
                </a:cubicBezTo>
                <a:cubicBezTo>
                  <a:pt x="9039686" y="4547960"/>
                  <a:pt x="9046260" y="4546584"/>
                  <a:pt x="9052835" y="4545236"/>
                </a:cubicBezTo>
                <a:close/>
                <a:moveTo>
                  <a:pt x="9075007" y="4540615"/>
                </a:moveTo>
                <a:cubicBezTo>
                  <a:pt x="9084195" y="4538717"/>
                  <a:pt x="9093411" y="4536791"/>
                  <a:pt x="9102654" y="4534893"/>
                </a:cubicBezTo>
                <a:cubicBezTo>
                  <a:pt x="9111842" y="4534398"/>
                  <a:pt x="9121002" y="4533930"/>
                  <a:pt x="9130108" y="4533490"/>
                </a:cubicBezTo>
                <a:cubicBezTo>
                  <a:pt x="9121030" y="4535085"/>
                  <a:pt x="9111952" y="4536681"/>
                  <a:pt x="9102874" y="4538304"/>
                </a:cubicBezTo>
                <a:cubicBezTo>
                  <a:pt x="9093576" y="4539047"/>
                  <a:pt x="9084278" y="4539845"/>
                  <a:pt x="9075007" y="4540615"/>
                </a:cubicBezTo>
                <a:close/>
                <a:moveTo>
                  <a:pt x="9152087" y="4532417"/>
                </a:moveTo>
                <a:cubicBezTo>
                  <a:pt x="9158910" y="4532087"/>
                  <a:pt x="9165732" y="4531757"/>
                  <a:pt x="9172527" y="4531454"/>
                </a:cubicBezTo>
                <a:cubicBezTo>
                  <a:pt x="9165842" y="4532390"/>
                  <a:pt x="9159185" y="4533352"/>
                  <a:pt x="9152501" y="4534315"/>
                </a:cubicBezTo>
                <a:cubicBezTo>
                  <a:pt x="9145651" y="4534838"/>
                  <a:pt x="9138801" y="4535388"/>
                  <a:pt x="9131951" y="4535966"/>
                </a:cubicBezTo>
                <a:cubicBezTo>
                  <a:pt x="9138663" y="4534755"/>
                  <a:pt x="9145375" y="4533600"/>
                  <a:pt x="9152087" y="4532417"/>
                </a:cubicBezTo>
                <a:close/>
                <a:moveTo>
                  <a:pt x="9173517" y="4528648"/>
                </a:moveTo>
                <a:cubicBezTo>
                  <a:pt x="9182843" y="4527026"/>
                  <a:pt x="9192168" y="4525375"/>
                  <a:pt x="9201466" y="4523752"/>
                </a:cubicBezTo>
                <a:cubicBezTo>
                  <a:pt x="9210627" y="4523642"/>
                  <a:pt x="9219732" y="4523532"/>
                  <a:pt x="9228811" y="4523449"/>
                </a:cubicBezTo>
                <a:cubicBezTo>
                  <a:pt x="9219512" y="4524770"/>
                  <a:pt x="9210187" y="4526090"/>
                  <a:pt x="9200833" y="4527411"/>
                </a:cubicBezTo>
                <a:cubicBezTo>
                  <a:pt x="9191783" y="4527823"/>
                  <a:pt x="9182678" y="4528236"/>
                  <a:pt x="9173517" y="4528648"/>
                </a:cubicBezTo>
                <a:close/>
                <a:moveTo>
                  <a:pt x="9249800" y="4523284"/>
                </a:moveTo>
                <a:cubicBezTo>
                  <a:pt x="9256264" y="4523229"/>
                  <a:pt x="9262701" y="4523202"/>
                  <a:pt x="9269111" y="4523147"/>
                </a:cubicBezTo>
                <a:cubicBezTo>
                  <a:pt x="9261876" y="4523917"/>
                  <a:pt x="9254614" y="4524687"/>
                  <a:pt x="9247352" y="4525457"/>
                </a:cubicBezTo>
                <a:cubicBezTo>
                  <a:pt x="9241245" y="4525705"/>
                  <a:pt x="9235110" y="4525953"/>
                  <a:pt x="9228975" y="4526200"/>
                </a:cubicBezTo>
                <a:cubicBezTo>
                  <a:pt x="9235907" y="4525237"/>
                  <a:pt x="9242867" y="4524247"/>
                  <a:pt x="9249800" y="4523284"/>
                </a:cubicBezTo>
                <a:close/>
                <a:moveTo>
                  <a:pt x="9270349" y="4520396"/>
                </a:moveTo>
                <a:cubicBezTo>
                  <a:pt x="9280004" y="4519048"/>
                  <a:pt x="9289633" y="4517727"/>
                  <a:pt x="9299288" y="4516380"/>
                </a:cubicBezTo>
                <a:cubicBezTo>
                  <a:pt x="9308256" y="4516655"/>
                  <a:pt x="9317197" y="4516957"/>
                  <a:pt x="9326110" y="4517260"/>
                </a:cubicBezTo>
                <a:cubicBezTo>
                  <a:pt x="9316234" y="4518277"/>
                  <a:pt x="9306331" y="4519295"/>
                  <a:pt x="9296427" y="4520313"/>
                </a:cubicBezTo>
                <a:cubicBezTo>
                  <a:pt x="9287762" y="4520313"/>
                  <a:pt x="9279070" y="4520368"/>
                  <a:pt x="9270349" y="4520396"/>
                </a:cubicBezTo>
                <a:close/>
                <a:moveTo>
                  <a:pt x="9346164" y="4518002"/>
                </a:moveTo>
                <a:cubicBezTo>
                  <a:pt x="9353344" y="4518277"/>
                  <a:pt x="9360496" y="4518553"/>
                  <a:pt x="9367621" y="4518855"/>
                </a:cubicBezTo>
                <a:cubicBezTo>
                  <a:pt x="9359918" y="4519350"/>
                  <a:pt x="9352216" y="4519818"/>
                  <a:pt x="9344513" y="4520341"/>
                </a:cubicBezTo>
                <a:cubicBezTo>
                  <a:pt x="9337554" y="4520313"/>
                  <a:pt x="9330566" y="4520286"/>
                  <a:pt x="9323579" y="4520286"/>
                </a:cubicBezTo>
                <a:cubicBezTo>
                  <a:pt x="9331116" y="4519516"/>
                  <a:pt x="9338654" y="4518745"/>
                  <a:pt x="9346164" y="4518002"/>
                </a:cubicBezTo>
                <a:close/>
                <a:moveTo>
                  <a:pt x="9365943" y="4516022"/>
                </a:moveTo>
                <a:cubicBezTo>
                  <a:pt x="9375846" y="4515032"/>
                  <a:pt x="9385722" y="4514069"/>
                  <a:pt x="9395597" y="4513106"/>
                </a:cubicBezTo>
                <a:cubicBezTo>
                  <a:pt x="9404896" y="4513849"/>
                  <a:pt x="9414166" y="4514619"/>
                  <a:pt x="9423437" y="4515389"/>
                </a:cubicBezTo>
                <a:cubicBezTo>
                  <a:pt x="9413423" y="4515994"/>
                  <a:pt x="9403438" y="4516572"/>
                  <a:pt x="9393424" y="4517205"/>
                </a:cubicBezTo>
                <a:cubicBezTo>
                  <a:pt x="9384292" y="4516792"/>
                  <a:pt x="9375131" y="4516407"/>
                  <a:pt x="9365943" y="4516022"/>
                </a:cubicBezTo>
                <a:close/>
                <a:moveTo>
                  <a:pt x="9442335" y="4517012"/>
                </a:moveTo>
                <a:cubicBezTo>
                  <a:pt x="9449598" y="4517645"/>
                  <a:pt x="9456860" y="4518305"/>
                  <a:pt x="9464123" y="4518993"/>
                </a:cubicBezTo>
                <a:cubicBezTo>
                  <a:pt x="9456283" y="4519130"/>
                  <a:pt x="9448415" y="4519295"/>
                  <a:pt x="9440520" y="4519461"/>
                </a:cubicBezTo>
                <a:cubicBezTo>
                  <a:pt x="9433477" y="4519103"/>
                  <a:pt x="9426407" y="4518745"/>
                  <a:pt x="9419311" y="4518388"/>
                </a:cubicBezTo>
                <a:cubicBezTo>
                  <a:pt x="9426986" y="4517947"/>
                  <a:pt x="9434660" y="4517452"/>
                  <a:pt x="9442335" y="4517012"/>
                </a:cubicBezTo>
                <a:close/>
                <a:moveTo>
                  <a:pt x="9461069" y="4515939"/>
                </a:moveTo>
                <a:cubicBezTo>
                  <a:pt x="9470945" y="4515389"/>
                  <a:pt x="9480848" y="4514811"/>
                  <a:pt x="9490834" y="4514261"/>
                </a:cubicBezTo>
                <a:cubicBezTo>
                  <a:pt x="9500187" y="4515499"/>
                  <a:pt x="9509513" y="4516792"/>
                  <a:pt x="9518810" y="4518085"/>
                </a:cubicBezTo>
                <a:cubicBezTo>
                  <a:pt x="9509210" y="4518222"/>
                  <a:pt x="9499609" y="4518360"/>
                  <a:pt x="9489926" y="4518525"/>
                </a:cubicBezTo>
                <a:cubicBezTo>
                  <a:pt x="9489569" y="4518525"/>
                  <a:pt x="9489183" y="4518525"/>
                  <a:pt x="9488798" y="4518553"/>
                </a:cubicBezTo>
                <a:cubicBezTo>
                  <a:pt x="9479583" y="4517645"/>
                  <a:pt x="9470339" y="4516792"/>
                  <a:pt x="9461069" y="4515939"/>
                </a:cubicBezTo>
                <a:close/>
                <a:moveTo>
                  <a:pt x="9554297" y="4520396"/>
                </a:moveTo>
                <a:cubicBezTo>
                  <a:pt x="9564311" y="4520286"/>
                  <a:pt x="9574296" y="4520203"/>
                  <a:pt x="9584227" y="4520121"/>
                </a:cubicBezTo>
                <a:cubicBezTo>
                  <a:pt x="9593662" y="4521936"/>
                  <a:pt x="9603070" y="4523807"/>
                  <a:pt x="9612451" y="4525705"/>
                </a:cubicBezTo>
                <a:cubicBezTo>
                  <a:pt x="9602438" y="4525320"/>
                  <a:pt x="9592452" y="4524962"/>
                  <a:pt x="9582357" y="4524632"/>
                </a:cubicBezTo>
                <a:cubicBezTo>
                  <a:pt x="9573031" y="4523202"/>
                  <a:pt x="9563678" y="4521771"/>
                  <a:pt x="9554297" y="4520396"/>
                </a:cubicBezTo>
                <a:close/>
                <a:moveTo>
                  <a:pt x="9645655" y="4529721"/>
                </a:moveTo>
                <a:cubicBezTo>
                  <a:pt x="9655613" y="4530106"/>
                  <a:pt x="9665599" y="4530519"/>
                  <a:pt x="9675502" y="4530959"/>
                </a:cubicBezTo>
                <a:cubicBezTo>
                  <a:pt x="9684855" y="4533380"/>
                  <a:pt x="9694153" y="4535856"/>
                  <a:pt x="9703451" y="4538387"/>
                </a:cubicBezTo>
                <a:cubicBezTo>
                  <a:pt x="9693548" y="4537479"/>
                  <a:pt x="9683617" y="4536571"/>
                  <a:pt x="9673659" y="4535718"/>
                </a:cubicBezTo>
                <a:cubicBezTo>
                  <a:pt x="9664333" y="4533682"/>
                  <a:pt x="9655008" y="4531674"/>
                  <a:pt x="9645655" y="4529721"/>
                </a:cubicBezTo>
                <a:close/>
                <a:moveTo>
                  <a:pt x="9741991" y="4546172"/>
                </a:moveTo>
                <a:cubicBezTo>
                  <a:pt x="9739515" y="4545456"/>
                  <a:pt x="9737012" y="4544769"/>
                  <a:pt x="9734536" y="4544081"/>
                </a:cubicBezTo>
                <a:cubicBezTo>
                  <a:pt x="9744495" y="4545044"/>
                  <a:pt x="9754453" y="4546007"/>
                  <a:pt x="9764356" y="4547025"/>
                </a:cubicBezTo>
                <a:cubicBezTo>
                  <a:pt x="9770628" y="4549143"/>
                  <a:pt x="9776873" y="4551233"/>
                  <a:pt x="9783117" y="4553407"/>
                </a:cubicBezTo>
                <a:cubicBezTo>
                  <a:pt x="9786115" y="4554424"/>
                  <a:pt x="9789114" y="4555470"/>
                  <a:pt x="9792085" y="4556515"/>
                </a:cubicBezTo>
                <a:cubicBezTo>
                  <a:pt x="9782182" y="4555002"/>
                  <a:pt x="9772196" y="4553517"/>
                  <a:pt x="9762210" y="4552031"/>
                </a:cubicBezTo>
                <a:cubicBezTo>
                  <a:pt x="9755471" y="4550078"/>
                  <a:pt x="9748759" y="4548098"/>
                  <a:pt x="9741991" y="4546172"/>
                </a:cubicBezTo>
                <a:close/>
                <a:moveTo>
                  <a:pt x="9806445" y="4561577"/>
                </a:moveTo>
                <a:cubicBezTo>
                  <a:pt x="9814285" y="4564355"/>
                  <a:pt x="9822125" y="4567161"/>
                  <a:pt x="9829910" y="4569995"/>
                </a:cubicBezTo>
                <a:cubicBezTo>
                  <a:pt x="9821713" y="4568234"/>
                  <a:pt x="9813487" y="4566528"/>
                  <a:pt x="9805235" y="4564823"/>
                </a:cubicBezTo>
                <a:cubicBezTo>
                  <a:pt x="9797394" y="4562430"/>
                  <a:pt x="9789554" y="4560036"/>
                  <a:pt x="9781687" y="4557698"/>
                </a:cubicBezTo>
                <a:cubicBezTo>
                  <a:pt x="9789967" y="4558963"/>
                  <a:pt x="9798192" y="4560256"/>
                  <a:pt x="9806445" y="4561577"/>
                </a:cubicBezTo>
                <a:close/>
                <a:moveTo>
                  <a:pt x="9821134" y="4563860"/>
                </a:moveTo>
                <a:cubicBezTo>
                  <a:pt x="9831038" y="4565456"/>
                  <a:pt x="9840914" y="4567078"/>
                  <a:pt x="9850789" y="4568729"/>
                </a:cubicBezTo>
                <a:cubicBezTo>
                  <a:pt x="9860033" y="4572635"/>
                  <a:pt x="9869220" y="4576597"/>
                  <a:pt x="9878353" y="4580585"/>
                </a:cubicBezTo>
                <a:cubicBezTo>
                  <a:pt x="9868478" y="4578385"/>
                  <a:pt x="9858602" y="4576184"/>
                  <a:pt x="9848726" y="4574011"/>
                </a:cubicBezTo>
                <a:cubicBezTo>
                  <a:pt x="9839538" y="4570600"/>
                  <a:pt x="9830350" y="4567189"/>
                  <a:pt x="9821134" y="4563860"/>
                </a:cubicBezTo>
                <a:close/>
                <a:moveTo>
                  <a:pt x="9891365" y="4586335"/>
                </a:moveTo>
                <a:cubicBezTo>
                  <a:pt x="9899123" y="4589773"/>
                  <a:pt x="9906853" y="4593267"/>
                  <a:pt x="9914528" y="4596761"/>
                </a:cubicBezTo>
                <a:cubicBezTo>
                  <a:pt x="9906385" y="4594423"/>
                  <a:pt x="9898242" y="4592057"/>
                  <a:pt x="9890072" y="4589746"/>
                </a:cubicBezTo>
                <a:cubicBezTo>
                  <a:pt x="9882314" y="4586720"/>
                  <a:pt x="9874530" y="4583777"/>
                  <a:pt x="9866745" y="4580805"/>
                </a:cubicBezTo>
                <a:cubicBezTo>
                  <a:pt x="9874970" y="4582621"/>
                  <a:pt x="9883195" y="4584464"/>
                  <a:pt x="9891365" y="4586335"/>
                </a:cubicBezTo>
                <a:close/>
                <a:moveTo>
                  <a:pt x="9905422" y="4589581"/>
                </a:moveTo>
                <a:cubicBezTo>
                  <a:pt x="9915106" y="4591837"/>
                  <a:pt x="9924761" y="4594065"/>
                  <a:pt x="9934390" y="4596376"/>
                </a:cubicBezTo>
                <a:cubicBezTo>
                  <a:pt x="9943440" y="4601107"/>
                  <a:pt x="9952408" y="4605839"/>
                  <a:pt x="9961293" y="4610653"/>
                </a:cubicBezTo>
                <a:cubicBezTo>
                  <a:pt x="9951720" y="4607737"/>
                  <a:pt x="9942147" y="4604848"/>
                  <a:pt x="9932518" y="4601988"/>
                </a:cubicBezTo>
                <a:cubicBezTo>
                  <a:pt x="9923524" y="4597806"/>
                  <a:pt x="9914473" y="4593680"/>
                  <a:pt x="9905422" y="4589581"/>
                </a:cubicBezTo>
                <a:close/>
                <a:moveTo>
                  <a:pt x="9973892" y="4617558"/>
                </a:moveTo>
                <a:cubicBezTo>
                  <a:pt x="9981045" y="4621491"/>
                  <a:pt x="9988170" y="4625453"/>
                  <a:pt x="9995239" y="4629442"/>
                </a:cubicBezTo>
                <a:cubicBezTo>
                  <a:pt x="9987427" y="4626498"/>
                  <a:pt x="9979614" y="4623610"/>
                  <a:pt x="9971774" y="4620721"/>
                </a:cubicBezTo>
                <a:cubicBezTo>
                  <a:pt x="9964539" y="4617200"/>
                  <a:pt x="9957332" y="4613706"/>
                  <a:pt x="9950070" y="4610268"/>
                </a:cubicBezTo>
                <a:cubicBezTo>
                  <a:pt x="9958019" y="4612661"/>
                  <a:pt x="9965970" y="4615082"/>
                  <a:pt x="9973892" y="4617558"/>
                </a:cubicBezTo>
                <a:close/>
                <a:moveTo>
                  <a:pt x="9986904" y="4621602"/>
                </a:moveTo>
                <a:cubicBezTo>
                  <a:pt x="9996449" y="4624600"/>
                  <a:pt x="10005996" y="4627653"/>
                  <a:pt x="10015541" y="4630734"/>
                </a:cubicBezTo>
                <a:cubicBezTo>
                  <a:pt x="10023821" y="4636044"/>
                  <a:pt x="10032047" y="4641408"/>
                  <a:pt x="10040244" y="4646800"/>
                </a:cubicBezTo>
                <a:cubicBezTo>
                  <a:pt x="10030836" y="4643113"/>
                  <a:pt x="10021428" y="4639427"/>
                  <a:pt x="10012020" y="4635824"/>
                </a:cubicBezTo>
                <a:cubicBezTo>
                  <a:pt x="10003685" y="4631037"/>
                  <a:pt x="9995322" y="4626278"/>
                  <a:pt x="9986904" y="4621602"/>
                </a:cubicBezTo>
                <a:close/>
                <a:moveTo>
                  <a:pt x="10051248" y="4654117"/>
                </a:moveTo>
                <a:cubicBezTo>
                  <a:pt x="10058703" y="4659124"/>
                  <a:pt x="10066102" y="4664158"/>
                  <a:pt x="10073420" y="4669220"/>
                </a:cubicBezTo>
                <a:cubicBezTo>
                  <a:pt x="10065773" y="4665561"/>
                  <a:pt x="10058042" y="4661985"/>
                  <a:pt x="10050340" y="4658381"/>
                </a:cubicBezTo>
                <a:cubicBezTo>
                  <a:pt x="10042665" y="4653759"/>
                  <a:pt x="10034908" y="4649166"/>
                  <a:pt x="10027095" y="4644572"/>
                </a:cubicBezTo>
                <a:cubicBezTo>
                  <a:pt x="10035182" y="4647735"/>
                  <a:pt x="10043215" y="4650899"/>
                  <a:pt x="10051248" y="4654117"/>
                </a:cubicBezTo>
                <a:close/>
                <a:moveTo>
                  <a:pt x="10064315" y="4659399"/>
                </a:moveTo>
                <a:cubicBezTo>
                  <a:pt x="10073612" y="4663168"/>
                  <a:pt x="10082911" y="4666964"/>
                  <a:pt x="10092181" y="4670815"/>
                </a:cubicBezTo>
                <a:cubicBezTo>
                  <a:pt x="10100902" y="4677555"/>
                  <a:pt x="10109567" y="4684322"/>
                  <a:pt x="10118095" y="4691144"/>
                </a:cubicBezTo>
                <a:cubicBezTo>
                  <a:pt x="10109044" y="4686605"/>
                  <a:pt x="10099966" y="4682121"/>
                  <a:pt x="10090861" y="4677692"/>
                </a:cubicBezTo>
                <a:cubicBezTo>
                  <a:pt x="10082030" y="4671503"/>
                  <a:pt x="10073200" y="4665423"/>
                  <a:pt x="10064315" y="4659399"/>
                </a:cubicBezTo>
                <a:close/>
                <a:moveTo>
                  <a:pt x="10128328" y="4699424"/>
                </a:moveTo>
                <a:cubicBezTo>
                  <a:pt x="10135508" y="4705229"/>
                  <a:pt x="10142633" y="4711061"/>
                  <a:pt x="10149675" y="4716948"/>
                </a:cubicBezTo>
                <a:cubicBezTo>
                  <a:pt x="10142028" y="4712409"/>
                  <a:pt x="10134380" y="4707925"/>
                  <a:pt x="10126705" y="4703468"/>
                </a:cubicBezTo>
                <a:cubicBezTo>
                  <a:pt x="10119525" y="4698159"/>
                  <a:pt x="10112318" y="4692932"/>
                  <a:pt x="10105056" y="4687761"/>
                </a:cubicBezTo>
                <a:cubicBezTo>
                  <a:pt x="10112840" y="4691612"/>
                  <a:pt x="10120570" y="4695491"/>
                  <a:pt x="10128328" y="4699424"/>
                </a:cubicBezTo>
                <a:close/>
                <a:moveTo>
                  <a:pt x="10139772" y="4705256"/>
                </a:moveTo>
                <a:cubicBezTo>
                  <a:pt x="10148712" y="4709878"/>
                  <a:pt x="10157680" y="4714527"/>
                  <a:pt x="10166620" y="4719259"/>
                </a:cubicBezTo>
                <a:cubicBezTo>
                  <a:pt x="10174516" y="4726631"/>
                  <a:pt x="10182328" y="4734086"/>
                  <a:pt x="10190058" y="4741596"/>
                </a:cubicBezTo>
                <a:cubicBezTo>
                  <a:pt x="10181448" y="4736204"/>
                  <a:pt x="10172782" y="4730895"/>
                  <a:pt x="10164090" y="4725641"/>
                </a:cubicBezTo>
                <a:cubicBezTo>
                  <a:pt x="10156029" y="4718763"/>
                  <a:pt x="10147914" y="4711969"/>
                  <a:pt x="10139772" y="4705256"/>
                </a:cubicBezTo>
                <a:close/>
                <a:moveTo>
                  <a:pt x="10199274" y="4750536"/>
                </a:moveTo>
                <a:cubicBezTo>
                  <a:pt x="10206509" y="4757634"/>
                  <a:pt x="10213689" y="4764786"/>
                  <a:pt x="10220786" y="4771993"/>
                </a:cubicBezTo>
                <a:cubicBezTo>
                  <a:pt x="10213798" y="4766877"/>
                  <a:pt x="10206756" y="4761787"/>
                  <a:pt x="10199659" y="4756698"/>
                </a:cubicBezTo>
                <a:cubicBezTo>
                  <a:pt x="10192121" y="4749958"/>
                  <a:pt x="10184556" y="4743301"/>
                  <a:pt x="10176964" y="4736699"/>
                </a:cubicBezTo>
                <a:cubicBezTo>
                  <a:pt x="10184446" y="4741293"/>
                  <a:pt x="10191874" y="4745887"/>
                  <a:pt x="10199274" y="4750536"/>
                </a:cubicBezTo>
                <a:close/>
                <a:moveTo>
                  <a:pt x="10209947" y="4757303"/>
                </a:moveTo>
                <a:cubicBezTo>
                  <a:pt x="10218530" y="4762723"/>
                  <a:pt x="10227030" y="4768197"/>
                  <a:pt x="10235476" y="4773699"/>
                </a:cubicBezTo>
                <a:cubicBezTo>
                  <a:pt x="10243316" y="4782557"/>
                  <a:pt x="10251073" y="4791442"/>
                  <a:pt x="10258721" y="4800410"/>
                </a:cubicBezTo>
                <a:cubicBezTo>
                  <a:pt x="10250633" y="4794248"/>
                  <a:pt x="10242491" y="4788086"/>
                  <a:pt x="10234265" y="4781979"/>
                </a:cubicBezTo>
                <a:cubicBezTo>
                  <a:pt x="10226205" y="4773644"/>
                  <a:pt x="10218117" y="4765419"/>
                  <a:pt x="10209947" y="4757303"/>
                </a:cubicBezTo>
                <a:close/>
                <a:moveTo>
                  <a:pt x="10267166" y="4810368"/>
                </a:moveTo>
                <a:cubicBezTo>
                  <a:pt x="10273383" y="4817768"/>
                  <a:pt x="10279518" y="4825196"/>
                  <a:pt x="10285597" y="4832651"/>
                </a:cubicBezTo>
                <a:cubicBezTo>
                  <a:pt x="10278747" y="4826516"/>
                  <a:pt x="10271898" y="4820437"/>
                  <a:pt x="10264993" y="4814440"/>
                </a:cubicBezTo>
                <a:cubicBezTo>
                  <a:pt x="10258721" y="4807645"/>
                  <a:pt x="10252393" y="4800933"/>
                  <a:pt x="10246067" y="4794276"/>
                </a:cubicBezTo>
                <a:cubicBezTo>
                  <a:pt x="10253136" y="4799612"/>
                  <a:pt x="10260179" y="4804976"/>
                  <a:pt x="10267166" y="4810368"/>
                </a:cubicBezTo>
                <a:close/>
                <a:moveTo>
                  <a:pt x="10268679" y="4808058"/>
                </a:moveTo>
                <a:cubicBezTo>
                  <a:pt x="10260509" y="4798347"/>
                  <a:pt x="10252311" y="4788774"/>
                  <a:pt x="10244004" y="4779311"/>
                </a:cubicBezTo>
                <a:cubicBezTo>
                  <a:pt x="10253219" y="4785363"/>
                  <a:pt x="10262352" y="4791442"/>
                  <a:pt x="10271403" y="4797549"/>
                </a:cubicBezTo>
                <a:cubicBezTo>
                  <a:pt x="10279352" y="4807838"/>
                  <a:pt x="10287193" y="4818208"/>
                  <a:pt x="10294922" y="4828662"/>
                </a:cubicBezTo>
                <a:cubicBezTo>
                  <a:pt x="10286257" y="4821757"/>
                  <a:pt x="10277510" y="4814880"/>
                  <a:pt x="10268679" y="4808058"/>
                </a:cubicBezTo>
                <a:close/>
                <a:moveTo>
                  <a:pt x="10237263" y="4771691"/>
                </a:moveTo>
                <a:cubicBezTo>
                  <a:pt x="10228901" y="4762255"/>
                  <a:pt x="10220483" y="4752930"/>
                  <a:pt x="10211983" y="4743742"/>
                </a:cubicBezTo>
                <a:cubicBezTo>
                  <a:pt x="10221969" y="4749271"/>
                  <a:pt x="10231954" y="4754828"/>
                  <a:pt x="10241913" y="4760495"/>
                </a:cubicBezTo>
                <a:cubicBezTo>
                  <a:pt x="10250111" y="4770535"/>
                  <a:pt x="10258198" y="4780659"/>
                  <a:pt x="10266148" y="4790837"/>
                </a:cubicBezTo>
                <a:cubicBezTo>
                  <a:pt x="10256547" y="4784372"/>
                  <a:pt x="10246919" y="4778018"/>
                  <a:pt x="10237263" y="4771691"/>
                </a:cubicBezTo>
                <a:close/>
                <a:moveTo>
                  <a:pt x="10205766" y="4737029"/>
                </a:moveTo>
                <a:cubicBezTo>
                  <a:pt x="10196715" y="4727346"/>
                  <a:pt x="10187583" y="4717801"/>
                  <a:pt x="10178394" y="4708392"/>
                </a:cubicBezTo>
                <a:cubicBezTo>
                  <a:pt x="10189123" y="4713261"/>
                  <a:pt x="10199852" y="4718213"/>
                  <a:pt x="10210552" y="4723220"/>
                </a:cubicBezTo>
                <a:cubicBezTo>
                  <a:pt x="10219465" y="4733508"/>
                  <a:pt x="10228213" y="4743852"/>
                  <a:pt x="10236851" y="4754305"/>
                </a:cubicBezTo>
                <a:cubicBezTo>
                  <a:pt x="10226508" y="4748473"/>
                  <a:pt x="10216137" y="4742724"/>
                  <a:pt x="10205766" y="4737029"/>
                </a:cubicBezTo>
                <a:close/>
                <a:moveTo>
                  <a:pt x="10173003" y="4702946"/>
                </a:moveTo>
                <a:cubicBezTo>
                  <a:pt x="10163870" y="4693648"/>
                  <a:pt x="10154626" y="4684515"/>
                  <a:pt x="10145329" y="4675519"/>
                </a:cubicBezTo>
                <a:cubicBezTo>
                  <a:pt x="10156689" y="4679701"/>
                  <a:pt x="10168051" y="4683937"/>
                  <a:pt x="10179384" y="4688228"/>
                </a:cubicBezTo>
                <a:cubicBezTo>
                  <a:pt x="10188435" y="4698104"/>
                  <a:pt x="10197348" y="4708062"/>
                  <a:pt x="10206096" y="4718103"/>
                </a:cubicBezTo>
                <a:cubicBezTo>
                  <a:pt x="10195093" y="4712986"/>
                  <a:pt x="10184061" y="4707925"/>
                  <a:pt x="10173003" y="4702946"/>
                </a:cubicBezTo>
                <a:close/>
                <a:moveTo>
                  <a:pt x="10140047" y="4670430"/>
                </a:moveTo>
                <a:cubicBezTo>
                  <a:pt x="10130309" y="4661077"/>
                  <a:pt x="10120515" y="4651889"/>
                  <a:pt x="10110612" y="4642811"/>
                </a:cubicBezTo>
                <a:cubicBezTo>
                  <a:pt x="10122579" y="4646250"/>
                  <a:pt x="10134518" y="4649771"/>
                  <a:pt x="10146429" y="4653320"/>
                </a:cubicBezTo>
                <a:cubicBezTo>
                  <a:pt x="10156057" y="4663223"/>
                  <a:pt x="10165548" y="4673236"/>
                  <a:pt x="10174873" y="4683332"/>
                </a:cubicBezTo>
                <a:cubicBezTo>
                  <a:pt x="10163292" y="4678985"/>
                  <a:pt x="10151683" y="4674666"/>
                  <a:pt x="10140047" y="4670430"/>
                </a:cubicBezTo>
                <a:close/>
                <a:moveTo>
                  <a:pt x="10106018" y="4638629"/>
                </a:moveTo>
                <a:cubicBezTo>
                  <a:pt x="10095840" y="4629414"/>
                  <a:pt x="10085579" y="4620336"/>
                  <a:pt x="10075236" y="4611395"/>
                </a:cubicBezTo>
                <a:cubicBezTo>
                  <a:pt x="10087780" y="4614119"/>
                  <a:pt x="10100269" y="4616843"/>
                  <a:pt x="10112730" y="4619648"/>
                </a:cubicBezTo>
                <a:cubicBezTo>
                  <a:pt x="10122799" y="4629414"/>
                  <a:pt x="10132729" y="4639290"/>
                  <a:pt x="10142495" y="4649275"/>
                </a:cubicBezTo>
                <a:cubicBezTo>
                  <a:pt x="10130364" y="4645672"/>
                  <a:pt x="10118204" y="4642123"/>
                  <a:pt x="10106018" y="4638629"/>
                </a:cubicBezTo>
                <a:close/>
                <a:moveTo>
                  <a:pt x="10070861" y="4607654"/>
                </a:moveTo>
                <a:cubicBezTo>
                  <a:pt x="10060490" y="4598741"/>
                  <a:pt x="10050038" y="4589994"/>
                  <a:pt x="10039474" y="4581383"/>
                </a:cubicBezTo>
                <a:cubicBezTo>
                  <a:pt x="10052513" y="4583336"/>
                  <a:pt x="10065525" y="4585345"/>
                  <a:pt x="10078481" y="4587380"/>
                </a:cubicBezTo>
                <a:cubicBezTo>
                  <a:pt x="10088797" y="4596816"/>
                  <a:pt x="10098976" y="4606334"/>
                  <a:pt x="10108989" y="4615990"/>
                </a:cubicBezTo>
                <a:cubicBezTo>
                  <a:pt x="10096307" y="4613156"/>
                  <a:pt x="10083598" y="4610378"/>
                  <a:pt x="10070861" y="4607654"/>
                </a:cubicBezTo>
                <a:close/>
                <a:moveTo>
                  <a:pt x="10035292" y="4577972"/>
                </a:moveTo>
                <a:cubicBezTo>
                  <a:pt x="10024619" y="4569334"/>
                  <a:pt x="10013835" y="4560861"/>
                  <a:pt x="10002997" y="4552526"/>
                </a:cubicBezTo>
                <a:cubicBezTo>
                  <a:pt x="10016531" y="4553737"/>
                  <a:pt x="10030011" y="4555002"/>
                  <a:pt x="10043435" y="4556295"/>
                </a:cubicBezTo>
                <a:cubicBezTo>
                  <a:pt x="10053999" y="4565373"/>
                  <a:pt x="10064452" y="4574616"/>
                  <a:pt x="10074796" y="4583997"/>
                </a:cubicBezTo>
                <a:cubicBezTo>
                  <a:pt x="10061674" y="4581961"/>
                  <a:pt x="10048497" y="4579953"/>
                  <a:pt x="10035292" y="4577972"/>
                </a:cubicBezTo>
                <a:close/>
                <a:moveTo>
                  <a:pt x="9998981" y="4549418"/>
                </a:moveTo>
                <a:cubicBezTo>
                  <a:pt x="9987922" y="4540945"/>
                  <a:pt x="9976753" y="4532665"/>
                  <a:pt x="9965475" y="4524522"/>
                </a:cubicBezTo>
                <a:cubicBezTo>
                  <a:pt x="9979476" y="4524990"/>
                  <a:pt x="9993369" y="4525485"/>
                  <a:pt x="10007206" y="4526035"/>
                </a:cubicBezTo>
                <a:cubicBezTo>
                  <a:pt x="10018182" y="4534921"/>
                  <a:pt x="10029075" y="4543971"/>
                  <a:pt x="10039859" y="4553187"/>
                </a:cubicBezTo>
                <a:cubicBezTo>
                  <a:pt x="10026269" y="4551893"/>
                  <a:pt x="10012653" y="4550628"/>
                  <a:pt x="9998981" y="4549418"/>
                </a:cubicBezTo>
                <a:close/>
                <a:moveTo>
                  <a:pt x="9961541" y="4521634"/>
                </a:moveTo>
                <a:cubicBezTo>
                  <a:pt x="9950152" y="4513436"/>
                  <a:pt x="9938654" y="4505403"/>
                  <a:pt x="9927072" y="4497508"/>
                </a:cubicBezTo>
                <a:cubicBezTo>
                  <a:pt x="9941322" y="4497261"/>
                  <a:pt x="9955654" y="4497041"/>
                  <a:pt x="9970014" y="4496875"/>
                </a:cubicBezTo>
                <a:cubicBezTo>
                  <a:pt x="9981319" y="4505459"/>
                  <a:pt x="9992543" y="4514234"/>
                  <a:pt x="10003657" y="4523147"/>
                </a:cubicBezTo>
                <a:cubicBezTo>
                  <a:pt x="9989682" y="4522624"/>
                  <a:pt x="9975653" y="4522101"/>
                  <a:pt x="9961541" y="4521634"/>
                </a:cubicBezTo>
                <a:close/>
                <a:moveTo>
                  <a:pt x="9923166" y="4494840"/>
                </a:moveTo>
                <a:cubicBezTo>
                  <a:pt x="9911639" y="4487027"/>
                  <a:pt x="9899976" y="4479407"/>
                  <a:pt x="9888257" y="4471897"/>
                </a:cubicBezTo>
                <a:cubicBezTo>
                  <a:pt x="9902974" y="4470907"/>
                  <a:pt x="9917636" y="4469972"/>
                  <a:pt x="9932244" y="4469064"/>
                </a:cubicBezTo>
                <a:cubicBezTo>
                  <a:pt x="9943770" y="4477262"/>
                  <a:pt x="9955159" y="4485624"/>
                  <a:pt x="9966465" y="4494180"/>
                </a:cubicBezTo>
                <a:cubicBezTo>
                  <a:pt x="9951995" y="4494372"/>
                  <a:pt x="9937553" y="4494592"/>
                  <a:pt x="9923166" y="4494840"/>
                </a:cubicBezTo>
                <a:close/>
                <a:moveTo>
                  <a:pt x="9884378" y="4469394"/>
                </a:moveTo>
                <a:cubicBezTo>
                  <a:pt x="9872686" y="4461939"/>
                  <a:pt x="9860885" y="4454677"/>
                  <a:pt x="9848974" y="4447552"/>
                </a:cubicBezTo>
                <a:cubicBezTo>
                  <a:pt x="9863994" y="4445874"/>
                  <a:pt x="9878958" y="4444251"/>
                  <a:pt x="9893924" y="4442628"/>
                </a:cubicBezTo>
                <a:cubicBezTo>
                  <a:pt x="9905615" y="4450440"/>
                  <a:pt x="9917196" y="4458390"/>
                  <a:pt x="9928667" y="4466533"/>
                </a:cubicBezTo>
                <a:cubicBezTo>
                  <a:pt x="9913950" y="4467441"/>
                  <a:pt x="9899178" y="4468404"/>
                  <a:pt x="9884378" y="4469394"/>
                </a:cubicBezTo>
                <a:close/>
                <a:moveTo>
                  <a:pt x="9845123" y="4445214"/>
                </a:moveTo>
                <a:cubicBezTo>
                  <a:pt x="9832908" y="4437924"/>
                  <a:pt x="9820557" y="4430799"/>
                  <a:pt x="9808095" y="4423784"/>
                </a:cubicBezTo>
                <a:cubicBezTo>
                  <a:pt x="9823390" y="4421473"/>
                  <a:pt x="9838685" y="4419162"/>
                  <a:pt x="9853981" y="4416879"/>
                </a:cubicBezTo>
                <a:cubicBezTo>
                  <a:pt x="9866222" y="4424499"/>
                  <a:pt x="9878353" y="4432284"/>
                  <a:pt x="9890348" y="4440262"/>
                </a:cubicBezTo>
                <a:cubicBezTo>
                  <a:pt x="9875300" y="4441885"/>
                  <a:pt x="9860225" y="4443536"/>
                  <a:pt x="9845123" y="4445214"/>
                </a:cubicBezTo>
                <a:close/>
                <a:moveTo>
                  <a:pt x="9804244" y="4421611"/>
                </a:moveTo>
                <a:cubicBezTo>
                  <a:pt x="9791865" y="4414679"/>
                  <a:pt x="9779348" y="4407939"/>
                  <a:pt x="9766749" y="4401337"/>
                </a:cubicBezTo>
                <a:cubicBezTo>
                  <a:pt x="9782292" y="4398366"/>
                  <a:pt x="9797862" y="4395395"/>
                  <a:pt x="9813460" y="4392451"/>
                </a:cubicBezTo>
                <a:cubicBezTo>
                  <a:pt x="9825893" y="4399686"/>
                  <a:pt x="9838191" y="4407086"/>
                  <a:pt x="9850377" y="4414624"/>
                </a:cubicBezTo>
                <a:cubicBezTo>
                  <a:pt x="9834999" y="4416934"/>
                  <a:pt x="9819622" y="4419245"/>
                  <a:pt x="9804244" y="4421611"/>
                </a:cubicBezTo>
                <a:close/>
                <a:moveTo>
                  <a:pt x="9762843" y="4399273"/>
                </a:moveTo>
                <a:cubicBezTo>
                  <a:pt x="9750134" y="4392644"/>
                  <a:pt x="9737259" y="4386179"/>
                  <a:pt x="9724303" y="4379825"/>
                </a:cubicBezTo>
                <a:cubicBezTo>
                  <a:pt x="9740120" y="4376221"/>
                  <a:pt x="9755938" y="4372645"/>
                  <a:pt x="9771783" y="4369069"/>
                </a:cubicBezTo>
                <a:cubicBezTo>
                  <a:pt x="9784575" y="4376001"/>
                  <a:pt x="9797257" y="4383098"/>
                  <a:pt x="9809801" y="4390333"/>
                </a:cubicBezTo>
                <a:cubicBezTo>
                  <a:pt x="9794149" y="4393304"/>
                  <a:pt x="9778495" y="4396275"/>
                  <a:pt x="9762843" y="4399273"/>
                </a:cubicBezTo>
                <a:close/>
                <a:moveTo>
                  <a:pt x="9720397" y="4377899"/>
                </a:moveTo>
                <a:cubicBezTo>
                  <a:pt x="9606482" y="4322578"/>
                  <a:pt x="9483461" y="4278674"/>
                  <a:pt x="9349768" y="4245416"/>
                </a:cubicBezTo>
                <a:cubicBezTo>
                  <a:pt x="9059300" y="4173177"/>
                  <a:pt x="8767319" y="4125173"/>
                  <a:pt x="8495090" y="4084075"/>
                </a:cubicBezTo>
                <a:cubicBezTo>
                  <a:pt x="8419660" y="4072604"/>
                  <a:pt x="8342332" y="4061325"/>
                  <a:pt x="8267562" y="4050431"/>
                </a:cubicBezTo>
                <a:cubicBezTo>
                  <a:pt x="7938802" y="4002483"/>
                  <a:pt x="7598874" y="3952884"/>
                  <a:pt x="7285463" y="3867827"/>
                </a:cubicBezTo>
                <a:cubicBezTo>
                  <a:pt x="7112019" y="3821254"/>
                  <a:pt x="6940500" y="3765520"/>
                  <a:pt x="6775666" y="3702167"/>
                </a:cubicBezTo>
                <a:cubicBezTo>
                  <a:pt x="6618314" y="3642087"/>
                  <a:pt x="6462118" y="3569766"/>
                  <a:pt x="6310433" y="3486716"/>
                </a:cubicBezTo>
                <a:cubicBezTo>
                  <a:pt x="6312909" y="3487707"/>
                  <a:pt x="6315385" y="3488724"/>
                  <a:pt x="6317888" y="3489688"/>
                </a:cubicBezTo>
                <a:cubicBezTo>
                  <a:pt x="6328286" y="3493731"/>
                  <a:pt x="6338767" y="3497692"/>
                  <a:pt x="6349276" y="3501654"/>
                </a:cubicBezTo>
                <a:cubicBezTo>
                  <a:pt x="6510204" y="3578047"/>
                  <a:pt x="6676551" y="3643738"/>
                  <a:pt x="6844631" y="3697160"/>
                </a:cubicBezTo>
                <a:cubicBezTo>
                  <a:pt x="7009438" y="3749813"/>
                  <a:pt x="7184395" y="3797568"/>
                  <a:pt x="7364634" y="3839107"/>
                </a:cubicBezTo>
                <a:cubicBezTo>
                  <a:pt x="7639312" y="3902956"/>
                  <a:pt x="7931210" y="3947603"/>
                  <a:pt x="8213507" y="3990764"/>
                </a:cubicBezTo>
                <a:cubicBezTo>
                  <a:pt x="8328440" y="4008370"/>
                  <a:pt x="8447306" y="4026526"/>
                  <a:pt x="8563202" y="4045727"/>
                </a:cubicBezTo>
                <a:cubicBezTo>
                  <a:pt x="8796066" y="4084158"/>
                  <a:pt x="9102324" y="4139065"/>
                  <a:pt x="9405996" y="4223463"/>
                </a:cubicBezTo>
                <a:cubicBezTo>
                  <a:pt x="9537296" y="4259968"/>
                  <a:pt x="9657456" y="4307586"/>
                  <a:pt x="9768070" y="4367088"/>
                </a:cubicBezTo>
                <a:cubicBezTo>
                  <a:pt x="9752170" y="4370664"/>
                  <a:pt x="9736269" y="4374268"/>
                  <a:pt x="9720397" y="4377899"/>
                </a:cubicBezTo>
                <a:close/>
                <a:moveTo>
                  <a:pt x="6315027" y="3485204"/>
                </a:moveTo>
                <a:cubicBezTo>
                  <a:pt x="6306554" y="3481902"/>
                  <a:pt x="6298081" y="3478601"/>
                  <a:pt x="6289664" y="3475245"/>
                </a:cubicBezTo>
                <a:cubicBezTo>
                  <a:pt x="6282484" y="3471256"/>
                  <a:pt x="6275331" y="3467268"/>
                  <a:pt x="6268179" y="3463224"/>
                </a:cubicBezTo>
                <a:cubicBezTo>
                  <a:pt x="6276762" y="3467157"/>
                  <a:pt x="6285345" y="3471091"/>
                  <a:pt x="6294010" y="3474942"/>
                </a:cubicBezTo>
                <a:cubicBezTo>
                  <a:pt x="6300998" y="3478381"/>
                  <a:pt x="6308012" y="3481792"/>
                  <a:pt x="6315027" y="3485204"/>
                </a:cubicBezTo>
                <a:close/>
                <a:moveTo>
                  <a:pt x="6211373" y="3433734"/>
                </a:moveTo>
                <a:cubicBezTo>
                  <a:pt x="6202818" y="3429635"/>
                  <a:pt x="6194317" y="3425454"/>
                  <a:pt x="6185817" y="3421300"/>
                </a:cubicBezTo>
                <a:cubicBezTo>
                  <a:pt x="6178280" y="3416321"/>
                  <a:pt x="6170742" y="3411287"/>
                  <a:pt x="6163260" y="3406252"/>
                </a:cubicBezTo>
                <a:cubicBezTo>
                  <a:pt x="6171100" y="3410599"/>
                  <a:pt x="6178995" y="3414863"/>
                  <a:pt x="6186890" y="3419154"/>
                </a:cubicBezTo>
                <a:cubicBezTo>
                  <a:pt x="6195033" y="3424023"/>
                  <a:pt x="6203175" y="3428920"/>
                  <a:pt x="6211373" y="3433734"/>
                </a:cubicBezTo>
                <a:close/>
                <a:moveTo>
                  <a:pt x="6110030" y="3372939"/>
                </a:moveTo>
                <a:cubicBezTo>
                  <a:pt x="6102685" y="3368703"/>
                  <a:pt x="6095313" y="3364494"/>
                  <a:pt x="6087995" y="3360202"/>
                </a:cubicBezTo>
                <a:cubicBezTo>
                  <a:pt x="6081283" y="3354921"/>
                  <a:pt x="6074571" y="3349611"/>
                  <a:pt x="6067886" y="3344247"/>
                </a:cubicBezTo>
                <a:cubicBezTo>
                  <a:pt x="6075313" y="3349144"/>
                  <a:pt x="6082741" y="3354095"/>
                  <a:pt x="6090223" y="3358937"/>
                </a:cubicBezTo>
                <a:cubicBezTo>
                  <a:pt x="6096798" y="3363641"/>
                  <a:pt x="6103428" y="3368290"/>
                  <a:pt x="6110030" y="3372939"/>
                </a:cubicBezTo>
                <a:close/>
                <a:moveTo>
                  <a:pt x="6020213" y="3308953"/>
                </a:moveTo>
                <a:cubicBezTo>
                  <a:pt x="6012951" y="3303974"/>
                  <a:pt x="6005715" y="3298912"/>
                  <a:pt x="5998453" y="3293851"/>
                </a:cubicBezTo>
                <a:cubicBezTo>
                  <a:pt x="5992814" y="3288624"/>
                  <a:pt x="5987202" y="3283370"/>
                  <a:pt x="5981590" y="3278088"/>
                </a:cubicBezTo>
                <a:cubicBezTo>
                  <a:pt x="5988632" y="3283535"/>
                  <a:pt x="5995675" y="3288981"/>
                  <a:pt x="6002745" y="3294373"/>
                </a:cubicBezTo>
                <a:cubicBezTo>
                  <a:pt x="6008576" y="3299270"/>
                  <a:pt x="6014381" y="3304111"/>
                  <a:pt x="6020213" y="3308953"/>
                </a:cubicBezTo>
                <a:close/>
                <a:moveTo>
                  <a:pt x="5937823" y="3239988"/>
                </a:moveTo>
                <a:cubicBezTo>
                  <a:pt x="5930726" y="3234294"/>
                  <a:pt x="5923629" y="3228544"/>
                  <a:pt x="5916559" y="3222767"/>
                </a:cubicBezTo>
                <a:cubicBezTo>
                  <a:pt x="5910782" y="3216468"/>
                  <a:pt x="5904978" y="3210113"/>
                  <a:pt x="5899173" y="3203703"/>
                </a:cubicBezTo>
                <a:cubicBezTo>
                  <a:pt x="5906050" y="3209948"/>
                  <a:pt x="5912928" y="3216165"/>
                  <a:pt x="5919805" y="3222327"/>
                </a:cubicBezTo>
                <a:cubicBezTo>
                  <a:pt x="5925802" y="3228269"/>
                  <a:pt x="5931827" y="3234156"/>
                  <a:pt x="5937823" y="3239988"/>
                </a:cubicBezTo>
                <a:close/>
                <a:moveTo>
                  <a:pt x="5858955" y="3162743"/>
                </a:moveTo>
                <a:cubicBezTo>
                  <a:pt x="5852985" y="3157131"/>
                  <a:pt x="5847016" y="3151491"/>
                  <a:pt x="5841074" y="3145825"/>
                </a:cubicBezTo>
                <a:cubicBezTo>
                  <a:pt x="5835875" y="3139222"/>
                  <a:pt x="5830676" y="3132565"/>
                  <a:pt x="5825504" y="3125853"/>
                </a:cubicBezTo>
                <a:cubicBezTo>
                  <a:pt x="5830731" y="3131410"/>
                  <a:pt x="5835957" y="3136911"/>
                  <a:pt x="5841184" y="3142386"/>
                </a:cubicBezTo>
                <a:cubicBezTo>
                  <a:pt x="5847099" y="3149236"/>
                  <a:pt x="5853040" y="3156003"/>
                  <a:pt x="5858955" y="3162743"/>
                </a:cubicBezTo>
                <a:close/>
                <a:moveTo>
                  <a:pt x="5788890" y="3082526"/>
                </a:moveTo>
                <a:cubicBezTo>
                  <a:pt x="5783250" y="3076392"/>
                  <a:pt x="5777611" y="3070202"/>
                  <a:pt x="5771971" y="3063985"/>
                </a:cubicBezTo>
                <a:cubicBezTo>
                  <a:pt x="5767652" y="3057548"/>
                  <a:pt x="5763306" y="3051056"/>
                  <a:pt x="5758960" y="3044536"/>
                </a:cubicBezTo>
                <a:cubicBezTo>
                  <a:pt x="5764489" y="3051303"/>
                  <a:pt x="5770018" y="3058071"/>
                  <a:pt x="5775548" y="3064755"/>
                </a:cubicBezTo>
                <a:cubicBezTo>
                  <a:pt x="5780004" y="3070725"/>
                  <a:pt x="5784461" y="3076639"/>
                  <a:pt x="5788890" y="3082526"/>
                </a:cubicBezTo>
                <a:close/>
                <a:moveTo>
                  <a:pt x="5725399" y="2998514"/>
                </a:moveTo>
                <a:cubicBezTo>
                  <a:pt x="5720172" y="2991967"/>
                  <a:pt x="5714945" y="2985364"/>
                  <a:pt x="5709719" y="2978707"/>
                </a:cubicBezTo>
                <a:cubicBezTo>
                  <a:pt x="5705537" y="2971500"/>
                  <a:pt x="5701356" y="2964265"/>
                  <a:pt x="5697202" y="2957003"/>
                </a:cubicBezTo>
                <a:cubicBezTo>
                  <a:pt x="5702099" y="2963908"/>
                  <a:pt x="5706968" y="2970757"/>
                  <a:pt x="5711809" y="2977552"/>
                </a:cubicBezTo>
                <a:cubicBezTo>
                  <a:pt x="5716376" y="2984594"/>
                  <a:pt x="5720887" y="2991581"/>
                  <a:pt x="5725399" y="2998514"/>
                </a:cubicBezTo>
                <a:close/>
                <a:moveTo>
                  <a:pt x="5666447" y="2908284"/>
                </a:moveTo>
                <a:cubicBezTo>
                  <a:pt x="5662156" y="2902122"/>
                  <a:pt x="5657864" y="2895905"/>
                  <a:pt x="5653572" y="2889660"/>
                </a:cubicBezTo>
                <a:cubicBezTo>
                  <a:pt x="5650024" y="2882508"/>
                  <a:pt x="5646476" y="2875356"/>
                  <a:pt x="5642927" y="2868204"/>
                </a:cubicBezTo>
                <a:cubicBezTo>
                  <a:pt x="5646833" y="2874503"/>
                  <a:pt x="5650684" y="2880775"/>
                  <a:pt x="5654535" y="2886965"/>
                </a:cubicBezTo>
                <a:cubicBezTo>
                  <a:pt x="5658497" y="2894090"/>
                  <a:pt x="5662458" y="2901187"/>
                  <a:pt x="5666447" y="2908284"/>
                </a:cubicBezTo>
                <a:close/>
                <a:moveTo>
                  <a:pt x="5615060" y="2817367"/>
                </a:moveTo>
                <a:cubicBezTo>
                  <a:pt x="5611126" y="2810930"/>
                  <a:pt x="5607193" y="2804410"/>
                  <a:pt x="5603259" y="2797863"/>
                </a:cubicBezTo>
                <a:cubicBezTo>
                  <a:pt x="5600288" y="2790903"/>
                  <a:pt x="5597344" y="2783971"/>
                  <a:pt x="5594401" y="2777011"/>
                </a:cubicBezTo>
                <a:cubicBezTo>
                  <a:pt x="5598032" y="2783723"/>
                  <a:pt x="5601636" y="2790435"/>
                  <a:pt x="5605267" y="2797148"/>
                </a:cubicBezTo>
                <a:cubicBezTo>
                  <a:pt x="5608513" y="2803887"/>
                  <a:pt x="5611786" y="2810627"/>
                  <a:pt x="5615060" y="2817367"/>
                </a:cubicBezTo>
                <a:close/>
                <a:moveTo>
                  <a:pt x="5568900" y="2723506"/>
                </a:moveTo>
                <a:cubicBezTo>
                  <a:pt x="5565489" y="2717072"/>
                  <a:pt x="5562050" y="2710637"/>
                  <a:pt x="5558639" y="2704222"/>
                </a:cubicBezTo>
                <a:cubicBezTo>
                  <a:pt x="5556108" y="2697257"/>
                  <a:pt x="5553577" y="2690270"/>
                  <a:pt x="5551047" y="2683280"/>
                </a:cubicBezTo>
                <a:cubicBezTo>
                  <a:pt x="5554072" y="2689725"/>
                  <a:pt x="5557098" y="2696159"/>
                  <a:pt x="5560152" y="2702618"/>
                </a:cubicBezTo>
                <a:cubicBezTo>
                  <a:pt x="5563068" y="2709578"/>
                  <a:pt x="5565984" y="2716543"/>
                  <a:pt x="5568900" y="2723506"/>
                </a:cubicBezTo>
                <a:close/>
                <a:moveTo>
                  <a:pt x="5527966" y="2627709"/>
                </a:moveTo>
                <a:cubicBezTo>
                  <a:pt x="5527004" y="2625640"/>
                  <a:pt x="5526013" y="2623552"/>
                  <a:pt x="5525050" y="2621483"/>
                </a:cubicBezTo>
                <a:cubicBezTo>
                  <a:pt x="5523015" y="2617164"/>
                  <a:pt x="5520979" y="2612785"/>
                  <a:pt x="5518971" y="2608444"/>
                </a:cubicBezTo>
                <a:cubicBezTo>
                  <a:pt x="5517623" y="2604131"/>
                  <a:pt x="5516303" y="2599845"/>
                  <a:pt x="5514955" y="2595523"/>
                </a:cubicBezTo>
                <a:cubicBezTo>
                  <a:pt x="5514157" y="2593017"/>
                  <a:pt x="5513386" y="2590486"/>
                  <a:pt x="5512589" y="2587977"/>
                </a:cubicBezTo>
                <a:cubicBezTo>
                  <a:pt x="5515257" y="2594409"/>
                  <a:pt x="5517926" y="2600838"/>
                  <a:pt x="5520566" y="2607280"/>
                </a:cubicBezTo>
                <a:cubicBezTo>
                  <a:pt x="5523042" y="2614092"/>
                  <a:pt x="5525491" y="2620925"/>
                  <a:pt x="5527966" y="2627709"/>
                </a:cubicBezTo>
                <a:close/>
                <a:moveTo>
                  <a:pt x="5491489" y="2529518"/>
                </a:moveTo>
                <a:cubicBezTo>
                  <a:pt x="5488931" y="2523265"/>
                  <a:pt x="5486373" y="2517042"/>
                  <a:pt x="5483787" y="2510776"/>
                </a:cubicBezTo>
                <a:cubicBezTo>
                  <a:pt x="5482054" y="2504166"/>
                  <a:pt x="5480293" y="2497544"/>
                  <a:pt x="5478533" y="2490917"/>
                </a:cubicBezTo>
                <a:cubicBezTo>
                  <a:pt x="5480761" y="2497137"/>
                  <a:pt x="5483017" y="2503337"/>
                  <a:pt x="5485245" y="2509543"/>
                </a:cubicBezTo>
                <a:cubicBezTo>
                  <a:pt x="5487336" y="2516198"/>
                  <a:pt x="5489426" y="2522877"/>
                  <a:pt x="5491489" y="2529518"/>
                </a:cubicBezTo>
                <a:close/>
                <a:moveTo>
                  <a:pt x="5457488" y="2422824"/>
                </a:moveTo>
                <a:cubicBezTo>
                  <a:pt x="5458121" y="2425179"/>
                  <a:pt x="5458754" y="2427539"/>
                  <a:pt x="5459386" y="2429897"/>
                </a:cubicBezTo>
                <a:cubicBezTo>
                  <a:pt x="5457186" y="2423891"/>
                  <a:pt x="5455012" y="2417875"/>
                  <a:pt x="5452812" y="2411856"/>
                </a:cubicBezTo>
                <a:cubicBezTo>
                  <a:pt x="5451381" y="2405361"/>
                  <a:pt x="5449923" y="2398869"/>
                  <a:pt x="5448438" y="2392377"/>
                </a:cubicBezTo>
                <a:cubicBezTo>
                  <a:pt x="5450308" y="2398297"/>
                  <a:pt x="5452206" y="2404225"/>
                  <a:pt x="5454050" y="2410123"/>
                </a:cubicBezTo>
                <a:cubicBezTo>
                  <a:pt x="5455205" y="2414351"/>
                  <a:pt x="5456333" y="2418610"/>
                  <a:pt x="5457488" y="2422824"/>
                </a:cubicBezTo>
                <a:close/>
                <a:moveTo>
                  <a:pt x="5431410" y="2329802"/>
                </a:moveTo>
                <a:cubicBezTo>
                  <a:pt x="5429512" y="2323926"/>
                  <a:pt x="5427641" y="2318050"/>
                  <a:pt x="5425743" y="2312155"/>
                </a:cubicBezTo>
                <a:cubicBezTo>
                  <a:pt x="5424588" y="2305949"/>
                  <a:pt x="5423405" y="2299691"/>
                  <a:pt x="5422194" y="2293345"/>
                </a:cubicBezTo>
                <a:cubicBezTo>
                  <a:pt x="5423845" y="2299256"/>
                  <a:pt x="5425468" y="2305146"/>
                  <a:pt x="5427091" y="2311036"/>
                </a:cubicBezTo>
                <a:cubicBezTo>
                  <a:pt x="5428549" y="2317330"/>
                  <a:pt x="5429979" y="2323580"/>
                  <a:pt x="5431410" y="2329802"/>
                </a:cubicBezTo>
                <a:close/>
                <a:moveTo>
                  <a:pt x="5407147" y="2229543"/>
                </a:moveTo>
                <a:cubicBezTo>
                  <a:pt x="5405524" y="2223868"/>
                  <a:pt x="5403928" y="2218193"/>
                  <a:pt x="5402278" y="2212501"/>
                </a:cubicBezTo>
                <a:cubicBezTo>
                  <a:pt x="5401342" y="2206441"/>
                  <a:pt x="5400380" y="2200337"/>
                  <a:pt x="5399417" y="2194169"/>
                </a:cubicBezTo>
                <a:cubicBezTo>
                  <a:pt x="5400765" y="2199729"/>
                  <a:pt x="5402113" y="2205272"/>
                  <a:pt x="5403461" y="2210793"/>
                </a:cubicBezTo>
                <a:cubicBezTo>
                  <a:pt x="5404698" y="2217095"/>
                  <a:pt x="5405936" y="2223340"/>
                  <a:pt x="5407147" y="2229543"/>
                </a:cubicBezTo>
                <a:close/>
                <a:moveTo>
                  <a:pt x="5386130" y="2129110"/>
                </a:moveTo>
                <a:cubicBezTo>
                  <a:pt x="5384727" y="2123556"/>
                  <a:pt x="5383324" y="2117988"/>
                  <a:pt x="5381894" y="2112404"/>
                </a:cubicBezTo>
                <a:cubicBezTo>
                  <a:pt x="5381151" y="2106553"/>
                  <a:pt x="5380380" y="2100748"/>
                  <a:pt x="5379638" y="2094960"/>
                </a:cubicBezTo>
                <a:cubicBezTo>
                  <a:pt x="5380876" y="2100682"/>
                  <a:pt x="5382058" y="2106377"/>
                  <a:pt x="5383269" y="2112046"/>
                </a:cubicBezTo>
                <a:cubicBezTo>
                  <a:pt x="5384232" y="2117768"/>
                  <a:pt x="5385195" y="2123457"/>
                  <a:pt x="5386130" y="2129110"/>
                </a:cubicBezTo>
                <a:close/>
                <a:moveTo>
                  <a:pt x="5367974" y="2028892"/>
                </a:moveTo>
                <a:cubicBezTo>
                  <a:pt x="5366791" y="2023704"/>
                  <a:pt x="5365608" y="2018494"/>
                  <a:pt x="5364425" y="2013278"/>
                </a:cubicBezTo>
                <a:cubicBezTo>
                  <a:pt x="5363820" y="2007427"/>
                  <a:pt x="5363215" y="2001628"/>
                  <a:pt x="5362610" y="1995840"/>
                </a:cubicBezTo>
                <a:cubicBezTo>
                  <a:pt x="5363545" y="2000819"/>
                  <a:pt x="5364480" y="2005793"/>
                  <a:pt x="5365388" y="2010736"/>
                </a:cubicBezTo>
                <a:cubicBezTo>
                  <a:pt x="5366241" y="2016755"/>
                  <a:pt x="5367121" y="2022802"/>
                  <a:pt x="5367974" y="2028892"/>
                </a:cubicBezTo>
                <a:close/>
                <a:moveTo>
                  <a:pt x="5352459" y="1929067"/>
                </a:moveTo>
                <a:cubicBezTo>
                  <a:pt x="5351386" y="1923752"/>
                  <a:pt x="5350313" y="1918427"/>
                  <a:pt x="5349240" y="1913082"/>
                </a:cubicBezTo>
                <a:cubicBezTo>
                  <a:pt x="5348773" y="1907393"/>
                  <a:pt x="5348305" y="1901721"/>
                  <a:pt x="5347837" y="1896081"/>
                </a:cubicBezTo>
                <a:cubicBezTo>
                  <a:pt x="5348718" y="1901456"/>
                  <a:pt x="5349598" y="1906856"/>
                  <a:pt x="5350478" y="1912281"/>
                </a:cubicBezTo>
                <a:cubicBezTo>
                  <a:pt x="5351138" y="1917855"/>
                  <a:pt x="5351799" y="1923439"/>
                  <a:pt x="5352459" y="1929067"/>
                </a:cubicBezTo>
                <a:close/>
                <a:moveTo>
                  <a:pt x="5338897" y="1827630"/>
                </a:moveTo>
                <a:cubicBezTo>
                  <a:pt x="5338044" y="1822874"/>
                  <a:pt x="5337191" y="1818143"/>
                  <a:pt x="5336311" y="1813422"/>
                </a:cubicBezTo>
                <a:cubicBezTo>
                  <a:pt x="5335981" y="1807777"/>
                  <a:pt x="5335596" y="1802135"/>
                  <a:pt x="5335238" y="1796493"/>
                </a:cubicBezTo>
                <a:cubicBezTo>
                  <a:pt x="5335871" y="1800875"/>
                  <a:pt x="5336504" y="1805255"/>
                  <a:pt x="5337136" y="1809667"/>
                </a:cubicBezTo>
                <a:cubicBezTo>
                  <a:pt x="5337714" y="1815626"/>
                  <a:pt x="5338319" y="1821620"/>
                  <a:pt x="5338897" y="1827630"/>
                </a:cubicBezTo>
                <a:close/>
                <a:moveTo>
                  <a:pt x="5327563" y="1727836"/>
                </a:moveTo>
                <a:cubicBezTo>
                  <a:pt x="5316835" y="1661176"/>
                  <a:pt x="5304923" y="1597636"/>
                  <a:pt x="5291554" y="1535432"/>
                </a:cubicBezTo>
                <a:cubicBezTo>
                  <a:pt x="5246274" y="1323596"/>
                  <a:pt x="5176071" y="1144353"/>
                  <a:pt x="5082870" y="1002673"/>
                </a:cubicBezTo>
                <a:cubicBezTo>
                  <a:pt x="4971376" y="833190"/>
                  <a:pt x="4824203" y="713099"/>
                  <a:pt x="4645449" y="645744"/>
                </a:cubicBezTo>
                <a:cubicBezTo>
                  <a:pt x="4368599" y="540392"/>
                  <a:pt x="4067375" y="537231"/>
                  <a:pt x="3764583" y="573843"/>
                </a:cubicBezTo>
                <a:cubicBezTo>
                  <a:pt x="3755450" y="558576"/>
                  <a:pt x="3746234" y="543391"/>
                  <a:pt x="3736881" y="528297"/>
                </a:cubicBezTo>
                <a:cubicBezTo>
                  <a:pt x="4044212" y="480222"/>
                  <a:pt x="4358558" y="472181"/>
                  <a:pt x="4642066" y="572999"/>
                </a:cubicBezTo>
                <a:cubicBezTo>
                  <a:pt x="4980454" y="692701"/>
                  <a:pt x="5198023" y="994646"/>
                  <a:pt x="5288748" y="1470442"/>
                </a:cubicBezTo>
                <a:cubicBezTo>
                  <a:pt x="5303465" y="1547490"/>
                  <a:pt x="5315954" y="1627882"/>
                  <a:pt x="5326463" y="1713707"/>
                </a:cubicBezTo>
                <a:cubicBezTo>
                  <a:pt x="5326848" y="1718414"/>
                  <a:pt x="5327178" y="1723126"/>
                  <a:pt x="5327563" y="1727836"/>
                </a:cubicBezTo>
                <a:close/>
                <a:moveTo>
                  <a:pt x="3761584" y="574195"/>
                </a:moveTo>
                <a:cubicBezTo>
                  <a:pt x="3739467" y="576888"/>
                  <a:pt x="3717350" y="579793"/>
                  <a:pt x="3695233" y="582883"/>
                </a:cubicBezTo>
                <a:cubicBezTo>
                  <a:pt x="3685412" y="568561"/>
                  <a:pt x="3675481" y="554326"/>
                  <a:pt x="3665468" y="540180"/>
                </a:cubicBezTo>
                <a:cubicBezTo>
                  <a:pt x="3688245" y="536170"/>
                  <a:pt x="3711078" y="532354"/>
                  <a:pt x="3733938" y="528756"/>
                </a:cubicBezTo>
                <a:cubicBezTo>
                  <a:pt x="3743263" y="543814"/>
                  <a:pt x="3752479" y="558964"/>
                  <a:pt x="3761584" y="574195"/>
                </a:cubicBezTo>
                <a:close/>
                <a:moveTo>
                  <a:pt x="3663404" y="537256"/>
                </a:moveTo>
                <a:cubicBezTo>
                  <a:pt x="3653254" y="522987"/>
                  <a:pt x="3643020" y="508823"/>
                  <a:pt x="3632622" y="494774"/>
                </a:cubicBezTo>
                <a:cubicBezTo>
                  <a:pt x="3656142" y="489754"/>
                  <a:pt x="3679717" y="484942"/>
                  <a:pt x="3703320" y="480362"/>
                </a:cubicBezTo>
                <a:cubicBezTo>
                  <a:pt x="3713031" y="495371"/>
                  <a:pt x="3722604" y="510498"/>
                  <a:pt x="3732067" y="525730"/>
                </a:cubicBezTo>
                <a:cubicBezTo>
                  <a:pt x="3709042" y="529372"/>
                  <a:pt x="3686154" y="533226"/>
                  <a:pt x="3663404" y="537256"/>
                </a:cubicBezTo>
                <a:close/>
                <a:moveTo>
                  <a:pt x="3660406" y="537793"/>
                </a:moveTo>
                <a:cubicBezTo>
                  <a:pt x="3637409" y="541886"/>
                  <a:pt x="3614548" y="546161"/>
                  <a:pt x="3591881" y="550582"/>
                </a:cubicBezTo>
                <a:cubicBezTo>
                  <a:pt x="3581070" y="537330"/>
                  <a:pt x="3570149" y="524181"/>
                  <a:pt x="3559090" y="511145"/>
                </a:cubicBezTo>
                <a:cubicBezTo>
                  <a:pt x="3582555" y="505712"/>
                  <a:pt x="3606076" y="500457"/>
                  <a:pt x="3629678" y="495401"/>
                </a:cubicBezTo>
                <a:cubicBezTo>
                  <a:pt x="3640049" y="509420"/>
                  <a:pt x="3650283" y="523557"/>
                  <a:pt x="3660406" y="537793"/>
                </a:cubicBezTo>
                <a:close/>
                <a:moveTo>
                  <a:pt x="3557082" y="508784"/>
                </a:moveTo>
                <a:cubicBezTo>
                  <a:pt x="3464019" y="399274"/>
                  <a:pt x="3362071" y="298172"/>
                  <a:pt x="3243204" y="216773"/>
                </a:cubicBezTo>
                <a:cubicBezTo>
                  <a:pt x="3063130" y="93461"/>
                  <a:pt x="2870319" y="92380"/>
                  <a:pt x="2654049" y="213533"/>
                </a:cubicBezTo>
                <a:cubicBezTo>
                  <a:pt x="2666772" y="202488"/>
                  <a:pt x="2679605" y="191680"/>
                  <a:pt x="2692553" y="181179"/>
                </a:cubicBezTo>
                <a:cubicBezTo>
                  <a:pt x="2705092" y="173004"/>
                  <a:pt x="2717694" y="165128"/>
                  <a:pt x="2730367" y="157651"/>
                </a:cubicBezTo>
                <a:cubicBezTo>
                  <a:pt x="2948087" y="29217"/>
                  <a:pt x="3141476" y="33558"/>
                  <a:pt x="3321605" y="170924"/>
                </a:cubicBezTo>
                <a:cubicBezTo>
                  <a:pt x="3439399" y="260771"/>
                  <a:pt x="3538431" y="372356"/>
                  <a:pt x="3627863" y="492972"/>
                </a:cubicBezTo>
                <a:cubicBezTo>
                  <a:pt x="3604205" y="498053"/>
                  <a:pt x="3580602" y="503329"/>
                  <a:pt x="3557082" y="508784"/>
                </a:cubicBezTo>
                <a:close/>
                <a:moveTo>
                  <a:pt x="3241664" y="219043"/>
                </a:moveTo>
                <a:cubicBezTo>
                  <a:pt x="3359897" y="300007"/>
                  <a:pt x="3461378" y="400545"/>
                  <a:pt x="3554056" y="509486"/>
                </a:cubicBezTo>
                <a:cubicBezTo>
                  <a:pt x="3530316" y="515007"/>
                  <a:pt x="3506686" y="520707"/>
                  <a:pt x="3483110" y="526547"/>
                </a:cubicBezTo>
                <a:cubicBezTo>
                  <a:pt x="3386939" y="428194"/>
                  <a:pt x="3282597" y="337645"/>
                  <a:pt x="3163125" y="264810"/>
                </a:cubicBezTo>
                <a:cubicBezTo>
                  <a:pt x="2990699" y="159662"/>
                  <a:pt x="2806829" y="158080"/>
                  <a:pt x="2602282" y="260331"/>
                </a:cubicBezTo>
                <a:cubicBezTo>
                  <a:pt x="2616188" y="247267"/>
                  <a:pt x="2630245" y="234429"/>
                  <a:pt x="2644456" y="221898"/>
                </a:cubicBezTo>
                <a:cubicBezTo>
                  <a:pt x="2832604" y="113243"/>
                  <a:pt x="3035759" y="78048"/>
                  <a:pt x="3241664" y="219043"/>
                </a:cubicBezTo>
                <a:close/>
                <a:moveTo>
                  <a:pt x="2593595" y="264741"/>
                </a:moveTo>
                <a:cubicBezTo>
                  <a:pt x="2582693" y="270331"/>
                  <a:pt x="2571734" y="276201"/>
                  <a:pt x="2560713" y="282380"/>
                </a:cubicBezTo>
                <a:cubicBezTo>
                  <a:pt x="2558150" y="283816"/>
                  <a:pt x="2555602" y="285312"/>
                  <a:pt x="2553044" y="286773"/>
                </a:cubicBezTo>
                <a:cubicBezTo>
                  <a:pt x="2566361" y="275398"/>
                  <a:pt x="2579786" y="264237"/>
                  <a:pt x="2593334" y="253396"/>
                </a:cubicBezTo>
                <a:cubicBezTo>
                  <a:pt x="2606252" y="244945"/>
                  <a:pt x="2619250" y="236816"/>
                  <a:pt x="2632320" y="229023"/>
                </a:cubicBezTo>
                <a:cubicBezTo>
                  <a:pt x="2619280" y="240709"/>
                  <a:pt x="2606370" y="252629"/>
                  <a:pt x="2593595" y="264741"/>
                </a:cubicBezTo>
                <a:close/>
                <a:moveTo>
                  <a:pt x="2562059" y="284778"/>
                </a:moveTo>
                <a:cubicBezTo>
                  <a:pt x="2570229" y="280198"/>
                  <a:pt x="2578363" y="275802"/>
                  <a:pt x="2586467" y="271546"/>
                </a:cubicBezTo>
                <a:cubicBezTo>
                  <a:pt x="2572771" y="284657"/>
                  <a:pt x="2559231" y="297966"/>
                  <a:pt x="2545861" y="311424"/>
                </a:cubicBezTo>
                <a:cubicBezTo>
                  <a:pt x="2530789" y="318257"/>
                  <a:pt x="2515604" y="325627"/>
                  <a:pt x="2500306" y="333524"/>
                </a:cubicBezTo>
                <a:cubicBezTo>
                  <a:pt x="2513984" y="320964"/>
                  <a:pt x="2527799" y="308593"/>
                  <a:pt x="2541757" y="296472"/>
                </a:cubicBezTo>
                <a:cubicBezTo>
                  <a:pt x="2548505" y="292500"/>
                  <a:pt x="2555267" y="288586"/>
                  <a:pt x="2562059" y="284778"/>
                </a:cubicBezTo>
                <a:close/>
                <a:moveTo>
                  <a:pt x="2490923" y="338429"/>
                </a:moveTo>
                <a:cubicBezTo>
                  <a:pt x="2486007" y="341029"/>
                  <a:pt x="2481086" y="343661"/>
                  <a:pt x="2476148" y="346371"/>
                </a:cubicBezTo>
                <a:cubicBezTo>
                  <a:pt x="2467188" y="351284"/>
                  <a:pt x="2458275" y="356379"/>
                  <a:pt x="2449384" y="361562"/>
                </a:cubicBezTo>
                <a:cubicBezTo>
                  <a:pt x="2461841" y="351081"/>
                  <a:pt x="2474396" y="340789"/>
                  <a:pt x="2487042" y="330713"/>
                </a:cubicBezTo>
                <a:cubicBezTo>
                  <a:pt x="2500804" y="321607"/>
                  <a:pt x="2514661" y="312788"/>
                  <a:pt x="2528613" y="304324"/>
                </a:cubicBezTo>
                <a:cubicBezTo>
                  <a:pt x="2515929" y="315514"/>
                  <a:pt x="2503365" y="326897"/>
                  <a:pt x="2490923" y="338429"/>
                </a:cubicBezTo>
                <a:close/>
                <a:moveTo>
                  <a:pt x="2477471" y="348784"/>
                </a:moveTo>
                <a:cubicBezTo>
                  <a:pt x="2479339" y="347758"/>
                  <a:pt x="2481204" y="346762"/>
                  <a:pt x="2483069" y="345752"/>
                </a:cubicBezTo>
                <a:cubicBezTo>
                  <a:pt x="2469295" y="358637"/>
                  <a:pt x="2455679" y="371690"/>
                  <a:pt x="2442224" y="384856"/>
                </a:cubicBezTo>
                <a:cubicBezTo>
                  <a:pt x="2426868" y="392146"/>
                  <a:pt x="2411403" y="399917"/>
                  <a:pt x="2395813" y="408220"/>
                </a:cubicBezTo>
                <a:cubicBezTo>
                  <a:pt x="2409419" y="395984"/>
                  <a:pt x="2423157" y="383913"/>
                  <a:pt x="2437016" y="372059"/>
                </a:cubicBezTo>
                <a:cubicBezTo>
                  <a:pt x="2450427" y="364013"/>
                  <a:pt x="2463906" y="356222"/>
                  <a:pt x="2477471" y="348784"/>
                </a:cubicBezTo>
                <a:close/>
                <a:moveTo>
                  <a:pt x="2386452" y="413248"/>
                </a:moveTo>
                <a:cubicBezTo>
                  <a:pt x="2372615" y="420772"/>
                  <a:pt x="2358847" y="428607"/>
                  <a:pt x="2345147" y="436711"/>
                </a:cubicBezTo>
                <a:cubicBezTo>
                  <a:pt x="2357587" y="426433"/>
                  <a:pt x="2370117" y="416324"/>
                  <a:pt x="2382736" y="406398"/>
                </a:cubicBezTo>
                <a:cubicBezTo>
                  <a:pt x="2396424" y="397299"/>
                  <a:pt x="2410190" y="388435"/>
                  <a:pt x="2424046" y="379902"/>
                </a:cubicBezTo>
                <a:cubicBezTo>
                  <a:pt x="2411397" y="390867"/>
                  <a:pt x="2398870" y="402003"/>
                  <a:pt x="2386452" y="413248"/>
                </a:cubicBezTo>
                <a:close/>
                <a:moveTo>
                  <a:pt x="2377754" y="421160"/>
                </a:moveTo>
                <a:cubicBezTo>
                  <a:pt x="2364082" y="433657"/>
                  <a:pt x="2350561" y="446289"/>
                  <a:pt x="2337194" y="458996"/>
                </a:cubicBezTo>
                <a:cubicBezTo>
                  <a:pt x="2321545" y="466734"/>
                  <a:pt x="2305966" y="474849"/>
                  <a:pt x="2290462" y="483314"/>
                </a:cubicBezTo>
                <a:cubicBezTo>
                  <a:pt x="2303988" y="471435"/>
                  <a:pt x="2317641" y="459719"/>
                  <a:pt x="2331393" y="448168"/>
                </a:cubicBezTo>
                <a:cubicBezTo>
                  <a:pt x="2346762" y="438818"/>
                  <a:pt x="2362214" y="429792"/>
                  <a:pt x="2377754" y="421160"/>
                </a:cubicBezTo>
                <a:close/>
                <a:moveTo>
                  <a:pt x="2279461" y="489379"/>
                </a:moveTo>
                <a:cubicBezTo>
                  <a:pt x="2266152" y="496801"/>
                  <a:pt x="2252904" y="504479"/>
                  <a:pt x="2239713" y="512374"/>
                </a:cubicBezTo>
                <a:cubicBezTo>
                  <a:pt x="2251817" y="502559"/>
                  <a:pt x="2264001" y="492879"/>
                  <a:pt x="2276265" y="483347"/>
                </a:cubicBezTo>
                <a:cubicBezTo>
                  <a:pt x="2289345" y="474621"/>
                  <a:pt x="2302492" y="466107"/>
                  <a:pt x="2315713" y="457838"/>
                </a:cubicBezTo>
                <a:cubicBezTo>
                  <a:pt x="2303537" y="468228"/>
                  <a:pt x="2291452" y="478750"/>
                  <a:pt x="2279461" y="489379"/>
                </a:cubicBezTo>
                <a:close/>
                <a:moveTo>
                  <a:pt x="2269674" y="498083"/>
                </a:moveTo>
                <a:cubicBezTo>
                  <a:pt x="2255850" y="510451"/>
                  <a:pt x="2242151" y="522946"/>
                  <a:pt x="2228575" y="535526"/>
                </a:cubicBezTo>
                <a:cubicBezTo>
                  <a:pt x="2226174" y="536758"/>
                  <a:pt x="2223786" y="537938"/>
                  <a:pt x="2221379" y="539190"/>
                </a:cubicBezTo>
                <a:cubicBezTo>
                  <a:pt x="2208345" y="545971"/>
                  <a:pt x="2195355" y="552997"/>
                  <a:pt x="2182407" y="560223"/>
                </a:cubicBezTo>
                <a:cubicBezTo>
                  <a:pt x="2196279" y="548320"/>
                  <a:pt x="2210273" y="536544"/>
                  <a:pt x="2224374" y="524921"/>
                </a:cubicBezTo>
                <a:cubicBezTo>
                  <a:pt x="2239394" y="515681"/>
                  <a:pt x="2254494" y="506724"/>
                  <a:pt x="2269674" y="498083"/>
                </a:cubicBezTo>
                <a:close/>
                <a:moveTo>
                  <a:pt x="2170162" y="567142"/>
                </a:moveTo>
                <a:cubicBezTo>
                  <a:pt x="2156947" y="574668"/>
                  <a:pt x="2143778" y="582396"/>
                  <a:pt x="2130665" y="590335"/>
                </a:cubicBezTo>
                <a:cubicBezTo>
                  <a:pt x="2143192" y="580355"/>
                  <a:pt x="2155808" y="570501"/>
                  <a:pt x="2168495" y="560771"/>
                </a:cubicBezTo>
                <a:cubicBezTo>
                  <a:pt x="2181315" y="552216"/>
                  <a:pt x="2194197" y="543836"/>
                  <a:pt x="2207140" y="535661"/>
                </a:cubicBezTo>
                <a:cubicBezTo>
                  <a:pt x="2194725" y="546054"/>
                  <a:pt x="2182396" y="556551"/>
                  <a:pt x="2170162" y="567142"/>
                </a:cubicBezTo>
                <a:close/>
                <a:moveTo>
                  <a:pt x="2159384" y="576525"/>
                </a:moveTo>
                <a:cubicBezTo>
                  <a:pt x="2145641" y="588530"/>
                  <a:pt x="2132002" y="600621"/>
                  <a:pt x="2118495" y="612777"/>
                </a:cubicBezTo>
                <a:cubicBezTo>
                  <a:pt x="2102941" y="620999"/>
                  <a:pt x="2087443" y="629541"/>
                  <a:pt x="2071994" y="638322"/>
                </a:cubicBezTo>
                <a:cubicBezTo>
                  <a:pt x="2085776" y="626779"/>
                  <a:pt x="2099657" y="615319"/>
                  <a:pt x="2113656" y="603990"/>
                </a:cubicBezTo>
                <a:cubicBezTo>
                  <a:pt x="2128827" y="594569"/>
                  <a:pt x="2144076" y="585416"/>
                  <a:pt x="2159384" y="576525"/>
                </a:cubicBezTo>
                <a:close/>
                <a:moveTo>
                  <a:pt x="2058561" y="646016"/>
                </a:moveTo>
                <a:cubicBezTo>
                  <a:pt x="2045354" y="653669"/>
                  <a:pt x="2032191" y="661514"/>
                  <a:pt x="2019072" y="669522"/>
                </a:cubicBezTo>
                <a:cubicBezTo>
                  <a:pt x="2030994" y="660200"/>
                  <a:pt x="2042985" y="650957"/>
                  <a:pt x="2055043" y="641818"/>
                </a:cubicBezTo>
                <a:cubicBezTo>
                  <a:pt x="2068170" y="633043"/>
                  <a:pt x="2081355" y="624413"/>
                  <a:pt x="2094600" y="615976"/>
                </a:cubicBezTo>
                <a:cubicBezTo>
                  <a:pt x="2082505" y="625910"/>
                  <a:pt x="2070494" y="635937"/>
                  <a:pt x="2058561" y="646016"/>
                </a:cubicBezTo>
                <a:close/>
                <a:moveTo>
                  <a:pt x="2044441" y="657993"/>
                </a:moveTo>
                <a:cubicBezTo>
                  <a:pt x="2031250" y="669245"/>
                  <a:pt x="2018172" y="680559"/>
                  <a:pt x="2005193" y="691895"/>
                </a:cubicBezTo>
                <a:cubicBezTo>
                  <a:pt x="1989535" y="700390"/>
                  <a:pt x="1973918" y="709122"/>
                  <a:pt x="1958357" y="718101"/>
                </a:cubicBezTo>
                <a:cubicBezTo>
                  <a:pt x="1971355" y="707482"/>
                  <a:pt x="1984441" y="696919"/>
                  <a:pt x="1997615" y="686440"/>
                </a:cubicBezTo>
                <a:cubicBezTo>
                  <a:pt x="2013141" y="676738"/>
                  <a:pt x="2028752" y="667245"/>
                  <a:pt x="2044441" y="657993"/>
                </a:cubicBezTo>
                <a:close/>
                <a:moveTo>
                  <a:pt x="1943337" y="726862"/>
                </a:moveTo>
                <a:cubicBezTo>
                  <a:pt x="1930484" y="734413"/>
                  <a:pt x="1917671" y="742108"/>
                  <a:pt x="1904898" y="749939"/>
                </a:cubicBezTo>
                <a:cubicBezTo>
                  <a:pt x="1915608" y="741739"/>
                  <a:pt x="1926369" y="733583"/>
                  <a:pt x="1937188" y="725489"/>
                </a:cubicBezTo>
                <a:cubicBezTo>
                  <a:pt x="1950285" y="716758"/>
                  <a:pt x="1963449" y="708145"/>
                  <a:pt x="1976675" y="699681"/>
                </a:cubicBezTo>
                <a:cubicBezTo>
                  <a:pt x="1965498" y="708695"/>
                  <a:pt x="1954384" y="717762"/>
                  <a:pt x="1943337" y="726862"/>
                </a:cubicBezTo>
                <a:close/>
                <a:moveTo>
                  <a:pt x="1932484" y="735830"/>
                </a:moveTo>
                <a:cubicBezTo>
                  <a:pt x="1917583" y="748182"/>
                  <a:pt x="1902805" y="760585"/>
                  <a:pt x="1888153" y="772995"/>
                </a:cubicBezTo>
                <a:cubicBezTo>
                  <a:pt x="1872421" y="781712"/>
                  <a:pt x="1856736" y="790667"/>
                  <a:pt x="1841097" y="799791"/>
                </a:cubicBezTo>
                <a:cubicBezTo>
                  <a:pt x="1856430" y="787591"/>
                  <a:pt x="1871890" y="775435"/>
                  <a:pt x="1887477" y="763361"/>
                </a:cubicBezTo>
                <a:cubicBezTo>
                  <a:pt x="1902422" y="753992"/>
                  <a:pt x="1917431" y="744823"/>
                  <a:pt x="1932484" y="735830"/>
                </a:cubicBezTo>
                <a:close/>
                <a:moveTo>
                  <a:pt x="1824341" y="809648"/>
                </a:moveTo>
                <a:cubicBezTo>
                  <a:pt x="1811744" y="817122"/>
                  <a:pt x="1799184" y="824712"/>
                  <a:pt x="1786659" y="832406"/>
                </a:cubicBezTo>
                <a:cubicBezTo>
                  <a:pt x="1801038" y="821645"/>
                  <a:pt x="1815519" y="810941"/>
                  <a:pt x="1830096" y="800322"/>
                </a:cubicBezTo>
                <a:cubicBezTo>
                  <a:pt x="1841138" y="793027"/>
                  <a:pt x="1852213" y="785822"/>
                  <a:pt x="1863316" y="778700"/>
                </a:cubicBezTo>
                <a:cubicBezTo>
                  <a:pt x="1850230" y="788980"/>
                  <a:pt x="1837243" y="799304"/>
                  <a:pt x="1824341" y="809648"/>
                </a:cubicBezTo>
                <a:close/>
                <a:moveTo>
                  <a:pt x="1810683" y="820627"/>
                </a:moveTo>
                <a:cubicBezTo>
                  <a:pt x="1796122" y="832370"/>
                  <a:pt x="1781694" y="844122"/>
                  <a:pt x="1767392" y="855849"/>
                </a:cubicBezTo>
                <a:cubicBezTo>
                  <a:pt x="1751637" y="864713"/>
                  <a:pt x="1735938" y="873763"/>
                  <a:pt x="1720288" y="882957"/>
                </a:cubicBezTo>
                <a:cubicBezTo>
                  <a:pt x="1735047" y="871543"/>
                  <a:pt x="1749923" y="860138"/>
                  <a:pt x="1764919" y="848779"/>
                </a:cubicBezTo>
                <a:cubicBezTo>
                  <a:pt x="1780117" y="839239"/>
                  <a:pt x="1795374" y="829853"/>
                  <a:pt x="1810683" y="820627"/>
                </a:cubicBezTo>
                <a:close/>
                <a:moveTo>
                  <a:pt x="1701312" y="894189"/>
                </a:moveTo>
                <a:cubicBezTo>
                  <a:pt x="1688600" y="901773"/>
                  <a:pt x="1675921" y="909453"/>
                  <a:pt x="1663281" y="917219"/>
                </a:cubicBezTo>
                <a:cubicBezTo>
                  <a:pt x="1675080" y="908557"/>
                  <a:pt x="1686922" y="899933"/>
                  <a:pt x="1698803" y="891355"/>
                </a:cubicBezTo>
                <a:cubicBezTo>
                  <a:pt x="1711694" y="882855"/>
                  <a:pt x="1724623" y="874437"/>
                  <a:pt x="1737597" y="866118"/>
                </a:cubicBezTo>
                <a:cubicBezTo>
                  <a:pt x="1725418" y="875463"/>
                  <a:pt x="1713325" y="884827"/>
                  <a:pt x="1701312" y="894189"/>
                </a:cubicBezTo>
                <a:close/>
                <a:moveTo>
                  <a:pt x="1683456" y="908138"/>
                </a:moveTo>
                <a:cubicBezTo>
                  <a:pt x="1668615" y="919769"/>
                  <a:pt x="1653903" y="931375"/>
                  <a:pt x="1639340" y="942921"/>
                </a:cubicBezTo>
                <a:cubicBezTo>
                  <a:pt x="1623283" y="952062"/>
                  <a:pt x="1607281" y="961357"/>
                  <a:pt x="1591331" y="970765"/>
                </a:cubicBezTo>
                <a:cubicBezTo>
                  <a:pt x="1606070" y="959666"/>
                  <a:pt x="1620876" y="948579"/>
                  <a:pt x="1635755" y="937532"/>
                </a:cubicBezTo>
                <a:cubicBezTo>
                  <a:pt x="1651595" y="927604"/>
                  <a:pt x="1667501" y="917805"/>
                  <a:pt x="1683456" y="908138"/>
                </a:cubicBezTo>
                <a:close/>
                <a:moveTo>
                  <a:pt x="1570078" y="983387"/>
                </a:moveTo>
                <a:cubicBezTo>
                  <a:pt x="1557718" y="990781"/>
                  <a:pt x="1545391" y="998242"/>
                  <a:pt x="1533100" y="1005762"/>
                </a:cubicBezTo>
                <a:cubicBezTo>
                  <a:pt x="1544786" y="997400"/>
                  <a:pt x="1556510" y="989056"/>
                  <a:pt x="1568279" y="980740"/>
                </a:cubicBezTo>
                <a:cubicBezTo>
                  <a:pt x="1580768" y="972589"/>
                  <a:pt x="1593295" y="964493"/>
                  <a:pt x="1605864" y="956466"/>
                </a:cubicBezTo>
                <a:cubicBezTo>
                  <a:pt x="1593851" y="965453"/>
                  <a:pt x="1581923" y="974432"/>
                  <a:pt x="1570078" y="983387"/>
                </a:cubicBezTo>
                <a:close/>
                <a:moveTo>
                  <a:pt x="1549526" y="998957"/>
                </a:moveTo>
                <a:cubicBezTo>
                  <a:pt x="1525015" y="1017569"/>
                  <a:pt x="1500879" y="1036022"/>
                  <a:pt x="1477185" y="1054143"/>
                </a:cubicBezTo>
                <a:cubicBezTo>
                  <a:pt x="1470225" y="1059466"/>
                  <a:pt x="1463334" y="1064734"/>
                  <a:pt x="1456479" y="1069974"/>
                </a:cubicBezTo>
                <a:cubicBezTo>
                  <a:pt x="1437481" y="1080769"/>
                  <a:pt x="1418550" y="1091679"/>
                  <a:pt x="1399698" y="1102693"/>
                </a:cubicBezTo>
                <a:cubicBezTo>
                  <a:pt x="1433193" y="1078133"/>
                  <a:pt x="1467092" y="1053331"/>
                  <a:pt x="1501360" y="1028581"/>
                </a:cubicBezTo>
                <a:cubicBezTo>
                  <a:pt x="1517354" y="1018612"/>
                  <a:pt x="1533411" y="1008731"/>
                  <a:pt x="1549526" y="998957"/>
                </a:cubicBezTo>
                <a:close/>
                <a:moveTo>
                  <a:pt x="1382136" y="1112162"/>
                </a:moveTo>
                <a:cubicBezTo>
                  <a:pt x="1380177" y="1113598"/>
                  <a:pt x="1378252" y="1115009"/>
                  <a:pt x="1376301" y="1116440"/>
                </a:cubicBezTo>
                <a:cubicBezTo>
                  <a:pt x="1359246" y="1126508"/>
                  <a:pt x="1342253" y="1136648"/>
                  <a:pt x="1325324" y="1146845"/>
                </a:cubicBezTo>
                <a:cubicBezTo>
                  <a:pt x="1359799" y="1122613"/>
                  <a:pt x="1394677" y="1098190"/>
                  <a:pt x="1429933" y="1073861"/>
                </a:cubicBezTo>
                <a:cubicBezTo>
                  <a:pt x="1441998" y="1066090"/>
                  <a:pt x="1454102" y="1058354"/>
                  <a:pt x="1466242" y="1050654"/>
                </a:cubicBezTo>
                <a:cubicBezTo>
                  <a:pt x="1437688" y="1071421"/>
                  <a:pt x="1409626" y="1092001"/>
                  <a:pt x="1382136" y="1112162"/>
                </a:cubicBezTo>
                <a:close/>
                <a:moveTo>
                  <a:pt x="1025391" y="1337590"/>
                </a:moveTo>
                <a:cubicBezTo>
                  <a:pt x="1029379" y="1335048"/>
                  <a:pt x="1033382" y="1332501"/>
                  <a:pt x="1037379" y="1329954"/>
                </a:cubicBezTo>
                <a:cubicBezTo>
                  <a:pt x="1049623" y="1322658"/>
                  <a:pt x="1061909" y="1315360"/>
                  <a:pt x="1074238" y="1308059"/>
                </a:cubicBezTo>
                <a:cubicBezTo>
                  <a:pt x="1059144" y="1318119"/>
                  <a:pt x="1044119" y="1328086"/>
                  <a:pt x="1029118" y="1337953"/>
                </a:cubicBezTo>
                <a:lnTo>
                  <a:pt x="1029630" y="1338732"/>
                </a:lnTo>
                <a:cubicBezTo>
                  <a:pt x="1010401" y="1349636"/>
                  <a:pt x="991216" y="1360566"/>
                  <a:pt x="972092" y="1371520"/>
                </a:cubicBezTo>
                <a:cubicBezTo>
                  <a:pt x="989756" y="1360285"/>
                  <a:pt x="1007510" y="1348982"/>
                  <a:pt x="1025391" y="1337590"/>
                </a:cubicBezTo>
                <a:close/>
                <a:moveTo>
                  <a:pt x="1115714" y="1283604"/>
                </a:moveTo>
                <a:cubicBezTo>
                  <a:pt x="1134904" y="1272341"/>
                  <a:pt x="1154185" y="1261099"/>
                  <a:pt x="1173557" y="1249905"/>
                </a:cubicBezTo>
                <a:cubicBezTo>
                  <a:pt x="1159657" y="1259544"/>
                  <a:pt x="1145825" y="1269087"/>
                  <a:pt x="1132024" y="1278528"/>
                </a:cubicBezTo>
                <a:lnTo>
                  <a:pt x="1133421" y="1280572"/>
                </a:lnTo>
                <a:cubicBezTo>
                  <a:pt x="1106449" y="1295477"/>
                  <a:pt x="1079572" y="1310507"/>
                  <a:pt x="1052790" y="1325621"/>
                </a:cubicBezTo>
                <a:cubicBezTo>
                  <a:pt x="1073617" y="1311822"/>
                  <a:pt x="1094540" y="1297831"/>
                  <a:pt x="1115714" y="1283604"/>
                </a:cubicBezTo>
                <a:close/>
                <a:moveTo>
                  <a:pt x="1201473" y="1233832"/>
                </a:moveTo>
                <a:cubicBezTo>
                  <a:pt x="1221959" y="1222096"/>
                  <a:pt x="1242539" y="1210427"/>
                  <a:pt x="1263206" y="1198851"/>
                </a:cubicBezTo>
                <a:cubicBezTo>
                  <a:pt x="1253757" y="1205651"/>
                  <a:pt x="1244332" y="1212413"/>
                  <a:pt x="1234935" y="1219106"/>
                </a:cubicBezTo>
                <a:lnTo>
                  <a:pt x="1236531" y="1221345"/>
                </a:lnTo>
                <a:cubicBezTo>
                  <a:pt x="1252236" y="1210160"/>
                  <a:pt x="1268001" y="1198815"/>
                  <a:pt x="1283882" y="1187317"/>
                </a:cubicBezTo>
                <a:cubicBezTo>
                  <a:pt x="1305009" y="1175581"/>
                  <a:pt x="1326224" y="1163961"/>
                  <a:pt x="1347521" y="1152476"/>
                </a:cubicBezTo>
                <a:cubicBezTo>
                  <a:pt x="1344295" y="1154881"/>
                  <a:pt x="1341065" y="1157296"/>
                  <a:pt x="1337844" y="1159684"/>
                </a:cubicBezTo>
                <a:lnTo>
                  <a:pt x="1339483" y="1161893"/>
                </a:lnTo>
                <a:cubicBezTo>
                  <a:pt x="1347587" y="1155879"/>
                  <a:pt x="1355716" y="1149800"/>
                  <a:pt x="1363867" y="1143690"/>
                </a:cubicBezTo>
                <a:cubicBezTo>
                  <a:pt x="1635593" y="998351"/>
                  <a:pt x="1920166" y="876971"/>
                  <a:pt x="2202527" y="844254"/>
                </a:cubicBezTo>
                <a:cubicBezTo>
                  <a:pt x="2327024" y="829828"/>
                  <a:pt x="2447008" y="818280"/>
                  <a:pt x="2564518" y="809475"/>
                </a:cubicBezTo>
                <a:cubicBezTo>
                  <a:pt x="2540607" y="818068"/>
                  <a:pt x="2516724" y="826747"/>
                  <a:pt x="2492857" y="835495"/>
                </a:cubicBezTo>
                <a:cubicBezTo>
                  <a:pt x="2370018" y="851060"/>
                  <a:pt x="2246748" y="869034"/>
                  <a:pt x="2122140" y="889606"/>
                </a:cubicBezTo>
                <a:cubicBezTo>
                  <a:pt x="1922930" y="922495"/>
                  <a:pt x="1706302" y="995169"/>
                  <a:pt x="1459877" y="1111780"/>
                </a:cubicBezTo>
                <a:cubicBezTo>
                  <a:pt x="1350701" y="1163441"/>
                  <a:pt x="1242624" y="1220267"/>
                  <a:pt x="1135977" y="1279150"/>
                </a:cubicBezTo>
                <a:cubicBezTo>
                  <a:pt x="1157671" y="1264295"/>
                  <a:pt x="1179441" y="1249206"/>
                  <a:pt x="1201473" y="1233832"/>
                </a:cubicBezTo>
                <a:close/>
                <a:moveTo>
                  <a:pt x="2574804" y="808718"/>
                </a:moveTo>
                <a:cubicBezTo>
                  <a:pt x="2592500" y="807414"/>
                  <a:pt x="2610147" y="806168"/>
                  <a:pt x="2627739" y="804991"/>
                </a:cubicBezTo>
                <a:cubicBezTo>
                  <a:pt x="2604623" y="812366"/>
                  <a:pt x="2581403" y="819854"/>
                  <a:pt x="2558070" y="827460"/>
                </a:cubicBezTo>
                <a:cubicBezTo>
                  <a:pt x="2540439" y="829573"/>
                  <a:pt x="2522806" y="831707"/>
                  <a:pt x="2505159" y="833919"/>
                </a:cubicBezTo>
                <a:cubicBezTo>
                  <a:pt x="2528355" y="825446"/>
                  <a:pt x="2551570" y="817048"/>
                  <a:pt x="2574804" y="808718"/>
                </a:cubicBezTo>
                <a:close/>
                <a:moveTo>
                  <a:pt x="2544585" y="831870"/>
                </a:moveTo>
                <a:cubicBezTo>
                  <a:pt x="2523741" y="838692"/>
                  <a:pt x="2502818" y="845594"/>
                  <a:pt x="2481779" y="852609"/>
                </a:cubicBezTo>
                <a:cubicBezTo>
                  <a:pt x="2464454" y="855613"/>
                  <a:pt x="2447093" y="858655"/>
                  <a:pt x="2429688" y="861761"/>
                </a:cubicBezTo>
                <a:cubicBezTo>
                  <a:pt x="2450944" y="853838"/>
                  <a:pt x="2472222" y="845993"/>
                  <a:pt x="2493512" y="838191"/>
                </a:cubicBezTo>
                <a:cubicBezTo>
                  <a:pt x="2510545" y="836032"/>
                  <a:pt x="2527568" y="833933"/>
                  <a:pt x="2544585" y="831870"/>
                </a:cubicBezTo>
                <a:close/>
                <a:moveTo>
                  <a:pt x="2558667" y="830159"/>
                </a:moveTo>
                <a:cubicBezTo>
                  <a:pt x="2575054" y="828197"/>
                  <a:pt x="2591438" y="826291"/>
                  <a:pt x="2607817" y="824415"/>
                </a:cubicBezTo>
                <a:cubicBezTo>
                  <a:pt x="2588748" y="829848"/>
                  <a:pt x="2569602" y="835363"/>
                  <a:pt x="2550387" y="840945"/>
                </a:cubicBezTo>
                <a:cubicBezTo>
                  <a:pt x="2533639" y="843737"/>
                  <a:pt x="2516867" y="846559"/>
                  <a:pt x="2500048" y="849445"/>
                </a:cubicBezTo>
                <a:cubicBezTo>
                  <a:pt x="2519667" y="842936"/>
                  <a:pt x="2539215" y="836502"/>
                  <a:pt x="2558667" y="830159"/>
                </a:cubicBezTo>
                <a:close/>
                <a:moveTo>
                  <a:pt x="2551003" y="843633"/>
                </a:moveTo>
                <a:cubicBezTo>
                  <a:pt x="2563624" y="841528"/>
                  <a:pt x="2576256" y="839413"/>
                  <a:pt x="2588842" y="837360"/>
                </a:cubicBezTo>
                <a:cubicBezTo>
                  <a:pt x="2577040" y="840290"/>
                  <a:pt x="2565211" y="843245"/>
                  <a:pt x="2553358" y="846227"/>
                </a:cubicBezTo>
                <a:cubicBezTo>
                  <a:pt x="2539705" y="849099"/>
                  <a:pt x="2526008" y="852009"/>
                  <a:pt x="2512281" y="854950"/>
                </a:cubicBezTo>
                <a:cubicBezTo>
                  <a:pt x="2525227" y="851140"/>
                  <a:pt x="2538129" y="847371"/>
                  <a:pt x="2551003" y="843633"/>
                </a:cubicBezTo>
                <a:close/>
                <a:moveTo>
                  <a:pt x="2654506" y="824096"/>
                </a:moveTo>
                <a:cubicBezTo>
                  <a:pt x="2666920" y="821089"/>
                  <a:pt x="2679308" y="818112"/>
                  <a:pt x="2691665" y="815163"/>
                </a:cubicBezTo>
                <a:cubicBezTo>
                  <a:pt x="2702162" y="814055"/>
                  <a:pt x="2712660" y="812982"/>
                  <a:pt x="2723157" y="811909"/>
                </a:cubicBezTo>
                <a:cubicBezTo>
                  <a:pt x="2710222" y="814415"/>
                  <a:pt x="2697249" y="816960"/>
                  <a:pt x="2684254" y="819526"/>
                </a:cubicBezTo>
                <a:cubicBezTo>
                  <a:pt x="2674342" y="821048"/>
                  <a:pt x="2664442" y="822544"/>
                  <a:pt x="2654506" y="824096"/>
                </a:cubicBezTo>
                <a:close/>
                <a:moveTo>
                  <a:pt x="2712464" y="810226"/>
                </a:moveTo>
                <a:cubicBezTo>
                  <a:pt x="2731723" y="805670"/>
                  <a:pt x="2750930" y="801170"/>
                  <a:pt x="2770076" y="796752"/>
                </a:cubicBezTo>
                <a:cubicBezTo>
                  <a:pt x="2784711" y="796039"/>
                  <a:pt x="2799318" y="795376"/>
                  <a:pt x="2813926" y="794749"/>
                </a:cubicBezTo>
                <a:cubicBezTo>
                  <a:pt x="2793872" y="798452"/>
                  <a:pt x="2773735" y="802223"/>
                  <a:pt x="2753516" y="806077"/>
                </a:cubicBezTo>
                <a:cubicBezTo>
                  <a:pt x="2739830" y="807433"/>
                  <a:pt x="2726147" y="808812"/>
                  <a:pt x="2712464" y="810226"/>
                </a:cubicBezTo>
                <a:close/>
                <a:moveTo>
                  <a:pt x="2833677" y="793924"/>
                </a:moveTo>
                <a:cubicBezTo>
                  <a:pt x="2846689" y="793401"/>
                  <a:pt x="2859673" y="792917"/>
                  <a:pt x="2872658" y="792460"/>
                </a:cubicBezTo>
                <a:cubicBezTo>
                  <a:pt x="2854612" y="794878"/>
                  <a:pt x="2836511" y="797351"/>
                  <a:pt x="2818410" y="799879"/>
                </a:cubicBezTo>
                <a:cubicBezTo>
                  <a:pt x="2806911" y="800936"/>
                  <a:pt x="2795440" y="802025"/>
                  <a:pt x="2783969" y="803125"/>
                </a:cubicBezTo>
                <a:cubicBezTo>
                  <a:pt x="2800584" y="800006"/>
                  <a:pt x="2817144" y="796939"/>
                  <a:pt x="2833677" y="793924"/>
                </a:cubicBezTo>
                <a:close/>
                <a:moveTo>
                  <a:pt x="2852934" y="790427"/>
                </a:moveTo>
                <a:cubicBezTo>
                  <a:pt x="2865863" y="788094"/>
                  <a:pt x="2878765" y="785787"/>
                  <a:pt x="2891639" y="783517"/>
                </a:cubicBezTo>
                <a:cubicBezTo>
                  <a:pt x="2905476" y="783814"/>
                  <a:pt x="2919423" y="784144"/>
                  <a:pt x="2933425" y="784513"/>
                </a:cubicBezTo>
                <a:cubicBezTo>
                  <a:pt x="2922339" y="785927"/>
                  <a:pt x="2911280" y="787333"/>
                  <a:pt x="2900167" y="788788"/>
                </a:cubicBezTo>
                <a:cubicBezTo>
                  <a:pt x="2884432" y="789280"/>
                  <a:pt x="2868696" y="789833"/>
                  <a:pt x="2852934" y="790427"/>
                </a:cubicBezTo>
                <a:close/>
                <a:moveTo>
                  <a:pt x="2951388" y="785011"/>
                </a:moveTo>
                <a:cubicBezTo>
                  <a:pt x="2962502" y="785327"/>
                  <a:pt x="2973671" y="785668"/>
                  <a:pt x="2984922" y="786031"/>
                </a:cubicBezTo>
                <a:cubicBezTo>
                  <a:pt x="2981236" y="786306"/>
                  <a:pt x="2977522" y="786571"/>
                  <a:pt x="2973836" y="786851"/>
                </a:cubicBezTo>
                <a:cubicBezTo>
                  <a:pt x="2958596" y="787178"/>
                  <a:pt x="2943356" y="787539"/>
                  <a:pt x="2928116" y="787960"/>
                </a:cubicBezTo>
                <a:cubicBezTo>
                  <a:pt x="2935873" y="786964"/>
                  <a:pt x="2943631" y="785985"/>
                  <a:pt x="2951388" y="785011"/>
                </a:cubicBezTo>
                <a:close/>
                <a:moveTo>
                  <a:pt x="3036144" y="785088"/>
                </a:moveTo>
                <a:cubicBezTo>
                  <a:pt x="3053804" y="783866"/>
                  <a:pt x="3071465" y="782662"/>
                  <a:pt x="3089126" y="781534"/>
                </a:cubicBezTo>
                <a:cubicBezTo>
                  <a:pt x="3098699" y="782722"/>
                  <a:pt x="3108245" y="783913"/>
                  <a:pt x="3117791" y="785115"/>
                </a:cubicBezTo>
                <a:cubicBezTo>
                  <a:pt x="3094903" y="785173"/>
                  <a:pt x="3072071" y="785327"/>
                  <a:pt x="3049238" y="785591"/>
                </a:cubicBezTo>
                <a:cubicBezTo>
                  <a:pt x="3044864" y="785418"/>
                  <a:pt x="3040518" y="785253"/>
                  <a:pt x="3036144" y="785088"/>
                </a:cubicBezTo>
                <a:close/>
                <a:moveTo>
                  <a:pt x="3104091" y="780629"/>
                </a:moveTo>
                <a:cubicBezTo>
                  <a:pt x="3114902" y="779957"/>
                  <a:pt x="3125713" y="779303"/>
                  <a:pt x="3136524" y="778667"/>
                </a:cubicBezTo>
                <a:cubicBezTo>
                  <a:pt x="3148931" y="780821"/>
                  <a:pt x="3161227" y="782989"/>
                  <a:pt x="3173469" y="785168"/>
                </a:cubicBezTo>
                <a:cubicBezTo>
                  <a:pt x="3162108" y="785115"/>
                  <a:pt x="3150774" y="785093"/>
                  <a:pt x="3139440" y="785088"/>
                </a:cubicBezTo>
                <a:cubicBezTo>
                  <a:pt x="3127694" y="783594"/>
                  <a:pt x="3115893" y="782106"/>
                  <a:pt x="3104091" y="780629"/>
                </a:cubicBezTo>
                <a:close/>
                <a:moveTo>
                  <a:pt x="3205489" y="788128"/>
                </a:moveTo>
                <a:cubicBezTo>
                  <a:pt x="3220922" y="788260"/>
                  <a:pt x="3236107" y="788400"/>
                  <a:pt x="3251127" y="788548"/>
                </a:cubicBezTo>
                <a:cubicBezTo>
                  <a:pt x="3262983" y="791602"/>
                  <a:pt x="3274867" y="794677"/>
                  <a:pt x="3286724" y="797769"/>
                </a:cubicBezTo>
                <a:cubicBezTo>
                  <a:pt x="3276215" y="797098"/>
                  <a:pt x="3265734" y="796443"/>
                  <a:pt x="3255253" y="795825"/>
                </a:cubicBezTo>
                <a:cubicBezTo>
                  <a:pt x="3251402" y="795596"/>
                  <a:pt x="3247578" y="795384"/>
                  <a:pt x="3243727" y="795159"/>
                </a:cubicBezTo>
                <a:cubicBezTo>
                  <a:pt x="3231073" y="792810"/>
                  <a:pt x="3218336" y="790463"/>
                  <a:pt x="3205489" y="788128"/>
                </a:cubicBezTo>
                <a:close/>
                <a:moveTo>
                  <a:pt x="3315388" y="802432"/>
                </a:moveTo>
                <a:cubicBezTo>
                  <a:pt x="3329940" y="803428"/>
                  <a:pt x="3344520" y="804454"/>
                  <a:pt x="3359100" y="805546"/>
                </a:cubicBezTo>
                <a:cubicBezTo>
                  <a:pt x="3370929" y="809634"/>
                  <a:pt x="3382703" y="813730"/>
                  <a:pt x="3394476" y="817826"/>
                </a:cubicBezTo>
                <a:cubicBezTo>
                  <a:pt x="3380337" y="815879"/>
                  <a:pt x="3366197" y="813983"/>
                  <a:pt x="3352113" y="812137"/>
                </a:cubicBezTo>
                <a:cubicBezTo>
                  <a:pt x="3339871" y="808886"/>
                  <a:pt x="3327629" y="805654"/>
                  <a:pt x="3315388" y="802432"/>
                </a:cubicBezTo>
                <a:close/>
                <a:moveTo>
                  <a:pt x="3421710" y="824409"/>
                </a:moveTo>
                <a:cubicBezTo>
                  <a:pt x="3435657" y="826390"/>
                  <a:pt x="3449632" y="828412"/>
                  <a:pt x="3463634" y="830486"/>
                </a:cubicBezTo>
                <a:cubicBezTo>
                  <a:pt x="3471667" y="834002"/>
                  <a:pt x="3479672" y="837517"/>
                  <a:pt x="3487677" y="841027"/>
                </a:cubicBezTo>
                <a:lnTo>
                  <a:pt x="3497965" y="845536"/>
                </a:lnTo>
                <a:cubicBezTo>
                  <a:pt x="3484458" y="842617"/>
                  <a:pt x="3470951" y="839734"/>
                  <a:pt x="3457472" y="836912"/>
                </a:cubicBezTo>
                <a:cubicBezTo>
                  <a:pt x="3445588" y="832750"/>
                  <a:pt x="3433649" y="828582"/>
                  <a:pt x="3421710" y="824409"/>
                </a:cubicBezTo>
                <a:close/>
                <a:moveTo>
                  <a:pt x="3510647" y="851098"/>
                </a:moveTo>
                <a:cubicBezTo>
                  <a:pt x="3520193" y="855283"/>
                  <a:pt x="3529793" y="859522"/>
                  <a:pt x="3539476" y="863810"/>
                </a:cubicBezTo>
                <a:cubicBezTo>
                  <a:pt x="3528720" y="860688"/>
                  <a:pt x="3517992" y="857602"/>
                  <a:pt x="3507263" y="854551"/>
                </a:cubicBezTo>
                <a:cubicBezTo>
                  <a:pt x="3497305" y="850977"/>
                  <a:pt x="3487374" y="847445"/>
                  <a:pt x="3477471" y="843954"/>
                </a:cubicBezTo>
                <a:cubicBezTo>
                  <a:pt x="3488530" y="846306"/>
                  <a:pt x="3499588" y="848686"/>
                  <a:pt x="3510647" y="851098"/>
                </a:cubicBezTo>
                <a:close/>
                <a:moveTo>
                  <a:pt x="3524209" y="854069"/>
                </a:moveTo>
                <a:cubicBezTo>
                  <a:pt x="3537551" y="857005"/>
                  <a:pt x="3550893" y="859992"/>
                  <a:pt x="3564262" y="863015"/>
                </a:cubicBezTo>
                <a:cubicBezTo>
                  <a:pt x="3575293" y="868916"/>
                  <a:pt x="3586352" y="874886"/>
                  <a:pt x="3597493" y="880904"/>
                </a:cubicBezTo>
                <a:cubicBezTo>
                  <a:pt x="3584619" y="877056"/>
                  <a:pt x="3571800" y="873254"/>
                  <a:pt x="3558980" y="869499"/>
                </a:cubicBezTo>
                <a:cubicBezTo>
                  <a:pt x="3547316" y="864278"/>
                  <a:pt x="3535708" y="859139"/>
                  <a:pt x="3524209" y="854069"/>
                </a:cubicBezTo>
                <a:close/>
                <a:moveTo>
                  <a:pt x="3609432" y="887375"/>
                </a:moveTo>
                <a:cubicBezTo>
                  <a:pt x="3618537" y="892321"/>
                  <a:pt x="3627670" y="897311"/>
                  <a:pt x="3636858" y="902351"/>
                </a:cubicBezTo>
                <a:cubicBezTo>
                  <a:pt x="3626597" y="898455"/>
                  <a:pt x="3616337" y="894593"/>
                  <a:pt x="3606131" y="890767"/>
                </a:cubicBezTo>
                <a:cubicBezTo>
                  <a:pt x="3596613" y="886428"/>
                  <a:pt x="3587122" y="882137"/>
                  <a:pt x="3577687" y="877887"/>
                </a:cubicBezTo>
                <a:cubicBezTo>
                  <a:pt x="3588250" y="881020"/>
                  <a:pt x="3598841" y="884184"/>
                  <a:pt x="3609432" y="887375"/>
                </a:cubicBezTo>
                <a:close/>
                <a:moveTo>
                  <a:pt x="3622279" y="891251"/>
                </a:moveTo>
                <a:cubicBezTo>
                  <a:pt x="3633612" y="894687"/>
                  <a:pt x="3644946" y="898150"/>
                  <a:pt x="3656280" y="901652"/>
                </a:cubicBezTo>
                <a:cubicBezTo>
                  <a:pt x="3657628" y="902070"/>
                  <a:pt x="3659003" y="902491"/>
                  <a:pt x="3660378" y="902909"/>
                </a:cubicBezTo>
                <a:cubicBezTo>
                  <a:pt x="3670805" y="909687"/>
                  <a:pt x="3681340" y="916564"/>
                  <a:pt x="3691959" y="923516"/>
                </a:cubicBezTo>
                <a:cubicBezTo>
                  <a:pt x="3679772" y="918784"/>
                  <a:pt x="3667613" y="914105"/>
                  <a:pt x="3655482" y="909462"/>
                </a:cubicBezTo>
                <a:cubicBezTo>
                  <a:pt x="3644341" y="903322"/>
                  <a:pt x="3633282" y="897248"/>
                  <a:pt x="3622279" y="891251"/>
                </a:cubicBezTo>
                <a:close/>
                <a:moveTo>
                  <a:pt x="3697433" y="928586"/>
                </a:moveTo>
                <a:cubicBezTo>
                  <a:pt x="3699249" y="929293"/>
                  <a:pt x="3701092" y="930003"/>
                  <a:pt x="3702907" y="930710"/>
                </a:cubicBezTo>
                <a:cubicBezTo>
                  <a:pt x="3711573" y="936393"/>
                  <a:pt x="3720293" y="942140"/>
                  <a:pt x="3729068" y="947952"/>
                </a:cubicBezTo>
                <a:cubicBezTo>
                  <a:pt x="3719468" y="943391"/>
                  <a:pt x="3709895" y="938863"/>
                  <a:pt x="3700349" y="934371"/>
                </a:cubicBezTo>
                <a:cubicBezTo>
                  <a:pt x="3691134" y="929224"/>
                  <a:pt x="3682001" y="924132"/>
                  <a:pt x="3672895" y="919095"/>
                </a:cubicBezTo>
                <a:cubicBezTo>
                  <a:pt x="3681065" y="922242"/>
                  <a:pt x="3689263" y="925398"/>
                  <a:pt x="3697433" y="928586"/>
                </a:cubicBezTo>
                <a:close/>
                <a:moveTo>
                  <a:pt x="3715177" y="935460"/>
                </a:moveTo>
                <a:cubicBezTo>
                  <a:pt x="3726951" y="940032"/>
                  <a:pt x="3738779" y="944621"/>
                  <a:pt x="3750691" y="949218"/>
                </a:cubicBezTo>
                <a:cubicBezTo>
                  <a:pt x="3760539" y="956827"/>
                  <a:pt x="3770497" y="964551"/>
                  <a:pt x="3780593" y="972405"/>
                </a:cubicBezTo>
                <a:cubicBezTo>
                  <a:pt x="3769232" y="967019"/>
                  <a:pt x="3757898" y="961638"/>
                  <a:pt x="3746647" y="956290"/>
                </a:cubicBezTo>
                <a:cubicBezTo>
                  <a:pt x="3736056" y="949262"/>
                  <a:pt x="3725548" y="942299"/>
                  <a:pt x="3715177" y="935460"/>
                </a:cubicBezTo>
                <a:close/>
                <a:moveTo>
                  <a:pt x="3801940" y="985541"/>
                </a:moveTo>
                <a:cubicBezTo>
                  <a:pt x="3812421" y="990498"/>
                  <a:pt x="3822902" y="995438"/>
                  <a:pt x="3833218" y="1000318"/>
                </a:cubicBezTo>
                <a:cubicBezTo>
                  <a:pt x="3833933" y="1000646"/>
                  <a:pt x="3834621" y="1000979"/>
                  <a:pt x="3835308" y="1001306"/>
                </a:cubicBezTo>
                <a:cubicBezTo>
                  <a:pt x="3844524" y="1009630"/>
                  <a:pt x="3853849" y="1018095"/>
                  <a:pt x="3863340" y="1026733"/>
                </a:cubicBezTo>
                <a:cubicBezTo>
                  <a:pt x="3852667" y="1020703"/>
                  <a:pt x="3842131" y="1014730"/>
                  <a:pt x="3831622" y="1008783"/>
                </a:cubicBezTo>
                <a:cubicBezTo>
                  <a:pt x="3821609" y="1000907"/>
                  <a:pt x="3811706" y="993163"/>
                  <a:pt x="3801940" y="985541"/>
                </a:cubicBezTo>
                <a:close/>
                <a:moveTo>
                  <a:pt x="3905126" y="1061119"/>
                </a:moveTo>
                <a:cubicBezTo>
                  <a:pt x="3897726" y="1054357"/>
                  <a:pt x="3890436" y="1047714"/>
                  <a:pt x="3883229" y="1041139"/>
                </a:cubicBezTo>
                <a:cubicBezTo>
                  <a:pt x="3886915" y="1043221"/>
                  <a:pt x="3890629" y="1045307"/>
                  <a:pt x="3894343" y="1047411"/>
                </a:cubicBezTo>
                <a:cubicBezTo>
                  <a:pt x="3901220" y="1051301"/>
                  <a:pt x="3908125" y="1055199"/>
                  <a:pt x="3915030" y="1059097"/>
                </a:cubicBezTo>
                <a:cubicBezTo>
                  <a:pt x="3923502" y="1067999"/>
                  <a:pt x="3932168" y="1077115"/>
                  <a:pt x="3941053" y="1086463"/>
                </a:cubicBezTo>
                <a:cubicBezTo>
                  <a:pt x="3930875" y="1079688"/>
                  <a:pt x="3920807" y="1072978"/>
                  <a:pt x="3910821" y="1066310"/>
                </a:cubicBezTo>
                <a:cubicBezTo>
                  <a:pt x="3908922" y="1064580"/>
                  <a:pt x="3907025" y="1062852"/>
                  <a:pt x="3905126" y="1061119"/>
                </a:cubicBezTo>
                <a:close/>
                <a:moveTo>
                  <a:pt x="3949608" y="1095480"/>
                </a:moveTo>
                <a:cubicBezTo>
                  <a:pt x="3956788" y="1103029"/>
                  <a:pt x="3963968" y="1110572"/>
                  <a:pt x="3971148" y="1118112"/>
                </a:cubicBezTo>
                <a:cubicBezTo>
                  <a:pt x="3963171" y="1111898"/>
                  <a:pt x="3955220" y="1105705"/>
                  <a:pt x="3947298" y="1099533"/>
                </a:cubicBezTo>
                <a:cubicBezTo>
                  <a:pt x="3939623" y="1092564"/>
                  <a:pt x="3931948" y="1085588"/>
                  <a:pt x="3924300" y="1078612"/>
                </a:cubicBezTo>
                <a:cubicBezTo>
                  <a:pt x="3932663" y="1084185"/>
                  <a:pt x="3941108" y="1089816"/>
                  <a:pt x="3949608" y="1095480"/>
                </a:cubicBezTo>
                <a:close/>
                <a:moveTo>
                  <a:pt x="3959979" y="1102380"/>
                </a:moveTo>
                <a:cubicBezTo>
                  <a:pt x="3970075" y="1109114"/>
                  <a:pt x="3980198" y="1115862"/>
                  <a:pt x="3990349" y="1122621"/>
                </a:cubicBezTo>
                <a:cubicBezTo>
                  <a:pt x="3998464" y="1132411"/>
                  <a:pt x="4006580" y="1142191"/>
                  <a:pt x="4014722" y="1151970"/>
                </a:cubicBezTo>
                <a:cubicBezTo>
                  <a:pt x="4005039" y="1144446"/>
                  <a:pt x="3995439" y="1136986"/>
                  <a:pt x="3985893" y="1129564"/>
                </a:cubicBezTo>
                <a:cubicBezTo>
                  <a:pt x="3977228" y="1120508"/>
                  <a:pt x="3968590" y="1111444"/>
                  <a:pt x="3959979" y="1102380"/>
                </a:cubicBezTo>
                <a:close/>
                <a:moveTo>
                  <a:pt x="4022893" y="1161777"/>
                </a:moveTo>
                <a:cubicBezTo>
                  <a:pt x="4029632" y="1169879"/>
                  <a:pt x="4036400" y="1177969"/>
                  <a:pt x="4043139" y="1186062"/>
                </a:cubicBezTo>
                <a:cubicBezTo>
                  <a:pt x="4035574" y="1179265"/>
                  <a:pt x="4028064" y="1172497"/>
                  <a:pt x="4020554" y="1165733"/>
                </a:cubicBezTo>
                <a:cubicBezTo>
                  <a:pt x="4013319" y="1158204"/>
                  <a:pt x="4006085" y="1150675"/>
                  <a:pt x="3998877" y="1143145"/>
                </a:cubicBezTo>
                <a:cubicBezTo>
                  <a:pt x="4006827" y="1149316"/>
                  <a:pt x="4014832" y="1155527"/>
                  <a:pt x="4022893" y="1161777"/>
                </a:cubicBezTo>
                <a:close/>
                <a:moveTo>
                  <a:pt x="4032988" y="1169623"/>
                </a:moveTo>
                <a:cubicBezTo>
                  <a:pt x="4033236" y="1169824"/>
                  <a:pt x="4033483" y="1170022"/>
                  <a:pt x="4033758" y="1170222"/>
                </a:cubicBezTo>
                <a:cubicBezTo>
                  <a:pt x="4042974" y="1177389"/>
                  <a:pt x="4052245" y="1184568"/>
                  <a:pt x="4061488" y="1191759"/>
                </a:cubicBezTo>
                <a:cubicBezTo>
                  <a:pt x="4068998" y="1202114"/>
                  <a:pt x="4076508" y="1212441"/>
                  <a:pt x="4084017" y="1222732"/>
                </a:cubicBezTo>
                <a:cubicBezTo>
                  <a:pt x="4075160" y="1214782"/>
                  <a:pt x="4066329" y="1206864"/>
                  <a:pt x="4057554" y="1198986"/>
                </a:cubicBezTo>
                <a:cubicBezTo>
                  <a:pt x="4049356" y="1189201"/>
                  <a:pt x="4041159" y="1179422"/>
                  <a:pt x="4032988" y="1169623"/>
                </a:cubicBezTo>
                <a:close/>
                <a:moveTo>
                  <a:pt x="4091775" y="1233389"/>
                </a:moveTo>
                <a:cubicBezTo>
                  <a:pt x="4097910" y="1241784"/>
                  <a:pt x="4104044" y="1250164"/>
                  <a:pt x="4110151" y="1258518"/>
                </a:cubicBezTo>
                <a:cubicBezTo>
                  <a:pt x="4103576" y="1251734"/>
                  <a:pt x="4097002" y="1244956"/>
                  <a:pt x="4090455" y="1238189"/>
                </a:cubicBezTo>
                <a:cubicBezTo>
                  <a:pt x="4083605" y="1230068"/>
                  <a:pt x="4076783" y="1221950"/>
                  <a:pt x="4069960" y="1213821"/>
                </a:cubicBezTo>
                <a:cubicBezTo>
                  <a:pt x="4077195" y="1220311"/>
                  <a:pt x="4084485" y="1226850"/>
                  <a:pt x="4091775" y="1233389"/>
                </a:cubicBezTo>
                <a:close/>
                <a:moveTo>
                  <a:pt x="4101651" y="1242241"/>
                </a:moveTo>
                <a:cubicBezTo>
                  <a:pt x="4110454" y="1250109"/>
                  <a:pt x="4119257" y="1258007"/>
                  <a:pt x="4128142" y="1265965"/>
                </a:cubicBezTo>
                <a:cubicBezTo>
                  <a:pt x="4128500" y="1266273"/>
                  <a:pt x="4128830" y="1266584"/>
                  <a:pt x="4129187" y="1266895"/>
                </a:cubicBezTo>
                <a:cubicBezTo>
                  <a:pt x="4136147" y="1277786"/>
                  <a:pt x="4143134" y="1288718"/>
                  <a:pt x="4150204" y="1299735"/>
                </a:cubicBezTo>
                <a:cubicBezTo>
                  <a:pt x="4141484" y="1290767"/>
                  <a:pt x="4132791" y="1281818"/>
                  <a:pt x="4124098" y="1272889"/>
                </a:cubicBezTo>
                <a:cubicBezTo>
                  <a:pt x="4116616" y="1262705"/>
                  <a:pt x="4109161" y="1252488"/>
                  <a:pt x="4101651" y="1242241"/>
                </a:cubicBezTo>
                <a:close/>
                <a:moveTo>
                  <a:pt x="4157687" y="1311347"/>
                </a:moveTo>
                <a:cubicBezTo>
                  <a:pt x="4163326" y="1320130"/>
                  <a:pt x="4168993" y="1328950"/>
                  <a:pt x="4174715" y="1337807"/>
                </a:cubicBezTo>
                <a:cubicBezTo>
                  <a:pt x="4167617" y="1329472"/>
                  <a:pt x="4160548" y="1321134"/>
                  <a:pt x="4153450" y="1312785"/>
                </a:cubicBezTo>
                <a:cubicBezTo>
                  <a:pt x="4147618" y="1304890"/>
                  <a:pt x="4141786" y="1296970"/>
                  <a:pt x="4135955" y="1289037"/>
                </a:cubicBezTo>
                <a:cubicBezTo>
                  <a:pt x="4143189" y="1296459"/>
                  <a:pt x="4150424" y="1303894"/>
                  <a:pt x="4157687" y="1311347"/>
                </a:cubicBezTo>
                <a:close/>
                <a:moveTo>
                  <a:pt x="4167287" y="1321214"/>
                </a:moveTo>
                <a:cubicBezTo>
                  <a:pt x="4175898" y="1330061"/>
                  <a:pt x="4184563" y="1338930"/>
                  <a:pt x="4193229" y="1347826"/>
                </a:cubicBezTo>
                <a:cubicBezTo>
                  <a:pt x="4199748" y="1359386"/>
                  <a:pt x="4206268" y="1370945"/>
                  <a:pt x="4212815" y="1382504"/>
                </a:cubicBezTo>
                <a:cubicBezTo>
                  <a:pt x="4204617" y="1372912"/>
                  <a:pt x="4196419" y="1363297"/>
                  <a:pt x="4188222" y="1353683"/>
                </a:cubicBezTo>
                <a:cubicBezTo>
                  <a:pt x="4181207" y="1342800"/>
                  <a:pt x="4174220" y="1331987"/>
                  <a:pt x="4167287" y="1321214"/>
                </a:cubicBezTo>
                <a:close/>
                <a:moveTo>
                  <a:pt x="4219885" y="1394999"/>
                </a:moveTo>
                <a:cubicBezTo>
                  <a:pt x="4225552" y="1405007"/>
                  <a:pt x="4231246" y="1415014"/>
                  <a:pt x="4236940" y="1425019"/>
                </a:cubicBezTo>
                <a:cubicBezTo>
                  <a:pt x="4230916" y="1417001"/>
                  <a:pt x="4224891" y="1408957"/>
                  <a:pt x="4218894" y="1400905"/>
                </a:cubicBezTo>
                <a:cubicBezTo>
                  <a:pt x="4212457" y="1391032"/>
                  <a:pt x="4206075" y="1381203"/>
                  <a:pt x="4199721" y="1371412"/>
                </a:cubicBezTo>
                <a:cubicBezTo>
                  <a:pt x="4206433" y="1379286"/>
                  <a:pt x="4213173" y="1387139"/>
                  <a:pt x="4219885" y="1394999"/>
                </a:cubicBezTo>
                <a:close/>
                <a:moveTo>
                  <a:pt x="4229265" y="1405950"/>
                </a:moveTo>
                <a:cubicBezTo>
                  <a:pt x="4382958" y="1585419"/>
                  <a:pt x="4537422" y="1761108"/>
                  <a:pt x="4685530" y="1928525"/>
                </a:cubicBezTo>
                <a:cubicBezTo>
                  <a:pt x="4797079" y="2054630"/>
                  <a:pt x="4906840" y="2188345"/>
                  <a:pt x="5012998" y="2317662"/>
                </a:cubicBezTo>
                <a:cubicBezTo>
                  <a:pt x="5103887" y="2428351"/>
                  <a:pt x="5197858" y="2542810"/>
                  <a:pt x="5291526" y="2650712"/>
                </a:cubicBezTo>
                <a:cubicBezTo>
                  <a:pt x="5309022" y="2670755"/>
                  <a:pt x="5326380" y="2690347"/>
                  <a:pt x="5343656" y="2709600"/>
                </a:cubicBezTo>
                <a:cubicBezTo>
                  <a:pt x="5343656" y="2728719"/>
                  <a:pt x="5343683" y="2747862"/>
                  <a:pt x="5343739" y="2767025"/>
                </a:cubicBezTo>
                <a:cubicBezTo>
                  <a:pt x="5327123" y="2749791"/>
                  <a:pt x="5310452" y="2732273"/>
                  <a:pt x="5293699" y="2714406"/>
                </a:cubicBezTo>
                <a:cubicBezTo>
                  <a:pt x="5124436" y="2533025"/>
                  <a:pt x="4961693" y="2333967"/>
                  <a:pt x="4804314" y="2141462"/>
                </a:cubicBezTo>
                <a:cubicBezTo>
                  <a:pt x="4766847" y="2095656"/>
                  <a:pt x="4728142" y="2048289"/>
                  <a:pt x="4690069" y="2002071"/>
                </a:cubicBezTo>
                <a:cubicBezTo>
                  <a:pt x="4542456" y="1822899"/>
                  <a:pt x="4397015" y="1637961"/>
                  <a:pt x="4250062" y="1442501"/>
                </a:cubicBezTo>
                <a:cubicBezTo>
                  <a:pt x="4243102" y="1430317"/>
                  <a:pt x="4236170" y="1418134"/>
                  <a:pt x="4229265" y="1405950"/>
                </a:cubicBezTo>
                <a:close/>
                <a:moveTo>
                  <a:pt x="4687923" y="2003818"/>
                </a:moveTo>
                <a:cubicBezTo>
                  <a:pt x="4725996" y="2050033"/>
                  <a:pt x="4764729" y="2097398"/>
                  <a:pt x="4802168" y="2143200"/>
                </a:cubicBezTo>
                <a:cubicBezTo>
                  <a:pt x="4959602" y="2335739"/>
                  <a:pt x="5122373" y="2534835"/>
                  <a:pt x="5291691" y="2716282"/>
                </a:cubicBezTo>
                <a:cubicBezTo>
                  <a:pt x="5309104" y="2734875"/>
                  <a:pt x="5326463" y="2753078"/>
                  <a:pt x="5343766" y="2770987"/>
                </a:cubicBezTo>
                <a:cubicBezTo>
                  <a:pt x="5343821" y="2790325"/>
                  <a:pt x="5343959" y="2809692"/>
                  <a:pt x="5344124" y="2829058"/>
                </a:cubicBezTo>
                <a:cubicBezTo>
                  <a:pt x="5327288" y="2812883"/>
                  <a:pt x="5310507" y="2796515"/>
                  <a:pt x="5293810" y="2779899"/>
                </a:cubicBezTo>
                <a:cubicBezTo>
                  <a:pt x="5060341" y="2547225"/>
                  <a:pt x="4849841" y="2282269"/>
                  <a:pt x="4692545" y="2077434"/>
                </a:cubicBezTo>
                <a:cubicBezTo>
                  <a:pt x="4539622" y="1877158"/>
                  <a:pt x="4401032" y="1677082"/>
                  <a:pt x="4276801" y="1489168"/>
                </a:cubicBezTo>
                <a:cubicBezTo>
                  <a:pt x="4271492" y="1479944"/>
                  <a:pt x="4266210" y="1470717"/>
                  <a:pt x="4260928" y="1461488"/>
                </a:cubicBezTo>
                <a:cubicBezTo>
                  <a:pt x="4403452" y="1650593"/>
                  <a:pt x="4544684" y="1829922"/>
                  <a:pt x="4687923" y="2003818"/>
                </a:cubicBezTo>
                <a:close/>
                <a:moveTo>
                  <a:pt x="5346517" y="2773820"/>
                </a:moveTo>
                <a:cubicBezTo>
                  <a:pt x="5358373" y="2786062"/>
                  <a:pt x="5370202" y="2798138"/>
                  <a:pt x="5382003" y="2810049"/>
                </a:cubicBezTo>
                <a:cubicBezTo>
                  <a:pt x="5382719" y="2829058"/>
                  <a:pt x="5383489" y="2848067"/>
                  <a:pt x="5384314" y="2867076"/>
                </a:cubicBezTo>
                <a:cubicBezTo>
                  <a:pt x="5371798" y="2855412"/>
                  <a:pt x="5359336" y="2843610"/>
                  <a:pt x="5346902" y="2831699"/>
                </a:cubicBezTo>
                <a:cubicBezTo>
                  <a:pt x="5346709" y="2812388"/>
                  <a:pt x="5346599" y="2793104"/>
                  <a:pt x="5346517" y="2773820"/>
                </a:cubicBezTo>
                <a:close/>
                <a:moveTo>
                  <a:pt x="5384479" y="2871009"/>
                </a:moveTo>
                <a:cubicBezTo>
                  <a:pt x="5385332" y="2890403"/>
                  <a:pt x="5386240" y="2909770"/>
                  <a:pt x="5387203" y="2929136"/>
                </a:cubicBezTo>
                <a:cubicBezTo>
                  <a:pt x="5373971" y="2917747"/>
                  <a:pt x="5360794" y="2906193"/>
                  <a:pt x="5347645" y="2894529"/>
                </a:cubicBezTo>
                <a:cubicBezTo>
                  <a:pt x="5347342" y="2874861"/>
                  <a:pt x="5347122" y="2855192"/>
                  <a:pt x="5346929" y="2835523"/>
                </a:cubicBezTo>
                <a:cubicBezTo>
                  <a:pt x="5359419" y="2847489"/>
                  <a:pt x="5371935" y="2859318"/>
                  <a:pt x="5384479" y="2871009"/>
                </a:cubicBezTo>
                <a:close/>
                <a:moveTo>
                  <a:pt x="5387340" y="2873705"/>
                </a:moveTo>
                <a:cubicBezTo>
                  <a:pt x="5400049" y="2885479"/>
                  <a:pt x="5412786" y="2897116"/>
                  <a:pt x="5425523" y="2908669"/>
                </a:cubicBezTo>
                <a:cubicBezTo>
                  <a:pt x="5427063" y="2927678"/>
                  <a:pt x="5428631" y="2946659"/>
                  <a:pt x="5430309" y="2965641"/>
                </a:cubicBezTo>
                <a:cubicBezTo>
                  <a:pt x="5416857" y="2954417"/>
                  <a:pt x="5403433" y="2943083"/>
                  <a:pt x="5390091" y="2931612"/>
                </a:cubicBezTo>
                <a:cubicBezTo>
                  <a:pt x="5389128" y="2912328"/>
                  <a:pt x="5388193" y="2893017"/>
                  <a:pt x="5387340" y="2873705"/>
                </a:cubicBezTo>
                <a:close/>
                <a:moveTo>
                  <a:pt x="5430612" y="2969079"/>
                </a:moveTo>
                <a:cubicBezTo>
                  <a:pt x="5434491" y="3013341"/>
                  <a:pt x="5438754" y="3057465"/>
                  <a:pt x="5443514" y="3101232"/>
                </a:cubicBezTo>
                <a:cubicBezTo>
                  <a:pt x="5470087" y="3340341"/>
                  <a:pt x="5505712" y="3594497"/>
                  <a:pt x="5585846" y="3833193"/>
                </a:cubicBezTo>
                <a:cubicBezTo>
                  <a:pt x="5665346" y="4070733"/>
                  <a:pt x="5776951" y="4257382"/>
                  <a:pt x="5927095" y="4403868"/>
                </a:cubicBezTo>
                <a:cubicBezTo>
                  <a:pt x="6013418" y="4488293"/>
                  <a:pt x="6115724" y="4559596"/>
                  <a:pt x="6231125" y="4615742"/>
                </a:cubicBezTo>
                <a:cubicBezTo>
                  <a:pt x="6335384" y="4666441"/>
                  <a:pt x="6453645" y="4706384"/>
                  <a:pt x="6582607" y="4734416"/>
                </a:cubicBezTo>
                <a:cubicBezTo>
                  <a:pt x="6748349" y="4770453"/>
                  <a:pt x="6936951" y="4788251"/>
                  <a:pt x="7155593" y="4788224"/>
                </a:cubicBezTo>
                <a:cubicBezTo>
                  <a:pt x="7211574" y="4788224"/>
                  <a:pt x="7269591" y="4787068"/>
                  <a:pt x="7329642" y="4784730"/>
                </a:cubicBezTo>
                <a:cubicBezTo>
                  <a:pt x="7636148" y="4772708"/>
                  <a:pt x="7970575" y="4735131"/>
                  <a:pt x="8382083" y="4666441"/>
                </a:cubicBezTo>
                <a:cubicBezTo>
                  <a:pt x="8521305" y="4643774"/>
                  <a:pt x="8659979" y="4619648"/>
                  <a:pt x="8796121" y="4595578"/>
                </a:cubicBezTo>
                <a:cubicBezTo>
                  <a:pt x="8795461" y="4595715"/>
                  <a:pt x="8794801" y="4595881"/>
                  <a:pt x="8794140" y="4596018"/>
                </a:cubicBezTo>
                <a:cubicBezTo>
                  <a:pt x="8639264" y="4627874"/>
                  <a:pt x="8481968" y="4659399"/>
                  <a:pt x="8324699" y="4688338"/>
                </a:cubicBezTo>
                <a:cubicBezTo>
                  <a:pt x="7912284" y="4765116"/>
                  <a:pt x="7574280" y="4807920"/>
                  <a:pt x="7260980" y="4823050"/>
                </a:cubicBezTo>
                <a:cubicBezTo>
                  <a:pt x="6838441" y="4843324"/>
                  <a:pt x="6232335" y="4825031"/>
                  <a:pt x="5849189" y="4433302"/>
                </a:cubicBezTo>
                <a:cubicBezTo>
                  <a:pt x="5700091" y="4281040"/>
                  <a:pt x="5591952" y="4086964"/>
                  <a:pt x="5518586" y="3839960"/>
                </a:cubicBezTo>
                <a:cubicBezTo>
                  <a:pt x="5444229" y="3590123"/>
                  <a:pt x="5417215" y="3327192"/>
                  <a:pt x="5399087" y="3080298"/>
                </a:cubicBezTo>
                <a:cubicBezTo>
                  <a:pt x="5395621" y="3032130"/>
                  <a:pt x="5392732" y="2983604"/>
                  <a:pt x="5390256" y="2934913"/>
                </a:cubicBezTo>
                <a:cubicBezTo>
                  <a:pt x="5403653" y="2946439"/>
                  <a:pt x="5417105" y="2957828"/>
                  <a:pt x="5430612" y="2969079"/>
                </a:cubicBezTo>
                <a:close/>
                <a:moveTo>
                  <a:pt x="8893008" y="4575579"/>
                </a:moveTo>
                <a:cubicBezTo>
                  <a:pt x="8895209" y="4575056"/>
                  <a:pt x="8897409" y="4574561"/>
                  <a:pt x="8899610" y="4574038"/>
                </a:cubicBezTo>
                <a:cubicBezTo>
                  <a:pt x="8900848" y="4573846"/>
                  <a:pt x="8902113" y="4573653"/>
                  <a:pt x="8903351" y="4573488"/>
                </a:cubicBezTo>
                <a:cubicBezTo>
                  <a:pt x="8900297" y="4574121"/>
                  <a:pt x="8897217" y="4574754"/>
                  <a:pt x="8894135" y="4575386"/>
                </a:cubicBezTo>
                <a:cubicBezTo>
                  <a:pt x="8893750" y="4575441"/>
                  <a:pt x="8893393" y="4575524"/>
                  <a:pt x="8893008" y="4575579"/>
                </a:cubicBezTo>
                <a:close/>
                <a:moveTo>
                  <a:pt x="8995946" y="4557038"/>
                </a:moveTo>
                <a:cubicBezTo>
                  <a:pt x="8998285" y="4556570"/>
                  <a:pt x="9000650" y="4556075"/>
                  <a:pt x="9002989" y="4555580"/>
                </a:cubicBezTo>
                <a:cubicBezTo>
                  <a:pt x="9005300" y="4555305"/>
                  <a:pt x="9007610" y="4555057"/>
                  <a:pt x="9009921" y="4554782"/>
                </a:cubicBezTo>
                <a:cubicBezTo>
                  <a:pt x="9007610" y="4555195"/>
                  <a:pt x="9005272" y="4555607"/>
                  <a:pt x="9002961" y="4556020"/>
                </a:cubicBezTo>
                <a:cubicBezTo>
                  <a:pt x="9000623" y="4556350"/>
                  <a:pt x="8998285" y="4556708"/>
                  <a:pt x="8995946" y="4557038"/>
                </a:cubicBezTo>
                <a:close/>
                <a:moveTo>
                  <a:pt x="9099160" y="4541743"/>
                </a:moveTo>
                <a:cubicBezTo>
                  <a:pt x="9100508" y="4541495"/>
                  <a:pt x="9101856" y="4541275"/>
                  <a:pt x="9103231" y="4541028"/>
                </a:cubicBezTo>
                <a:cubicBezTo>
                  <a:pt x="9105267" y="4540863"/>
                  <a:pt x="9107330" y="4540697"/>
                  <a:pt x="9109393" y="4540533"/>
                </a:cubicBezTo>
                <a:cubicBezTo>
                  <a:pt x="9108623" y="4540642"/>
                  <a:pt x="9107826" y="4540752"/>
                  <a:pt x="9107056" y="4540863"/>
                </a:cubicBezTo>
                <a:cubicBezTo>
                  <a:pt x="9104442" y="4541165"/>
                  <a:pt x="9101801" y="4541440"/>
                  <a:pt x="9099160" y="4541743"/>
                </a:cubicBezTo>
                <a:close/>
                <a:moveTo>
                  <a:pt x="9195140" y="4530987"/>
                </a:moveTo>
                <a:cubicBezTo>
                  <a:pt x="9197120" y="4530712"/>
                  <a:pt x="9199101" y="4530437"/>
                  <a:pt x="9201081" y="4530162"/>
                </a:cubicBezTo>
                <a:cubicBezTo>
                  <a:pt x="9202457" y="4530106"/>
                  <a:pt x="9203805" y="4530051"/>
                  <a:pt x="9205180" y="4529969"/>
                </a:cubicBezTo>
                <a:cubicBezTo>
                  <a:pt x="9202622" y="4530244"/>
                  <a:pt x="9200036" y="4530547"/>
                  <a:pt x="9197477" y="4530822"/>
                </a:cubicBezTo>
                <a:cubicBezTo>
                  <a:pt x="9196707" y="4530877"/>
                  <a:pt x="9195937" y="4530932"/>
                  <a:pt x="9195140" y="4530987"/>
                </a:cubicBezTo>
                <a:close/>
                <a:moveTo>
                  <a:pt x="9288753" y="4523889"/>
                </a:moveTo>
                <a:cubicBezTo>
                  <a:pt x="9291366" y="4523614"/>
                  <a:pt x="9293979" y="4523339"/>
                  <a:pt x="9296592" y="4523064"/>
                </a:cubicBezTo>
                <a:cubicBezTo>
                  <a:pt x="9299233" y="4523064"/>
                  <a:pt x="9301902" y="4523036"/>
                  <a:pt x="9304571" y="4523036"/>
                </a:cubicBezTo>
                <a:cubicBezTo>
                  <a:pt x="9301902" y="4523229"/>
                  <a:pt x="9299206" y="4523394"/>
                  <a:pt x="9296537" y="4523587"/>
                </a:cubicBezTo>
                <a:cubicBezTo>
                  <a:pt x="9293952" y="4523697"/>
                  <a:pt x="9291339" y="4523779"/>
                  <a:pt x="9288753" y="4523889"/>
                </a:cubicBezTo>
                <a:close/>
                <a:moveTo>
                  <a:pt x="9383906" y="4520561"/>
                </a:moveTo>
                <a:cubicBezTo>
                  <a:pt x="9387070" y="4520341"/>
                  <a:pt x="9390233" y="4520148"/>
                  <a:pt x="9393424" y="4519955"/>
                </a:cubicBezTo>
                <a:cubicBezTo>
                  <a:pt x="9396478" y="4520093"/>
                  <a:pt x="9399531" y="4520203"/>
                  <a:pt x="9402585" y="4520341"/>
                </a:cubicBezTo>
                <a:cubicBezTo>
                  <a:pt x="9399036" y="4520451"/>
                  <a:pt x="9395460" y="4520533"/>
                  <a:pt x="9391884" y="4520616"/>
                </a:cubicBezTo>
                <a:cubicBezTo>
                  <a:pt x="9389215" y="4520616"/>
                  <a:pt x="9386574" y="4520588"/>
                  <a:pt x="9383906" y="4520561"/>
                </a:cubicBezTo>
                <a:close/>
                <a:moveTo>
                  <a:pt x="9477850" y="4521496"/>
                </a:moveTo>
                <a:cubicBezTo>
                  <a:pt x="9481481" y="4521414"/>
                  <a:pt x="9485112" y="4521358"/>
                  <a:pt x="9488716" y="4521303"/>
                </a:cubicBezTo>
                <a:cubicBezTo>
                  <a:pt x="9492209" y="4521634"/>
                  <a:pt x="9495703" y="4521964"/>
                  <a:pt x="9499197" y="4522321"/>
                </a:cubicBezTo>
                <a:cubicBezTo>
                  <a:pt x="9495345" y="4522239"/>
                  <a:pt x="9491494" y="4522156"/>
                  <a:pt x="9487615" y="4522074"/>
                </a:cubicBezTo>
                <a:cubicBezTo>
                  <a:pt x="9484369" y="4521881"/>
                  <a:pt x="9481123" y="4521661"/>
                  <a:pt x="9477850" y="4521496"/>
                </a:cubicBezTo>
                <a:close/>
                <a:moveTo>
                  <a:pt x="9570225" y="4527026"/>
                </a:moveTo>
                <a:cubicBezTo>
                  <a:pt x="9574186" y="4527135"/>
                  <a:pt x="9578175" y="4527245"/>
                  <a:pt x="9582109" y="4527383"/>
                </a:cubicBezTo>
                <a:cubicBezTo>
                  <a:pt x="9586153" y="4527988"/>
                  <a:pt x="9590224" y="4528621"/>
                  <a:pt x="9594268" y="4529254"/>
                </a:cubicBezTo>
                <a:cubicBezTo>
                  <a:pt x="9590031" y="4528951"/>
                  <a:pt x="9585795" y="4528621"/>
                  <a:pt x="9581559" y="4528291"/>
                </a:cubicBezTo>
                <a:cubicBezTo>
                  <a:pt x="9577790" y="4527878"/>
                  <a:pt x="9574021" y="4527438"/>
                  <a:pt x="9570225" y="4527026"/>
                </a:cubicBezTo>
                <a:close/>
                <a:moveTo>
                  <a:pt x="9659904" y="4537286"/>
                </a:moveTo>
                <a:cubicBezTo>
                  <a:pt x="9664360" y="4537671"/>
                  <a:pt x="9668817" y="4538057"/>
                  <a:pt x="9673246" y="4538442"/>
                </a:cubicBezTo>
                <a:cubicBezTo>
                  <a:pt x="9677620" y="4539405"/>
                  <a:pt x="9681967" y="4540367"/>
                  <a:pt x="9686313" y="4541330"/>
                </a:cubicBezTo>
                <a:cubicBezTo>
                  <a:pt x="9681636" y="4540697"/>
                  <a:pt x="9676960" y="4540092"/>
                  <a:pt x="9672256" y="4539460"/>
                </a:cubicBezTo>
                <a:cubicBezTo>
                  <a:pt x="9668130" y="4538744"/>
                  <a:pt x="9664031" y="4538002"/>
                  <a:pt x="9659904" y="4537286"/>
                </a:cubicBezTo>
                <a:close/>
                <a:moveTo>
                  <a:pt x="9747246" y="4552581"/>
                </a:moveTo>
                <a:cubicBezTo>
                  <a:pt x="9752060" y="4553269"/>
                  <a:pt x="9756846" y="4554012"/>
                  <a:pt x="9761660" y="4554727"/>
                </a:cubicBezTo>
                <a:cubicBezTo>
                  <a:pt x="9766337" y="4556075"/>
                  <a:pt x="9771041" y="4557423"/>
                  <a:pt x="9775717" y="4558798"/>
                </a:cubicBezTo>
                <a:cubicBezTo>
                  <a:pt x="9770821" y="4557808"/>
                  <a:pt x="9765897" y="4556873"/>
                  <a:pt x="9761000" y="4555938"/>
                </a:cubicBezTo>
                <a:cubicBezTo>
                  <a:pt x="9756433" y="4554810"/>
                  <a:pt x="9751839" y="4553682"/>
                  <a:pt x="9747246" y="4552581"/>
                </a:cubicBezTo>
                <a:close/>
                <a:moveTo>
                  <a:pt x="9833266" y="4573516"/>
                </a:moveTo>
                <a:cubicBezTo>
                  <a:pt x="9838246" y="4574588"/>
                  <a:pt x="9843252" y="4575661"/>
                  <a:pt x="9848231" y="4576734"/>
                </a:cubicBezTo>
                <a:cubicBezTo>
                  <a:pt x="9852990" y="4578495"/>
                  <a:pt x="9857749" y="4580310"/>
                  <a:pt x="9862508" y="4582099"/>
                </a:cubicBezTo>
                <a:cubicBezTo>
                  <a:pt x="9857859" y="4580833"/>
                  <a:pt x="9853210" y="4579568"/>
                  <a:pt x="9848534" y="4578330"/>
                </a:cubicBezTo>
                <a:cubicBezTo>
                  <a:pt x="9843472" y="4576707"/>
                  <a:pt x="9838355" y="4575139"/>
                  <a:pt x="9833266" y="4573516"/>
                </a:cubicBezTo>
                <a:close/>
                <a:moveTo>
                  <a:pt x="9916564" y="4600310"/>
                </a:moveTo>
                <a:cubicBezTo>
                  <a:pt x="9921735" y="4601795"/>
                  <a:pt x="9926880" y="4603336"/>
                  <a:pt x="9932023" y="4604848"/>
                </a:cubicBezTo>
                <a:cubicBezTo>
                  <a:pt x="9936590" y="4606967"/>
                  <a:pt x="9941129" y="4609112"/>
                  <a:pt x="9945668" y="4611258"/>
                </a:cubicBezTo>
                <a:cubicBezTo>
                  <a:pt x="9940579" y="4609442"/>
                  <a:pt x="9935490" y="4607627"/>
                  <a:pt x="9930401" y="4605866"/>
                </a:cubicBezTo>
                <a:cubicBezTo>
                  <a:pt x="9925806" y="4603968"/>
                  <a:pt x="9921185" y="4602152"/>
                  <a:pt x="9916564" y="4600310"/>
                </a:cubicBezTo>
                <a:close/>
                <a:moveTo>
                  <a:pt x="9995570" y="4632495"/>
                </a:moveTo>
                <a:cubicBezTo>
                  <a:pt x="10000658" y="4634421"/>
                  <a:pt x="10005748" y="4636374"/>
                  <a:pt x="10010810" y="4638299"/>
                </a:cubicBezTo>
                <a:cubicBezTo>
                  <a:pt x="10015981" y="4641271"/>
                  <a:pt x="10021126" y="4644269"/>
                  <a:pt x="10026242" y="4647267"/>
                </a:cubicBezTo>
                <a:cubicBezTo>
                  <a:pt x="10021621" y="4645177"/>
                  <a:pt x="10016999" y="4643086"/>
                  <a:pt x="10012377" y="4641023"/>
                </a:cubicBezTo>
                <a:cubicBezTo>
                  <a:pt x="10006793" y="4638162"/>
                  <a:pt x="10001181" y="4635329"/>
                  <a:pt x="9995570" y="4632495"/>
                </a:cubicBezTo>
                <a:close/>
                <a:moveTo>
                  <a:pt x="10072512" y="4671888"/>
                </a:moveTo>
                <a:cubicBezTo>
                  <a:pt x="10077684" y="4674364"/>
                  <a:pt x="10082856" y="4676867"/>
                  <a:pt x="10088027" y="4679398"/>
                </a:cubicBezTo>
                <a:cubicBezTo>
                  <a:pt x="10092621" y="4682616"/>
                  <a:pt x="10097215" y="4685863"/>
                  <a:pt x="10101782" y="4689136"/>
                </a:cubicBezTo>
                <a:cubicBezTo>
                  <a:pt x="10096335" y="4686055"/>
                  <a:pt x="10090888" y="4683002"/>
                  <a:pt x="10085441" y="4679976"/>
                </a:cubicBezTo>
                <a:cubicBezTo>
                  <a:pt x="10081150" y="4677280"/>
                  <a:pt x="10076831" y="4674584"/>
                  <a:pt x="10072512" y="4671888"/>
                </a:cubicBezTo>
                <a:close/>
                <a:moveTo>
                  <a:pt x="10147309" y="4718763"/>
                </a:moveTo>
                <a:cubicBezTo>
                  <a:pt x="10152536" y="4721872"/>
                  <a:pt x="10157708" y="4724980"/>
                  <a:pt x="10162879" y="4728116"/>
                </a:cubicBezTo>
                <a:cubicBezTo>
                  <a:pt x="10168491" y="4732875"/>
                  <a:pt x="10174048" y="4737662"/>
                  <a:pt x="10179577" y="4742476"/>
                </a:cubicBezTo>
                <a:cubicBezTo>
                  <a:pt x="10175011" y="4739285"/>
                  <a:pt x="10170444" y="4736094"/>
                  <a:pt x="10165850" y="4732931"/>
                </a:cubicBezTo>
                <a:cubicBezTo>
                  <a:pt x="10159688" y="4728171"/>
                  <a:pt x="10153499" y="4723440"/>
                  <a:pt x="10147309" y="4718763"/>
                </a:cubicBezTo>
                <a:close/>
                <a:moveTo>
                  <a:pt x="10218338" y="4773616"/>
                </a:moveTo>
                <a:cubicBezTo>
                  <a:pt x="10223207" y="4777192"/>
                  <a:pt x="10228048" y="4780769"/>
                  <a:pt x="10232890" y="4784372"/>
                </a:cubicBezTo>
                <a:cubicBezTo>
                  <a:pt x="10237291" y="4788911"/>
                  <a:pt x="10241665" y="4793478"/>
                  <a:pt x="10246012" y="4798072"/>
                </a:cubicBezTo>
                <a:cubicBezTo>
                  <a:pt x="10241115" y="4793891"/>
                  <a:pt x="10236191" y="4789737"/>
                  <a:pt x="10231267" y="4785583"/>
                </a:cubicBezTo>
                <a:cubicBezTo>
                  <a:pt x="10226975" y="4781594"/>
                  <a:pt x="10222657" y="4777578"/>
                  <a:pt x="10218338" y="4773616"/>
                </a:cubicBezTo>
                <a:close/>
                <a:moveTo>
                  <a:pt x="10285019" y="4836475"/>
                </a:moveTo>
                <a:cubicBezTo>
                  <a:pt x="10289531" y="4840518"/>
                  <a:pt x="10294015" y="4844562"/>
                  <a:pt x="10298499" y="4848634"/>
                </a:cubicBezTo>
                <a:cubicBezTo>
                  <a:pt x="10302323" y="4853448"/>
                  <a:pt x="10306146" y="4858289"/>
                  <a:pt x="10309943" y="4863131"/>
                </a:cubicBezTo>
                <a:cubicBezTo>
                  <a:pt x="10305238" y="4858234"/>
                  <a:pt x="10300534" y="4853393"/>
                  <a:pt x="10295803" y="4848579"/>
                </a:cubicBezTo>
                <a:cubicBezTo>
                  <a:pt x="10292226" y="4844507"/>
                  <a:pt x="10288623" y="4840491"/>
                  <a:pt x="10285019" y="4836475"/>
                </a:cubicBezTo>
                <a:close/>
                <a:moveTo>
                  <a:pt x="10341000" y="4899635"/>
                </a:moveTo>
                <a:cubicBezTo>
                  <a:pt x="10345924" y="4904972"/>
                  <a:pt x="10350793" y="4910309"/>
                  <a:pt x="10355635" y="4915673"/>
                </a:cubicBezTo>
                <a:cubicBezTo>
                  <a:pt x="10360229" y="4922633"/>
                  <a:pt x="10364796" y="4929620"/>
                  <a:pt x="10369279" y="4936663"/>
                </a:cubicBezTo>
                <a:cubicBezTo>
                  <a:pt x="10364713" y="4930858"/>
                  <a:pt x="10360119" y="4925109"/>
                  <a:pt x="10355497" y="4919387"/>
                </a:cubicBezTo>
                <a:cubicBezTo>
                  <a:pt x="10350683" y="4912757"/>
                  <a:pt x="10345842" y="4906182"/>
                  <a:pt x="10341000" y="4899635"/>
                </a:cubicBezTo>
                <a:close/>
                <a:moveTo>
                  <a:pt x="10384107" y="4955616"/>
                </a:moveTo>
                <a:cubicBezTo>
                  <a:pt x="10378192" y="4946098"/>
                  <a:pt x="10372223" y="4936717"/>
                  <a:pt x="10366199" y="4927392"/>
                </a:cubicBezTo>
                <a:cubicBezTo>
                  <a:pt x="10371535" y="4933389"/>
                  <a:pt x="10376844" y="4939386"/>
                  <a:pt x="10382126" y="4945410"/>
                </a:cubicBezTo>
                <a:cubicBezTo>
                  <a:pt x="10387463" y="4954818"/>
                  <a:pt x="10392745" y="4964254"/>
                  <a:pt x="10397944" y="4973717"/>
                </a:cubicBezTo>
                <a:cubicBezTo>
                  <a:pt x="10393350" y="4967637"/>
                  <a:pt x="10388728" y="4961613"/>
                  <a:pt x="10384107" y="4955616"/>
                </a:cubicBezTo>
                <a:close/>
                <a:moveTo>
                  <a:pt x="10357781" y="4914435"/>
                </a:moveTo>
                <a:cubicBezTo>
                  <a:pt x="10351619" y="4905027"/>
                  <a:pt x="10345402" y="4895756"/>
                  <a:pt x="10339129" y="4886541"/>
                </a:cubicBezTo>
                <a:cubicBezTo>
                  <a:pt x="10345760" y="4892896"/>
                  <a:pt x="10352361" y="4899250"/>
                  <a:pt x="10358908" y="4905660"/>
                </a:cubicBezTo>
                <a:cubicBezTo>
                  <a:pt x="10364741" y="4915398"/>
                  <a:pt x="10370545" y="4925219"/>
                  <a:pt x="10376212" y="4935067"/>
                </a:cubicBezTo>
                <a:cubicBezTo>
                  <a:pt x="10370105" y="4928107"/>
                  <a:pt x="10363943" y="4921257"/>
                  <a:pt x="10357781" y="4914435"/>
                </a:cubicBezTo>
                <a:close/>
                <a:moveTo>
                  <a:pt x="10330409" y="4873859"/>
                </a:moveTo>
                <a:cubicBezTo>
                  <a:pt x="10323284" y="4863571"/>
                  <a:pt x="10316077" y="4853393"/>
                  <a:pt x="10308814" y="4843324"/>
                </a:cubicBezTo>
                <a:cubicBezTo>
                  <a:pt x="10316737" y="4849734"/>
                  <a:pt x="10324605" y="4856171"/>
                  <a:pt x="10332417" y="4862636"/>
                </a:cubicBezTo>
                <a:cubicBezTo>
                  <a:pt x="10339212" y="4873364"/>
                  <a:pt x="10345924" y="4884148"/>
                  <a:pt x="10352527" y="4895014"/>
                </a:cubicBezTo>
                <a:cubicBezTo>
                  <a:pt x="10345181" y="4887889"/>
                  <a:pt x="10337809" y="4880847"/>
                  <a:pt x="10330409" y="4873859"/>
                </a:cubicBezTo>
                <a:close/>
                <a:moveTo>
                  <a:pt x="10302652" y="4834824"/>
                </a:moveTo>
                <a:cubicBezTo>
                  <a:pt x="10294593" y="4823793"/>
                  <a:pt x="10286477" y="4812954"/>
                  <a:pt x="10278280" y="4802226"/>
                </a:cubicBezTo>
                <a:cubicBezTo>
                  <a:pt x="10287248" y="4808333"/>
                  <a:pt x="10296133" y="4814467"/>
                  <a:pt x="10304936" y="4820629"/>
                </a:cubicBezTo>
                <a:cubicBezTo>
                  <a:pt x="10312611" y="4832018"/>
                  <a:pt x="10320149" y="4843489"/>
                  <a:pt x="10327576" y="4855071"/>
                </a:cubicBezTo>
                <a:cubicBezTo>
                  <a:pt x="10319323" y="4848276"/>
                  <a:pt x="10311015" y="4841536"/>
                  <a:pt x="10302652" y="4834824"/>
                </a:cubicBezTo>
                <a:close/>
                <a:moveTo>
                  <a:pt x="10273218" y="4795624"/>
                </a:moveTo>
                <a:cubicBezTo>
                  <a:pt x="10264993" y="4785005"/>
                  <a:pt x="10256713" y="4774524"/>
                  <a:pt x="10248350" y="4764208"/>
                </a:cubicBezTo>
                <a:cubicBezTo>
                  <a:pt x="10258116" y="4769765"/>
                  <a:pt x="10267854" y="4775432"/>
                  <a:pt x="10277592" y="4781154"/>
                </a:cubicBezTo>
                <a:cubicBezTo>
                  <a:pt x="10285487" y="4792240"/>
                  <a:pt x="10293245" y="4803381"/>
                  <a:pt x="10300892" y="4814632"/>
                </a:cubicBezTo>
                <a:cubicBezTo>
                  <a:pt x="10291676" y="4808223"/>
                  <a:pt x="10282461" y="4801895"/>
                  <a:pt x="10273218" y="4795624"/>
                </a:cubicBezTo>
                <a:close/>
                <a:moveTo>
                  <a:pt x="10243178" y="4757854"/>
                </a:moveTo>
                <a:cubicBezTo>
                  <a:pt x="10234402" y="4747098"/>
                  <a:pt x="10225517" y="4736479"/>
                  <a:pt x="10216522" y="4725998"/>
                </a:cubicBezTo>
                <a:cubicBezTo>
                  <a:pt x="10227113" y="4731005"/>
                  <a:pt x="10237677" y="4736039"/>
                  <a:pt x="10248212" y="4741156"/>
                </a:cubicBezTo>
                <a:cubicBezTo>
                  <a:pt x="10256768" y="4752434"/>
                  <a:pt x="10265130" y="4763796"/>
                  <a:pt x="10273383" y="4775267"/>
                </a:cubicBezTo>
                <a:cubicBezTo>
                  <a:pt x="10263342" y="4769407"/>
                  <a:pt x="10253274" y="4763576"/>
                  <a:pt x="10243178" y="4757854"/>
                </a:cubicBezTo>
                <a:close/>
                <a:moveTo>
                  <a:pt x="10212176" y="4720937"/>
                </a:moveTo>
                <a:cubicBezTo>
                  <a:pt x="10203235" y="4710621"/>
                  <a:pt x="10194185" y="4700442"/>
                  <a:pt x="10185079" y="4690402"/>
                </a:cubicBezTo>
                <a:cubicBezTo>
                  <a:pt x="10196358" y="4694693"/>
                  <a:pt x="10207609" y="4699067"/>
                  <a:pt x="10218860" y="4703496"/>
                </a:cubicBezTo>
                <a:cubicBezTo>
                  <a:pt x="10227580" y="4714334"/>
                  <a:pt x="10236163" y="4725283"/>
                  <a:pt x="10244609" y="4736342"/>
                </a:cubicBezTo>
                <a:cubicBezTo>
                  <a:pt x="10233797" y="4731142"/>
                  <a:pt x="10222986" y="4725998"/>
                  <a:pt x="10212176" y="4720937"/>
                </a:cubicBezTo>
                <a:close/>
                <a:moveTo>
                  <a:pt x="10180568" y="4685505"/>
                </a:moveTo>
                <a:cubicBezTo>
                  <a:pt x="10171077" y="4675134"/>
                  <a:pt x="10161504" y="4664956"/>
                  <a:pt x="10151793" y="4654915"/>
                </a:cubicBezTo>
                <a:cubicBezTo>
                  <a:pt x="10163759" y="4658491"/>
                  <a:pt x="10175699" y="4662122"/>
                  <a:pt x="10187610" y="4665808"/>
                </a:cubicBezTo>
                <a:cubicBezTo>
                  <a:pt x="10196908" y="4676675"/>
                  <a:pt x="10206041" y="4687678"/>
                  <a:pt x="10215009" y="4698764"/>
                </a:cubicBezTo>
                <a:cubicBezTo>
                  <a:pt x="10203565" y="4694280"/>
                  <a:pt x="10192066" y="4689851"/>
                  <a:pt x="10180568" y="4685505"/>
                </a:cubicBezTo>
                <a:close/>
                <a:moveTo>
                  <a:pt x="10147942" y="4650899"/>
                </a:moveTo>
                <a:cubicBezTo>
                  <a:pt x="10138039" y="4640693"/>
                  <a:pt x="10128025" y="4630679"/>
                  <a:pt x="10117930" y="4620831"/>
                </a:cubicBezTo>
                <a:cubicBezTo>
                  <a:pt x="10130474" y="4623665"/>
                  <a:pt x="10143018" y="4626525"/>
                  <a:pt x="10155507" y="4629469"/>
                </a:cubicBezTo>
                <a:cubicBezTo>
                  <a:pt x="10165245" y="4640143"/>
                  <a:pt x="10174818" y="4650953"/>
                  <a:pt x="10184226" y="4661902"/>
                </a:cubicBezTo>
                <a:cubicBezTo>
                  <a:pt x="10172150" y="4658188"/>
                  <a:pt x="10160074" y="4654502"/>
                  <a:pt x="10147942" y="4650899"/>
                </a:cubicBezTo>
                <a:close/>
                <a:moveTo>
                  <a:pt x="10114106" y="4617145"/>
                </a:moveTo>
                <a:cubicBezTo>
                  <a:pt x="10103982" y="4607324"/>
                  <a:pt x="10093749" y="4597668"/>
                  <a:pt x="10083406" y="4588150"/>
                </a:cubicBezTo>
                <a:cubicBezTo>
                  <a:pt x="10096528" y="4590214"/>
                  <a:pt x="10109594" y="4592359"/>
                  <a:pt x="10122634" y="4594505"/>
                </a:cubicBezTo>
                <a:cubicBezTo>
                  <a:pt x="10132674" y="4604821"/>
                  <a:pt x="10142523" y="4615274"/>
                  <a:pt x="10152206" y="4625838"/>
                </a:cubicBezTo>
                <a:cubicBezTo>
                  <a:pt x="10139551" y="4622894"/>
                  <a:pt x="10126843" y="4619978"/>
                  <a:pt x="10114106" y="4617145"/>
                </a:cubicBezTo>
                <a:close/>
                <a:moveTo>
                  <a:pt x="10079747" y="4584794"/>
                </a:moveTo>
                <a:cubicBezTo>
                  <a:pt x="10079197" y="4584299"/>
                  <a:pt x="10078647" y="4583777"/>
                  <a:pt x="10078097" y="4583281"/>
                </a:cubicBezTo>
                <a:cubicBezTo>
                  <a:pt x="10068221" y="4574286"/>
                  <a:pt x="10058208" y="4565456"/>
                  <a:pt x="10048111" y="4556735"/>
                </a:cubicBezTo>
                <a:cubicBezTo>
                  <a:pt x="10061701" y="4558056"/>
                  <a:pt x="10075236" y="4559404"/>
                  <a:pt x="10088742" y="4560807"/>
                </a:cubicBezTo>
                <a:cubicBezTo>
                  <a:pt x="10098618" y="4570352"/>
                  <a:pt x="10108439" y="4580008"/>
                  <a:pt x="10118122" y="4589856"/>
                </a:cubicBezTo>
                <a:cubicBezTo>
                  <a:pt x="10118562" y="4590296"/>
                  <a:pt x="10119002" y="4590737"/>
                  <a:pt x="10119443" y="4591204"/>
                </a:cubicBezTo>
                <a:cubicBezTo>
                  <a:pt x="10106238" y="4589003"/>
                  <a:pt x="10093034" y="4586885"/>
                  <a:pt x="10079747" y="4584794"/>
                </a:cubicBezTo>
                <a:close/>
                <a:moveTo>
                  <a:pt x="10044563" y="4553627"/>
                </a:moveTo>
                <a:cubicBezTo>
                  <a:pt x="10033724" y="4544328"/>
                  <a:pt x="10022748" y="4535196"/>
                  <a:pt x="10011662" y="4526200"/>
                </a:cubicBezTo>
                <a:cubicBezTo>
                  <a:pt x="10025719" y="4526778"/>
                  <a:pt x="10039667" y="4527356"/>
                  <a:pt x="10053558" y="4527988"/>
                </a:cubicBezTo>
                <a:cubicBezTo>
                  <a:pt x="10064342" y="4537727"/>
                  <a:pt x="10075015" y="4547630"/>
                  <a:pt x="10085551" y="4557726"/>
                </a:cubicBezTo>
                <a:cubicBezTo>
                  <a:pt x="10071935" y="4556323"/>
                  <a:pt x="10058290" y="4554947"/>
                  <a:pt x="10044563" y="4553627"/>
                </a:cubicBezTo>
                <a:close/>
                <a:moveTo>
                  <a:pt x="10008114" y="4523339"/>
                </a:moveTo>
                <a:cubicBezTo>
                  <a:pt x="9996945" y="4514344"/>
                  <a:pt x="9985666" y="4505486"/>
                  <a:pt x="9974250" y="4496793"/>
                </a:cubicBezTo>
                <a:cubicBezTo>
                  <a:pt x="9988582" y="4496628"/>
                  <a:pt x="10002997" y="4496491"/>
                  <a:pt x="10017439" y="4496408"/>
                </a:cubicBezTo>
                <a:cubicBezTo>
                  <a:pt x="10028525" y="4505789"/>
                  <a:pt x="10039529" y="4515362"/>
                  <a:pt x="10050395" y="4525100"/>
                </a:cubicBezTo>
                <a:cubicBezTo>
                  <a:pt x="10036393" y="4524467"/>
                  <a:pt x="10022281" y="4523889"/>
                  <a:pt x="10008114" y="4523339"/>
                </a:cubicBezTo>
                <a:close/>
                <a:moveTo>
                  <a:pt x="9970674" y="4494097"/>
                </a:moveTo>
                <a:cubicBezTo>
                  <a:pt x="9959340" y="4485514"/>
                  <a:pt x="9947869" y="4477097"/>
                  <a:pt x="9936287" y="4468816"/>
                </a:cubicBezTo>
                <a:cubicBezTo>
                  <a:pt x="9951087" y="4467909"/>
                  <a:pt x="9965832" y="4467028"/>
                  <a:pt x="9980550" y="4466176"/>
                </a:cubicBezTo>
                <a:cubicBezTo>
                  <a:pt x="9991911" y="4475171"/>
                  <a:pt x="10003135" y="4484331"/>
                  <a:pt x="10014248" y="4493685"/>
                </a:cubicBezTo>
                <a:cubicBezTo>
                  <a:pt x="9999668" y="4493767"/>
                  <a:pt x="9985144" y="4493932"/>
                  <a:pt x="9970674" y="4494097"/>
                </a:cubicBezTo>
                <a:close/>
                <a:moveTo>
                  <a:pt x="9932684" y="4466285"/>
                </a:moveTo>
                <a:cubicBezTo>
                  <a:pt x="9921185" y="4458115"/>
                  <a:pt x="9909549" y="4450083"/>
                  <a:pt x="9897830" y="4442215"/>
                </a:cubicBezTo>
                <a:cubicBezTo>
                  <a:pt x="9912932" y="4440620"/>
                  <a:pt x="9928007" y="4439024"/>
                  <a:pt x="9943055" y="4437456"/>
                </a:cubicBezTo>
                <a:cubicBezTo>
                  <a:pt x="9954608" y="4446011"/>
                  <a:pt x="9966025" y="4454704"/>
                  <a:pt x="9977331" y="4463617"/>
                </a:cubicBezTo>
                <a:cubicBezTo>
                  <a:pt x="9962504" y="4464470"/>
                  <a:pt x="9947621" y="4465350"/>
                  <a:pt x="9932684" y="4466285"/>
                </a:cubicBezTo>
                <a:close/>
                <a:moveTo>
                  <a:pt x="9894199" y="4439849"/>
                </a:moveTo>
                <a:cubicBezTo>
                  <a:pt x="9882177" y="4431844"/>
                  <a:pt x="9870018" y="4423976"/>
                  <a:pt x="9857749" y="4416302"/>
                </a:cubicBezTo>
                <a:cubicBezTo>
                  <a:pt x="9873154" y="4414018"/>
                  <a:pt x="9888559" y="4411735"/>
                  <a:pt x="9903964" y="4409507"/>
                </a:cubicBezTo>
                <a:cubicBezTo>
                  <a:pt x="9916041" y="4417842"/>
                  <a:pt x="9928007" y="4426343"/>
                  <a:pt x="9939809" y="4435035"/>
                </a:cubicBezTo>
                <a:cubicBezTo>
                  <a:pt x="9924624" y="4436603"/>
                  <a:pt x="9909439" y="4438199"/>
                  <a:pt x="9894199" y="4439849"/>
                </a:cubicBezTo>
                <a:close/>
                <a:moveTo>
                  <a:pt x="9854145" y="4414073"/>
                </a:moveTo>
                <a:cubicBezTo>
                  <a:pt x="9841931" y="4406481"/>
                  <a:pt x="9829607" y="4399026"/>
                  <a:pt x="9817146" y="4391763"/>
                </a:cubicBezTo>
                <a:cubicBezTo>
                  <a:pt x="9832826" y="4388820"/>
                  <a:pt x="9848506" y="4385877"/>
                  <a:pt x="9864214" y="4382988"/>
                </a:cubicBezTo>
                <a:cubicBezTo>
                  <a:pt x="9876510" y="4390883"/>
                  <a:pt x="9888669" y="4398943"/>
                  <a:pt x="9900663" y="4407196"/>
                </a:cubicBezTo>
                <a:cubicBezTo>
                  <a:pt x="9885148" y="4409479"/>
                  <a:pt x="9869633" y="4411763"/>
                  <a:pt x="9854145" y="4414073"/>
                </a:cubicBezTo>
                <a:close/>
                <a:moveTo>
                  <a:pt x="9813514" y="4389645"/>
                </a:moveTo>
                <a:cubicBezTo>
                  <a:pt x="9802951" y="4383538"/>
                  <a:pt x="9792360" y="4377514"/>
                  <a:pt x="9781687" y="4371627"/>
                </a:cubicBezTo>
                <a:cubicBezTo>
                  <a:pt x="9779596" y="4370499"/>
                  <a:pt x="9777478" y="4369371"/>
                  <a:pt x="9775387" y="4368243"/>
                </a:cubicBezTo>
                <a:cubicBezTo>
                  <a:pt x="9791343" y="4364640"/>
                  <a:pt x="9807270" y="4361063"/>
                  <a:pt x="9823225" y="4357515"/>
                </a:cubicBezTo>
                <a:cubicBezTo>
                  <a:pt x="9835907" y="4365107"/>
                  <a:pt x="9848451" y="4372865"/>
                  <a:pt x="9860830" y="4380787"/>
                </a:cubicBezTo>
                <a:cubicBezTo>
                  <a:pt x="9845040" y="4383731"/>
                  <a:pt x="9829278" y="4386674"/>
                  <a:pt x="9813514" y="4389645"/>
                </a:cubicBezTo>
                <a:close/>
                <a:moveTo>
                  <a:pt x="9771701" y="4366263"/>
                </a:moveTo>
                <a:cubicBezTo>
                  <a:pt x="9660454" y="4306183"/>
                  <a:pt x="9537764" y="4257244"/>
                  <a:pt x="9406711" y="4220822"/>
                </a:cubicBezTo>
                <a:cubicBezTo>
                  <a:pt x="9102929" y="4136370"/>
                  <a:pt x="8796588" y="4081434"/>
                  <a:pt x="8563670" y="4043031"/>
                </a:cubicBezTo>
                <a:cubicBezTo>
                  <a:pt x="8447746" y="4023803"/>
                  <a:pt x="8328880" y="4005647"/>
                  <a:pt x="8213920" y="3988041"/>
                </a:cubicBezTo>
                <a:cubicBezTo>
                  <a:pt x="7931678" y="3944879"/>
                  <a:pt x="7639834" y="3900260"/>
                  <a:pt x="7365239" y="3836411"/>
                </a:cubicBezTo>
                <a:cubicBezTo>
                  <a:pt x="7185082" y="3794928"/>
                  <a:pt x="7010208" y="3747172"/>
                  <a:pt x="6845484" y="3694547"/>
                </a:cubicBezTo>
                <a:cubicBezTo>
                  <a:pt x="6687884" y="3644453"/>
                  <a:pt x="6531826" y="3583576"/>
                  <a:pt x="6380334" y="3513208"/>
                </a:cubicBezTo>
                <a:cubicBezTo>
                  <a:pt x="6389137" y="3516454"/>
                  <a:pt x="6397967" y="3519645"/>
                  <a:pt x="6406825" y="3522836"/>
                </a:cubicBezTo>
                <a:cubicBezTo>
                  <a:pt x="6569128" y="3588445"/>
                  <a:pt x="6739574" y="3644453"/>
                  <a:pt x="6914587" y="3689568"/>
                </a:cubicBezTo>
                <a:cubicBezTo>
                  <a:pt x="7078045" y="3731849"/>
                  <a:pt x="7251379" y="3770500"/>
                  <a:pt x="7444520" y="3807719"/>
                </a:cubicBezTo>
                <a:cubicBezTo>
                  <a:pt x="7659723" y="3849423"/>
                  <a:pt x="7883812" y="3884222"/>
                  <a:pt x="8100555" y="3917893"/>
                </a:cubicBezTo>
                <a:cubicBezTo>
                  <a:pt x="8275100" y="3945017"/>
                  <a:pt x="8455614" y="3973049"/>
                  <a:pt x="8631727" y="4004684"/>
                </a:cubicBezTo>
                <a:cubicBezTo>
                  <a:pt x="8956196" y="4062838"/>
                  <a:pt x="9220282" y="4124541"/>
                  <a:pt x="9462857" y="4198870"/>
                </a:cubicBezTo>
                <a:cubicBezTo>
                  <a:pt x="9593085" y="4239171"/>
                  <a:pt x="9711539" y="4291081"/>
                  <a:pt x="9819786" y="4355479"/>
                </a:cubicBezTo>
                <a:cubicBezTo>
                  <a:pt x="9803749" y="4359055"/>
                  <a:pt x="9787711" y="4362632"/>
                  <a:pt x="9771701" y="4366263"/>
                </a:cubicBezTo>
                <a:close/>
                <a:moveTo>
                  <a:pt x="4639645" y="497676"/>
                </a:moveTo>
                <a:cubicBezTo>
                  <a:pt x="4988294" y="613387"/>
                  <a:pt x="5206633" y="918614"/>
                  <a:pt x="5288583" y="1404877"/>
                </a:cubicBezTo>
                <a:cubicBezTo>
                  <a:pt x="5302007" y="1484502"/>
                  <a:pt x="5312351" y="1564749"/>
                  <a:pt x="5320273" y="1645345"/>
                </a:cubicBezTo>
                <a:cubicBezTo>
                  <a:pt x="5311801" y="1584541"/>
                  <a:pt x="5302227" y="1526332"/>
                  <a:pt x="5291444" y="1469922"/>
                </a:cubicBezTo>
                <a:cubicBezTo>
                  <a:pt x="5200526" y="993097"/>
                  <a:pt x="4982353" y="690454"/>
                  <a:pt x="4642974" y="570405"/>
                </a:cubicBezTo>
                <a:cubicBezTo>
                  <a:pt x="4441882" y="498889"/>
                  <a:pt x="4211522" y="475837"/>
                  <a:pt x="3938742" y="499937"/>
                </a:cubicBezTo>
                <a:cubicBezTo>
                  <a:pt x="3870217" y="505992"/>
                  <a:pt x="3802105" y="514726"/>
                  <a:pt x="3735010" y="525273"/>
                </a:cubicBezTo>
                <a:cubicBezTo>
                  <a:pt x="3725548" y="510006"/>
                  <a:pt x="3715947" y="494843"/>
                  <a:pt x="3706236" y="479801"/>
                </a:cubicBezTo>
                <a:cubicBezTo>
                  <a:pt x="4021792" y="418871"/>
                  <a:pt x="4345491" y="400058"/>
                  <a:pt x="4639645" y="497676"/>
                </a:cubicBezTo>
                <a:close/>
                <a:moveTo>
                  <a:pt x="2813926" y="94721"/>
                </a:moveTo>
                <a:cubicBezTo>
                  <a:pt x="3030697" y="-37075"/>
                  <a:pt x="3222930" y="-27887"/>
                  <a:pt x="3401546" y="122808"/>
                </a:cubicBezTo>
                <a:cubicBezTo>
                  <a:pt x="3519092" y="221967"/>
                  <a:pt x="3615621" y="345075"/>
                  <a:pt x="3701725" y="477870"/>
                </a:cubicBezTo>
                <a:cubicBezTo>
                  <a:pt x="3678039" y="482469"/>
                  <a:pt x="3654409" y="487303"/>
                  <a:pt x="3630834" y="492342"/>
                </a:cubicBezTo>
                <a:cubicBezTo>
                  <a:pt x="3541072" y="371168"/>
                  <a:pt x="3441654" y="259030"/>
                  <a:pt x="3323256" y="168740"/>
                </a:cubicBezTo>
                <a:cubicBezTo>
                  <a:pt x="3227221" y="95494"/>
                  <a:pt x="3124970" y="59633"/>
                  <a:pt x="3019336" y="62173"/>
                </a:cubicBezTo>
                <a:cubicBezTo>
                  <a:pt x="2926383" y="64401"/>
                  <a:pt x="2831394" y="94856"/>
                  <a:pt x="2728970" y="155282"/>
                </a:cubicBezTo>
                <a:cubicBezTo>
                  <a:pt x="2723583" y="158460"/>
                  <a:pt x="2718214" y="161719"/>
                  <a:pt x="2712852" y="165026"/>
                </a:cubicBezTo>
                <a:cubicBezTo>
                  <a:pt x="2745902" y="139275"/>
                  <a:pt x="2779622" y="115576"/>
                  <a:pt x="2813926" y="94721"/>
                </a:cubicBezTo>
                <a:close/>
                <a:moveTo>
                  <a:pt x="2669723" y="196507"/>
                </a:moveTo>
                <a:cubicBezTo>
                  <a:pt x="2660403" y="204361"/>
                  <a:pt x="2651133" y="212339"/>
                  <a:pt x="2641934" y="220459"/>
                </a:cubicBezTo>
                <a:cubicBezTo>
                  <a:pt x="2632451" y="225950"/>
                  <a:pt x="2623002" y="231636"/>
                  <a:pt x="2613583" y="237499"/>
                </a:cubicBezTo>
                <a:cubicBezTo>
                  <a:pt x="2632110" y="223199"/>
                  <a:pt x="2650833" y="209508"/>
                  <a:pt x="2669723" y="196507"/>
                </a:cubicBezTo>
                <a:close/>
                <a:moveTo>
                  <a:pt x="2568994" y="269736"/>
                </a:moveTo>
                <a:cubicBezTo>
                  <a:pt x="2559313" y="277780"/>
                  <a:pt x="2549688" y="285942"/>
                  <a:pt x="2540131" y="294239"/>
                </a:cubicBezTo>
                <a:cubicBezTo>
                  <a:pt x="2530379" y="299983"/>
                  <a:pt x="2520674" y="305897"/>
                  <a:pt x="2511016" y="311966"/>
                </a:cubicBezTo>
                <a:cubicBezTo>
                  <a:pt x="2530145" y="297300"/>
                  <a:pt x="2549473" y="283183"/>
                  <a:pt x="2568994" y="269736"/>
                </a:cubicBezTo>
                <a:close/>
                <a:moveTo>
                  <a:pt x="2463076" y="346935"/>
                </a:moveTo>
                <a:cubicBezTo>
                  <a:pt x="2454234" y="354214"/>
                  <a:pt x="2445437" y="361575"/>
                  <a:pt x="2436695" y="369036"/>
                </a:cubicBezTo>
                <a:cubicBezTo>
                  <a:pt x="2427523" y="374524"/>
                  <a:pt x="2418390" y="380149"/>
                  <a:pt x="2409293" y="385899"/>
                </a:cubicBezTo>
                <a:cubicBezTo>
                  <a:pt x="2427047" y="372466"/>
                  <a:pt x="2444978" y="359460"/>
                  <a:pt x="2463076" y="346935"/>
                </a:cubicBezTo>
                <a:close/>
                <a:moveTo>
                  <a:pt x="2353375" y="426370"/>
                </a:moveTo>
                <a:cubicBezTo>
                  <a:pt x="2345472" y="432818"/>
                  <a:pt x="2337615" y="439352"/>
                  <a:pt x="2329784" y="445929"/>
                </a:cubicBezTo>
                <a:cubicBezTo>
                  <a:pt x="2321688" y="450856"/>
                  <a:pt x="2313616" y="455865"/>
                  <a:pt x="2305573" y="460974"/>
                </a:cubicBezTo>
                <a:cubicBezTo>
                  <a:pt x="2321385" y="449137"/>
                  <a:pt x="2337315" y="437577"/>
                  <a:pt x="2353375" y="426370"/>
                </a:cubicBezTo>
                <a:close/>
                <a:moveTo>
                  <a:pt x="2243947" y="505417"/>
                </a:moveTo>
                <a:cubicBezTo>
                  <a:pt x="2236894" y="511101"/>
                  <a:pt x="2229868" y="516828"/>
                  <a:pt x="2222870" y="522594"/>
                </a:cubicBezTo>
                <a:cubicBezTo>
                  <a:pt x="2215602" y="527064"/>
                  <a:pt x="2208350" y="531603"/>
                  <a:pt x="2201121" y="536203"/>
                </a:cubicBezTo>
                <a:cubicBezTo>
                  <a:pt x="2215302" y="525727"/>
                  <a:pt x="2229582" y="515458"/>
                  <a:pt x="2243947" y="505417"/>
                </a:cubicBezTo>
                <a:close/>
                <a:moveTo>
                  <a:pt x="2132712" y="585207"/>
                </a:moveTo>
                <a:cubicBezTo>
                  <a:pt x="2125807" y="590687"/>
                  <a:pt x="2118921" y="596194"/>
                  <a:pt x="2112066" y="601740"/>
                </a:cubicBezTo>
                <a:cubicBezTo>
                  <a:pt x="2105090" y="606076"/>
                  <a:pt x="2098130" y="610460"/>
                  <a:pt x="2091184" y="614898"/>
                </a:cubicBezTo>
                <a:cubicBezTo>
                  <a:pt x="2104947" y="604829"/>
                  <a:pt x="2118789" y="594926"/>
                  <a:pt x="2132712" y="585207"/>
                </a:cubicBezTo>
                <a:close/>
                <a:moveTo>
                  <a:pt x="2015146" y="669090"/>
                </a:moveTo>
                <a:cubicBezTo>
                  <a:pt x="2009543" y="673481"/>
                  <a:pt x="2003955" y="677888"/>
                  <a:pt x="1998385" y="682311"/>
                </a:cubicBezTo>
                <a:cubicBezTo>
                  <a:pt x="1992658" y="685893"/>
                  <a:pt x="1986941" y="689505"/>
                  <a:pt x="1981233" y="693144"/>
                </a:cubicBezTo>
                <a:cubicBezTo>
                  <a:pt x="1992487" y="685032"/>
                  <a:pt x="2003790" y="677013"/>
                  <a:pt x="2015146" y="669090"/>
                </a:cubicBezTo>
                <a:close/>
                <a:moveTo>
                  <a:pt x="1893622" y="755128"/>
                </a:moveTo>
                <a:cubicBezTo>
                  <a:pt x="1889711" y="758143"/>
                  <a:pt x="1885799" y="761160"/>
                  <a:pt x="1881901" y="764186"/>
                </a:cubicBezTo>
                <a:cubicBezTo>
                  <a:pt x="1877689" y="766830"/>
                  <a:pt x="1873488" y="769504"/>
                  <a:pt x="1869285" y="772175"/>
                </a:cubicBezTo>
                <a:cubicBezTo>
                  <a:pt x="1877370" y="766456"/>
                  <a:pt x="1885485" y="760775"/>
                  <a:pt x="1893622" y="755128"/>
                </a:cubicBezTo>
                <a:close/>
                <a:moveTo>
                  <a:pt x="1777240" y="835982"/>
                </a:moveTo>
                <a:cubicBezTo>
                  <a:pt x="1771603" y="840224"/>
                  <a:pt x="1765986" y="844472"/>
                  <a:pt x="1760380" y="848727"/>
                </a:cubicBezTo>
                <a:cubicBezTo>
                  <a:pt x="1755081" y="852056"/>
                  <a:pt x="1749794" y="855404"/>
                  <a:pt x="1744512" y="858762"/>
                </a:cubicBezTo>
                <a:cubicBezTo>
                  <a:pt x="1755392" y="851115"/>
                  <a:pt x="1766297" y="843514"/>
                  <a:pt x="1777240" y="835982"/>
                </a:cubicBezTo>
                <a:close/>
                <a:moveTo>
                  <a:pt x="1643840" y="928231"/>
                </a:moveTo>
                <a:cubicBezTo>
                  <a:pt x="1640935" y="930374"/>
                  <a:pt x="1638039" y="932520"/>
                  <a:pt x="1635145" y="934665"/>
                </a:cubicBezTo>
                <a:cubicBezTo>
                  <a:pt x="1632281" y="936459"/>
                  <a:pt x="1629426" y="938264"/>
                  <a:pt x="1626567" y="940065"/>
                </a:cubicBezTo>
                <a:cubicBezTo>
                  <a:pt x="1632314" y="936107"/>
                  <a:pt x="1638072" y="932162"/>
                  <a:pt x="1643840" y="928231"/>
                </a:cubicBezTo>
                <a:close/>
                <a:moveTo>
                  <a:pt x="1503319" y="1023808"/>
                </a:moveTo>
                <a:cubicBezTo>
                  <a:pt x="1502224" y="1024598"/>
                  <a:pt x="1501129" y="1025387"/>
                  <a:pt x="1500034" y="1026177"/>
                </a:cubicBezTo>
                <a:cubicBezTo>
                  <a:pt x="1499044" y="1026793"/>
                  <a:pt x="1498054" y="1027412"/>
                  <a:pt x="1497066" y="1028031"/>
                </a:cubicBezTo>
                <a:cubicBezTo>
                  <a:pt x="1499148" y="1026625"/>
                  <a:pt x="1501231" y="1025214"/>
                  <a:pt x="1503319" y="1023808"/>
                </a:cubicBezTo>
                <a:close/>
                <a:moveTo>
                  <a:pt x="1290836" y="1167744"/>
                </a:moveTo>
                <a:cubicBezTo>
                  <a:pt x="1278254" y="1175413"/>
                  <a:pt x="1265710" y="1183102"/>
                  <a:pt x="1253204" y="1190810"/>
                </a:cubicBezTo>
                <a:cubicBezTo>
                  <a:pt x="1285700" y="1168913"/>
                  <a:pt x="1318541" y="1146900"/>
                  <a:pt x="1351697" y="1124970"/>
                </a:cubicBezTo>
                <a:cubicBezTo>
                  <a:pt x="1331272" y="1139289"/>
                  <a:pt x="1310981" y="1153566"/>
                  <a:pt x="1290836" y="1167744"/>
                </a:cubicBezTo>
                <a:close/>
                <a:moveTo>
                  <a:pt x="2042072" y="937700"/>
                </a:moveTo>
                <a:cubicBezTo>
                  <a:pt x="1595760" y="1032743"/>
                  <a:pt x="1157618" y="1277175"/>
                  <a:pt x="733902" y="1513563"/>
                </a:cubicBezTo>
                <a:cubicBezTo>
                  <a:pt x="706567" y="1528814"/>
                  <a:pt x="678879" y="1544260"/>
                  <a:pt x="651106" y="1559706"/>
                </a:cubicBezTo>
                <a:cubicBezTo>
                  <a:pt x="707736" y="1527435"/>
                  <a:pt x="764459" y="1494595"/>
                  <a:pt x="823961" y="1460143"/>
                </a:cubicBezTo>
                <a:cubicBezTo>
                  <a:pt x="1243719" y="1217090"/>
                  <a:pt x="1677770" y="965759"/>
                  <a:pt x="2122583" y="892329"/>
                </a:cubicBezTo>
                <a:cubicBezTo>
                  <a:pt x="2243103" y="872432"/>
                  <a:pt x="2362368" y="854980"/>
                  <a:pt x="2481201" y="839773"/>
                </a:cubicBezTo>
                <a:cubicBezTo>
                  <a:pt x="2458988" y="847940"/>
                  <a:pt x="2436796" y="856174"/>
                  <a:pt x="2414621" y="864471"/>
                </a:cubicBezTo>
                <a:cubicBezTo>
                  <a:pt x="2292726" y="886376"/>
                  <a:pt x="2168842" y="910702"/>
                  <a:pt x="2042072" y="937700"/>
                </a:cubicBezTo>
                <a:close/>
                <a:moveTo>
                  <a:pt x="2415364" y="867128"/>
                </a:moveTo>
                <a:cubicBezTo>
                  <a:pt x="2431782" y="864176"/>
                  <a:pt x="2448182" y="861249"/>
                  <a:pt x="2464525" y="858388"/>
                </a:cubicBezTo>
                <a:cubicBezTo>
                  <a:pt x="2444898" y="864966"/>
                  <a:pt x="2425185" y="871617"/>
                  <a:pt x="2405367" y="878365"/>
                </a:cubicBezTo>
                <a:cubicBezTo>
                  <a:pt x="2388914" y="882049"/>
                  <a:pt x="2372423" y="885765"/>
                  <a:pt x="2355854" y="889545"/>
                </a:cubicBezTo>
                <a:cubicBezTo>
                  <a:pt x="2375677" y="882024"/>
                  <a:pt x="2395514" y="874553"/>
                  <a:pt x="2415364" y="867128"/>
                </a:cubicBezTo>
                <a:close/>
                <a:moveTo>
                  <a:pt x="2337131" y="896670"/>
                </a:moveTo>
                <a:cubicBezTo>
                  <a:pt x="2351876" y="893281"/>
                  <a:pt x="2366580" y="889925"/>
                  <a:pt x="2381234" y="886613"/>
                </a:cubicBezTo>
                <a:cubicBezTo>
                  <a:pt x="2362910" y="892893"/>
                  <a:pt x="2344484" y="899261"/>
                  <a:pt x="2325979" y="905696"/>
                </a:cubicBezTo>
                <a:cubicBezTo>
                  <a:pt x="2311746" y="909558"/>
                  <a:pt x="2297474" y="913453"/>
                  <a:pt x="2283153" y="917390"/>
                </a:cubicBezTo>
                <a:cubicBezTo>
                  <a:pt x="2301133" y="910446"/>
                  <a:pt x="2319126" y="903533"/>
                  <a:pt x="2337131" y="896670"/>
                </a:cubicBezTo>
                <a:close/>
                <a:moveTo>
                  <a:pt x="2257352" y="927367"/>
                </a:moveTo>
                <a:cubicBezTo>
                  <a:pt x="2267830" y="924465"/>
                  <a:pt x="2278292" y="921574"/>
                  <a:pt x="2288721" y="918713"/>
                </a:cubicBezTo>
                <a:cubicBezTo>
                  <a:pt x="2276237" y="923095"/>
                  <a:pt x="2263707" y="927513"/>
                  <a:pt x="2251132" y="931967"/>
                </a:cubicBezTo>
                <a:cubicBezTo>
                  <a:pt x="2241064" y="935161"/>
                  <a:pt x="2230982" y="938363"/>
                  <a:pt x="2220853" y="941600"/>
                </a:cubicBezTo>
                <a:cubicBezTo>
                  <a:pt x="2233015" y="936839"/>
                  <a:pt x="2245182" y="932096"/>
                  <a:pt x="2257352" y="927367"/>
                </a:cubicBezTo>
                <a:close/>
                <a:moveTo>
                  <a:pt x="2469232" y="867700"/>
                </a:moveTo>
                <a:cubicBezTo>
                  <a:pt x="2471862" y="866916"/>
                  <a:pt x="2474489" y="866135"/>
                  <a:pt x="2477114" y="865354"/>
                </a:cubicBezTo>
                <a:cubicBezTo>
                  <a:pt x="2479677" y="864795"/>
                  <a:pt x="2482247" y="864234"/>
                  <a:pt x="2484808" y="863678"/>
                </a:cubicBezTo>
                <a:cubicBezTo>
                  <a:pt x="2479620" y="865015"/>
                  <a:pt x="2474431" y="866352"/>
                  <a:pt x="2469232" y="867700"/>
                </a:cubicBezTo>
                <a:close/>
                <a:moveTo>
                  <a:pt x="2747426" y="810047"/>
                </a:moveTo>
                <a:cubicBezTo>
                  <a:pt x="2749588" y="809634"/>
                  <a:pt x="2751755" y="809213"/>
                  <a:pt x="2753929" y="808803"/>
                </a:cubicBezTo>
                <a:cubicBezTo>
                  <a:pt x="2756019" y="808594"/>
                  <a:pt x="2758138" y="808371"/>
                  <a:pt x="2760256" y="808165"/>
                </a:cubicBezTo>
                <a:cubicBezTo>
                  <a:pt x="2755964" y="808784"/>
                  <a:pt x="2751700" y="809420"/>
                  <a:pt x="2747426" y="810047"/>
                </a:cubicBezTo>
                <a:close/>
                <a:moveTo>
                  <a:pt x="2876591" y="794713"/>
                </a:moveTo>
                <a:cubicBezTo>
                  <a:pt x="2884514" y="793654"/>
                  <a:pt x="2892436" y="792576"/>
                  <a:pt x="2900359" y="791539"/>
                </a:cubicBezTo>
                <a:cubicBezTo>
                  <a:pt x="2907787" y="791305"/>
                  <a:pt x="2915214" y="791088"/>
                  <a:pt x="2922642" y="790878"/>
                </a:cubicBezTo>
                <a:cubicBezTo>
                  <a:pt x="2907291" y="792122"/>
                  <a:pt x="2891914" y="793395"/>
                  <a:pt x="2876591" y="794713"/>
                </a:cubicBezTo>
                <a:close/>
                <a:moveTo>
                  <a:pt x="3139302" y="787839"/>
                </a:moveTo>
                <a:cubicBezTo>
                  <a:pt x="3146730" y="788782"/>
                  <a:pt x="3154130" y="789729"/>
                  <a:pt x="3161557" y="790675"/>
                </a:cubicBezTo>
                <a:cubicBezTo>
                  <a:pt x="3142219" y="789693"/>
                  <a:pt x="3123045" y="788777"/>
                  <a:pt x="3104036" y="787918"/>
                </a:cubicBezTo>
                <a:cubicBezTo>
                  <a:pt x="3115782" y="787866"/>
                  <a:pt x="3127529" y="787836"/>
                  <a:pt x="3139302" y="787839"/>
                </a:cubicBezTo>
                <a:close/>
                <a:moveTo>
                  <a:pt x="3236657" y="797505"/>
                </a:moveTo>
                <a:cubicBezTo>
                  <a:pt x="3238913" y="797635"/>
                  <a:pt x="3241141" y="797764"/>
                  <a:pt x="3243397" y="797893"/>
                </a:cubicBezTo>
                <a:cubicBezTo>
                  <a:pt x="3246065" y="798391"/>
                  <a:pt x="3248761" y="798889"/>
                  <a:pt x="3251429" y="799387"/>
                </a:cubicBezTo>
                <a:cubicBezTo>
                  <a:pt x="3246505" y="798760"/>
                  <a:pt x="3241581" y="798133"/>
                  <a:pt x="3236657" y="797505"/>
                </a:cubicBezTo>
                <a:close/>
                <a:moveTo>
                  <a:pt x="3357504" y="816762"/>
                </a:moveTo>
                <a:cubicBezTo>
                  <a:pt x="3351342" y="815571"/>
                  <a:pt x="3345125" y="814371"/>
                  <a:pt x="3338908" y="813174"/>
                </a:cubicBezTo>
                <a:cubicBezTo>
                  <a:pt x="3343145" y="813719"/>
                  <a:pt x="3347353" y="814289"/>
                  <a:pt x="3351590" y="814842"/>
                </a:cubicBezTo>
                <a:cubicBezTo>
                  <a:pt x="3355194" y="815799"/>
                  <a:pt x="3358797" y="816756"/>
                  <a:pt x="3362373" y="817716"/>
                </a:cubicBezTo>
                <a:cubicBezTo>
                  <a:pt x="3360750" y="817400"/>
                  <a:pt x="3359127" y="817073"/>
                  <a:pt x="3357504" y="816762"/>
                </a:cubicBezTo>
                <a:close/>
                <a:moveTo>
                  <a:pt x="3445093" y="837149"/>
                </a:moveTo>
                <a:cubicBezTo>
                  <a:pt x="3448972" y="837955"/>
                  <a:pt x="3452851" y="838758"/>
                  <a:pt x="3456757" y="839572"/>
                </a:cubicBezTo>
                <a:cubicBezTo>
                  <a:pt x="3457444" y="839823"/>
                  <a:pt x="3458160" y="840070"/>
                  <a:pt x="3458875" y="840320"/>
                </a:cubicBezTo>
                <a:cubicBezTo>
                  <a:pt x="3461681" y="841294"/>
                  <a:pt x="3464487" y="842296"/>
                  <a:pt x="3467265" y="843275"/>
                </a:cubicBezTo>
                <a:cubicBezTo>
                  <a:pt x="3459865" y="841212"/>
                  <a:pt x="3452465" y="839176"/>
                  <a:pt x="3445093" y="837149"/>
                </a:cubicBezTo>
                <a:close/>
                <a:moveTo>
                  <a:pt x="3546601" y="868757"/>
                </a:moveTo>
                <a:cubicBezTo>
                  <a:pt x="3550425" y="869868"/>
                  <a:pt x="3554221" y="870968"/>
                  <a:pt x="3558018" y="872088"/>
                </a:cubicBezTo>
                <a:cubicBezTo>
                  <a:pt x="3561621" y="873700"/>
                  <a:pt x="3565225" y="875304"/>
                  <a:pt x="3568856" y="876929"/>
                </a:cubicBezTo>
                <a:cubicBezTo>
                  <a:pt x="3561429" y="874190"/>
                  <a:pt x="3554001" y="871452"/>
                  <a:pt x="3546601" y="868757"/>
                </a:cubicBezTo>
                <a:close/>
                <a:moveTo>
                  <a:pt x="3642773" y="907550"/>
                </a:moveTo>
                <a:cubicBezTo>
                  <a:pt x="3646596" y="909013"/>
                  <a:pt x="3650475" y="910490"/>
                  <a:pt x="3654327" y="911962"/>
                </a:cubicBezTo>
                <a:cubicBezTo>
                  <a:pt x="3657848" y="913907"/>
                  <a:pt x="3661341" y="915835"/>
                  <a:pt x="3664890" y="917797"/>
                </a:cubicBezTo>
                <a:cubicBezTo>
                  <a:pt x="3657490" y="914358"/>
                  <a:pt x="3650118" y="910942"/>
                  <a:pt x="3642773" y="907550"/>
                </a:cubicBezTo>
                <a:close/>
                <a:moveTo>
                  <a:pt x="3734460" y="953553"/>
                </a:moveTo>
                <a:cubicBezTo>
                  <a:pt x="3735863" y="954211"/>
                  <a:pt x="3737211" y="954854"/>
                  <a:pt x="3738614" y="955512"/>
                </a:cubicBezTo>
                <a:cubicBezTo>
                  <a:pt x="3740815" y="956565"/>
                  <a:pt x="3743071" y="957633"/>
                  <a:pt x="3745299" y="958692"/>
                </a:cubicBezTo>
                <a:cubicBezTo>
                  <a:pt x="3748573" y="960865"/>
                  <a:pt x="3751846" y="963060"/>
                  <a:pt x="3755147" y="965253"/>
                </a:cubicBezTo>
                <a:cubicBezTo>
                  <a:pt x="3748215" y="961308"/>
                  <a:pt x="3741338" y="957426"/>
                  <a:pt x="3734460" y="953553"/>
                </a:cubicBezTo>
                <a:close/>
                <a:moveTo>
                  <a:pt x="3819408" y="1005006"/>
                </a:moveTo>
                <a:cubicBezTo>
                  <a:pt x="3822957" y="1007022"/>
                  <a:pt x="3826533" y="1009044"/>
                  <a:pt x="3830082" y="1011066"/>
                </a:cubicBezTo>
                <a:cubicBezTo>
                  <a:pt x="3833493" y="1013726"/>
                  <a:pt x="3836876" y="1016400"/>
                  <a:pt x="3840315" y="1019091"/>
                </a:cubicBezTo>
                <a:cubicBezTo>
                  <a:pt x="3834346" y="1015088"/>
                  <a:pt x="3828404" y="1011080"/>
                  <a:pt x="3822462" y="1007061"/>
                </a:cubicBezTo>
                <a:cubicBezTo>
                  <a:pt x="3821444" y="1006368"/>
                  <a:pt x="3820426" y="1005699"/>
                  <a:pt x="3819408" y="1005006"/>
                </a:cubicBezTo>
                <a:close/>
                <a:moveTo>
                  <a:pt x="3898634" y="1061488"/>
                </a:moveTo>
                <a:cubicBezTo>
                  <a:pt x="3902128" y="1063818"/>
                  <a:pt x="3905622" y="1066148"/>
                  <a:pt x="3909115" y="1068486"/>
                </a:cubicBezTo>
                <a:cubicBezTo>
                  <a:pt x="3912251" y="1071341"/>
                  <a:pt x="3915360" y="1074191"/>
                  <a:pt x="3918496" y="1077044"/>
                </a:cubicBezTo>
                <a:cubicBezTo>
                  <a:pt x="3911866" y="1071858"/>
                  <a:pt x="3905236" y="1066673"/>
                  <a:pt x="3898634" y="1061488"/>
                </a:cubicBezTo>
                <a:close/>
                <a:moveTo>
                  <a:pt x="3974559" y="1124244"/>
                </a:moveTo>
                <a:cubicBezTo>
                  <a:pt x="3977723" y="1126695"/>
                  <a:pt x="3980859" y="1129151"/>
                  <a:pt x="3984050" y="1131611"/>
                </a:cubicBezTo>
                <a:cubicBezTo>
                  <a:pt x="3986856" y="1134563"/>
                  <a:pt x="3989689" y="1137514"/>
                  <a:pt x="3992522" y="1140466"/>
                </a:cubicBezTo>
                <a:cubicBezTo>
                  <a:pt x="3986526" y="1135055"/>
                  <a:pt x="3980529" y="1129647"/>
                  <a:pt x="3974559" y="1124244"/>
                </a:cubicBezTo>
                <a:close/>
                <a:moveTo>
                  <a:pt x="4046880" y="1193121"/>
                </a:moveTo>
                <a:cubicBezTo>
                  <a:pt x="4049769" y="1195707"/>
                  <a:pt x="4052685" y="1198309"/>
                  <a:pt x="4055573" y="1200901"/>
                </a:cubicBezTo>
                <a:cubicBezTo>
                  <a:pt x="4058077" y="1203916"/>
                  <a:pt x="4060607" y="1206931"/>
                  <a:pt x="4063138" y="1209943"/>
                </a:cubicBezTo>
                <a:cubicBezTo>
                  <a:pt x="4057719" y="1204334"/>
                  <a:pt x="4052299" y="1198725"/>
                  <a:pt x="4046880" y="1193121"/>
                </a:cubicBezTo>
                <a:close/>
                <a:moveTo>
                  <a:pt x="4115653" y="1268155"/>
                </a:moveTo>
                <a:cubicBezTo>
                  <a:pt x="4117771" y="1270322"/>
                  <a:pt x="4119889" y="1272498"/>
                  <a:pt x="4122008" y="1274669"/>
                </a:cubicBezTo>
                <a:cubicBezTo>
                  <a:pt x="4123795" y="1277109"/>
                  <a:pt x="4125584" y="1279554"/>
                  <a:pt x="4127372" y="1281992"/>
                </a:cubicBezTo>
                <a:cubicBezTo>
                  <a:pt x="4123465" y="1277376"/>
                  <a:pt x="4119559" y="1272771"/>
                  <a:pt x="4115653" y="1268155"/>
                </a:cubicBezTo>
                <a:close/>
                <a:moveTo>
                  <a:pt x="4177658" y="1345502"/>
                </a:moveTo>
                <a:cubicBezTo>
                  <a:pt x="4180437" y="1348781"/>
                  <a:pt x="4183243" y="1352054"/>
                  <a:pt x="4186021" y="1355331"/>
                </a:cubicBezTo>
                <a:cubicBezTo>
                  <a:pt x="4188469" y="1359108"/>
                  <a:pt x="4190945" y="1362915"/>
                  <a:pt x="4193393" y="1366706"/>
                </a:cubicBezTo>
                <a:cubicBezTo>
                  <a:pt x="4188139" y="1359652"/>
                  <a:pt x="4182913" y="1352583"/>
                  <a:pt x="4177658" y="1345502"/>
                </a:cubicBezTo>
                <a:close/>
                <a:moveTo>
                  <a:pt x="4242222" y="1436639"/>
                </a:moveTo>
                <a:cubicBezTo>
                  <a:pt x="4244065" y="1439098"/>
                  <a:pt x="4245908" y="1441558"/>
                  <a:pt x="4247779" y="1444017"/>
                </a:cubicBezTo>
                <a:cubicBezTo>
                  <a:pt x="4249319" y="1446724"/>
                  <a:pt x="4250860" y="1449431"/>
                  <a:pt x="4252400" y="1452138"/>
                </a:cubicBezTo>
                <a:cubicBezTo>
                  <a:pt x="4248989" y="1446969"/>
                  <a:pt x="4245606" y="1441789"/>
                  <a:pt x="4242222" y="1436639"/>
                </a:cubicBezTo>
                <a:close/>
                <a:moveTo>
                  <a:pt x="4695021" y="2152804"/>
                </a:moveTo>
                <a:cubicBezTo>
                  <a:pt x="4552441" y="1952029"/>
                  <a:pt x="4422406" y="1740674"/>
                  <a:pt x="4298918" y="1527474"/>
                </a:cubicBezTo>
                <a:cubicBezTo>
                  <a:pt x="4416849" y="1704654"/>
                  <a:pt x="4547352" y="1891784"/>
                  <a:pt x="4690344" y="2079110"/>
                </a:cubicBezTo>
                <a:cubicBezTo>
                  <a:pt x="4847696" y="2284013"/>
                  <a:pt x="5058277" y="2549063"/>
                  <a:pt x="5291884" y="2781853"/>
                </a:cubicBezTo>
                <a:cubicBezTo>
                  <a:pt x="5309215" y="2799101"/>
                  <a:pt x="5326655" y="2816101"/>
                  <a:pt x="5344151" y="2832882"/>
                </a:cubicBezTo>
                <a:cubicBezTo>
                  <a:pt x="5344344" y="2852606"/>
                  <a:pt x="5344564" y="2872330"/>
                  <a:pt x="5344866" y="2892026"/>
                </a:cubicBezTo>
                <a:cubicBezTo>
                  <a:pt x="5117064" y="2689235"/>
                  <a:pt x="4902274" y="2444683"/>
                  <a:pt x="4695021" y="2152804"/>
                </a:cubicBezTo>
                <a:close/>
                <a:moveTo>
                  <a:pt x="7192428" y="4864121"/>
                </a:moveTo>
                <a:cubicBezTo>
                  <a:pt x="6765075" y="4888522"/>
                  <a:pt x="6152642" y="4873694"/>
                  <a:pt x="5769386" y="4464717"/>
                </a:cubicBezTo>
                <a:cubicBezTo>
                  <a:pt x="5436114" y="4109053"/>
                  <a:pt x="5371798" y="3579229"/>
                  <a:pt x="5351936" y="3059666"/>
                </a:cubicBezTo>
                <a:cubicBezTo>
                  <a:pt x="5349901" y="3005996"/>
                  <a:pt x="5348553" y="2951941"/>
                  <a:pt x="5347700" y="2897776"/>
                </a:cubicBezTo>
                <a:cubicBezTo>
                  <a:pt x="5360877" y="2909467"/>
                  <a:pt x="5374108" y="2921048"/>
                  <a:pt x="5387368" y="2932465"/>
                </a:cubicBezTo>
                <a:cubicBezTo>
                  <a:pt x="5389871" y="2982036"/>
                  <a:pt x="5392815" y="3031442"/>
                  <a:pt x="5396363" y="3080491"/>
                </a:cubicBezTo>
                <a:cubicBezTo>
                  <a:pt x="5414492" y="3327577"/>
                  <a:pt x="5441533" y="3590673"/>
                  <a:pt x="5515945" y="3840758"/>
                </a:cubicBezTo>
                <a:cubicBezTo>
                  <a:pt x="5589449" y="4088201"/>
                  <a:pt x="5697807" y="4282635"/>
                  <a:pt x="5847236" y="4435228"/>
                </a:cubicBezTo>
                <a:cubicBezTo>
                  <a:pt x="5933257" y="4523174"/>
                  <a:pt x="6035728" y="4597283"/>
                  <a:pt x="6151844" y="4655493"/>
                </a:cubicBezTo>
                <a:cubicBezTo>
                  <a:pt x="6256708" y="4708062"/>
                  <a:pt x="6375932" y="4749271"/>
                  <a:pt x="6506160" y="4777935"/>
                </a:cubicBezTo>
                <a:cubicBezTo>
                  <a:pt x="6667170" y="4813367"/>
                  <a:pt x="6849005" y="4830890"/>
                  <a:pt x="7057908" y="4830890"/>
                </a:cubicBezTo>
                <a:cubicBezTo>
                  <a:pt x="7122967" y="4830890"/>
                  <a:pt x="7190639" y="4829185"/>
                  <a:pt x="7261118" y="4825801"/>
                </a:cubicBezTo>
                <a:cubicBezTo>
                  <a:pt x="7574555" y="4810671"/>
                  <a:pt x="7912668" y="4767839"/>
                  <a:pt x="8325222" y="4691034"/>
                </a:cubicBezTo>
                <a:cubicBezTo>
                  <a:pt x="8448985" y="4668257"/>
                  <a:pt x="8572803" y="4643884"/>
                  <a:pt x="8695438" y="4618988"/>
                </a:cubicBezTo>
                <a:cubicBezTo>
                  <a:pt x="8202476" y="4732848"/>
                  <a:pt x="7698318" y="4835209"/>
                  <a:pt x="7192428" y="4864121"/>
                </a:cubicBezTo>
                <a:close/>
                <a:moveTo>
                  <a:pt x="10463030" y="5092831"/>
                </a:moveTo>
                <a:cubicBezTo>
                  <a:pt x="10460912" y="5088870"/>
                  <a:pt x="10458794" y="5084881"/>
                  <a:pt x="10456675" y="5080947"/>
                </a:cubicBezTo>
                <a:cubicBezTo>
                  <a:pt x="10453154" y="5073602"/>
                  <a:pt x="10449606" y="5066340"/>
                  <a:pt x="10446030" y="5059105"/>
                </a:cubicBezTo>
                <a:cubicBezTo>
                  <a:pt x="10448808" y="5063589"/>
                  <a:pt x="10451559" y="5068073"/>
                  <a:pt x="10454310" y="5072584"/>
                </a:cubicBezTo>
                <a:cubicBezTo>
                  <a:pt x="10457253" y="5079324"/>
                  <a:pt x="10460142" y="5086064"/>
                  <a:pt x="10463030" y="5092831"/>
                </a:cubicBezTo>
                <a:close/>
                <a:moveTo>
                  <a:pt x="10447295" y="5056602"/>
                </a:moveTo>
                <a:cubicBezTo>
                  <a:pt x="10443114" y="5049834"/>
                  <a:pt x="10438932" y="5043122"/>
                  <a:pt x="10434696" y="5036437"/>
                </a:cubicBezTo>
                <a:cubicBezTo>
                  <a:pt x="10429579" y="5026314"/>
                  <a:pt x="10424380" y="5016273"/>
                  <a:pt x="10419153" y="5006343"/>
                </a:cubicBezTo>
                <a:cubicBezTo>
                  <a:pt x="10423995" y="5012945"/>
                  <a:pt x="10428809" y="5019574"/>
                  <a:pt x="10433568" y="5026232"/>
                </a:cubicBezTo>
                <a:cubicBezTo>
                  <a:pt x="10438217" y="5036300"/>
                  <a:pt x="10442811" y="5046423"/>
                  <a:pt x="10447295" y="5056602"/>
                </a:cubicBezTo>
                <a:close/>
                <a:moveTo>
                  <a:pt x="10428121" y="5014513"/>
                </a:moveTo>
                <a:cubicBezTo>
                  <a:pt x="10422537" y="5006811"/>
                  <a:pt x="10416953" y="4999163"/>
                  <a:pt x="10411341" y="4991598"/>
                </a:cubicBezTo>
                <a:cubicBezTo>
                  <a:pt x="10405234" y="4980182"/>
                  <a:pt x="10399072" y="4968903"/>
                  <a:pt x="10392827" y="4957734"/>
                </a:cubicBezTo>
                <a:cubicBezTo>
                  <a:pt x="10399044" y="4964942"/>
                  <a:pt x="10405206" y="4972176"/>
                  <a:pt x="10411313" y="4979411"/>
                </a:cubicBezTo>
                <a:cubicBezTo>
                  <a:pt x="10417035" y="4991048"/>
                  <a:pt x="10422620" y="5002766"/>
                  <a:pt x="10428121" y="5014513"/>
                </a:cubicBezTo>
                <a:close/>
                <a:moveTo>
                  <a:pt x="10407104" y="4970801"/>
                </a:moveTo>
                <a:cubicBezTo>
                  <a:pt x="10400420" y="4962933"/>
                  <a:pt x="10393763" y="4955149"/>
                  <a:pt x="10387051" y="4947446"/>
                </a:cubicBezTo>
                <a:cubicBezTo>
                  <a:pt x="10380779" y="4936387"/>
                  <a:pt x="10374451" y="4925466"/>
                  <a:pt x="10368069" y="4914655"/>
                </a:cubicBezTo>
                <a:cubicBezTo>
                  <a:pt x="10375249" y="4921753"/>
                  <a:pt x="10382401" y="4928877"/>
                  <a:pt x="10389471" y="4936030"/>
                </a:cubicBezTo>
                <a:cubicBezTo>
                  <a:pt x="10395440" y="4947556"/>
                  <a:pt x="10401300" y="4959137"/>
                  <a:pt x="10407104" y="4970801"/>
                </a:cubicBezTo>
                <a:close/>
                <a:moveTo>
                  <a:pt x="10384492" y="4926567"/>
                </a:moveTo>
                <a:cubicBezTo>
                  <a:pt x="10376927" y="4918947"/>
                  <a:pt x="10369334" y="4911437"/>
                  <a:pt x="10361714" y="4903982"/>
                </a:cubicBezTo>
                <a:cubicBezTo>
                  <a:pt x="10354700" y="4892290"/>
                  <a:pt x="10347630" y="4880736"/>
                  <a:pt x="10340450" y="4869320"/>
                </a:cubicBezTo>
                <a:cubicBezTo>
                  <a:pt x="10348592" y="4876143"/>
                  <a:pt x="10356681" y="4882992"/>
                  <a:pt x="10364685" y="4889870"/>
                </a:cubicBezTo>
                <a:cubicBezTo>
                  <a:pt x="10371425" y="4902001"/>
                  <a:pt x="10378000" y="4914243"/>
                  <a:pt x="10384492" y="4926567"/>
                </a:cubicBezTo>
                <a:close/>
                <a:moveTo>
                  <a:pt x="10360862" y="4882965"/>
                </a:moveTo>
                <a:cubicBezTo>
                  <a:pt x="10352554" y="4875867"/>
                  <a:pt x="10344136" y="4868798"/>
                  <a:pt x="10335636" y="4861755"/>
                </a:cubicBezTo>
                <a:cubicBezTo>
                  <a:pt x="10327906" y="4849541"/>
                  <a:pt x="10320066" y="4837520"/>
                  <a:pt x="10312115" y="4825636"/>
                </a:cubicBezTo>
                <a:cubicBezTo>
                  <a:pt x="10321138" y="4831991"/>
                  <a:pt x="10330079" y="4838372"/>
                  <a:pt x="10338937" y="4844782"/>
                </a:cubicBezTo>
                <a:cubicBezTo>
                  <a:pt x="10346392" y="4857409"/>
                  <a:pt x="10353709" y="4870118"/>
                  <a:pt x="10360862" y="4882965"/>
                </a:cubicBezTo>
                <a:close/>
                <a:moveTo>
                  <a:pt x="10335718" y="4839336"/>
                </a:moveTo>
                <a:cubicBezTo>
                  <a:pt x="10326585" y="4832761"/>
                  <a:pt x="10317398" y="4826241"/>
                  <a:pt x="10308237" y="4819776"/>
                </a:cubicBezTo>
                <a:cubicBezTo>
                  <a:pt x="10300315" y="4808058"/>
                  <a:pt x="10292309" y="4796476"/>
                  <a:pt x="10284222" y="4785032"/>
                </a:cubicBezTo>
                <a:cubicBezTo>
                  <a:pt x="10293877" y="4790755"/>
                  <a:pt x="10303533" y="4796559"/>
                  <a:pt x="10313189" y="4802418"/>
                </a:cubicBezTo>
                <a:cubicBezTo>
                  <a:pt x="10320836" y="4814632"/>
                  <a:pt x="10328346" y="4826929"/>
                  <a:pt x="10335718" y="4839336"/>
                </a:cubicBezTo>
                <a:close/>
                <a:moveTo>
                  <a:pt x="10309585" y="4796724"/>
                </a:moveTo>
                <a:cubicBezTo>
                  <a:pt x="10299709" y="4790782"/>
                  <a:pt x="10289834" y="4784895"/>
                  <a:pt x="10279930" y="4779063"/>
                </a:cubicBezTo>
                <a:cubicBezTo>
                  <a:pt x="10271458" y="4767207"/>
                  <a:pt x="10262875" y="4755543"/>
                  <a:pt x="10254182" y="4744044"/>
                </a:cubicBezTo>
                <a:cubicBezTo>
                  <a:pt x="10264553" y="4749106"/>
                  <a:pt x="10274951" y="4754222"/>
                  <a:pt x="10285322" y="4759422"/>
                </a:cubicBezTo>
                <a:cubicBezTo>
                  <a:pt x="10293574" y="4771746"/>
                  <a:pt x="10301663" y="4784180"/>
                  <a:pt x="10309585" y="4796724"/>
                </a:cubicBezTo>
                <a:close/>
                <a:moveTo>
                  <a:pt x="10282241" y="4754828"/>
                </a:moveTo>
                <a:cubicBezTo>
                  <a:pt x="10271705" y="4749574"/>
                  <a:pt x="10261142" y="4744347"/>
                  <a:pt x="10250578" y="4739230"/>
                </a:cubicBezTo>
                <a:cubicBezTo>
                  <a:pt x="10241941" y="4727896"/>
                  <a:pt x="10233220" y="4716700"/>
                  <a:pt x="10224389" y="4705669"/>
                </a:cubicBezTo>
                <a:cubicBezTo>
                  <a:pt x="10235393" y="4710016"/>
                  <a:pt x="10246369" y="4714417"/>
                  <a:pt x="10257318" y="4718873"/>
                </a:cubicBezTo>
                <a:cubicBezTo>
                  <a:pt x="10265791" y="4730757"/>
                  <a:pt x="10274098" y="4742724"/>
                  <a:pt x="10282241" y="4754828"/>
                </a:cubicBezTo>
                <a:close/>
                <a:moveTo>
                  <a:pt x="10254017" y="4714279"/>
                </a:moveTo>
                <a:cubicBezTo>
                  <a:pt x="10242875" y="4709768"/>
                  <a:pt x="10231707" y="4705311"/>
                  <a:pt x="10220538" y="4700910"/>
                </a:cubicBezTo>
                <a:cubicBezTo>
                  <a:pt x="10211378" y="4689576"/>
                  <a:pt x="10202079" y="4678408"/>
                  <a:pt x="10192699" y="4667377"/>
                </a:cubicBezTo>
                <a:cubicBezTo>
                  <a:pt x="10204308" y="4671008"/>
                  <a:pt x="10215916" y="4674694"/>
                  <a:pt x="10227498" y="4678408"/>
                </a:cubicBezTo>
                <a:cubicBezTo>
                  <a:pt x="10236521" y="4690236"/>
                  <a:pt x="10245352" y="4702203"/>
                  <a:pt x="10254017" y="4714279"/>
                </a:cubicBezTo>
                <a:close/>
                <a:moveTo>
                  <a:pt x="10224610" y="4674611"/>
                </a:moveTo>
                <a:cubicBezTo>
                  <a:pt x="10212891" y="4670843"/>
                  <a:pt x="10201144" y="4667129"/>
                  <a:pt x="10189370" y="4663498"/>
                </a:cubicBezTo>
                <a:cubicBezTo>
                  <a:pt x="10179825" y="4652356"/>
                  <a:pt x="10170169" y="4641408"/>
                  <a:pt x="10160376" y="4630625"/>
                </a:cubicBezTo>
                <a:cubicBezTo>
                  <a:pt x="10172535" y="4633485"/>
                  <a:pt x="10184667" y="4636401"/>
                  <a:pt x="10196798" y="4639372"/>
                </a:cubicBezTo>
                <a:cubicBezTo>
                  <a:pt x="10206233" y="4650981"/>
                  <a:pt x="10215532" y="4662727"/>
                  <a:pt x="10224610" y="4674611"/>
                </a:cubicBezTo>
                <a:close/>
                <a:moveTo>
                  <a:pt x="10193882" y="4635796"/>
                </a:moveTo>
                <a:cubicBezTo>
                  <a:pt x="10181640" y="4632825"/>
                  <a:pt x="10169344" y="4629882"/>
                  <a:pt x="10157047" y="4626993"/>
                </a:cubicBezTo>
                <a:cubicBezTo>
                  <a:pt x="10147226" y="4616265"/>
                  <a:pt x="10137269" y="4605674"/>
                  <a:pt x="10127200" y="4595275"/>
                </a:cubicBezTo>
                <a:cubicBezTo>
                  <a:pt x="10139937" y="4597393"/>
                  <a:pt x="10152618" y="4599567"/>
                  <a:pt x="10165245" y="4601767"/>
                </a:cubicBezTo>
                <a:cubicBezTo>
                  <a:pt x="10174956" y="4612991"/>
                  <a:pt x="10184501" y="4624325"/>
                  <a:pt x="10193882" y="4635796"/>
                </a:cubicBezTo>
                <a:close/>
                <a:moveTo>
                  <a:pt x="10162384" y="4598466"/>
                </a:moveTo>
                <a:cubicBezTo>
                  <a:pt x="10149620" y="4596266"/>
                  <a:pt x="10136828" y="4594093"/>
                  <a:pt x="10124009" y="4591947"/>
                </a:cubicBezTo>
                <a:cubicBezTo>
                  <a:pt x="10122689" y="4590626"/>
                  <a:pt x="10121396" y="4589251"/>
                  <a:pt x="10120103" y="4587931"/>
                </a:cubicBezTo>
                <a:cubicBezTo>
                  <a:pt x="10111218" y="4578907"/>
                  <a:pt x="10102222" y="4570050"/>
                  <a:pt x="10093116" y="4561247"/>
                </a:cubicBezTo>
                <a:cubicBezTo>
                  <a:pt x="10106376" y="4562650"/>
                  <a:pt x="10119580" y="4564053"/>
                  <a:pt x="10132702" y="4565538"/>
                </a:cubicBezTo>
                <a:cubicBezTo>
                  <a:pt x="10142770" y="4576377"/>
                  <a:pt x="10152673" y="4587353"/>
                  <a:pt x="10162384" y="4598466"/>
                </a:cubicBezTo>
                <a:close/>
                <a:moveTo>
                  <a:pt x="10129841" y="4562457"/>
                </a:moveTo>
                <a:cubicBezTo>
                  <a:pt x="10116609" y="4560972"/>
                  <a:pt x="10103295" y="4559541"/>
                  <a:pt x="10089926" y="4558166"/>
                </a:cubicBezTo>
                <a:cubicBezTo>
                  <a:pt x="10079362" y="4548015"/>
                  <a:pt x="10068634" y="4538029"/>
                  <a:pt x="10057767" y="4528181"/>
                </a:cubicBezTo>
                <a:cubicBezTo>
                  <a:pt x="10071549" y="4528814"/>
                  <a:pt x="10085249" y="4529501"/>
                  <a:pt x="10098894" y="4530217"/>
                </a:cubicBezTo>
                <a:cubicBezTo>
                  <a:pt x="10109402" y="4540808"/>
                  <a:pt x="10119717" y="4551563"/>
                  <a:pt x="10129841" y="4562457"/>
                </a:cubicBezTo>
                <a:close/>
                <a:moveTo>
                  <a:pt x="10096005" y="4527301"/>
                </a:moveTo>
                <a:cubicBezTo>
                  <a:pt x="10082278" y="4526613"/>
                  <a:pt x="10068468" y="4525925"/>
                  <a:pt x="10054604" y="4525292"/>
                </a:cubicBezTo>
                <a:cubicBezTo>
                  <a:pt x="10043683" y="4515472"/>
                  <a:pt x="10032624" y="4505843"/>
                  <a:pt x="10021428" y="4496353"/>
                </a:cubicBezTo>
                <a:cubicBezTo>
                  <a:pt x="10035568" y="4496270"/>
                  <a:pt x="10049762" y="4496215"/>
                  <a:pt x="10063957" y="4496188"/>
                </a:cubicBezTo>
                <a:cubicBezTo>
                  <a:pt x="10074823" y="4506421"/>
                  <a:pt x="10085496" y="4516792"/>
                  <a:pt x="10096005" y="4527301"/>
                </a:cubicBezTo>
                <a:close/>
                <a:moveTo>
                  <a:pt x="10061041" y="4493464"/>
                </a:moveTo>
                <a:cubicBezTo>
                  <a:pt x="10046736" y="4493492"/>
                  <a:pt x="10032459" y="4493547"/>
                  <a:pt x="10018237" y="4493630"/>
                </a:cubicBezTo>
                <a:cubicBezTo>
                  <a:pt x="10007068" y="4484249"/>
                  <a:pt x="9995789" y="4475033"/>
                  <a:pt x="9984401" y="4465955"/>
                </a:cubicBezTo>
                <a:cubicBezTo>
                  <a:pt x="9999036" y="4465130"/>
                  <a:pt x="10013616" y="4464332"/>
                  <a:pt x="10028167" y="4463562"/>
                </a:cubicBezTo>
                <a:cubicBezTo>
                  <a:pt x="10039336" y="4473383"/>
                  <a:pt x="10050285" y="4483369"/>
                  <a:pt x="10061041" y="4493464"/>
                </a:cubicBezTo>
                <a:close/>
                <a:moveTo>
                  <a:pt x="10025197" y="4460976"/>
                </a:moveTo>
                <a:cubicBezTo>
                  <a:pt x="10010562" y="4461747"/>
                  <a:pt x="9995844" y="4462544"/>
                  <a:pt x="9981100" y="4463397"/>
                </a:cubicBezTo>
                <a:cubicBezTo>
                  <a:pt x="9969793" y="4454457"/>
                  <a:pt x="9958350" y="4445681"/>
                  <a:pt x="9946769" y="4437098"/>
                </a:cubicBezTo>
                <a:cubicBezTo>
                  <a:pt x="9961761" y="4435558"/>
                  <a:pt x="9976698" y="4434017"/>
                  <a:pt x="9991635" y="4432560"/>
                </a:cubicBezTo>
                <a:cubicBezTo>
                  <a:pt x="10002997" y="4441885"/>
                  <a:pt x="10014193" y="4451348"/>
                  <a:pt x="10025197" y="4460976"/>
                </a:cubicBezTo>
                <a:close/>
                <a:moveTo>
                  <a:pt x="9988610" y="4430084"/>
                </a:moveTo>
                <a:cubicBezTo>
                  <a:pt x="9973590" y="4431569"/>
                  <a:pt x="9958515" y="4433110"/>
                  <a:pt x="9943440" y="4434650"/>
                </a:cubicBezTo>
                <a:cubicBezTo>
                  <a:pt x="9931611" y="4425930"/>
                  <a:pt x="9919672" y="4417347"/>
                  <a:pt x="9907568" y="4408984"/>
                </a:cubicBezTo>
                <a:cubicBezTo>
                  <a:pt x="9922890" y="4406756"/>
                  <a:pt x="9938240" y="4404555"/>
                  <a:pt x="9953563" y="4402382"/>
                </a:cubicBezTo>
                <a:cubicBezTo>
                  <a:pt x="9965447" y="4411460"/>
                  <a:pt x="9977111" y="4420703"/>
                  <a:pt x="9988610" y="4430084"/>
                </a:cubicBezTo>
                <a:close/>
                <a:moveTo>
                  <a:pt x="9950537" y="4400044"/>
                </a:moveTo>
                <a:cubicBezTo>
                  <a:pt x="9935077" y="4402217"/>
                  <a:pt x="9919644" y="4404445"/>
                  <a:pt x="9904240" y="4406701"/>
                </a:cubicBezTo>
                <a:cubicBezTo>
                  <a:pt x="9892190" y="4398393"/>
                  <a:pt x="9880032" y="4390278"/>
                  <a:pt x="9867735" y="4382328"/>
                </a:cubicBezTo>
                <a:cubicBezTo>
                  <a:pt x="9883388" y="4379440"/>
                  <a:pt x="9899040" y="4376551"/>
                  <a:pt x="9914720" y="4373718"/>
                </a:cubicBezTo>
                <a:cubicBezTo>
                  <a:pt x="9926825" y="4382328"/>
                  <a:pt x="9938791" y="4391103"/>
                  <a:pt x="9950537" y="4400044"/>
                </a:cubicBezTo>
                <a:close/>
                <a:moveTo>
                  <a:pt x="9911557" y="4371489"/>
                </a:moveTo>
                <a:cubicBezTo>
                  <a:pt x="9895822" y="4374350"/>
                  <a:pt x="9880059" y="4377239"/>
                  <a:pt x="9864352" y="4380155"/>
                </a:cubicBezTo>
                <a:cubicBezTo>
                  <a:pt x="9853926" y="4373442"/>
                  <a:pt x="9843417" y="4366840"/>
                  <a:pt x="9832826" y="4360403"/>
                </a:cubicBezTo>
                <a:cubicBezTo>
                  <a:pt x="9830790" y="4359193"/>
                  <a:pt x="9828727" y="4357982"/>
                  <a:pt x="9826691" y="4356745"/>
                </a:cubicBezTo>
                <a:cubicBezTo>
                  <a:pt x="9842619" y="4353196"/>
                  <a:pt x="9858574" y="4349675"/>
                  <a:pt x="9874530" y="4346154"/>
                </a:cubicBezTo>
                <a:cubicBezTo>
                  <a:pt x="9887074" y="4354461"/>
                  <a:pt x="9899398" y="4362879"/>
                  <a:pt x="9911557" y="4371489"/>
                </a:cubicBezTo>
                <a:close/>
              </a:path>
            </a:pathLst>
          </a:custGeom>
          <a:solidFill>
            <a:schemeClr val="accent3"/>
          </a:solidFill>
          <a:ln w="27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78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5F1BB65-E74D-894F-C2E9-8270AEAE4497}"/>
              </a:ext>
            </a:extLst>
          </p:cNvPr>
          <p:cNvCxnSpPr>
            <a:cxnSpLocks/>
            <a:endCxn id="19" idx="3"/>
          </p:cNvCxnSpPr>
          <p:nvPr/>
        </p:nvCxnSpPr>
        <p:spPr>
          <a:xfrm flipV="1">
            <a:off x="482600" y="4785275"/>
            <a:ext cx="4257125" cy="15325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1C7F090-60B5-89A8-1709-B0CA55E4EBDA}"/>
              </a:ext>
            </a:extLst>
          </p:cNvPr>
          <p:cNvCxnSpPr>
            <a:cxnSpLocks/>
          </p:cNvCxnSpPr>
          <p:nvPr/>
        </p:nvCxnSpPr>
        <p:spPr>
          <a:xfrm>
            <a:off x="482600" y="2272938"/>
            <a:ext cx="4089400" cy="0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F1AE87B6-3F11-4DF7-50D8-042E5C19A449}"/>
              </a:ext>
            </a:extLst>
          </p:cNvPr>
          <p:cNvSpPr/>
          <p:nvPr/>
        </p:nvSpPr>
        <p:spPr>
          <a:xfrm>
            <a:off x="521829" y="2564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6BFBB9D4-72E2-E11D-C153-8E83324D5126}"/>
              </a:ext>
            </a:extLst>
          </p:cNvPr>
          <p:cNvSpPr/>
          <p:nvPr/>
        </p:nvSpPr>
        <p:spPr>
          <a:xfrm>
            <a:off x="607554" y="4088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C74DE9B-E205-9641-4262-09FDE6C70EEE}"/>
              </a:ext>
            </a:extLst>
          </p:cNvPr>
          <p:cNvSpPr txBox="1"/>
          <p:nvPr/>
        </p:nvSpPr>
        <p:spPr>
          <a:xfrm>
            <a:off x="1112379" y="35751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C7E9BF1-6405-17DF-A4D0-C163CD114F6D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030B235-EBED-05B9-17BB-74494BA9ABBC}"/>
              </a:ext>
            </a:extLst>
          </p:cNvPr>
          <p:cNvGrpSpPr/>
          <p:nvPr/>
        </p:nvGrpSpPr>
        <p:grpSpPr>
          <a:xfrm>
            <a:off x="4415468" y="1748467"/>
            <a:ext cx="3361064" cy="3361066"/>
            <a:chOff x="4298900" y="1435734"/>
            <a:chExt cx="4461148" cy="446114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F5FCAFD-1817-EB13-7931-5063AD1BDC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98900" y="1435735"/>
              <a:ext cx="4461148" cy="4461148"/>
            </a:xfrm>
            <a:prstGeom prst="ellipse">
              <a:avLst/>
            </a:prstGeom>
          </p:spPr>
        </p:pic>
        <p:sp>
          <p:nvSpPr>
            <p:cNvPr id="14" name="流程图: 接点 13">
              <a:extLst>
                <a:ext uri="{FF2B5EF4-FFF2-40B4-BE49-F238E27FC236}">
                  <a16:creationId xmlns:a16="http://schemas.microsoft.com/office/drawing/2014/main" id="{2C8C6E12-05B0-2E86-1569-DC2D729F2A56}"/>
                </a:ext>
              </a:extLst>
            </p:cNvPr>
            <p:cNvSpPr/>
            <p:nvPr/>
          </p:nvSpPr>
          <p:spPr>
            <a:xfrm>
              <a:off x="4298900" y="1435734"/>
              <a:ext cx="4461148" cy="4461148"/>
            </a:xfrm>
            <a:prstGeom prst="flowChartConnector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31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流程图: 接点 18">
            <a:extLst>
              <a:ext uri="{FF2B5EF4-FFF2-40B4-BE49-F238E27FC236}">
                <a16:creationId xmlns:a16="http://schemas.microsoft.com/office/drawing/2014/main" id="{AE62EEB5-4D89-B290-EE97-0DAB82CE22A6}"/>
              </a:ext>
            </a:extLst>
          </p:cNvPr>
          <p:cNvSpPr/>
          <p:nvPr/>
        </p:nvSpPr>
        <p:spPr>
          <a:xfrm>
            <a:off x="4177937" y="1510937"/>
            <a:ext cx="3836126" cy="3836126"/>
          </a:xfrm>
          <a:prstGeom prst="flowChartConnector">
            <a:avLst/>
          </a:prstGeom>
          <a:noFill/>
          <a:ln>
            <a:gradFill flip="none" rotWithShape="1">
              <a:gsLst>
                <a:gs pos="0">
                  <a:schemeClr val="accent2"/>
                </a:gs>
                <a:gs pos="96154">
                  <a:schemeClr val="accent1">
                    <a:alpha val="91000"/>
                  </a:schemeClr>
                </a:gs>
                <a:gs pos="69000">
                  <a:schemeClr val="accent2">
                    <a:alpha val="42000"/>
                  </a:schemeClr>
                </a:gs>
                <a:gs pos="37000">
                  <a:schemeClr val="accent1"/>
                </a:gs>
              </a:gsLst>
              <a:lin ang="8100000" scaled="1"/>
              <a:tileRect/>
            </a:gradFill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2CFC9DC-E3BF-CF92-188C-788C824818A4}"/>
              </a:ext>
            </a:extLst>
          </p:cNvPr>
          <p:cNvCxnSpPr>
            <a:cxnSpLocks/>
          </p:cNvCxnSpPr>
          <p:nvPr/>
        </p:nvCxnSpPr>
        <p:spPr>
          <a:xfrm flipV="1">
            <a:off x="7439575" y="4785275"/>
            <a:ext cx="4257125" cy="15325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0B6CAA1-87BE-C734-6917-FD790F463DBC}"/>
              </a:ext>
            </a:extLst>
          </p:cNvPr>
          <p:cNvCxnSpPr>
            <a:cxnSpLocks/>
          </p:cNvCxnSpPr>
          <p:nvPr/>
        </p:nvCxnSpPr>
        <p:spPr>
          <a:xfrm flipH="1">
            <a:off x="7607300" y="2272938"/>
            <a:ext cx="4089400" cy="0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0667FBEE-948A-B622-00FD-393174A65019}"/>
              </a:ext>
            </a:extLst>
          </p:cNvPr>
          <p:cNvSpPr txBox="1"/>
          <p:nvPr/>
        </p:nvSpPr>
        <p:spPr>
          <a:xfrm>
            <a:off x="442141" y="1826037"/>
            <a:ext cx="20851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latin typeface="+mj-ea"/>
                <a:ea typeface="+mj-ea"/>
              </a:rPr>
              <a:t>1</a:t>
            </a:r>
            <a:r>
              <a:rPr lang="zh-CN" altLang="en-US" sz="1800" dirty="0">
                <a:latin typeface="+mj-ea"/>
                <a:ea typeface="+mj-ea"/>
              </a:rPr>
              <a:t>、输入小标题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67FE10D-7119-6F65-9F17-3D04C522EEC1}"/>
              </a:ext>
            </a:extLst>
          </p:cNvPr>
          <p:cNvSpPr txBox="1"/>
          <p:nvPr/>
        </p:nvSpPr>
        <p:spPr>
          <a:xfrm>
            <a:off x="442141" y="2350508"/>
            <a:ext cx="34982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0" i="0" dirty="0">
                <a:effectLst/>
                <a:latin typeface="Arial" panose="020B0604020202020204" pitchFamily="34" charset="0"/>
              </a:rPr>
              <a:t>量价齐升，需求刚性保障高景气。</a:t>
            </a:r>
            <a:r>
              <a:rPr lang="en-US" altLang="zh-CN" sz="1600" b="0" i="0" dirty="0">
                <a:effectLst/>
                <a:latin typeface="Arial" panose="020B0604020202020204" pitchFamily="34" charset="0"/>
              </a:rPr>
              <a:t>10</a:t>
            </a: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亿患者人群对应</a:t>
            </a:r>
            <a:r>
              <a:rPr lang="en-US" altLang="zh-CN" sz="1600" b="0" i="0" dirty="0">
                <a:effectLst/>
                <a:latin typeface="Arial" panose="020B0604020202020204" pitchFamily="34" charset="0"/>
              </a:rPr>
              <a:t>2200</a:t>
            </a: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亿终端市场，上游产品以进口为主，下游竞争重设备、重科研与重品牌模式中公立医院更占先发优势。</a:t>
            </a:r>
            <a:endParaRPr lang="zh-CN" altLang="en-US" sz="16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B54C3A3-CD04-48EF-1E41-D60111B7189B}"/>
              </a:ext>
            </a:extLst>
          </p:cNvPr>
          <p:cNvSpPr txBox="1"/>
          <p:nvPr/>
        </p:nvSpPr>
        <p:spPr>
          <a:xfrm>
            <a:off x="442141" y="4360231"/>
            <a:ext cx="20851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latin typeface="+mj-ea"/>
                <a:ea typeface="+mj-ea"/>
              </a:rPr>
              <a:t>2</a:t>
            </a:r>
            <a:r>
              <a:rPr lang="zh-CN" altLang="en-US" sz="1800" dirty="0">
                <a:latin typeface="+mj-ea"/>
                <a:ea typeface="+mj-ea"/>
              </a:rPr>
              <a:t>、输入小标题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ED9F2E7-9FCA-248E-07A2-431E606B5C5F}"/>
              </a:ext>
            </a:extLst>
          </p:cNvPr>
          <p:cNvSpPr txBox="1"/>
          <p:nvPr/>
        </p:nvSpPr>
        <p:spPr>
          <a:xfrm>
            <a:off x="442141" y="4884702"/>
            <a:ext cx="34982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0" i="0" dirty="0">
                <a:effectLst/>
                <a:latin typeface="Arial" panose="020B0604020202020204" pitchFamily="34" charset="0"/>
              </a:rPr>
              <a:t>量价齐升，需求刚性保障高景气。</a:t>
            </a:r>
            <a:r>
              <a:rPr lang="en-US" altLang="zh-CN" sz="1600" b="0" i="0" dirty="0">
                <a:effectLst/>
                <a:latin typeface="Arial" panose="020B0604020202020204" pitchFamily="34" charset="0"/>
              </a:rPr>
              <a:t>10</a:t>
            </a: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亿患者人群对应</a:t>
            </a:r>
            <a:r>
              <a:rPr lang="en-US" altLang="zh-CN" sz="1600" b="0" i="0" dirty="0">
                <a:effectLst/>
                <a:latin typeface="Arial" panose="020B0604020202020204" pitchFamily="34" charset="0"/>
              </a:rPr>
              <a:t>2200</a:t>
            </a: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亿终端市场，上游产品以进口为主，下游竞争重设备、重科研与重品牌模式中公立医院更占先发优势。</a:t>
            </a:r>
            <a:endParaRPr lang="zh-CN" altLang="en-US" sz="16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61C5F0C-C0AE-C1B5-62D9-A2B93D1E5FBB}"/>
              </a:ext>
            </a:extLst>
          </p:cNvPr>
          <p:cNvSpPr txBox="1"/>
          <p:nvPr/>
        </p:nvSpPr>
        <p:spPr>
          <a:xfrm>
            <a:off x="9611541" y="1826037"/>
            <a:ext cx="20851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800" dirty="0">
                <a:latin typeface="+mj-ea"/>
                <a:ea typeface="+mj-ea"/>
              </a:rPr>
              <a:t>3</a:t>
            </a:r>
            <a:r>
              <a:rPr lang="zh-CN" altLang="en-US" sz="1800" dirty="0">
                <a:latin typeface="+mj-ea"/>
                <a:ea typeface="+mj-ea"/>
              </a:rPr>
              <a:t>、输入小标题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FF8B3FE-92D9-CAA0-EBF8-A2DDB9A22C9A}"/>
              </a:ext>
            </a:extLst>
          </p:cNvPr>
          <p:cNvSpPr txBox="1"/>
          <p:nvPr/>
        </p:nvSpPr>
        <p:spPr>
          <a:xfrm>
            <a:off x="8198435" y="2350508"/>
            <a:ext cx="34982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0" i="0" dirty="0">
                <a:effectLst/>
                <a:latin typeface="Arial" panose="020B0604020202020204" pitchFamily="34" charset="0"/>
              </a:rPr>
              <a:t>量价齐升，需求刚性保障高景气。</a:t>
            </a:r>
            <a:r>
              <a:rPr lang="en-US" altLang="zh-CN" sz="1600" b="0" i="0" dirty="0">
                <a:effectLst/>
                <a:latin typeface="Arial" panose="020B0604020202020204" pitchFamily="34" charset="0"/>
              </a:rPr>
              <a:t>10</a:t>
            </a: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亿患者人群对应</a:t>
            </a:r>
            <a:r>
              <a:rPr lang="en-US" altLang="zh-CN" sz="1600" b="0" i="0" dirty="0">
                <a:effectLst/>
                <a:latin typeface="Arial" panose="020B0604020202020204" pitchFamily="34" charset="0"/>
              </a:rPr>
              <a:t>2200</a:t>
            </a: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亿终端市场，上游产品以进口为主，下游竞争重设备、重科研与重品牌模式中公立医院更占先发优势。</a:t>
            </a:r>
            <a:endParaRPr lang="zh-CN" altLang="en-US" sz="16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9B307DE-7EC3-8C08-70D5-EE6342071250}"/>
              </a:ext>
            </a:extLst>
          </p:cNvPr>
          <p:cNvSpPr txBox="1"/>
          <p:nvPr/>
        </p:nvSpPr>
        <p:spPr>
          <a:xfrm>
            <a:off x="9611541" y="4360231"/>
            <a:ext cx="20851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800" dirty="0">
                <a:latin typeface="+mj-ea"/>
                <a:ea typeface="+mj-ea"/>
              </a:rPr>
              <a:t>4</a:t>
            </a:r>
            <a:r>
              <a:rPr lang="zh-CN" altLang="en-US" sz="1800" dirty="0">
                <a:latin typeface="+mj-ea"/>
                <a:ea typeface="+mj-ea"/>
              </a:rPr>
              <a:t>、输入小标题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FACDA8C-AAED-4EF4-C4A4-F2C550339674}"/>
              </a:ext>
            </a:extLst>
          </p:cNvPr>
          <p:cNvSpPr txBox="1"/>
          <p:nvPr/>
        </p:nvSpPr>
        <p:spPr>
          <a:xfrm>
            <a:off x="8198435" y="4884702"/>
            <a:ext cx="34982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0" i="0" dirty="0">
                <a:effectLst/>
                <a:latin typeface="Arial" panose="020B0604020202020204" pitchFamily="34" charset="0"/>
              </a:rPr>
              <a:t>量价齐升，需求刚性保障高景气。</a:t>
            </a:r>
            <a:r>
              <a:rPr lang="en-US" altLang="zh-CN" sz="1600" b="0" i="0" dirty="0">
                <a:effectLst/>
                <a:latin typeface="Arial" panose="020B0604020202020204" pitchFamily="34" charset="0"/>
              </a:rPr>
              <a:t>10</a:t>
            </a: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亿患者人群对应</a:t>
            </a:r>
            <a:r>
              <a:rPr lang="en-US" altLang="zh-CN" sz="1600" b="0" i="0" dirty="0">
                <a:effectLst/>
                <a:latin typeface="Arial" panose="020B0604020202020204" pitchFamily="34" charset="0"/>
              </a:rPr>
              <a:t>2200</a:t>
            </a: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亿终端市场，上游产品以进口为主，下游竞争重设备、重科研与重品牌模式中公立医院更占先发优势。</a:t>
            </a:r>
            <a:endParaRPr lang="zh-CN" altLang="en-US" sz="1600" dirty="0"/>
          </a:p>
        </p:txBody>
      </p:sp>
      <p:sp>
        <p:nvSpPr>
          <p:cNvPr id="39" name="iconfont-10057-4942004">
            <a:extLst>
              <a:ext uri="{FF2B5EF4-FFF2-40B4-BE49-F238E27FC236}">
                <a16:creationId xmlns:a16="http://schemas.microsoft.com/office/drawing/2014/main" id="{7D9AFFF1-BEB9-B801-8621-7B2BFF95EF7A}"/>
              </a:ext>
            </a:extLst>
          </p:cNvPr>
          <p:cNvSpPr/>
          <p:nvPr/>
        </p:nvSpPr>
        <p:spPr>
          <a:xfrm>
            <a:off x="5724814" y="3187280"/>
            <a:ext cx="742371" cy="483438"/>
          </a:xfrm>
          <a:custGeom>
            <a:avLst/>
            <a:gdLst>
              <a:gd name="T0" fmla="*/ 6995 w 10805"/>
              <a:gd name="T1" fmla="*/ 1961 h 6149"/>
              <a:gd name="T2" fmla="*/ 4211 w 10805"/>
              <a:gd name="T3" fmla="*/ 1056 h 6149"/>
              <a:gd name="T4" fmla="*/ 3299 w 10805"/>
              <a:gd name="T5" fmla="*/ 2634 h 6149"/>
              <a:gd name="T6" fmla="*/ 241 w 10805"/>
              <a:gd name="T7" fmla="*/ 6149 h 6149"/>
              <a:gd name="T8" fmla="*/ 6993 w 10805"/>
              <a:gd name="T9" fmla="*/ 6149 h 6149"/>
              <a:gd name="T10" fmla="*/ 10802 w 10805"/>
              <a:gd name="T11" fmla="*/ 5907 h 6149"/>
              <a:gd name="T12" fmla="*/ 4759 w 10805"/>
              <a:gd name="T13" fmla="*/ 861 h 6149"/>
              <a:gd name="T14" fmla="*/ 5409 w 10805"/>
              <a:gd name="T15" fmla="*/ 861 h 6149"/>
              <a:gd name="T16" fmla="*/ 5408 w 10805"/>
              <a:gd name="T17" fmla="*/ 1542 h 6149"/>
              <a:gd name="T18" fmla="*/ 301 w 10805"/>
              <a:gd name="T19" fmla="*/ 2936 h 6149"/>
              <a:gd name="T20" fmla="*/ 301 w 10805"/>
              <a:gd name="T21" fmla="*/ 2936 h 6149"/>
              <a:gd name="T22" fmla="*/ 6933 w 10805"/>
              <a:gd name="T23" fmla="*/ 5846 h 6149"/>
              <a:gd name="T24" fmla="*/ 7236 w 10805"/>
              <a:gd name="T25" fmla="*/ 5847 h 6149"/>
              <a:gd name="T26" fmla="*/ 10502 w 10805"/>
              <a:gd name="T27" fmla="*/ 5847 h 6149"/>
              <a:gd name="T28" fmla="*/ 649 w 10805"/>
              <a:gd name="T29" fmla="*/ 4051 h 6149"/>
              <a:gd name="T30" fmla="*/ 1584 w 10805"/>
              <a:gd name="T31" fmla="*/ 3554 h 6149"/>
              <a:gd name="T32" fmla="*/ 950 w 10805"/>
              <a:gd name="T33" fmla="*/ 3636 h 6149"/>
              <a:gd name="T34" fmla="*/ 2156 w 10805"/>
              <a:gd name="T35" fmla="*/ 3335 h 6149"/>
              <a:gd name="T36" fmla="*/ 2653 w 10805"/>
              <a:gd name="T37" fmla="*/ 4270 h 6149"/>
              <a:gd name="T38" fmla="*/ 2571 w 10805"/>
              <a:gd name="T39" fmla="*/ 3969 h 6149"/>
              <a:gd name="T40" fmla="*/ 2571 w 10805"/>
              <a:gd name="T41" fmla="*/ 3969 h 6149"/>
              <a:gd name="T42" fmla="*/ 649 w 10805"/>
              <a:gd name="T43" fmla="*/ 5223 h 6149"/>
              <a:gd name="T44" fmla="*/ 1584 w 10805"/>
              <a:gd name="T45" fmla="*/ 4726 h 6149"/>
              <a:gd name="T46" fmla="*/ 950 w 10805"/>
              <a:gd name="T47" fmla="*/ 4809 h 6149"/>
              <a:gd name="T48" fmla="*/ 2156 w 10805"/>
              <a:gd name="T49" fmla="*/ 4507 h 6149"/>
              <a:gd name="T50" fmla="*/ 2653 w 10805"/>
              <a:gd name="T51" fmla="*/ 5442 h 6149"/>
              <a:gd name="T52" fmla="*/ 2571 w 10805"/>
              <a:gd name="T53" fmla="*/ 5141 h 6149"/>
              <a:gd name="T54" fmla="*/ 2571 w 10805"/>
              <a:gd name="T55" fmla="*/ 5141 h 6149"/>
              <a:gd name="T56" fmla="*/ 8826 w 10805"/>
              <a:gd name="T57" fmla="*/ 3554 h 6149"/>
              <a:gd name="T58" fmla="*/ 7891 w 10805"/>
              <a:gd name="T59" fmla="*/ 4051 h 6149"/>
              <a:gd name="T60" fmla="*/ 8525 w 10805"/>
              <a:gd name="T61" fmla="*/ 3969 h 6149"/>
              <a:gd name="T62" fmla="*/ 9896 w 10805"/>
              <a:gd name="T63" fmla="*/ 4270 h 6149"/>
              <a:gd name="T64" fmla="*/ 9399 w 10805"/>
              <a:gd name="T65" fmla="*/ 3335 h 6149"/>
              <a:gd name="T66" fmla="*/ 9481 w 10805"/>
              <a:gd name="T67" fmla="*/ 3636 h 6149"/>
              <a:gd name="T68" fmla="*/ 9481 w 10805"/>
              <a:gd name="T69" fmla="*/ 3636 h 6149"/>
              <a:gd name="T70" fmla="*/ 8826 w 10805"/>
              <a:gd name="T71" fmla="*/ 4726 h 6149"/>
              <a:gd name="T72" fmla="*/ 7891 w 10805"/>
              <a:gd name="T73" fmla="*/ 5224 h 6149"/>
              <a:gd name="T74" fmla="*/ 8525 w 10805"/>
              <a:gd name="T75" fmla="*/ 5141 h 6149"/>
              <a:gd name="T76" fmla="*/ 9896 w 10805"/>
              <a:gd name="T77" fmla="*/ 5442 h 6149"/>
              <a:gd name="T78" fmla="*/ 9399 w 10805"/>
              <a:gd name="T79" fmla="*/ 4507 h 6149"/>
              <a:gd name="T80" fmla="*/ 9481 w 10805"/>
              <a:gd name="T81" fmla="*/ 4809 h 6149"/>
              <a:gd name="T82" fmla="*/ 9481 w 10805"/>
              <a:gd name="T83" fmla="*/ 4809 h 6149"/>
              <a:gd name="T84" fmla="*/ 4131 w 10805"/>
              <a:gd name="T85" fmla="*/ 3230 h 6149"/>
              <a:gd name="T86" fmla="*/ 5066 w 10805"/>
              <a:gd name="T87" fmla="*/ 2732 h 6149"/>
              <a:gd name="T88" fmla="*/ 4432 w 10805"/>
              <a:gd name="T89" fmla="*/ 2815 h 6149"/>
              <a:gd name="T90" fmla="*/ 5639 w 10805"/>
              <a:gd name="T91" fmla="*/ 2514 h 6149"/>
              <a:gd name="T92" fmla="*/ 6136 w 10805"/>
              <a:gd name="T93" fmla="*/ 3449 h 6149"/>
              <a:gd name="T94" fmla="*/ 6054 w 10805"/>
              <a:gd name="T95" fmla="*/ 3147 h 6149"/>
              <a:gd name="T96" fmla="*/ 6054 w 10805"/>
              <a:gd name="T97" fmla="*/ 3147 h 6149"/>
              <a:gd name="T98" fmla="*/ 4131 w 10805"/>
              <a:gd name="T99" fmla="*/ 4342 h 6149"/>
              <a:gd name="T100" fmla="*/ 5066 w 10805"/>
              <a:gd name="T101" fmla="*/ 3845 h 6149"/>
              <a:gd name="T102" fmla="*/ 4432 w 10805"/>
              <a:gd name="T103" fmla="*/ 3927 h 6149"/>
              <a:gd name="T104" fmla="*/ 5639 w 10805"/>
              <a:gd name="T105" fmla="*/ 3626 h 6149"/>
              <a:gd name="T106" fmla="*/ 6136 w 10805"/>
              <a:gd name="T107" fmla="*/ 4561 h 6149"/>
              <a:gd name="T108" fmla="*/ 6054 w 10805"/>
              <a:gd name="T109" fmla="*/ 4260 h 6149"/>
              <a:gd name="T110" fmla="*/ 6054 w 10805"/>
              <a:gd name="T111" fmla="*/ 4260 h 6149"/>
              <a:gd name="T112" fmla="*/ 4131 w 10805"/>
              <a:gd name="T113" fmla="*/ 5420 h 6149"/>
              <a:gd name="T114" fmla="*/ 5066 w 10805"/>
              <a:gd name="T115" fmla="*/ 4922 h 6149"/>
              <a:gd name="T116" fmla="*/ 4432 w 10805"/>
              <a:gd name="T117" fmla="*/ 5005 h 6149"/>
              <a:gd name="T118" fmla="*/ 5639 w 10805"/>
              <a:gd name="T119" fmla="*/ 4704 h 6149"/>
              <a:gd name="T120" fmla="*/ 6136 w 10805"/>
              <a:gd name="T121" fmla="*/ 5639 h 6149"/>
              <a:gd name="T122" fmla="*/ 6054 w 10805"/>
              <a:gd name="T123" fmla="*/ 5337 h 6149"/>
              <a:gd name="T124" fmla="*/ 6054 w 10805"/>
              <a:gd name="T125" fmla="*/ 5337 h 6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05" h="6149">
                <a:moveTo>
                  <a:pt x="10564" y="2634"/>
                </a:moveTo>
                <a:lnTo>
                  <a:pt x="7236" y="2634"/>
                </a:lnTo>
                <a:lnTo>
                  <a:pt x="7236" y="2202"/>
                </a:lnTo>
                <a:cubicBezTo>
                  <a:pt x="7236" y="2070"/>
                  <a:pt x="7127" y="1961"/>
                  <a:pt x="6995" y="1961"/>
                </a:cubicBezTo>
                <a:lnTo>
                  <a:pt x="5417" y="1961"/>
                </a:lnTo>
                <a:lnTo>
                  <a:pt x="6322" y="1056"/>
                </a:lnTo>
                <a:lnTo>
                  <a:pt x="5266" y="0"/>
                </a:lnTo>
                <a:lnTo>
                  <a:pt x="4211" y="1056"/>
                </a:lnTo>
                <a:lnTo>
                  <a:pt x="5116" y="1961"/>
                </a:lnTo>
                <a:lnTo>
                  <a:pt x="3540" y="1961"/>
                </a:lnTo>
                <a:cubicBezTo>
                  <a:pt x="3407" y="1961"/>
                  <a:pt x="3299" y="2070"/>
                  <a:pt x="3299" y="2202"/>
                </a:cubicBezTo>
                <a:lnTo>
                  <a:pt x="3299" y="2634"/>
                </a:lnTo>
                <a:lnTo>
                  <a:pt x="241" y="2634"/>
                </a:lnTo>
                <a:cubicBezTo>
                  <a:pt x="109" y="2634"/>
                  <a:pt x="0" y="2742"/>
                  <a:pt x="0" y="2875"/>
                </a:cubicBezTo>
                <a:lnTo>
                  <a:pt x="0" y="5907"/>
                </a:lnTo>
                <a:cubicBezTo>
                  <a:pt x="0" y="6040"/>
                  <a:pt x="109" y="6149"/>
                  <a:pt x="241" y="6149"/>
                </a:cubicBezTo>
                <a:lnTo>
                  <a:pt x="3359" y="6149"/>
                </a:lnTo>
                <a:cubicBezTo>
                  <a:pt x="3391" y="6149"/>
                  <a:pt x="3421" y="6142"/>
                  <a:pt x="3449" y="6131"/>
                </a:cubicBezTo>
                <a:cubicBezTo>
                  <a:pt x="3476" y="6142"/>
                  <a:pt x="3507" y="6149"/>
                  <a:pt x="3539" y="6149"/>
                </a:cubicBezTo>
                <a:lnTo>
                  <a:pt x="6993" y="6149"/>
                </a:lnTo>
                <a:cubicBezTo>
                  <a:pt x="7026" y="6149"/>
                  <a:pt x="7056" y="6142"/>
                  <a:pt x="7083" y="6131"/>
                </a:cubicBezTo>
                <a:cubicBezTo>
                  <a:pt x="7111" y="6142"/>
                  <a:pt x="7142" y="6149"/>
                  <a:pt x="7174" y="6149"/>
                </a:cubicBezTo>
                <a:lnTo>
                  <a:pt x="10561" y="6149"/>
                </a:lnTo>
                <a:cubicBezTo>
                  <a:pt x="10694" y="6149"/>
                  <a:pt x="10802" y="6040"/>
                  <a:pt x="10802" y="5907"/>
                </a:cubicBezTo>
                <a:lnTo>
                  <a:pt x="10802" y="2875"/>
                </a:lnTo>
                <a:cubicBezTo>
                  <a:pt x="10805" y="2742"/>
                  <a:pt x="10696" y="2634"/>
                  <a:pt x="10564" y="2634"/>
                </a:cubicBezTo>
                <a:close/>
                <a:moveTo>
                  <a:pt x="4759" y="1132"/>
                </a:moveTo>
                <a:lnTo>
                  <a:pt x="4759" y="861"/>
                </a:lnTo>
                <a:lnTo>
                  <a:pt x="5112" y="861"/>
                </a:lnTo>
                <a:lnTo>
                  <a:pt x="5112" y="538"/>
                </a:lnTo>
                <a:lnTo>
                  <a:pt x="5409" y="538"/>
                </a:lnTo>
                <a:lnTo>
                  <a:pt x="5409" y="861"/>
                </a:lnTo>
                <a:lnTo>
                  <a:pt x="5761" y="861"/>
                </a:lnTo>
                <a:lnTo>
                  <a:pt x="5761" y="1132"/>
                </a:lnTo>
                <a:lnTo>
                  <a:pt x="5408" y="1132"/>
                </a:lnTo>
                <a:lnTo>
                  <a:pt x="5408" y="1542"/>
                </a:lnTo>
                <a:lnTo>
                  <a:pt x="5112" y="1542"/>
                </a:lnTo>
                <a:lnTo>
                  <a:pt x="5112" y="1132"/>
                </a:lnTo>
                <a:lnTo>
                  <a:pt x="4759" y="1132"/>
                </a:lnTo>
                <a:close/>
                <a:moveTo>
                  <a:pt x="301" y="2936"/>
                </a:moveTo>
                <a:lnTo>
                  <a:pt x="3299" y="2936"/>
                </a:lnTo>
                <a:lnTo>
                  <a:pt x="3299" y="5847"/>
                </a:lnTo>
                <a:lnTo>
                  <a:pt x="301" y="5847"/>
                </a:lnTo>
                <a:lnTo>
                  <a:pt x="301" y="2936"/>
                </a:lnTo>
                <a:close/>
                <a:moveTo>
                  <a:pt x="3600" y="2875"/>
                </a:moveTo>
                <a:lnTo>
                  <a:pt x="3600" y="2262"/>
                </a:lnTo>
                <a:lnTo>
                  <a:pt x="6933" y="2262"/>
                </a:lnTo>
                <a:lnTo>
                  <a:pt x="6933" y="5846"/>
                </a:lnTo>
                <a:lnTo>
                  <a:pt x="3600" y="5846"/>
                </a:lnTo>
                <a:lnTo>
                  <a:pt x="3600" y="2875"/>
                </a:lnTo>
                <a:close/>
                <a:moveTo>
                  <a:pt x="10502" y="5847"/>
                </a:moveTo>
                <a:lnTo>
                  <a:pt x="7236" y="5847"/>
                </a:lnTo>
                <a:lnTo>
                  <a:pt x="7236" y="2936"/>
                </a:lnTo>
                <a:lnTo>
                  <a:pt x="10504" y="2936"/>
                </a:lnTo>
                <a:lnTo>
                  <a:pt x="10504" y="5847"/>
                </a:lnTo>
                <a:lnTo>
                  <a:pt x="10502" y="5847"/>
                </a:lnTo>
                <a:close/>
                <a:moveTo>
                  <a:pt x="1365" y="3335"/>
                </a:moveTo>
                <a:lnTo>
                  <a:pt x="867" y="3335"/>
                </a:lnTo>
                <a:cubicBezTo>
                  <a:pt x="746" y="3335"/>
                  <a:pt x="649" y="3434"/>
                  <a:pt x="649" y="3554"/>
                </a:cubicBezTo>
                <a:lnTo>
                  <a:pt x="649" y="4051"/>
                </a:lnTo>
                <a:cubicBezTo>
                  <a:pt x="649" y="4172"/>
                  <a:pt x="747" y="4270"/>
                  <a:pt x="867" y="4270"/>
                </a:cubicBezTo>
                <a:lnTo>
                  <a:pt x="1365" y="4270"/>
                </a:lnTo>
                <a:cubicBezTo>
                  <a:pt x="1486" y="4270"/>
                  <a:pt x="1584" y="4171"/>
                  <a:pt x="1584" y="4051"/>
                </a:cubicBezTo>
                <a:lnTo>
                  <a:pt x="1584" y="3554"/>
                </a:lnTo>
                <a:cubicBezTo>
                  <a:pt x="1584" y="3432"/>
                  <a:pt x="1486" y="3335"/>
                  <a:pt x="1365" y="3335"/>
                </a:cubicBezTo>
                <a:close/>
                <a:moveTo>
                  <a:pt x="1282" y="3969"/>
                </a:moveTo>
                <a:lnTo>
                  <a:pt x="950" y="3969"/>
                </a:lnTo>
                <a:lnTo>
                  <a:pt x="950" y="3636"/>
                </a:lnTo>
                <a:lnTo>
                  <a:pt x="1282" y="3636"/>
                </a:lnTo>
                <a:lnTo>
                  <a:pt x="1282" y="3969"/>
                </a:lnTo>
                <a:close/>
                <a:moveTo>
                  <a:pt x="2653" y="3335"/>
                </a:moveTo>
                <a:lnTo>
                  <a:pt x="2156" y="3335"/>
                </a:lnTo>
                <a:cubicBezTo>
                  <a:pt x="2035" y="3335"/>
                  <a:pt x="1937" y="3434"/>
                  <a:pt x="1937" y="3554"/>
                </a:cubicBezTo>
                <a:lnTo>
                  <a:pt x="1937" y="4051"/>
                </a:lnTo>
                <a:cubicBezTo>
                  <a:pt x="1937" y="4172"/>
                  <a:pt x="2036" y="4270"/>
                  <a:pt x="2156" y="4270"/>
                </a:cubicBezTo>
                <a:lnTo>
                  <a:pt x="2653" y="4270"/>
                </a:lnTo>
                <a:cubicBezTo>
                  <a:pt x="2775" y="4270"/>
                  <a:pt x="2872" y="4171"/>
                  <a:pt x="2872" y="4051"/>
                </a:cubicBezTo>
                <a:lnTo>
                  <a:pt x="2872" y="3554"/>
                </a:lnTo>
                <a:cubicBezTo>
                  <a:pt x="2872" y="3432"/>
                  <a:pt x="2775" y="3335"/>
                  <a:pt x="2653" y="3335"/>
                </a:cubicBezTo>
                <a:close/>
                <a:moveTo>
                  <a:pt x="2571" y="3969"/>
                </a:moveTo>
                <a:lnTo>
                  <a:pt x="2238" y="3969"/>
                </a:lnTo>
                <a:lnTo>
                  <a:pt x="2238" y="3636"/>
                </a:lnTo>
                <a:lnTo>
                  <a:pt x="2571" y="3636"/>
                </a:lnTo>
                <a:lnTo>
                  <a:pt x="2571" y="3969"/>
                </a:lnTo>
                <a:close/>
                <a:moveTo>
                  <a:pt x="1365" y="4507"/>
                </a:moveTo>
                <a:lnTo>
                  <a:pt x="867" y="4507"/>
                </a:lnTo>
                <a:cubicBezTo>
                  <a:pt x="746" y="4507"/>
                  <a:pt x="649" y="4606"/>
                  <a:pt x="649" y="4726"/>
                </a:cubicBezTo>
                <a:lnTo>
                  <a:pt x="649" y="5223"/>
                </a:lnTo>
                <a:cubicBezTo>
                  <a:pt x="649" y="5345"/>
                  <a:pt x="747" y="5442"/>
                  <a:pt x="867" y="5442"/>
                </a:cubicBezTo>
                <a:lnTo>
                  <a:pt x="1365" y="5442"/>
                </a:lnTo>
                <a:cubicBezTo>
                  <a:pt x="1486" y="5442"/>
                  <a:pt x="1584" y="5343"/>
                  <a:pt x="1584" y="5223"/>
                </a:cubicBezTo>
                <a:lnTo>
                  <a:pt x="1584" y="4726"/>
                </a:lnTo>
                <a:cubicBezTo>
                  <a:pt x="1584" y="4605"/>
                  <a:pt x="1486" y="4507"/>
                  <a:pt x="1365" y="4507"/>
                </a:cubicBezTo>
                <a:close/>
                <a:moveTo>
                  <a:pt x="1282" y="5141"/>
                </a:moveTo>
                <a:lnTo>
                  <a:pt x="950" y="5141"/>
                </a:lnTo>
                <a:lnTo>
                  <a:pt x="950" y="4809"/>
                </a:lnTo>
                <a:lnTo>
                  <a:pt x="1282" y="4809"/>
                </a:lnTo>
                <a:lnTo>
                  <a:pt x="1282" y="5141"/>
                </a:lnTo>
                <a:close/>
                <a:moveTo>
                  <a:pt x="2653" y="4507"/>
                </a:moveTo>
                <a:lnTo>
                  <a:pt x="2156" y="4507"/>
                </a:lnTo>
                <a:cubicBezTo>
                  <a:pt x="2035" y="4507"/>
                  <a:pt x="1937" y="4606"/>
                  <a:pt x="1937" y="4726"/>
                </a:cubicBezTo>
                <a:lnTo>
                  <a:pt x="1937" y="5223"/>
                </a:lnTo>
                <a:cubicBezTo>
                  <a:pt x="1937" y="5345"/>
                  <a:pt x="2036" y="5442"/>
                  <a:pt x="2156" y="5442"/>
                </a:cubicBezTo>
                <a:lnTo>
                  <a:pt x="2653" y="5442"/>
                </a:lnTo>
                <a:cubicBezTo>
                  <a:pt x="2775" y="5442"/>
                  <a:pt x="2872" y="5343"/>
                  <a:pt x="2872" y="5223"/>
                </a:cubicBezTo>
                <a:lnTo>
                  <a:pt x="2872" y="4726"/>
                </a:lnTo>
                <a:cubicBezTo>
                  <a:pt x="2872" y="4605"/>
                  <a:pt x="2775" y="4507"/>
                  <a:pt x="2653" y="4507"/>
                </a:cubicBezTo>
                <a:close/>
                <a:moveTo>
                  <a:pt x="2571" y="5141"/>
                </a:moveTo>
                <a:lnTo>
                  <a:pt x="2238" y="5141"/>
                </a:lnTo>
                <a:lnTo>
                  <a:pt x="2238" y="4809"/>
                </a:lnTo>
                <a:lnTo>
                  <a:pt x="2571" y="4809"/>
                </a:lnTo>
                <a:lnTo>
                  <a:pt x="2571" y="5141"/>
                </a:lnTo>
                <a:close/>
                <a:moveTo>
                  <a:pt x="8110" y="4270"/>
                </a:moveTo>
                <a:lnTo>
                  <a:pt x="8607" y="4270"/>
                </a:lnTo>
                <a:cubicBezTo>
                  <a:pt x="8729" y="4270"/>
                  <a:pt x="8826" y="4171"/>
                  <a:pt x="8826" y="4051"/>
                </a:cubicBezTo>
                <a:lnTo>
                  <a:pt x="8826" y="3554"/>
                </a:lnTo>
                <a:cubicBezTo>
                  <a:pt x="8826" y="3432"/>
                  <a:pt x="8727" y="3335"/>
                  <a:pt x="8607" y="3335"/>
                </a:cubicBezTo>
                <a:lnTo>
                  <a:pt x="8110" y="3335"/>
                </a:lnTo>
                <a:cubicBezTo>
                  <a:pt x="7989" y="3335"/>
                  <a:pt x="7891" y="3433"/>
                  <a:pt x="7891" y="3554"/>
                </a:cubicBezTo>
                <a:lnTo>
                  <a:pt x="7891" y="4051"/>
                </a:lnTo>
                <a:cubicBezTo>
                  <a:pt x="7891" y="4172"/>
                  <a:pt x="7989" y="4270"/>
                  <a:pt x="8110" y="4270"/>
                </a:cubicBezTo>
                <a:close/>
                <a:moveTo>
                  <a:pt x="8192" y="3636"/>
                </a:moveTo>
                <a:lnTo>
                  <a:pt x="8525" y="3636"/>
                </a:lnTo>
                <a:lnTo>
                  <a:pt x="8525" y="3969"/>
                </a:lnTo>
                <a:lnTo>
                  <a:pt x="8192" y="3969"/>
                </a:lnTo>
                <a:lnTo>
                  <a:pt x="8192" y="3636"/>
                </a:lnTo>
                <a:close/>
                <a:moveTo>
                  <a:pt x="9399" y="4270"/>
                </a:moveTo>
                <a:lnTo>
                  <a:pt x="9896" y="4270"/>
                </a:lnTo>
                <a:cubicBezTo>
                  <a:pt x="10017" y="4270"/>
                  <a:pt x="10115" y="4171"/>
                  <a:pt x="10115" y="4051"/>
                </a:cubicBezTo>
                <a:lnTo>
                  <a:pt x="10115" y="3554"/>
                </a:lnTo>
                <a:cubicBezTo>
                  <a:pt x="10115" y="3432"/>
                  <a:pt x="10016" y="3335"/>
                  <a:pt x="9896" y="3335"/>
                </a:cubicBezTo>
                <a:lnTo>
                  <a:pt x="9399" y="3335"/>
                </a:lnTo>
                <a:cubicBezTo>
                  <a:pt x="9277" y="3335"/>
                  <a:pt x="9180" y="3433"/>
                  <a:pt x="9180" y="3554"/>
                </a:cubicBezTo>
                <a:lnTo>
                  <a:pt x="9180" y="4051"/>
                </a:lnTo>
                <a:cubicBezTo>
                  <a:pt x="9180" y="4172"/>
                  <a:pt x="9277" y="4270"/>
                  <a:pt x="9399" y="4270"/>
                </a:cubicBezTo>
                <a:close/>
                <a:moveTo>
                  <a:pt x="9481" y="3636"/>
                </a:moveTo>
                <a:lnTo>
                  <a:pt x="9814" y="3636"/>
                </a:lnTo>
                <a:lnTo>
                  <a:pt x="9814" y="3969"/>
                </a:lnTo>
                <a:lnTo>
                  <a:pt x="9481" y="3969"/>
                </a:lnTo>
                <a:lnTo>
                  <a:pt x="9481" y="3636"/>
                </a:lnTo>
                <a:close/>
                <a:moveTo>
                  <a:pt x="8110" y="5442"/>
                </a:moveTo>
                <a:lnTo>
                  <a:pt x="8607" y="5442"/>
                </a:lnTo>
                <a:cubicBezTo>
                  <a:pt x="8729" y="5442"/>
                  <a:pt x="8826" y="5344"/>
                  <a:pt x="8826" y="5224"/>
                </a:cubicBezTo>
                <a:lnTo>
                  <a:pt x="8826" y="4726"/>
                </a:lnTo>
                <a:cubicBezTo>
                  <a:pt x="8826" y="4605"/>
                  <a:pt x="8727" y="4507"/>
                  <a:pt x="8607" y="4507"/>
                </a:cubicBezTo>
                <a:lnTo>
                  <a:pt x="8110" y="4507"/>
                </a:lnTo>
                <a:cubicBezTo>
                  <a:pt x="7989" y="4507"/>
                  <a:pt x="7891" y="4606"/>
                  <a:pt x="7891" y="4726"/>
                </a:cubicBezTo>
                <a:lnTo>
                  <a:pt x="7891" y="5224"/>
                </a:lnTo>
                <a:cubicBezTo>
                  <a:pt x="7891" y="5345"/>
                  <a:pt x="7989" y="5442"/>
                  <a:pt x="8110" y="5442"/>
                </a:cubicBezTo>
                <a:close/>
                <a:moveTo>
                  <a:pt x="8192" y="4809"/>
                </a:moveTo>
                <a:lnTo>
                  <a:pt x="8525" y="4809"/>
                </a:lnTo>
                <a:lnTo>
                  <a:pt x="8525" y="5141"/>
                </a:lnTo>
                <a:lnTo>
                  <a:pt x="8192" y="5141"/>
                </a:lnTo>
                <a:lnTo>
                  <a:pt x="8192" y="4809"/>
                </a:lnTo>
                <a:close/>
                <a:moveTo>
                  <a:pt x="9399" y="5442"/>
                </a:moveTo>
                <a:lnTo>
                  <a:pt x="9896" y="5442"/>
                </a:lnTo>
                <a:cubicBezTo>
                  <a:pt x="10017" y="5442"/>
                  <a:pt x="10115" y="5344"/>
                  <a:pt x="10115" y="5224"/>
                </a:cubicBezTo>
                <a:lnTo>
                  <a:pt x="10115" y="4726"/>
                </a:lnTo>
                <a:cubicBezTo>
                  <a:pt x="10115" y="4605"/>
                  <a:pt x="10016" y="4507"/>
                  <a:pt x="9896" y="4507"/>
                </a:cubicBezTo>
                <a:lnTo>
                  <a:pt x="9399" y="4507"/>
                </a:lnTo>
                <a:cubicBezTo>
                  <a:pt x="9277" y="4507"/>
                  <a:pt x="9180" y="4606"/>
                  <a:pt x="9180" y="4726"/>
                </a:cubicBezTo>
                <a:lnTo>
                  <a:pt x="9180" y="5224"/>
                </a:lnTo>
                <a:cubicBezTo>
                  <a:pt x="9180" y="5345"/>
                  <a:pt x="9277" y="5442"/>
                  <a:pt x="9399" y="5442"/>
                </a:cubicBezTo>
                <a:close/>
                <a:moveTo>
                  <a:pt x="9481" y="4809"/>
                </a:moveTo>
                <a:lnTo>
                  <a:pt x="9814" y="4809"/>
                </a:lnTo>
                <a:lnTo>
                  <a:pt x="9814" y="5141"/>
                </a:lnTo>
                <a:lnTo>
                  <a:pt x="9481" y="5141"/>
                </a:lnTo>
                <a:lnTo>
                  <a:pt x="9481" y="4809"/>
                </a:lnTo>
                <a:close/>
                <a:moveTo>
                  <a:pt x="4847" y="2514"/>
                </a:moveTo>
                <a:lnTo>
                  <a:pt x="4350" y="2514"/>
                </a:lnTo>
                <a:cubicBezTo>
                  <a:pt x="4229" y="2514"/>
                  <a:pt x="4131" y="2612"/>
                  <a:pt x="4131" y="2732"/>
                </a:cubicBezTo>
                <a:lnTo>
                  <a:pt x="4131" y="3230"/>
                </a:lnTo>
                <a:cubicBezTo>
                  <a:pt x="4131" y="3351"/>
                  <a:pt x="4230" y="3449"/>
                  <a:pt x="4350" y="3449"/>
                </a:cubicBezTo>
                <a:lnTo>
                  <a:pt x="4847" y="3449"/>
                </a:lnTo>
                <a:cubicBezTo>
                  <a:pt x="4969" y="3449"/>
                  <a:pt x="5066" y="3350"/>
                  <a:pt x="5066" y="3230"/>
                </a:cubicBezTo>
                <a:lnTo>
                  <a:pt x="5066" y="2732"/>
                </a:lnTo>
                <a:cubicBezTo>
                  <a:pt x="5066" y="2611"/>
                  <a:pt x="4969" y="2514"/>
                  <a:pt x="4847" y="2514"/>
                </a:cubicBezTo>
                <a:close/>
                <a:moveTo>
                  <a:pt x="4765" y="3147"/>
                </a:moveTo>
                <a:lnTo>
                  <a:pt x="4432" y="3147"/>
                </a:lnTo>
                <a:lnTo>
                  <a:pt x="4432" y="2815"/>
                </a:lnTo>
                <a:lnTo>
                  <a:pt x="4765" y="2815"/>
                </a:lnTo>
                <a:lnTo>
                  <a:pt x="4765" y="3147"/>
                </a:lnTo>
                <a:close/>
                <a:moveTo>
                  <a:pt x="6136" y="2514"/>
                </a:moveTo>
                <a:lnTo>
                  <a:pt x="5639" y="2514"/>
                </a:lnTo>
                <a:cubicBezTo>
                  <a:pt x="5517" y="2514"/>
                  <a:pt x="5420" y="2612"/>
                  <a:pt x="5420" y="2732"/>
                </a:cubicBezTo>
                <a:lnTo>
                  <a:pt x="5420" y="3230"/>
                </a:lnTo>
                <a:cubicBezTo>
                  <a:pt x="5420" y="3351"/>
                  <a:pt x="5519" y="3449"/>
                  <a:pt x="5639" y="3449"/>
                </a:cubicBezTo>
                <a:lnTo>
                  <a:pt x="6136" y="3449"/>
                </a:lnTo>
                <a:cubicBezTo>
                  <a:pt x="6257" y="3449"/>
                  <a:pt x="6355" y="3350"/>
                  <a:pt x="6355" y="3230"/>
                </a:cubicBezTo>
                <a:lnTo>
                  <a:pt x="6355" y="2732"/>
                </a:lnTo>
                <a:cubicBezTo>
                  <a:pt x="6356" y="2611"/>
                  <a:pt x="6257" y="2514"/>
                  <a:pt x="6136" y="2514"/>
                </a:cubicBezTo>
                <a:close/>
                <a:moveTo>
                  <a:pt x="6054" y="3147"/>
                </a:moveTo>
                <a:lnTo>
                  <a:pt x="5721" y="3147"/>
                </a:lnTo>
                <a:lnTo>
                  <a:pt x="5721" y="2815"/>
                </a:lnTo>
                <a:lnTo>
                  <a:pt x="6054" y="2815"/>
                </a:lnTo>
                <a:lnTo>
                  <a:pt x="6054" y="3147"/>
                </a:lnTo>
                <a:close/>
                <a:moveTo>
                  <a:pt x="4847" y="3626"/>
                </a:moveTo>
                <a:lnTo>
                  <a:pt x="4350" y="3626"/>
                </a:lnTo>
                <a:cubicBezTo>
                  <a:pt x="4229" y="3626"/>
                  <a:pt x="4131" y="3725"/>
                  <a:pt x="4131" y="3845"/>
                </a:cubicBezTo>
                <a:lnTo>
                  <a:pt x="4131" y="4342"/>
                </a:lnTo>
                <a:cubicBezTo>
                  <a:pt x="4131" y="4464"/>
                  <a:pt x="4230" y="4561"/>
                  <a:pt x="4350" y="4561"/>
                </a:cubicBezTo>
                <a:lnTo>
                  <a:pt x="4847" y="4561"/>
                </a:lnTo>
                <a:cubicBezTo>
                  <a:pt x="4969" y="4561"/>
                  <a:pt x="5066" y="4462"/>
                  <a:pt x="5066" y="4342"/>
                </a:cubicBezTo>
                <a:lnTo>
                  <a:pt x="5066" y="3845"/>
                </a:lnTo>
                <a:cubicBezTo>
                  <a:pt x="5066" y="3723"/>
                  <a:pt x="4969" y="3626"/>
                  <a:pt x="4847" y="3626"/>
                </a:cubicBezTo>
                <a:close/>
                <a:moveTo>
                  <a:pt x="4765" y="4260"/>
                </a:moveTo>
                <a:lnTo>
                  <a:pt x="4432" y="4260"/>
                </a:lnTo>
                <a:lnTo>
                  <a:pt x="4432" y="3927"/>
                </a:lnTo>
                <a:lnTo>
                  <a:pt x="4765" y="3927"/>
                </a:lnTo>
                <a:lnTo>
                  <a:pt x="4765" y="4260"/>
                </a:lnTo>
                <a:close/>
                <a:moveTo>
                  <a:pt x="6136" y="3626"/>
                </a:moveTo>
                <a:lnTo>
                  <a:pt x="5639" y="3626"/>
                </a:lnTo>
                <a:cubicBezTo>
                  <a:pt x="5517" y="3626"/>
                  <a:pt x="5420" y="3725"/>
                  <a:pt x="5420" y="3845"/>
                </a:cubicBezTo>
                <a:lnTo>
                  <a:pt x="5420" y="4342"/>
                </a:lnTo>
                <a:cubicBezTo>
                  <a:pt x="5420" y="4464"/>
                  <a:pt x="5519" y="4561"/>
                  <a:pt x="5639" y="4561"/>
                </a:cubicBezTo>
                <a:lnTo>
                  <a:pt x="6136" y="4561"/>
                </a:lnTo>
                <a:cubicBezTo>
                  <a:pt x="6257" y="4561"/>
                  <a:pt x="6355" y="4462"/>
                  <a:pt x="6355" y="4342"/>
                </a:cubicBezTo>
                <a:lnTo>
                  <a:pt x="6355" y="3845"/>
                </a:lnTo>
                <a:cubicBezTo>
                  <a:pt x="6356" y="3723"/>
                  <a:pt x="6257" y="3626"/>
                  <a:pt x="6136" y="3626"/>
                </a:cubicBezTo>
                <a:close/>
                <a:moveTo>
                  <a:pt x="6054" y="4260"/>
                </a:moveTo>
                <a:lnTo>
                  <a:pt x="5721" y="4260"/>
                </a:lnTo>
                <a:lnTo>
                  <a:pt x="5721" y="3927"/>
                </a:lnTo>
                <a:lnTo>
                  <a:pt x="6054" y="3927"/>
                </a:lnTo>
                <a:lnTo>
                  <a:pt x="6054" y="4260"/>
                </a:lnTo>
                <a:close/>
                <a:moveTo>
                  <a:pt x="4847" y="4704"/>
                </a:moveTo>
                <a:lnTo>
                  <a:pt x="4350" y="4704"/>
                </a:lnTo>
                <a:cubicBezTo>
                  <a:pt x="4229" y="4704"/>
                  <a:pt x="4131" y="4802"/>
                  <a:pt x="4131" y="4922"/>
                </a:cubicBezTo>
                <a:lnTo>
                  <a:pt x="4131" y="5420"/>
                </a:lnTo>
                <a:cubicBezTo>
                  <a:pt x="4131" y="5541"/>
                  <a:pt x="4230" y="5639"/>
                  <a:pt x="4350" y="5639"/>
                </a:cubicBezTo>
                <a:lnTo>
                  <a:pt x="4847" y="5639"/>
                </a:lnTo>
                <a:cubicBezTo>
                  <a:pt x="4969" y="5639"/>
                  <a:pt x="5066" y="5540"/>
                  <a:pt x="5066" y="5420"/>
                </a:cubicBezTo>
                <a:lnTo>
                  <a:pt x="5066" y="4922"/>
                </a:lnTo>
                <a:cubicBezTo>
                  <a:pt x="5066" y="4801"/>
                  <a:pt x="4969" y="4704"/>
                  <a:pt x="4847" y="4704"/>
                </a:cubicBezTo>
                <a:close/>
                <a:moveTo>
                  <a:pt x="4765" y="5337"/>
                </a:moveTo>
                <a:lnTo>
                  <a:pt x="4432" y="5337"/>
                </a:lnTo>
                <a:lnTo>
                  <a:pt x="4432" y="5005"/>
                </a:lnTo>
                <a:lnTo>
                  <a:pt x="4765" y="5005"/>
                </a:lnTo>
                <a:lnTo>
                  <a:pt x="4765" y="5337"/>
                </a:lnTo>
                <a:close/>
                <a:moveTo>
                  <a:pt x="6136" y="4704"/>
                </a:moveTo>
                <a:lnTo>
                  <a:pt x="5639" y="4704"/>
                </a:lnTo>
                <a:cubicBezTo>
                  <a:pt x="5517" y="4704"/>
                  <a:pt x="5420" y="4802"/>
                  <a:pt x="5420" y="4922"/>
                </a:cubicBezTo>
                <a:lnTo>
                  <a:pt x="5420" y="5420"/>
                </a:lnTo>
                <a:cubicBezTo>
                  <a:pt x="5420" y="5541"/>
                  <a:pt x="5519" y="5639"/>
                  <a:pt x="5639" y="5639"/>
                </a:cubicBezTo>
                <a:lnTo>
                  <a:pt x="6136" y="5639"/>
                </a:lnTo>
                <a:cubicBezTo>
                  <a:pt x="6257" y="5639"/>
                  <a:pt x="6355" y="5540"/>
                  <a:pt x="6355" y="5420"/>
                </a:cubicBezTo>
                <a:lnTo>
                  <a:pt x="6355" y="4922"/>
                </a:lnTo>
                <a:cubicBezTo>
                  <a:pt x="6356" y="4801"/>
                  <a:pt x="6257" y="4704"/>
                  <a:pt x="6136" y="4704"/>
                </a:cubicBezTo>
                <a:close/>
                <a:moveTo>
                  <a:pt x="6054" y="5337"/>
                </a:moveTo>
                <a:lnTo>
                  <a:pt x="5721" y="5337"/>
                </a:lnTo>
                <a:lnTo>
                  <a:pt x="5721" y="5005"/>
                </a:lnTo>
                <a:lnTo>
                  <a:pt x="6054" y="5005"/>
                </a:lnTo>
                <a:lnTo>
                  <a:pt x="6054" y="5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7485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D3F012A5-74E0-D25E-17B6-E3C50CD5B2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9839"/>
            <a:ext cx="12192000" cy="561229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3B0F121-9148-6A18-0C67-C9CF36574910}"/>
              </a:ext>
            </a:extLst>
          </p:cNvPr>
          <p:cNvSpPr/>
          <p:nvPr/>
        </p:nvSpPr>
        <p:spPr>
          <a:xfrm flipH="1">
            <a:off x="0" y="1"/>
            <a:ext cx="12192000" cy="6299199"/>
          </a:xfrm>
          <a:prstGeom prst="rect">
            <a:avLst/>
          </a:prstGeom>
          <a:gradFill flip="none" rotWithShape="1">
            <a:gsLst>
              <a:gs pos="16000">
                <a:schemeClr val="accent1">
                  <a:alpha val="87000"/>
                </a:schemeClr>
              </a:gs>
              <a:gs pos="100000">
                <a:schemeClr val="accent2">
                  <a:alpha val="4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3835519B-A114-CC1C-C96F-DA7604F75655}"/>
              </a:ext>
            </a:extLst>
          </p:cNvPr>
          <p:cNvSpPr/>
          <p:nvPr/>
        </p:nvSpPr>
        <p:spPr>
          <a:xfrm>
            <a:off x="521829" y="2564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B2A793ED-E423-2A9E-D13C-9D39E07054FD}"/>
              </a:ext>
            </a:extLst>
          </p:cNvPr>
          <p:cNvSpPr/>
          <p:nvPr/>
        </p:nvSpPr>
        <p:spPr>
          <a:xfrm>
            <a:off x="607554" y="4088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E8CD6E1-132F-5ADF-331D-27BA5FA45A67}"/>
              </a:ext>
            </a:extLst>
          </p:cNvPr>
          <p:cNvSpPr txBox="1"/>
          <p:nvPr/>
        </p:nvSpPr>
        <p:spPr>
          <a:xfrm>
            <a:off x="1112379" y="35751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5F5562A-BB8F-C9EA-755A-C311A3B5FC5D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graphicFrame>
        <p:nvGraphicFramePr>
          <p:cNvPr id="15" name="表格 15">
            <a:extLst>
              <a:ext uri="{FF2B5EF4-FFF2-40B4-BE49-F238E27FC236}">
                <a16:creationId xmlns:a16="http://schemas.microsoft.com/office/drawing/2014/main" id="{89970F6C-FAA4-564B-878F-A4A447B8D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74023"/>
              </p:ext>
            </p:extLst>
          </p:nvPr>
        </p:nvGraphicFramePr>
        <p:xfrm>
          <a:off x="482600" y="1629878"/>
          <a:ext cx="11214102" cy="1752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8250">
                  <a:extLst>
                    <a:ext uri="{9D8B030D-6E8A-4147-A177-3AD203B41FA5}">
                      <a16:colId xmlns:a16="http://schemas.microsoft.com/office/drawing/2014/main" val="183103405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417511781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336843641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32221692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3361005010"/>
                    </a:ext>
                  </a:extLst>
                </a:gridCol>
              </a:tblGrid>
              <a:tr h="262891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单店营收</a:t>
                      </a:r>
                      <a:endParaRPr lang="en-US" altLang="zh-CN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（亿元）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单店面积</a:t>
                      </a:r>
                      <a:endParaRPr lang="en-US" altLang="zh-CN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（平米）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爬坡期</a:t>
                      </a:r>
                      <a:endParaRPr lang="en-US" altLang="zh-CN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（年）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坪效</a:t>
                      </a:r>
                      <a:endParaRPr lang="en-US" altLang="zh-CN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（万元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平米）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322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品牌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4.55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12000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2-3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6.33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532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品牌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3.23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23000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3-4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4.32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659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品牌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5.61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45100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3-5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1.52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3697472"/>
                  </a:ext>
                </a:extLst>
              </a:tr>
            </a:tbl>
          </a:graphicData>
        </a:graphic>
      </p:graphicFrame>
      <p:sp>
        <p:nvSpPr>
          <p:cNvPr id="41" name="文本框 40">
            <a:extLst>
              <a:ext uri="{FF2B5EF4-FFF2-40B4-BE49-F238E27FC236}">
                <a16:creationId xmlns:a16="http://schemas.microsoft.com/office/drawing/2014/main" id="{4A8E5D0C-1935-6DEA-2D87-ED2AE927826D}"/>
              </a:ext>
            </a:extLst>
          </p:cNvPr>
          <p:cNvSpPr txBox="1"/>
          <p:nvPr/>
        </p:nvSpPr>
        <p:spPr>
          <a:xfrm>
            <a:off x="521829" y="4436419"/>
            <a:ext cx="5450346" cy="139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推动求美消费爆发。渗透率不足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</a:rPr>
              <a:t>4%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的医美赛道有望在求美趋势驱动与产品升级助推下强势成长，上游竞争在牌照与资质基础上把握产品与渠道结合，下游机构以运营效率助力扩张，比拼服务塑造品牌。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AB7AE0D-4FD7-3234-A782-10A4D1FF2786}"/>
              </a:ext>
            </a:extLst>
          </p:cNvPr>
          <p:cNvSpPr txBox="1"/>
          <p:nvPr/>
        </p:nvSpPr>
        <p:spPr>
          <a:xfrm>
            <a:off x="6219825" y="4436419"/>
            <a:ext cx="5450346" cy="139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推动求美消费爆发。渗透率不足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n-ea"/>
              </a:rPr>
              <a:t>4%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的医美赛道有望在求美趋势驱动与产品升级助推下强势成长，上游竞争在牌照与资质基础上把握产品与渠道结合，下游机构以运营效率助力扩张，比拼服务塑造品牌。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1ECC6BA-FD1B-90FB-DC87-71D10BABC708}"/>
              </a:ext>
            </a:extLst>
          </p:cNvPr>
          <p:cNvSpPr txBox="1"/>
          <p:nvPr/>
        </p:nvSpPr>
        <p:spPr>
          <a:xfrm>
            <a:off x="521829" y="389427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69DCE78-3071-3DE8-DA31-8DDC389C253B}"/>
              </a:ext>
            </a:extLst>
          </p:cNvPr>
          <p:cNvSpPr txBox="1"/>
          <p:nvPr/>
        </p:nvSpPr>
        <p:spPr>
          <a:xfrm>
            <a:off x="6219825" y="389427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02B60B23-551C-10BB-6E7D-AD4698BF6690}"/>
              </a:ext>
            </a:extLst>
          </p:cNvPr>
          <p:cNvCxnSpPr/>
          <p:nvPr/>
        </p:nvCxnSpPr>
        <p:spPr>
          <a:xfrm>
            <a:off x="607554" y="6014126"/>
            <a:ext cx="26118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8A02D140-5D40-8988-9526-F76ABF4C779D}"/>
              </a:ext>
            </a:extLst>
          </p:cNvPr>
          <p:cNvCxnSpPr/>
          <p:nvPr/>
        </p:nvCxnSpPr>
        <p:spPr>
          <a:xfrm>
            <a:off x="6333102" y="6014126"/>
            <a:ext cx="26118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393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CE9C89B-54B4-971D-B53E-455DD95044C3}"/>
              </a:ext>
            </a:extLst>
          </p:cNvPr>
          <p:cNvGrpSpPr/>
          <p:nvPr/>
        </p:nvGrpSpPr>
        <p:grpSpPr>
          <a:xfrm>
            <a:off x="0" y="1547811"/>
            <a:ext cx="12192000" cy="3743325"/>
            <a:chOff x="0" y="0"/>
            <a:chExt cx="12192000" cy="374332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9D42CEA-86F3-B233-8649-5CCD8BBE1A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3743325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3B0F121-9148-6A18-0C67-C9CF36574910}"/>
                </a:ext>
              </a:extLst>
            </p:cNvPr>
            <p:cNvSpPr/>
            <p:nvPr/>
          </p:nvSpPr>
          <p:spPr>
            <a:xfrm flipH="1">
              <a:off x="0" y="1"/>
              <a:ext cx="12192000" cy="3743324"/>
            </a:xfrm>
            <a:prstGeom prst="rect">
              <a:avLst/>
            </a:prstGeom>
            <a:gradFill flip="none" rotWithShape="1">
              <a:gsLst>
                <a:gs pos="47000">
                  <a:schemeClr val="accent1">
                    <a:alpha val="92000"/>
                  </a:schemeClr>
                </a:gs>
                <a:gs pos="100000">
                  <a:schemeClr val="accent2">
                    <a:alpha val="45000"/>
                  </a:schemeClr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B941BF-530D-75CC-EE98-5FF413A1E3EA}"/>
              </a:ext>
            </a:extLst>
          </p:cNvPr>
          <p:cNvSpPr txBox="1"/>
          <p:nvPr/>
        </p:nvSpPr>
        <p:spPr>
          <a:xfrm>
            <a:off x="890587" y="2893607"/>
            <a:ext cx="615791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健康管理</a:t>
            </a:r>
            <a:endParaRPr lang="zh-CN" altLang="en-US" sz="8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31B87F-3414-A201-AD1E-993074996B4F}"/>
              </a:ext>
            </a:extLst>
          </p:cNvPr>
          <p:cNvSpPr txBox="1"/>
          <p:nvPr/>
        </p:nvSpPr>
        <p:spPr>
          <a:xfrm>
            <a:off x="7654529" y="759678"/>
            <a:ext cx="4143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</a:rPr>
              <a:t>PART FOUR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95CDB6-D975-7677-BA9A-95E35017C7CD}"/>
              </a:ext>
            </a:extLst>
          </p:cNvPr>
          <p:cNvSpPr txBox="1"/>
          <p:nvPr/>
        </p:nvSpPr>
        <p:spPr>
          <a:xfrm>
            <a:off x="1023937" y="2419145"/>
            <a:ext cx="35337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Health Care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296B14-BBAB-D706-05CD-D3B0C00076E7}"/>
              </a:ext>
            </a:extLst>
          </p:cNvPr>
          <p:cNvSpPr txBox="1"/>
          <p:nvPr/>
        </p:nvSpPr>
        <p:spPr>
          <a:xfrm>
            <a:off x="7489034" y="1851645"/>
            <a:ext cx="4474366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9900" i="1" dirty="0">
                <a:ln>
                  <a:solidFill>
                    <a:schemeClr val="bg1"/>
                  </a:solidFill>
                </a:ln>
                <a:noFill/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zh-CN" altLang="en-US" sz="19900" i="1" dirty="0">
              <a:ln>
                <a:solidFill>
                  <a:schemeClr val="bg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686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BDE14162-97E7-8DDB-6D50-E38E801B5550}"/>
              </a:ext>
            </a:extLst>
          </p:cNvPr>
          <p:cNvSpPr/>
          <p:nvPr/>
        </p:nvSpPr>
        <p:spPr>
          <a:xfrm>
            <a:off x="521829" y="2564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2553A64B-3D72-F910-F66C-43AB0919CD2A}"/>
              </a:ext>
            </a:extLst>
          </p:cNvPr>
          <p:cNvSpPr/>
          <p:nvPr/>
        </p:nvSpPr>
        <p:spPr>
          <a:xfrm>
            <a:off x="607554" y="4088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3772C1-2864-9233-2A78-4A981D02CC98}"/>
              </a:ext>
            </a:extLst>
          </p:cNvPr>
          <p:cNvSpPr txBox="1"/>
          <p:nvPr/>
        </p:nvSpPr>
        <p:spPr>
          <a:xfrm>
            <a:off x="1112379" y="35751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6C4F69F-2CB7-788C-88A9-ECC8E76083ED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pic>
        <p:nvPicPr>
          <p:cNvPr id="2050" name="Picture 2" descr="Beautiful young doctor is wearing mask while holding medicine with rubber gloves on gray wall.">
            <a:extLst>
              <a:ext uri="{FF2B5EF4-FFF2-40B4-BE49-F238E27FC236}">
                <a16:creationId xmlns:a16="http://schemas.microsoft.com/office/drawing/2014/main" id="{8B85BE4A-8721-7DCD-8BB5-1FD811A5BE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64425" y="1566862"/>
            <a:ext cx="3463150" cy="337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FC817F48-3C25-0A18-4412-B7B4D07AADEA}"/>
              </a:ext>
            </a:extLst>
          </p:cNvPr>
          <p:cNvGrpSpPr/>
          <p:nvPr/>
        </p:nvGrpSpPr>
        <p:grpSpPr>
          <a:xfrm>
            <a:off x="521829" y="1552098"/>
            <a:ext cx="4726446" cy="3400901"/>
            <a:chOff x="521829" y="1552098"/>
            <a:chExt cx="4726446" cy="3400901"/>
          </a:xfrm>
        </p:grpSpPr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3B0553BD-9631-2DB2-18D5-B9DACC099D3B}"/>
                </a:ext>
              </a:extLst>
            </p:cNvPr>
            <p:cNvSpPr/>
            <p:nvPr/>
          </p:nvSpPr>
          <p:spPr>
            <a:xfrm>
              <a:off x="521829" y="1552098"/>
              <a:ext cx="4726446" cy="3400901"/>
            </a:xfrm>
            <a:prstGeom prst="round2Diag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63ADF13-0C24-1651-E246-261E17295864}"/>
                </a:ext>
              </a:extLst>
            </p:cNvPr>
            <p:cNvSpPr txBox="1"/>
            <p:nvPr/>
          </p:nvSpPr>
          <p:spPr>
            <a:xfrm>
              <a:off x="817104" y="2484443"/>
              <a:ext cx="4265191" cy="20660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健康管理：保健消费走向必选，产品服务持续升级。防止需求与疾病筛查意识提升下，健康管理市场为走向必选的千亿市场，产品型健管格局高度分散，厂商以产品与营销成就品牌；服务型健管以标准化模式与渠道加密助推机构兴起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6369C2F-67A6-20CB-61C8-10795ED8F861}"/>
                </a:ext>
              </a:extLst>
            </p:cNvPr>
            <p:cNvSpPr txBox="1"/>
            <p:nvPr/>
          </p:nvSpPr>
          <p:spPr>
            <a:xfrm>
              <a:off x="864729" y="2022778"/>
              <a:ext cx="42175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EA06EDB-0FB7-C44F-1474-79CFBA512FB4}"/>
              </a:ext>
            </a:extLst>
          </p:cNvPr>
          <p:cNvGrpSpPr/>
          <p:nvPr/>
        </p:nvGrpSpPr>
        <p:grpSpPr>
          <a:xfrm>
            <a:off x="6970254" y="1552098"/>
            <a:ext cx="4726446" cy="3400901"/>
            <a:chOff x="6970254" y="2255843"/>
            <a:chExt cx="4726446" cy="3400901"/>
          </a:xfrm>
        </p:grpSpPr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1DD0734D-E7C4-8409-B9C1-E46DBE28F26C}"/>
                </a:ext>
              </a:extLst>
            </p:cNvPr>
            <p:cNvSpPr/>
            <p:nvPr/>
          </p:nvSpPr>
          <p:spPr>
            <a:xfrm>
              <a:off x="6970254" y="2255843"/>
              <a:ext cx="4726446" cy="3400901"/>
            </a:xfrm>
            <a:prstGeom prst="round2Diag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ED42BBB-8AB2-AA30-16C2-AFE75429A9A5}"/>
                </a:ext>
              </a:extLst>
            </p:cNvPr>
            <p:cNvSpPr txBox="1"/>
            <p:nvPr/>
          </p:nvSpPr>
          <p:spPr>
            <a:xfrm>
              <a:off x="7275054" y="3252548"/>
              <a:ext cx="4265191" cy="20660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健康管理：保健消费走向必选，产品服务持续升级。防止需求与疾病筛查意识提升下，健康管理市场为走向必选的千亿市场，产品型健管格局高度分散，厂商以产品与营销成就品牌；服务型健管以标准化模式与渠道加密助推机构兴起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58D9F3F-082A-902B-50F5-678C51D015D6}"/>
                </a:ext>
              </a:extLst>
            </p:cNvPr>
            <p:cNvSpPr txBox="1"/>
            <p:nvPr/>
          </p:nvSpPr>
          <p:spPr>
            <a:xfrm>
              <a:off x="7275054" y="2790883"/>
              <a:ext cx="409984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B2C9943B-7088-9D4E-3516-2C221F78B975}"/>
              </a:ext>
            </a:extLst>
          </p:cNvPr>
          <p:cNvSpPr/>
          <p:nvPr/>
        </p:nvSpPr>
        <p:spPr>
          <a:xfrm>
            <a:off x="2795588" y="5820639"/>
            <a:ext cx="228600" cy="228600"/>
          </a:xfrm>
          <a:prstGeom prst="chevron">
            <a:avLst/>
          </a:prstGeom>
          <a:gradFill flip="none" rotWithShape="1">
            <a:gsLst>
              <a:gs pos="1600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16B8591F-D866-BC11-DBB1-ECCEF49D6CA6}"/>
              </a:ext>
            </a:extLst>
          </p:cNvPr>
          <p:cNvSpPr/>
          <p:nvPr/>
        </p:nvSpPr>
        <p:spPr>
          <a:xfrm>
            <a:off x="4919663" y="5820639"/>
            <a:ext cx="228600" cy="228600"/>
          </a:xfrm>
          <a:prstGeom prst="chevron">
            <a:avLst/>
          </a:prstGeom>
          <a:gradFill flip="none" rotWithShape="1">
            <a:gsLst>
              <a:gs pos="1600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E0C79016-B86B-039C-3CC4-00D805669470}"/>
              </a:ext>
            </a:extLst>
          </p:cNvPr>
          <p:cNvSpPr/>
          <p:nvPr/>
        </p:nvSpPr>
        <p:spPr>
          <a:xfrm>
            <a:off x="7043738" y="5820639"/>
            <a:ext cx="228600" cy="228600"/>
          </a:xfrm>
          <a:prstGeom prst="chevron">
            <a:avLst/>
          </a:prstGeom>
          <a:gradFill flip="none" rotWithShape="1">
            <a:gsLst>
              <a:gs pos="1600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038DD903-13BC-D8B6-6995-EA172D7810E3}"/>
              </a:ext>
            </a:extLst>
          </p:cNvPr>
          <p:cNvSpPr/>
          <p:nvPr/>
        </p:nvSpPr>
        <p:spPr>
          <a:xfrm>
            <a:off x="9167813" y="5820639"/>
            <a:ext cx="228600" cy="228600"/>
          </a:xfrm>
          <a:prstGeom prst="chevron">
            <a:avLst/>
          </a:prstGeom>
          <a:gradFill flip="none" rotWithShape="1">
            <a:gsLst>
              <a:gs pos="1600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A3A58DF-DDC1-0A25-8B20-7412271A6801}"/>
              </a:ext>
            </a:extLst>
          </p:cNvPr>
          <p:cNvSpPr txBox="1"/>
          <p:nvPr/>
        </p:nvSpPr>
        <p:spPr>
          <a:xfrm>
            <a:off x="577444" y="5603538"/>
            <a:ext cx="2064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人口老龄化加快</a:t>
            </a:r>
            <a:endParaRPr lang="en-US" altLang="zh-CN" dirty="0"/>
          </a:p>
          <a:p>
            <a:r>
              <a:rPr lang="zh-CN" altLang="en-US" dirty="0"/>
              <a:t>居民健康意识增强</a:t>
            </a:r>
            <a:endParaRPr lang="en-US" altLang="zh-CN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F7BED4D-8EF5-C07F-9926-1D1A87062D82}"/>
              </a:ext>
            </a:extLst>
          </p:cNvPr>
          <p:cNvSpPr txBox="1"/>
          <p:nvPr/>
        </p:nvSpPr>
        <p:spPr>
          <a:xfrm>
            <a:off x="3173193" y="5603538"/>
            <a:ext cx="1588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医疗消费呈升级趋势</a:t>
            </a:r>
            <a:endParaRPr lang="en-US" altLang="zh-CN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402CC03-823B-CA63-F911-B8DD3AEF9623}"/>
              </a:ext>
            </a:extLst>
          </p:cNvPr>
          <p:cNvSpPr txBox="1"/>
          <p:nvPr/>
        </p:nvSpPr>
        <p:spPr>
          <a:xfrm>
            <a:off x="5301518" y="5603538"/>
            <a:ext cx="1588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医疗消费呈升级趋势</a:t>
            </a:r>
            <a:endParaRPr lang="en-US" altLang="zh-CN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899C531-BE04-166C-C755-5008CAB74F0D}"/>
              </a:ext>
            </a:extLst>
          </p:cNvPr>
          <p:cNvSpPr txBox="1"/>
          <p:nvPr/>
        </p:nvSpPr>
        <p:spPr>
          <a:xfrm>
            <a:off x="7425594" y="5603538"/>
            <a:ext cx="1588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医疗消费呈升级趋势</a:t>
            </a:r>
            <a:endParaRPr lang="en-US" altLang="zh-CN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06EBDEC-DC24-5EB7-F2A4-424BE70CFDD4}"/>
              </a:ext>
            </a:extLst>
          </p:cNvPr>
          <p:cNvSpPr txBox="1"/>
          <p:nvPr/>
        </p:nvSpPr>
        <p:spPr>
          <a:xfrm>
            <a:off x="9549669" y="5603538"/>
            <a:ext cx="214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市场需求大</a:t>
            </a:r>
            <a:endParaRPr lang="en-US" altLang="zh-CN" dirty="0"/>
          </a:p>
          <a:p>
            <a:r>
              <a:rPr lang="zh-CN" altLang="en-US" dirty="0"/>
              <a:t>国产势力加速崛起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66724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求职面试的免费图片">
            <a:extLst>
              <a:ext uri="{FF2B5EF4-FFF2-40B4-BE49-F238E27FC236}">
                <a16:creationId xmlns:a16="http://schemas.microsoft.com/office/drawing/2014/main" id="{096A80A6-E7FE-A425-A776-766453259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8271" y="-481526"/>
            <a:ext cx="12308542" cy="782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68B9A61-4F1C-960A-BFE7-1B97103BDB07}"/>
              </a:ext>
            </a:extLst>
          </p:cNvPr>
          <p:cNvSpPr/>
          <p:nvPr/>
        </p:nvSpPr>
        <p:spPr>
          <a:xfrm>
            <a:off x="-133350" y="-481526"/>
            <a:ext cx="12383621" cy="7739576"/>
          </a:xfrm>
          <a:prstGeom prst="rect">
            <a:avLst/>
          </a:prstGeom>
          <a:gradFill flip="none" rotWithShape="1">
            <a:gsLst>
              <a:gs pos="57000">
                <a:schemeClr val="accent1">
                  <a:alpha val="58000"/>
                </a:schemeClr>
              </a:gs>
              <a:gs pos="1000">
                <a:srgbClr val="1BCFCC"/>
              </a:gs>
              <a:gs pos="0">
                <a:schemeClr val="accent2">
                  <a:alpha val="3000"/>
                </a:schemeClr>
              </a:gs>
              <a:gs pos="81000">
                <a:schemeClr val="accent1">
                  <a:lumMod val="75000"/>
                  <a:alpha val="87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723E1152-E43C-69CA-33A2-E8281A27DBDA}"/>
              </a:ext>
            </a:extLst>
          </p:cNvPr>
          <p:cNvSpPr/>
          <p:nvPr/>
        </p:nvSpPr>
        <p:spPr>
          <a:xfrm>
            <a:off x="3569665" y="2860653"/>
            <a:ext cx="5052670" cy="992433"/>
          </a:xfrm>
          <a:prstGeom prst="round2DiagRect">
            <a:avLst>
              <a:gd name="adj1" fmla="val 15304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0B07FA-E3E3-1563-C93B-8D9CEED7013E}"/>
              </a:ext>
            </a:extLst>
          </p:cNvPr>
          <p:cNvSpPr txBox="1"/>
          <p:nvPr/>
        </p:nvSpPr>
        <p:spPr>
          <a:xfrm>
            <a:off x="3386138" y="2860653"/>
            <a:ext cx="54197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2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感谢观看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1641425-A797-BA40-7751-14802A893AE8}"/>
              </a:ext>
            </a:extLst>
          </p:cNvPr>
          <p:cNvCxnSpPr>
            <a:cxnSpLocks/>
          </p:cNvCxnSpPr>
          <p:nvPr/>
        </p:nvCxnSpPr>
        <p:spPr>
          <a:xfrm>
            <a:off x="2143125" y="4210050"/>
            <a:ext cx="79057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EACD18F-C34F-0DC4-E349-AB4D9B74EBCF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2" name="图形 2">
            <a:extLst>
              <a:ext uri="{FF2B5EF4-FFF2-40B4-BE49-F238E27FC236}">
                <a16:creationId xmlns:a16="http://schemas.microsoft.com/office/drawing/2014/main" id="{8147F11C-AD12-DC6E-42B4-5248B45E5209}"/>
              </a:ext>
            </a:extLst>
          </p:cNvPr>
          <p:cNvSpPr/>
          <p:nvPr/>
        </p:nvSpPr>
        <p:spPr>
          <a:xfrm rot="20361233">
            <a:off x="389960" y="3690424"/>
            <a:ext cx="13535025" cy="4095750"/>
          </a:xfrm>
          <a:custGeom>
            <a:avLst/>
            <a:gdLst>
              <a:gd name="connsiteX0" fmla="*/ 11005508 w 12191091"/>
              <a:gd name="connsiteY0" fmla="*/ 4166492 h 6787551"/>
              <a:gd name="connsiteX1" fmla="*/ 12190598 w 12191091"/>
              <a:gd name="connsiteY1" fmla="*/ 4251165 h 6787551"/>
              <a:gd name="connsiteX2" fmla="*/ 12191092 w 12191091"/>
              <a:gd name="connsiteY2" fmla="*/ 4248469 h 6787551"/>
              <a:gd name="connsiteX3" fmla="*/ 11005316 w 12191091"/>
              <a:gd name="connsiteY3" fmla="*/ 4163741 h 6787551"/>
              <a:gd name="connsiteX4" fmla="*/ 9875273 w 12191091"/>
              <a:gd name="connsiteY4" fmla="*/ 4343182 h 6787551"/>
              <a:gd name="connsiteX5" fmla="*/ 9520626 w 12191091"/>
              <a:gd name="connsiteY5" fmla="*/ 4171636 h 6787551"/>
              <a:gd name="connsiteX6" fmla="*/ 7864638 w 12191091"/>
              <a:gd name="connsiteY6" fmla="*/ 3824637 h 6787551"/>
              <a:gd name="connsiteX7" fmla="*/ 6985092 w 12191091"/>
              <a:gd name="connsiteY7" fmla="*/ 3679280 h 6787551"/>
              <a:gd name="connsiteX8" fmla="*/ 6401571 w 12191091"/>
              <a:gd name="connsiteY8" fmla="*/ 3517692 h 6787551"/>
              <a:gd name="connsiteX9" fmla="*/ 6341463 w 12191091"/>
              <a:gd name="connsiteY9" fmla="*/ 3492713 h 6787551"/>
              <a:gd name="connsiteX10" fmla="*/ 6295193 w 12191091"/>
              <a:gd name="connsiteY10" fmla="*/ 3472467 h 6787551"/>
              <a:gd name="connsiteX11" fmla="*/ 6294368 w 12191091"/>
              <a:gd name="connsiteY11" fmla="*/ 3472054 h 6787551"/>
              <a:gd name="connsiteX12" fmla="*/ 6188293 w 12191091"/>
              <a:gd name="connsiteY12" fmla="*/ 3416789 h 6787551"/>
              <a:gd name="connsiteX13" fmla="*/ 6091709 w 12191091"/>
              <a:gd name="connsiteY13" fmla="*/ 3356626 h 6787551"/>
              <a:gd name="connsiteX14" fmla="*/ 6004478 w 12191091"/>
              <a:gd name="connsiteY14" fmla="*/ 3292228 h 6787551"/>
              <a:gd name="connsiteX15" fmla="*/ 5921703 w 12191091"/>
              <a:gd name="connsiteY15" fmla="*/ 3220319 h 6787551"/>
              <a:gd name="connsiteX16" fmla="*/ 5843193 w 12191091"/>
              <a:gd name="connsiteY16" fmla="*/ 3140515 h 6787551"/>
              <a:gd name="connsiteX17" fmla="*/ 5777721 w 12191091"/>
              <a:gd name="connsiteY17" fmla="*/ 3063050 h 6787551"/>
              <a:gd name="connsiteX18" fmla="*/ 5714120 w 12191091"/>
              <a:gd name="connsiteY18" fmla="*/ 2976011 h 6787551"/>
              <a:gd name="connsiteX19" fmla="*/ 5656928 w 12191091"/>
              <a:gd name="connsiteY19" fmla="*/ 2885562 h 6787551"/>
              <a:gd name="connsiteX20" fmla="*/ 5607715 w 12191091"/>
              <a:gd name="connsiteY20" fmla="*/ 2795910 h 6787551"/>
              <a:gd name="connsiteX21" fmla="*/ 5562655 w 12191091"/>
              <a:gd name="connsiteY21" fmla="*/ 2701507 h 6787551"/>
              <a:gd name="connsiteX22" fmla="*/ 5523125 w 12191091"/>
              <a:gd name="connsiteY22" fmla="*/ 2606252 h 6787551"/>
              <a:gd name="connsiteX23" fmla="*/ 5514872 w 12191091"/>
              <a:gd name="connsiteY23" fmla="*/ 2583405 h 6787551"/>
              <a:gd name="connsiteX24" fmla="*/ 5492590 w 12191091"/>
              <a:gd name="connsiteY24" fmla="*/ 2521799 h 6787551"/>
              <a:gd name="connsiteX25" fmla="*/ 5492122 w 12191091"/>
              <a:gd name="connsiteY25" fmla="*/ 2520476 h 6787551"/>
              <a:gd name="connsiteX26" fmla="*/ 5487858 w 12191091"/>
              <a:gd name="connsiteY26" fmla="*/ 2508663 h 6787551"/>
              <a:gd name="connsiteX27" fmla="*/ 5476359 w 12191091"/>
              <a:gd name="connsiteY27" fmla="*/ 2471955 h 6787551"/>
              <a:gd name="connsiteX28" fmla="*/ 5456718 w 12191091"/>
              <a:gd name="connsiteY28" fmla="*/ 2409383 h 6787551"/>
              <a:gd name="connsiteX29" fmla="*/ 5429759 w 12191091"/>
              <a:gd name="connsiteY29" fmla="*/ 2310356 h 6787551"/>
              <a:gd name="connsiteX30" fmla="*/ 5406129 w 12191091"/>
              <a:gd name="connsiteY30" fmla="*/ 2210196 h 6787551"/>
              <a:gd name="connsiteX31" fmla="*/ 5385965 w 12191091"/>
              <a:gd name="connsiteY31" fmla="*/ 2111546 h 6787551"/>
              <a:gd name="connsiteX32" fmla="*/ 5368112 w 12191091"/>
              <a:gd name="connsiteY32" fmla="*/ 2010249 h 6787551"/>
              <a:gd name="connsiteX33" fmla="*/ 5353201 w 12191091"/>
              <a:gd name="connsiteY33" fmla="*/ 1911926 h 6787551"/>
              <a:gd name="connsiteX34" fmla="*/ 5339860 w 12191091"/>
              <a:gd name="connsiteY34" fmla="*/ 1809320 h 6787551"/>
              <a:gd name="connsiteX35" fmla="*/ 5329186 w 12191091"/>
              <a:gd name="connsiteY35" fmla="*/ 1713460 h 6787551"/>
              <a:gd name="connsiteX36" fmla="*/ 5291306 w 12191091"/>
              <a:gd name="connsiteY36" fmla="*/ 1404415 h 6787551"/>
              <a:gd name="connsiteX37" fmla="*/ 5093461 w 12191091"/>
              <a:gd name="connsiteY37" fmla="*/ 851459 h 6787551"/>
              <a:gd name="connsiteX38" fmla="*/ 4640498 w 12191091"/>
              <a:gd name="connsiteY38" fmla="*/ 495063 h 6787551"/>
              <a:gd name="connsiteX39" fmla="*/ 3704640 w 12191091"/>
              <a:gd name="connsiteY39" fmla="*/ 477306 h 6787551"/>
              <a:gd name="connsiteX40" fmla="*/ 3403334 w 12191091"/>
              <a:gd name="connsiteY40" fmla="*/ 120703 h 6787551"/>
              <a:gd name="connsiteX41" fmla="*/ 3101093 w 12191091"/>
              <a:gd name="connsiteY41" fmla="*/ 2 h 6787551"/>
              <a:gd name="connsiteX42" fmla="*/ 2812495 w 12191091"/>
              <a:gd name="connsiteY42" fmla="*/ 92369 h 6787551"/>
              <a:gd name="connsiteX43" fmla="*/ 2690919 w 12191091"/>
              <a:gd name="connsiteY43" fmla="*/ 178962 h 6787551"/>
              <a:gd name="connsiteX44" fmla="*/ 2589829 w 12191091"/>
              <a:gd name="connsiteY44" fmla="*/ 252692 h 6787551"/>
              <a:gd name="connsiteX45" fmla="*/ 2487949 w 12191091"/>
              <a:gd name="connsiteY45" fmla="*/ 326796 h 6787551"/>
              <a:gd name="connsiteX46" fmla="*/ 2381113 w 12191091"/>
              <a:gd name="connsiteY46" fmla="*/ 404170 h 6787551"/>
              <a:gd name="connsiteX47" fmla="*/ 2274655 w 12191091"/>
              <a:gd name="connsiteY47" fmla="*/ 481105 h 6787551"/>
              <a:gd name="connsiteX48" fmla="*/ 2167068 w 12191091"/>
              <a:gd name="connsiteY48" fmla="*/ 558391 h 6787551"/>
              <a:gd name="connsiteX49" fmla="*/ 2053337 w 12191091"/>
              <a:gd name="connsiteY49" fmla="*/ 639642 h 6787551"/>
              <a:gd name="connsiteX50" fmla="*/ 1939194 w 12191091"/>
              <a:gd name="connsiteY50" fmla="*/ 720560 h 6787551"/>
              <a:gd name="connsiteX51" fmla="*/ 1820091 w 12191091"/>
              <a:gd name="connsiteY51" fmla="*/ 804124 h 6787551"/>
              <a:gd name="connsiteX52" fmla="*/ 1696019 w 12191091"/>
              <a:gd name="connsiteY52" fmla="*/ 890161 h 6787551"/>
              <a:gd name="connsiteX53" fmla="*/ 1568700 w 12191091"/>
              <a:gd name="connsiteY53" fmla="*/ 977167 h 6787551"/>
              <a:gd name="connsiteX54" fmla="*/ 1428181 w 12191091"/>
              <a:gd name="connsiteY54" fmla="*/ 1071721 h 6787551"/>
              <a:gd name="connsiteX55" fmla="*/ 1200521 w 12191091"/>
              <a:gd name="connsiteY55" fmla="*/ 1223054 h 6787551"/>
              <a:gd name="connsiteX56" fmla="*/ 1005546 w 12191091"/>
              <a:gd name="connsiteY56" fmla="*/ 1343846 h 6787551"/>
              <a:gd name="connsiteX57" fmla="*/ 925500 w 12191091"/>
              <a:gd name="connsiteY57" fmla="*/ 1393780 h 6787551"/>
              <a:gd name="connsiteX58" fmla="*/ 913335 w 12191091"/>
              <a:gd name="connsiteY58" fmla="*/ 1401095 h 6787551"/>
              <a:gd name="connsiteX59" fmla="*/ 720384 w 12191091"/>
              <a:gd name="connsiteY59" fmla="*/ 1516220 h 6787551"/>
              <a:gd name="connsiteX60" fmla="*/ 720651 w 12191091"/>
              <a:gd name="connsiteY60" fmla="*/ 1516674 h 6787551"/>
              <a:gd name="connsiteX61" fmla="*/ 617473 w 12191091"/>
              <a:gd name="connsiteY61" fmla="*/ 1575648 h 6787551"/>
              <a:gd name="connsiteX62" fmla="*/ 618648 w 12191091"/>
              <a:gd name="connsiteY62" fmla="*/ 1577728 h 6787551"/>
              <a:gd name="connsiteX63" fmla="*/ 514559 w 12191091"/>
              <a:gd name="connsiteY63" fmla="*/ 1635073 h 6787551"/>
              <a:gd name="connsiteX64" fmla="*/ 515877 w 12191091"/>
              <a:gd name="connsiteY64" fmla="*/ 1637485 h 6787551"/>
              <a:gd name="connsiteX65" fmla="*/ 735236 w 12191091"/>
              <a:gd name="connsiteY65" fmla="*/ 1515956 h 6787551"/>
              <a:gd name="connsiteX66" fmla="*/ 2042639 w 12191091"/>
              <a:gd name="connsiteY66" fmla="*/ 940382 h 6787551"/>
              <a:gd name="connsiteX67" fmla="*/ 2400295 w 12191091"/>
              <a:gd name="connsiteY67" fmla="*/ 869824 h 6787551"/>
              <a:gd name="connsiteX68" fmla="*/ 2336314 w 12191091"/>
              <a:gd name="connsiteY68" fmla="*/ 894026 h 6787551"/>
              <a:gd name="connsiteX69" fmla="*/ 1962004 w 12191091"/>
              <a:gd name="connsiteY69" fmla="*/ 985780 h 6787551"/>
              <a:gd name="connsiteX70" fmla="*/ 648443 w 12191091"/>
              <a:gd name="connsiteY70" fmla="*/ 1567987 h 6787551"/>
              <a:gd name="connsiteX71" fmla="*/ 411651 w 12191091"/>
              <a:gd name="connsiteY71" fmla="*/ 1694506 h 6787551"/>
              <a:gd name="connsiteX72" fmla="*/ 412932 w 12191091"/>
              <a:gd name="connsiteY72" fmla="*/ 1696941 h 6787551"/>
              <a:gd name="connsiteX73" fmla="*/ 649741 w 12191091"/>
              <a:gd name="connsiteY73" fmla="*/ 1570410 h 6787551"/>
              <a:gd name="connsiteX74" fmla="*/ 1962695 w 12191091"/>
              <a:gd name="connsiteY74" fmla="*/ 988451 h 6787551"/>
              <a:gd name="connsiteX75" fmla="*/ 2317773 w 12191091"/>
              <a:gd name="connsiteY75" fmla="*/ 901126 h 6787551"/>
              <a:gd name="connsiteX76" fmla="*/ 2256469 w 12191091"/>
              <a:gd name="connsiteY76" fmla="*/ 924759 h 6787551"/>
              <a:gd name="connsiteX77" fmla="*/ 1881945 w 12191091"/>
              <a:gd name="connsiteY77" fmla="*/ 1033882 h 6787551"/>
              <a:gd name="connsiteX78" fmla="*/ 568402 w 12191091"/>
              <a:gd name="connsiteY78" fmla="*/ 1620061 h 6787551"/>
              <a:gd name="connsiteX79" fmla="*/ 308739 w 12191091"/>
              <a:gd name="connsiteY79" fmla="*/ 1753937 h 6787551"/>
              <a:gd name="connsiteX80" fmla="*/ 309988 w 12191091"/>
              <a:gd name="connsiteY80" fmla="*/ 1756388 h 6787551"/>
              <a:gd name="connsiteX81" fmla="*/ 569671 w 12191091"/>
              <a:gd name="connsiteY81" fmla="*/ 1622501 h 6787551"/>
              <a:gd name="connsiteX82" fmla="*/ 1882751 w 12191091"/>
              <a:gd name="connsiteY82" fmla="*/ 1036512 h 6787551"/>
              <a:gd name="connsiteX83" fmla="*/ 2230899 w 12191091"/>
              <a:gd name="connsiteY83" fmla="*/ 934731 h 6787551"/>
              <a:gd name="connsiteX84" fmla="*/ 2179782 w 12191091"/>
              <a:gd name="connsiteY84" fmla="*/ 954802 h 6787551"/>
              <a:gd name="connsiteX85" fmla="*/ 1801891 w 12191091"/>
              <a:gd name="connsiteY85" fmla="*/ 1081974 h 6787551"/>
              <a:gd name="connsiteX86" fmla="*/ 499096 w 12191091"/>
              <a:gd name="connsiteY86" fmla="*/ 1667385 h 6787551"/>
              <a:gd name="connsiteX87" fmla="*/ 205828 w 12191091"/>
              <a:gd name="connsiteY87" fmla="*/ 1813362 h 6787551"/>
              <a:gd name="connsiteX88" fmla="*/ 207041 w 12191091"/>
              <a:gd name="connsiteY88" fmla="*/ 1815829 h 6787551"/>
              <a:gd name="connsiteX89" fmla="*/ 500326 w 12191091"/>
              <a:gd name="connsiteY89" fmla="*/ 1669844 h 6787551"/>
              <a:gd name="connsiteX90" fmla="*/ 1802796 w 12191091"/>
              <a:gd name="connsiteY90" fmla="*/ 1084568 h 6787551"/>
              <a:gd name="connsiteX91" fmla="*/ 2139704 w 12191091"/>
              <a:gd name="connsiteY91" fmla="*/ 970699 h 6787551"/>
              <a:gd name="connsiteX92" fmla="*/ 2104185 w 12191091"/>
              <a:gd name="connsiteY92" fmla="*/ 984905 h 6787551"/>
              <a:gd name="connsiteX93" fmla="*/ 1721834 w 12191091"/>
              <a:gd name="connsiteY93" fmla="*/ 1130065 h 6787551"/>
              <a:gd name="connsiteX94" fmla="*/ 456320 w 12191091"/>
              <a:gd name="connsiteY94" fmla="*/ 1702841 h 6787551"/>
              <a:gd name="connsiteX95" fmla="*/ 102914 w 12191091"/>
              <a:gd name="connsiteY95" fmla="*/ 1872792 h 6787551"/>
              <a:gd name="connsiteX96" fmla="*/ 104094 w 12191091"/>
              <a:gd name="connsiteY96" fmla="*/ 1875273 h 6787551"/>
              <a:gd name="connsiteX97" fmla="*/ 457516 w 12191091"/>
              <a:gd name="connsiteY97" fmla="*/ 1705317 h 6787551"/>
              <a:gd name="connsiteX98" fmla="*/ 1722841 w 12191091"/>
              <a:gd name="connsiteY98" fmla="*/ 1132626 h 6787551"/>
              <a:gd name="connsiteX99" fmla="*/ 2020857 w 12191091"/>
              <a:gd name="connsiteY99" fmla="*/ 1018615 h 6787551"/>
              <a:gd name="connsiteX100" fmla="*/ 521687 w 12191091"/>
              <a:gd name="connsiteY100" fmla="*/ 1689444 h 6787551"/>
              <a:gd name="connsiteX101" fmla="*/ 0 w 12191091"/>
              <a:gd name="connsiteY101" fmla="*/ 1932220 h 6787551"/>
              <a:gd name="connsiteX102" fmla="*/ 1150 w 12191091"/>
              <a:gd name="connsiteY102" fmla="*/ 1934718 h 6787551"/>
              <a:gd name="connsiteX103" fmla="*/ 522856 w 12191091"/>
              <a:gd name="connsiteY103" fmla="*/ 1691937 h 6787551"/>
              <a:gd name="connsiteX104" fmla="*/ 2105189 w 12191091"/>
              <a:gd name="connsiteY104" fmla="*/ 987469 h 6787551"/>
              <a:gd name="connsiteX105" fmla="*/ 2252013 w 12191091"/>
              <a:gd name="connsiteY105" fmla="*/ 934575 h 6787551"/>
              <a:gd name="connsiteX106" fmla="*/ 2396911 w 12191091"/>
              <a:gd name="connsiteY106" fmla="*/ 889507 h 6787551"/>
              <a:gd name="connsiteX107" fmla="*/ 2553977 w 12191091"/>
              <a:gd name="connsiteY107" fmla="*/ 848909 h 6787551"/>
              <a:gd name="connsiteX108" fmla="*/ 2684741 w 12191091"/>
              <a:gd name="connsiteY108" fmla="*/ 822236 h 6787551"/>
              <a:gd name="connsiteX109" fmla="*/ 2818740 w 12191091"/>
              <a:gd name="connsiteY109" fmla="*/ 802611 h 6787551"/>
              <a:gd name="connsiteX110" fmla="*/ 2973891 w 12191091"/>
              <a:gd name="connsiteY110" fmla="*/ 789605 h 6787551"/>
              <a:gd name="connsiteX111" fmla="*/ 3049210 w 12191091"/>
              <a:gd name="connsiteY111" fmla="*/ 788345 h 6787551"/>
              <a:gd name="connsiteX112" fmla="*/ 3198090 w 12191091"/>
              <a:gd name="connsiteY112" fmla="*/ 795349 h 6787551"/>
              <a:gd name="connsiteX113" fmla="*/ 3295884 w 12191091"/>
              <a:gd name="connsiteY113" fmla="*/ 807750 h 6787551"/>
              <a:gd name="connsiteX114" fmla="*/ 3356981 w 12191091"/>
              <a:gd name="connsiteY114" fmla="*/ 819460 h 6787551"/>
              <a:gd name="connsiteX115" fmla="*/ 3402729 w 12191091"/>
              <a:gd name="connsiteY115" fmla="*/ 828494 h 6787551"/>
              <a:gd name="connsiteX116" fmla="*/ 3407928 w 12191091"/>
              <a:gd name="connsiteY116" fmla="*/ 829892 h 6787551"/>
              <a:gd name="connsiteX117" fmla="*/ 3506438 w 12191091"/>
              <a:gd name="connsiteY117" fmla="*/ 857170 h 6787551"/>
              <a:gd name="connsiteX118" fmla="*/ 3605085 w 12191091"/>
              <a:gd name="connsiteY118" fmla="*/ 893311 h 6787551"/>
              <a:gd name="connsiteX119" fmla="*/ 3699084 w 12191091"/>
              <a:gd name="connsiteY119" fmla="*/ 936814 h 6787551"/>
              <a:gd name="connsiteX120" fmla="*/ 3779768 w 12191091"/>
              <a:gd name="connsiteY120" fmla="*/ 982429 h 6787551"/>
              <a:gd name="connsiteX121" fmla="*/ 3787360 w 12191091"/>
              <a:gd name="connsiteY121" fmla="*/ 986770 h 6787551"/>
              <a:gd name="connsiteX122" fmla="*/ 3820921 w 12191091"/>
              <a:gd name="connsiteY122" fmla="*/ 1009341 h 6787551"/>
              <a:gd name="connsiteX123" fmla="*/ 3868814 w 12191091"/>
              <a:gd name="connsiteY123" fmla="*/ 1041546 h 6787551"/>
              <a:gd name="connsiteX124" fmla="*/ 3945510 w 12191091"/>
              <a:gd name="connsiteY124" fmla="*/ 1101631 h 6787551"/>
              <a:gd name="connsiteX125" fmla="*/ 4018628 w 12191091"/>
              <a:gd name="connsiteY125" fmla="*/ 1167714 h 6787551"/>
              <a:gd name="connsiteX126" fmla="*/ 4088391 w 12191091"/>
              <a:gd name="connsiteY126" fmla="*/ 1240024 h 6787551"/>
              <a:gd name="connsiteX127" fmla="*/ 4151304 w 12191091"/>
              <a:gd name="connsiteY127" fmla="*/ 1314494 h 6787551"/>
              <a:gd name="connsiteX128" fmla="*/ 4216611 w 12191091"/>
              <a:gd name="connsiteY128" fmla="*/ 1402473 h 6787551"/>
              <a:gd name="connsiteX129" fmla="*/ 4274463 w 12191091"/>
              <a:gd name="connsiteY129" fmla="*/ 1490623 h 6787551"/>
              <a:gd name="connsiteX130" fmla="*/ 4692765 w 12191091"/>
              <a:gd name="connsiteY130" fmla="*/ 2154391 h 6787551"/>
              <a:gd name="connsiteX131" fmla="*/ 5151010 w 12191091"/>
              <a:gd name="connsiteY131" fmla="*/ 2709669 h 6787551"/>
              <a:gd name="connsiteX132" fmla="*/ 5344921 w 12191091"/>
              <a:gd name="connsiteY132" fmla="*/ 2895272 h 6787551"/>
              <a:gd name="connsiteX133" fmla="*/ 5349185 w 12191091"/>
              <a:gd name="connsiteY133" fmla="*/ 3059776 h 6787551"/>
              <a:gd name="connsiteX134" fmla="*/ 5435206 w 12191091"/>
              <a:gd name="connsiteY134" fmla="*/ 3805106 h 6787551"/>
              <a:gd name="connsiteX135" fmla="*/ 5767378 w 12191091"/>
              <a:gd name="connsiteY135" fmla="*/ 4466615 h 6787551"/>
              <a:gd name="connsiteX136" fmla="*/ 6072535 w 12191091"/>
              <a:gd name="connsiteY136" fmla="*/ 4695243 h 6787551"/>
              <a:gd name="connsiteX137" fmla="*/ 6429712 w 12191091"/>
              <a:gd name="connsiteY137" fmla="*/ 4821427 h 6787551"/>
              <a:gd name="connsiteX138" fmla="*/ 6963553 w 12191091"/>
              <a:gd name="connsiteY138" fmla="*/ 4873694 h 6787551"/>
              <a:gd name="connsiteX139" fmla="*/ 7192592 w 12191091"/>
              <a:gd name="connsiteY139" fmla="*/ 4866845 h 6787551"/>
              <a:gd name="connsiteX140" fmla="*/ 8794690 w 12191091"/>
              <a:gd name="connsiteY140" fmla="*/ 4598714 h 6787551"/>
              <a:gd name="connsiteX141" fmla="*/ 8894658 w 12191091"/>
              <a:gd name="connsiteY141" fmla="*/ 4578082 h 6787551"/>
              <a:gd name="connsiteX142" fmla="*/ 8946238 w 12191091"/>
              <a:gd name="connsiteY142" fmla="*/ 4568894 h 6787551"/>
              <a:gd name="connsiteX143" fmla="*/ 9003319 w 12191091"/>
              <a:gd name="connsiteY143" fmla="*/ 4558743 h 6787551"/>
              <a:gd name="connsiteX144" fmla="*/ 9107440 w 12191091"/>
              <a:gd name="connsiteY144" fmla="*/ 4543586 h 6787551"/>
              <a:gd name="connsiteX145" fmla="*/ 9197753 w 12191091"/>
              <a:gd name="connsiteY145" fmla="*/ 4533545 h 6787551"/>
              <a:gd name="connsiteX146" fmla="*/ 9296620 w 12191091"/>
              <a:gd name="connsiteY146" fmla="*/ 4526338 h 6787551"/>
              <a:gd name="connsiteX147" fmla="*/ 9391912 w 12191091"/>
              <a:gd name="connsiteY147" fmla="*/ 4523367 h 6787551"/>
              <a:gd name="connsiteX148" fmla="*/ 9487450 w 12191091"/>
              <a:gd name="connsiteY148" fmla="*/ 4524797 h 6787551"/>
              <a:gd name="connsiteX149" fmla="*/ 9573746 w 12191091"/>
              <a:gd name="connsiteY149" fmla="*/ 4530464 h 6787551"/>
              <a:gd name="connsiteX150" fmla="*/ 9581338 w 12191091"/>
              <a:gd name="connsiteY150" fmla="*/ 4531042 h 6787551"/>
              <a:gd name="connsiteX151" fmla="*/ 9615615 w 12191091"/>
              <a:gd name="connsiteY151" fmla="*/ 4535058 h 6787551"/>
              <a:gd name="connsiteX152" fmla="*/ 9671870 w 12191091"/>
              <a:gd name="connsiteY152" fmla="*/ 4542183 h 6787551"/>
              <a:gd name="connsiteX153" fmla="*/ 9760312 w 12191091"/>
              <a:gd name="connsiteY153" fmla="*/ 4558578 h 6787551"/>
              <a:gd name="connsiteX154" fmla="*/ 9848231 w 12191091"/>
              <a:gd name="connsiteY154" fmla="*/ 4581108 h 6787551"/>
              <a:gd name="connsiteX155" fmla="*/ 9929217 w 12191091"/>
              <a:gd name="connsiteY155" fmla="*/ 4608342 h 6787551"/>
              <a:gd name="connsiteX156" fmla="*/ 10009571 w 12191091"/>
              <a:gd name="connsiteY156" fmla="*/ 4642728 h 6787551"/>
              <a:gd name="connsiteX157" fmla="*/ 10085276 w 12191091"/>
              <a:gd name="connsiteY157" fmla="*/ 4683112 h 6787551"/>
              <a:gd name="connsiteX158" fmla="*/ 10158065 w 12191091"/>
              <a:gd name="connsiteY158" fmla="*/ 4730895 h 6787551"/>
              <a:gd name="connsiteX159" fmla="*/ 10238502 w 12191091"/>
              <a:gd name="connsiteY159" fmla="*/ 4795871 h 6787551"/>
              <a:gd name="connsiteX160" fmla="*/ 10292859 w 12191091"/>
              <a:gd name="connsiteY160" fmla="*/ 4849129 h 6787551"/>
              <a:gd name="connsiteX161" fmla="*/ 10353352 w 12191091"/>
              <a:gd name="connsiteY161" fmla="*/ 4920735 h 6787551"/>
              <a:gd name="connsiteX162" fmla="*/ 10408700 w 12191091"/>
              <a:gd name="connsiteY162" fmla="*/ 5000703 h 6787551"/>
              <a:gd name="connsiteX163" fmla="*/ 10445067 w 12191091"/>
              <a:gd name="connsiteY163" fmla="*/ 5064442 h 6787551"/>
              <a:gd name="connsiteX164" fmla="*/ 10496261 w 12191091"/>
              <a:gd name="connsiteY164" fmla="*/ 5175358 h 6787551"/>
              <a:gd name="connsiteX165" fmla="*/ 10755341 w 12191091"/>
              <a:gd name="connsiteY165" fmla="*/ 6254592 h 6787551"/>
              <a:gd name="connsiteX166" fmla="*/ 10857482 w 12191091"/>
              <a:gd name="connsiteY166" fmla="*/ 6787552 h 6787551"/>
              <a:gd name="connsiteX167" fmla="*/ 10860178 w 12191091"/>
              <a:gd name="connsiteY167" fmla="*/ 6786919 h 6787551"/>
              <a:gd name="connsiteX168" fmla="*/ 10758065 w 12191091"/>
              <a:gd name="connsiteY168" fmla="*/ 6254125 h 6787551"/>
              <a:gd name="connsiteX169" fmla="*/ 10526713 w 12191091"/>
              <a:gd name="connsiteY169" fmla="*/ 5248395 h 6787551"/>
              <a:gd name="connsiteX170" fmla="*/ 10700791 w 12191091"/>
              <a:gd name="connsiteY170" fmla="*/ 5797310 h 6787551"/>
              <a:gd name="connsiteX171" fmla="*/ 10789012 w 12191091"/>
              <a:gd name="connsiteY171" fmla="*/ 6161364 h 6787551"/>
              <a:gd name="connsiteX172" fmla="*/ 10918057 w 12191091"/>
              <a:gd name="connsiteY172" fmla="*/ 6672289 h 6787551"/>
              <a:gd name="connsiteX173" fmla="*/ 10920698 w 12191091"/>
              <a:gd name="connsiteY173" fmla="*/ 6671519 h 6787551"/>
              <a:gd name="connsiteX174" fmla="*/ 10791680 w 12191091"/>
              <a:gd name="connsiteY174" fmla="*/ 6160759 h 6787551"/>
              <a:gd name="connsiteX175" fmla="*/ 10703459 w 12191091"/>
              <a:gd name="connsiteY175" fmla="*/ 5796622 h 6787551"/>
              <a:gd name="connsiteX176" fmla="*/ 10502341 w 12191091"/>
              <a:gd name="connsiteY176" fmla="*/ 5181548 h 6787551"/>
              <a:gd name="connsiteX177" fmla="*/ 10491062 w 12191091"/>
              <a:gd name="connsiteY177" fmla="*/ 5152196 h 6787551"/>
              <a:gd name="connsiteX178" fmla="*/ 10715260 w 12191091"/>
              <a:gd name="connsiteY178" fmla="*/ 5719707 h 6787551"/>
              <a:gd name="connsiteX179" fmla="*/ 10824636 w 12191091"/>
              <a:gd name="connsiteY179" fmla="*/ 6073913 h 6787551"/>
              <a:gd name="connsiteX180" fmla="*/ 10978632 w 12191091"/>
              <a:gd name="connsiteY180" fmla="*/ 6557027 h 6787551"/>
              <a:gd name="connsiteX181" fmla="*/ 10981218 w 12191091"/>
              <a:gd name="connsiteY181" fmla="*/ 6556091 h 6787551"/>
              <a:gd name="connsiteX182" fmla="*/ 10827277 w 12191091"/>
              <a:gd name="connsiteY182" fmla="*/ 6073115 h 6787551"/>
              <a:gd name="connsiteX183" fmla="*/ 10717874 w 12191091"/>
              <a:gd name="connsiteY183" fmla="*/ 5718854 h 6787551"/>
              <a:gd name="connsiteX184" fmla="*/ 10481654 w 12191091"/>
              <a:gd name="connsiteY184" fmla="*/ 5128538 h 6787551"/>
              <a:gd name="connsiteX185" fmla="*/ 10467762 w 12191091"/>
              <a:gd name="connsiteY185" fmla="*/ 5094867 h 6787551"/>
              <a:gd name="connsiteX186" fmla="*/ 10729730 w 12191091"/>
              <a:gd name="connsiteY186" fmla="*/ 5642076 h 6787551"/>
              <a:gd name="connsiteX187" fmla="*/ 10863231 w 12191091"/>
              <a:gd name="connsiteY187" fmla="*/ 5991496 h 6787551"/>
              <a:gd name="connsiteX188" fmla="*/ 11039207 w 12191091"/>
              <a:gd name="connsiteY188" fmla="*/ 6441764 h 6787551"/>
              <a:gd name="connsiteX189" fmla="*/ 11041738 w 12191091"/>
              <a:gd name="connsiteY189" fmla="*/ 6440691 h 6787551"/>
              <a:gd name="connsiteX190" fmla="*/ 10865817 w 12191091"/>
              <a:gd name="connsiteY190" fmla="*/ 5990533 h 6787551"/>
              <a:gd name="connsiteX191" fmla="*/ 10732289 w 12191091"/>
              <a:gd name="connsiteY191" fmla="*/ 5641031 h 6787551"/>
              <a:gd name="connsiteX192" fmla="*/ 10460829 w 12191091"/>
              <a:gd name="connsiteY192" fmla="*/ 5078664 h 6787551"/>
              <a:gd name="connsiteX193" fmla="*/ 10444572 w 12191091"/>
              <a:gd name="connsiteY193" fmla="*/ 5041719 h 6787551"/>
              <a:gd name="connsiteX194" fmla="*/ 10744227 w 12191091"/>
              <a:gd name="connsiteY194" fmla="*/ 5564473 h 6787551"/>
              <a:gd name="connsiteX195" fmla="*/ 10905815 w 12191091"/>
              <a:gd name="connsiteY195" fmla="*/ 5913316 h 6787551"/>
              <a:gd name="connsiteX196" fmla="*/ 11099782 w 12191091"/>
              <a:gd name="connsiteY196" fmla="*/ 6326501 h 6787551"/>
              <a:gd name="connsiteX197" fmla="*/ 11102230 w 12191091"/>
              <a:gd name="connsiteY197" fmla="*/ 6325263 h 6787551"/>
              <a:gd name="connsiteX198" fmla="*/ 10908319 w 12191091"/>
              <a:gd name="connsiteY198" fmla="*/ 5912187 h 6787551"/>
              <a:gd name="connsiteX199" fmla="*/ 10746676 w 12191091"/>
              <a:gd name="connsiteY199" fmla="*/ 5563235 h 6787551"/>
              <a:gd name="connsiteX200" fmla="*/ 10439263 w 12191091"/>
              <a:gd name="connsiteY200" fmla="*/ 5030028 h 6787551"/>
              <a:gd name="connsiteX201" fmla="*/ 10433403 w 12191091"/>
              <a:gd name="connsiteY201" fmla="*/ 5017099 h 6787551"/>
              <a:gd name="connsiteX202" fmla="*/ 10421134 w 12191091"/>
              <a:gd name="connsiteY202" fmla="*/ 4991158 h 6787551"/>
              <a:gd name="connsiteX203" fmla="*/ 10758725 w 12191091"/>
              <a:gd name="connsiteY203" fmla="*/ 5486843 h 6787551"/>
              <a:gd name="connsiteX204" fmla="*/ 10953351 w 12191091"/>
              <a:gd name="connsiteY204" fmla="*/ 5838628 h 6787551"/>
              <a:gd name="connsiteX205" fmla="*/ 11160384 w 12191091"/>
              <a:gd name="connsiteY205" fmla="*/ 6211265 h 6787551"/>
              <a:gd name="connsiteX206" fmla="*/ 11162750 w 12191091"/>
              <a:gd name="connsiteY206" fmla="*/ 6209835 h 6787551"/>
              <a:gd name="connsiteX207" fmla="*/ 10955772 w 12191091"/>
              <a:gd name="connsiteY207" fmla="*/ 5837335 h 6787551"/>
              <a:gd name="connsiteX208" fmla="*/ 10761091 w 12191091"/>
              <a:gd name="connsiteY208" fmla="*/ 5485440 h 6787551"/>
              <a:gd name="connsiteX209" fmla="*/ 10416953 w 12191091"/>
              <a:gd name="connsiteY209" fmla="*/ 4982465 h 6787551"/>
              <a:gd name="connsiteX210" fmla="*/ 10398301 w 12191091"/>
              <a:gd name="connsiteY210" fmla="*/ 4944997 h 6787551"/>
              <a:gd name="connsiteX211" fmla="*/ 10773222 w 12191091"/>
              <a:gd name="connsiteY211" fmla="*/ 5409212 h 6787551"/>
              <a:gd name="connsiteX212" fmla="*/ 11006801 w 12191091"/>
              <a:gd name="connsiteY212" fmla="*/ 5766500 h 6787551"/>
              <a:gd name="connsiteX213" fmla="*/ 11220986 w 12191091"/>
              <a:gd name="connsiteY213" fmla="*/ 6096003 h 6787551"/>
              <a:gd name="connsiteX214" fmla="*/ 11223242 w 12191091"/>
              <a:gd name="connsiteY214" fmla="*/ 6094435 h 6787551"/>
              <a:gd name="connsiteX215" fmla="*/ 11009112 w 12191091"/>
              <a:gd name="connsiteY215" fmla="*/ 5765014 h 6787551"/>
              <a:gd name="connsiteX216" fmla="*/ 10775478 w 12191091"/>
              <a:gd name="connsiteY216" fmla="*/ 5407644 h 6787551"/>
              <a:gd name="connsiteX217" fmla="*/ 10398356 w 12191091"/>
              <a:gd name="connsiteY217" fmla="*/ 4940596 h 6787551"/>
              <a:gd name="connsiteX218" fmla="*/ 10393487 w 12191091"/>
              <a:gd name="connsiteY218" fmla="*/ 4935672 h 6787551"/>
              <a:gd name="connsiteX219" fmla="*/ 10372911 w 12191091"/>
              <a:gd name="connsiteY219" fmla="*/ 4896884 h 6787551"/>
              <a:gd name="connsiteX220" fmla="*/ 10787719 w 12191091"/>
              <a:gd name="connsiteY220" fmla="*/ 5331609 h 6787551"/>
              <a:gd name="connsiteX221" fmla="*/ 11066936 w 12191091"/>
              <a:gd name="connsiteY221" fmla="*/ 5695967 h 6787551"/>
              <a:gd name="connsiteX222" fmla="*/ 11281561 w 12191091"/>
              <a:gd name="connsiteY222" fmla="*/ 5980713 h 6787551"/>
              <a:gd name="connsiteX223" fmla="*/ 11283735 w 12191091"/>
              <a:gd name="connsiteY223" fmla="*/ 5979034 h 6787551"/>
              <a:gd name="connsiteX224" fmla="*/ 11069164 w 12191091"/>
              <a:gd name="connsiteY224" fmla="*/ 5694343 h 6787551"/>
              <a:gd name="connsiteX225" fmla="*/ 10789838 w 12191091"/>
              <a:gd name="connsiteY225" fmla="*/ 5329849 h 6787551"/>
              <a:gd name="connsiteX226" fmla="*/ 10369197 w 12191091"/>
              <a:gd name="connsiteY226" fmla="*/ 4890090 h 6787551"/>
              <a:gd name="connsiteX227" fmla="*/ 10346722 w 12191091"/>
              <a:gd name="connsiteY227" fmla="*/ 4850394 h 6787551"/>
              <a:gd name="connsiteX228" fmla="*/ 10802244 w 12191091"/>
              <a:gd name="connsiteY228" fmla="*/ 5253979 h 6787551"/>
              <a:gd name="connsiteX229" fmla="*/ 11134471 w 12191091"/>
              <a:gd name="connsiteY229" fmla="*/ 5626148 h 6787551"/>
              <a:gd name="connsiteX230" fmla="*/ 11342191 w 12191091"/>
              <a:gd name="connsiteY230" fmla="*/ 5865449 h 6787551"/>
              <a:gd name="connsiteX231" fmla="*/ 11344226 w 12191091"/>
              <a:gd name="connsiteY231" fmla="*/ 5863607 h 6787551"/>
              <a:gd name="connsiteX232" fmla="*/ 11136589 w 12191091"/>
              <a:gd name="connsiteY232" fmla="*/ 5624361 h 6787551"/>
              <a:gd name="connsiteX233" fmla="*/ 10804197 w 12191091"/>
              <a:gd name="connsiteY233" fmla="*/ 5252053 h 6787551"/>
              <a:gd name="connsiteX234" fmla="*/ 10363007 w 12191091"/>
              <a:gd name="connsiteY234" fmla="*/ 4859225 h 6787551"/>
              <a:gd name="connsiteX235" fmla="*/ 10343559 w 12191091"/>
              <a:gd name="connsiteY235" fmla="*/ 4845002 h 6787551"/>
              <a:gd name="connsiteX236" fmla="*/ 10320561 w 12191091"/>
              <a:gd name="connsiteY236" fmla="*/ 4806902 h 6787551"/>
              <a:gd name="connsiteX237" fmla="*/ 10816769 w 12191091"/>
              <a:gd name="connsiteY237" fmla="*/ 5176348 h 6787551"/>
              <a:gd name="connsiteX238" fmla="*/ 11210065 w 12191091"/>
              <a:gd name="connsiteY238" fmla="*/ 5556221 h 6787551"/>
              <a:gd name="connsiteX239" fmla="*/ 11402793 w 12191091"/>
              <a:gd name="connsiteY239" fmla="*/ 5750187 h 6787551"/>
              <a:gd name="connsiteX240" fmla="*/ 11404719 w 12191091"/>
              <a:gd name="connsiteY240" fmla="*/ 5748206 h 6787551"/>
              <a:gd name="connsiteX241" fmla="*/ 11212019 w 12191091"/>
              <a:gd name="connsiteY241" fmla="*/ 5554295 h 6787551"/>
              <a:gd name="connsiteX242" fmla="*/ 10818584 w 12191091"/>
              <a:gd name="connsiteY242" fmla="*/ 5174285 h 6787551"/>
              <a:gd name="connsiteX243" fmla="*/ 10345291 w 12191091"/>
              <a:gd name="connsiteY243" fmla="*/ 4818594 h 6787551"/>
              <a:gd name="connsiteX244" fmla="*/ 10317067 w 12191091"/>
              <a:gd name="connsiteY244" fmla="*/ 4801263 h 6787551"/>
              <a:gd name="connsiteX245" fmla="*/ 10292337 w 12191091"/>
              <a:gd name="connsiteY245" fmla="*/ 4762915 h 6787551"/>
              <a:gd name="connsiteX246" fmla="*/ 10831294 w 12191091"/>
              <a:gd name="connsiteY246" fmla="*/ 5098718 h 6787551"/>
              <a:gd name="connsiteX247" fmla="*/ 11294077 w 12191091"/>
              <a:gd name="connsiteY247" fmla="*/ 5485385 h 6787551"/>
              <a:gd name="connsiteX248" fmla="*/ 11463396 w 12191091"/>
              <a:gd name="connsiteY248" fmla="*/ 5634896 h 6787551"/>
              <a:gd name="connsiteX249" fmla="*/ 11465184 w 12191091"/>
              <a:gd name="connsiteY249" fmla="*/ 5632833 h 6787551"/>
              <a:gd name="connsiteX250" fmla="*/ 11295920 w 12191091"/>
              <a:gd name="connsiteY250" fmla="*/ 5483322 h 6787551"/>
              <a:gd name="connsiteX251" fmla="*/ 10832916 w 12191091"/>
              <a:gd name="connsiteY251" fmla="*/ 5096490 h 6787551"/>
              <a:gd name="connsiteX252" fmla="*/ 10289311 w 12191091"/>
              <a:gd name="connsiteY252" fmla="*/ 4758321 h 6787551"/>
              <a:gd name="connsiteX253" fmla="*/ 10264085 w 12191091"/>
              <a:gd name="connsiteY253" fmla="*/ 4721624 h 6787551"/>
              <a:gd name="connsiteX254" fmla="*/ 10845846 w 12191091"/>
              <a:gd name="connsiteY254" fmla="*/ 5021060 h 6787551"/>
              <a:gd name="connsiteX255" fmla="*/ 11386673 w 12191091"/>
              <a:gd name="connsiteY255" fmla="*/ 5412789 h 6787551"/>
              <a:gd name="connsiteX256" fmla="*/ 11523998 w 12191091"/>
              <a:gd name="connsiteY256" fmla="*/ 5519606 h 6787551"/>
              <a:gd name="connsiteX257" fmla="*/ 11525676 w 12191091"/>
              <a:gd name="connsiteY257" fmla="*/ 5517433 h 6787551"/>
              <a:gd name="connsiteX258" fmla="*/ 11388379 w 12191091"/>
              <a:gd name="connsiteY258" fmla="*/ 5410615 h 6787551"/>
              <a:gd name="connsiteX259" fmla="*/ 10847276 w 12191091"/>
              <a:gd name="connsiteY259" fmla="*/ 5018722 h 6787551"/>
              <a:gd name="connsiteX260" fmla="*/ 10309860 w 12191091"/>
              <a:gd name="connsiteY260" fmla="*/ 4737387 h 6787551"/>
              <a:gd name="connsiteX261" fmla="*/ 10260784 w 12191091"/>
              <a:gd name="connsiteY261" fmla="*/ 4717003 h 6787551"/>
              <a:gd name="connsiteX262" fmla="*/ 10233935 w 12191091"/>
              <a:gd name="connsiteY262" fmla="*/ 4680443 h 6787551"/>
              <a:gd name="connsiteX263" fmla="*/ 10860370 w 12191091"/>
              <a:gd name="connsiteY263" fmla="*/ 4943402 h 6787551"/>
              <a:gd name="connsiteX264" fmla="*/ 11488099 w 12191091"/>
              <a:gd name="connsiteY264" fmla="*/ 5337991 h 6787551"/>
              <a:gd name="connsiteX265" fmla="*/ 11584628 w 12191091"/>
              <a:gd name="connsiteY265" fmla="*/ 5404316 h 6787551"/>
              <a:gd name="connsiteX266" fmla="*/ 11586169 w 12191091"/>
              <a:gd name="connsiteY266" fmla="*/ 5402033 h 6787551"/>
              <a:gd name="connsiteX267" fmla="*/ 11489667 w 12191091"/>
              <a:gd name="connsiteY267" fmla="*/ 5335708 h 6787551"/>
              <a:gd name="connsiteX268" fmla="*/ 10861636 w 12191091"/>
              <a:gd name="connsiteY268" fmla="*/ 4940954 h 6787551"/>
              <a:gd name="connsiteX269" fmla="*/ 10231046 w 12191091"/>
              <a:gd name="connsiteY269" fmla="*/ 4676647 h 6787551"/>
              <a:gd name="connsiteX270" fmla="*/ 10202932 w 12191091"/>
              <a:gd name="connsiteY270" fmla="*/ 4640885 h 6787551"/>
              <a:gd name="connsiteX271" fmla="*/ 10874895 w 12191091"/>
              <a:gd name="connsiteY271" fmla="*/ 4865744 h 6787551"/>
              <a:gd name="connsiteX272" fmla="*/ 11598301 w 12191091"/>
              <a:gd name="connsiteY272" fmla="*/ 5260444 h 6787551"/>
              <a:gd name="connsiteX273" fmla="*/ 11645231 w 12191091"/>
              <a:gd name="connsiteY273" fmla="*/ 5289026 h 6787551"/>
              <a:gd name="connsiteX274" fmla="*/ 11646660 w 12191091"/>
              <a:gd name="connsiteY274" fmla="*/ 5286660 h 6787551"/>
              <a:gd name="connsiteX275" fmla="*/ 11599731 w 12191091"/>
              <a:gd name="connsiteY275" fmla="*/ 5258105 h 6787551"/>
              <a:gd name="connsiteX276" fmla="*/ 10875968 w 12191091"/>
              <a:gd name="connsiteY276" fmla="*/ 4863213 h 6787551"/>
              <a:gd name="connsiteX277" fmla="*/ 10200071 w 12191091"/>
              <a:gd name="connsiteY277" fmla="*/ 4637337 h 6787551"/>
              <a:gd name="connsiteX278" fmla="*/ 10171050 w 12191091"/>
              <a:gd name="connsiteY278" fmla="*/ 4602785 h 6787551"/>
              <a:gd name="connsiteX279" fmla="*/ 10889448 w 12191091"/>
              <a:gd name="connsiteY279" fmla="*/ 4788059 h 6787551"/>
              <a:gd name="connsiteX280" fmla="*/ 11705833 w 12191091"/>
              <a:gd name="connsiteY280" fmla="*/ 5173708 h 6787551"/>
              <a:gd name="connsiteX281" fmla="*/ 11707127 w 12191091"/>
              <a:gd name="connsiteY281" fmla="*/ 5171287 h 6787551"/>
              <a:gd name="connsiteX282" fmla="*/ 10890328 w 12191091"/>
              <a:gd name="connsiteY282" fmla="*/ 4785473 h 6787551"/>
              <a:gd name="connsiteX283" fmla="*/ 10168189 w 12191091"/>
              <a:gd name="connsiteY283" fmla="*/ 4599484 h 6787551"/>
              <a:gd name="connsiteX284" fmla="*/ 10138286 w 12191091"/>
              <a:gd name="connsiteY284" fmla="*/ 4566143 h 6787551"/>
              <a:gd name="connsiteX285" fmla="*/ 10903945 w 12191091"/>
              <a:gd name="connsiteY285" fmla="*/ 4710373 h 6787551"/>
              <a:gd name="connsiteX286" fmla="*/ 11766435 w 12191091"/>
              <a:gd name="connsiteY286" fmla="*/ 5058417 h 6787551"/>
              <a:gd name="connsiteX287" fmla="*/ 11767618 w 12191091"/>
              <a:gd name="connsiteY287" fmla="*/ 5055942 h 6787551"/>
              <a:gd name="connsiteX288" fmla="*/ 10904688 w 12191091"/>
              <a:gd name="connsiteY288" fmla="*/ 4707732 h 6787551"/>
              <a:gd name="connsiteX289" fmla="*/ 10135425 w 12191091"/>
              <a:gd name="connsiteY289" fmla="*/ 4563035 h 6787551"/>
              <a:gd name="connsiteX290" fmla="*/ 10104148 w 12191091"/>
              <a:gd name="connsiteY290" fmla="*/ 4530464 h 6787551"/>
              <a:gd name="connsiteX291" fmla="*/ 10918497 w 12191091"/>
              <a:gd name="connsiteY291" fmla="*/ 4632688 h 6787551"/>
              <a:gd name="connsiteX292" fmla="*/ 11827038 w 12191091"/>
              <a:gd name="connsiteY292" fmla="*/ 4943100 h 6787551"/>
              <a:gd name="connsiteX293" fmla="*/ 11828111 w 12191091"/>
              <a:gd name="connsiteY293" fmla="*/ 4940569 h 6787551"/>
              <a:gd name="connsiteX294" fmla="*/ 10919047 w 12191091"/>
              <a:gd name="connsiteY294" fmla="*/ 4629992 h 6787551"/>
              <a:gd name="connsiteX295" fmla="*/ 10101314 w 12191091"/>
              <a:gd name="connsiteY295" fmla="*/ 4527576 h 6787551"/>
              <a:gd name="connsiteX296" fmla="*/ 10085772 w 12191091"/>
              <a:gd name="connsiteY296" fmla="*/ 4512171 h 6787551"/>
              <a:gd name="connsiteX297" fmla="*/ 10069074 w 12191091"/>
              <a:gd name="connsiteY297" fmla="*/ 4496188 h 6787551"/>
              <a:gd name="connsiteX298" fmla="*/ 10932995 w 12191091"/>
              <a:gd name="connsiteY298" fmla="*/ 4555002 h 6787551"/>
              <a:gd name="connsiteX299" fmla="*/ 11887640 w 12191091"/>
              <a:gd name="connsiteY299" fmla="*/ 4827782 h 6787551"/>
              <a:gd name="connsiteX300" fmla="*/ 11888603 w 12191091"/>
              <a:gd name="connsiteY300" fmla="*/ 4825196 h 6787551"/>
              <a:gd name="connsiteX301" fmla="*/ 10933407 w 12191091"/>
              <a:gd name="connsiteY301" fmla="*/ 4552279 h 6787551"/>
              <a:gd name="connsiteX302" fmla="*/ 10066130 w 12191091"/>
              <a:gd name="connsiteY302" fmla="*/ 4493437 h 6787551"/>
              <a:gd name="connsiteX303" fmla="*/ 10032981 w 12191091"/>
              <a:gd name="connsiteY303" fmla="*/ 4463314 h 6787551"/>
              <a:gd name="connsiteX304" fmla="*/ 10947520 w 12191091"/>
              <a:gd name="connsiteY304" fmla="*/ 4477289 h 6787551"/>
              <a:gd name="connsiteX305" fmla="*/ 11948243 w 12191091"/>
              <a:gd name="connsiteY305" fmla="*/ 4712464 h 6787551"/>
              <a:gd name="connsiteX306" fmla="*/ 11949096 w 12191091"/>
              <a:gd name="connsiteY306" fmla="*/ 4709850 h 6787551"/>
              <a:gd name="connsiteX307" fmla="*/ 10947794 w 12191091"/>
              <a:gd name="connsiteY307" fmla="*/ 4474566 h 6787551"/>
              <a:gd name="connsiteX308" fmla="*/ 10030038 w 12191091"/>
              <a:gd name="connsiteY308" fmla="*/ 4460701 h 6787551"/>
              <a:gd name="connsiteX309" fmla="*/ 9996257 w 12191091"/>
              <a:gd name="connsiteY309" fmla="*/ 4432092 h 6787551"/>
              <a:gd name="connsiteX310" fmla="*/ 10962016 w 12191091"/>
              <a:gd name="connsiteY310" fmla="*/ 4399603 h 6787551"/>
              <a:gd name="connsiteX311" fmla="*/ 12008845 w 12191091"/>
              <a:gd name="connsiteY311" fmla="*/ 4597146 h 6787551"/>
              <a:gd name="connsiteX312" fmla="*/ 12009587 w 12191091"/>
              <a:gd name="connsiteY312" fmla="*/ 4594505 h 6787551"/>
              <a:gd name="connsiteX313" fmla="*/ 10962154 w 12191091"/>
              <a:gd name="connsiteY313" fmla="*/ 4396853 h 6787551"/>
              <a:gd name="connsiteX314" fmla="*/ 9993231 w 12191091"/>
              <a:gd name="connsiteY314" fmla="*/ 4429616 h 6787551"/>
              <a:gd name="connsiteX315" fmla="*/ 9957910 w 12191091"/>
              <a:gd name="connsiteY315" fmla="*/ 4401749 h 6787551"/>
              <a:gd name="connsiteX316" fmla="*/ 10976541 w 12191091"/>
              <a:gd name="connsiteY316" fmla="*/ 4321890 h 6787551"/>
              <a:gd name="connsiteX317" fmla="*/ 12069420 w 12191091"/>
              <a:gd name="connsiteY317" fmla="*/ 4481828 h 6787551"/>
              <a:gd name="connsiteX318" fmla="*/ 12070080 w 12191091"/>
              <a:gd name="connsiteY318" fmla="*/ 4479132 h 6787551"/>
              <a:gd name="connsiteX319" fmla="*/ 10976541 w 12191091"/>
              <a:gd name="connsiteY319" fmla="*/ 4319140 h 6787551"/>
              <a:gd name="connsiteX320" fmla="*/ 9954829 w 12191091"/>
              <a:gd name="connsiteY320" fmla="*/ 4399411 h 6787551"/>
              <a:gd name="connsiteX321" fmla="*/ 9918819 w 12191091"/>
              <a:gd name="connsiteY321" fmla="*/ 4372947 h 6787551"/>
              <a:gd name="connsiteX322" fmla="*/ 10991038 w 12191091"/>
              <a:gd name="connsiteY322" fmla="*/ 4244177 h 6787551"/>
              <a:gd name="connsiteX323" fmla="*/ 12130023 w 12191091"/>
              <a:gd name="connsiteY323" fmla="*/ 4366483 h 6787551"/>
              <a:gd name="connsiteX324" fmla="*/ 12130600 w 12191091"/>
              <a:gd name="connsiteY324" fmla="*/ 4363787 h 6787551"/>
              <a:gd name="connsiteX325" fmla="*/ 10990928 w 12191091"/>
              <a:gd name="connsiteY325" fmla="*/ 4241427 h 6787551"/>
              <a:gd name="connsiteX326" fmla="*/ 9915711 w 12191091"/>
              <a:gd name="connsiteY326" fmla="*/ 4370719 h 6787551"/>
              <a:gd name="connsiteX327" fmla="*/ 9878519 w 12191091"/>
              <a:gd name="connsiteY327" fmla="*/ 4345273 h 6787551"/>
              <a:gd name="connsiteX328" fmla="*/ 11005508 w 12191091"/>
              <a:gd name="connsiteY328" fmla="*/ 4166492 h 6787551"/>
              <a:gd name="connsiteX329" fmla="*/ 6984542 w 12191091"/>
              <a:gd name="connsiteY329" fmla="*/ 3681975 h 6787551"/>
              <a:gd name="connsiteX330" fmla="*/ 7864225 w 12191091"/>
              <a:gd name="connsiteY330" fmla="*/ 3827361 h 6787551"/>
              <a:gd name="connsiteX331" fmla="*/ 9519746 w 12191091"/>
              <a:gd name="connsiteY331" fmla="*/ 4174250 h 6787551"/>
              <a:gd name="connsiteX332" fmla="*/ 9871338 w 12191091"/>
              <a:gd name="connsiteY332" fmla="*/ 4344035 h 6787551"/>
              <a:gd name="connsiteX333" fmla="*/ 9823225 w 12191091"/>
              <a:gd name="connsiteY333" fmla="*/ 4354709 h 6787551"/>
              <a:gd name="connsiteX334" fmla="*/ 9463682 w 12191091"/>
              <a:gd name="connsiteY334" fmla="*/ 4196229 h 6787551"/>
              <a:gd name="connsiteX335" fmla="*/ 8632222 w 12191091"/>
              <a:gd name="connsiteY335" fmla="*/ 4001988 h 6787551"/>
              <a:gd name="connsiteX336" fmla="*/ 8100968 w 12191091"/>
              <a:gd name="connsiteY336" fmla="*/ 3915169 h 6787551"/>
              <a:gd name="connsiteX337" fmla="*/ 7445043 w 12191091"/>
              <a:gd name="connsiteY337" fmla="*/ 3805023 h 6787551"/>
              <a:gd name="connsiteX338" fmla="*/ 6915274 w 12191091"/>
              <a:gd name="connsiteY338" fmla="*/ 3686900 h 6787551"/>
              <a:gd name="connsiteX339" fmla="*/ 6471966 w 12191091"/>
              <a:gd name="connsiteY339" fmla="*/ 3545503 h 6787551"/>
              <a:gd name="connsiteX340" fmla="*/ 6984542 w 12191091"/>
              <a:gd name="connsiteY340" fmla="*/ 3681975 h 6787551"/>
              <a:gd name="connsiteX341" fmla="*/ 10409718 w 12191091"/>
              <a:gd name="connsiteY341" fmla="*/ 4997815 h 6787551"/>
              <a:gd name="connsiteX342" fmla="*/ 10396926 w 12191091"/>
              <a:gd name="connsiteY342" fmla="*/ 4976468 h 6787551"/>
              <a:gd name="connsiteX343" fmla="*/ 10406004 w 12191091"/>
              <a:gd name="connsiteY343" fmla="*/ 4988517 h 6787551"/>
              <a:gd name="connsiteX344" fmla="*/ 10416072 w 12191091"/>
              <a:gd name="connsiteY344" fmla="*/ 5007416 h 6787551"/>
              <a:gd name="connsiteX345" fmla="*/ 10409718 w 12191091"/>
              <a:gd name="connsiteY345" fmla="*/ 4997815 h 6787551"/>
              <a:gd name="connsiteX346" fmla="*/ 3863808 w 12191091"/>
              <a:gd name="connsiteY346" fmla="*/ 1034088 h 6787551"/>
              <a:gd name="connsiteX347" fmla="*/ 3846037 w 12191091"/>
              <a:gd name="connsiteY347" fmla="*/ 1020108 h 6787551"/>
              <a:gd name="connsiteX348" fmla="*/ 3872501 w 12191091"/>
              <a:gd name="connsiteY348" fmla="*/ 1035065 h 6787551"/>
              <a:gd name="connsiteX349" fmla="*/ 3895636 w 12191091"/>
              <a:gd name="connsiteY349" fmla="*/ 1056178 h 6787551"/>
              <a:gd name="connsiteX350" fmla="*/ 3870437 w 12191091"/>
              <a:gd name="connsiteY350" fmla="*/ 1039326 h 6787551"/>
              <a:gd name="connsiteX351" fmla="*/ 3863808 w 12191091"/>
              <a:gd name="connsiteY351" fmla="*/ 1034088 h 6787551"/>
              <a:gd name="connsiteX352" fmla="*/ 3762685 w 12191091"/>
              <a:gd name="connsiteY352" fmla="*/ 966961 h 6787551"/>
              <a:gd name="connsiteX353" fmla="*/ 3790579 w 12191091"/>
              <a:gd name="connsiteY353" fmla="*/ 980171 h 6787551"/>
              <a:gd name="connsiteX354" fmla="*/ 3815474 w 12191091"/>
              <a:gd name="connsiteY354" fmla="*/ 999603 h 6787551"/>
              <a:gd name="connsiteX355" fmla="*/ 3788818 w 12191091"/>
              <a:gd name="connsiteY355" fmla="*/ 984426 h 6787551"/>
              <a:gd name="connsiteX356" fmla="*/ 3762685 w 12191091"/>
              <a:gd name="connsiteY356" fmla="*/ 966961 h 6787551"/>
              <a:gd name="connsiteX357" fmla="*/ 3403362 w 12191091"/>
              <a:gd name="connsiteY357" fmla="*/ 825818 h 6787551"/>
              <a:gd name="connsiteX358" fmla="*/ 3372744 w 12191091"/>
              <a:gd name="connsiteY358" fmla="*/ 817625 h 6787551"/>
              <a:gd name="connsiteX359" fmla="*/ 3407626 w 12191091"/>
              <a:gd name="connsiteY359" fmla="*/ 822412 h 6787551"/>
              <a:gd name="connsiteX360" fmla="*/ 3437033 w 12191091"/>
              <a:gd name="connsiteY360" fmla="*/ 832673 h 6787551"/>
              <a:gd name="connsiteX361" fmla="*/ 3403362 w 12191091"/>
              <a:gd name="connsiteY361" fmla="*/ 825818 h 6787551"/>
              <a:gd name="connsiteX362" fmla="*/ 3296324 w 12191091"/>
              <a:gd name="connsiteY362" fmla="*/ 805032 h 6787551"/>
              <a:gd name="connsiteX363" fmla="*/ 3265459 w 12191091"/>
              <a:gd name="connsiteY363" fmla="*/ 799211 h 6787551"/>
              <a:gd name="connsiteX364" fmla="*/ 3300863 w 12191091"/>
              <a:gd name="connsiteY364" fmla="*/ 801458 h 6787551"/>
              <a:gd name="connsiteX365" fmla="*/ 3331096 w 12191091"/>
              <a:gd name="connsiteY365" fmla="*/ 809414 h 6787551"/>
              <a:gd name="connsiteX366" fmla="*/ 3306393 w 12191091"/>
              <a:gd name="connsiteY366" fmla="*/ 806289 h 6787551"/>
              <a:gd name="connsiteX367" fmla="*/ 3296324 w 12191091"/>
              <a:gd name="connsiteY367" fmla="*/ 805032 h 6787551"/>
              <a:gd name="connsiteX368" fmla="*/ 3194816 w 12191091"/>
              <a:gd name="connsiteY368" fmla="*/ 792158 h 6787551"/>
              <a:gd name="connsiteX369" fmla="*/ 3161420 w 12191091"/>
              <a:gd name="connsiteY369" fmla="*/ 787883 h 6787551"/>
              <a:gd name="connsiteX370" fmla="*/ 3189397 w 12191091"/>
              <a:gd name="connsiteY370" fmla="*/ 788020 h 6787551"/>
              <a:gd name="connsiteX371" fmla="*/ 3221665 w 12191091"/>
              <a:gd name="connsiteY371" fmla="*/ 793885 h 6787551"/>
              <a:gd name="connsiteX372" fmla="*/ 3198337 w 12191091"/>
              <a:gd name="connsiteY372" fmla="*/ 792606 h 6787551"/>
              <a:gd name="connsiteX373" fmla="*/ 3194816 w 12191091"/>
              <a:gd name="connsiteY373" fmla="*/ 792158 h 6787551"/>
              <a:gd name="connsiteX374" fmla="*/ 2364085 w 12191091"/>
              <a:gd name="connsiteY374" fmla="*/ 895418 h 6787551"/>
              <a:gd name="connsiteX375" fmla="*/ 2406124 w 12191091"/>
              <a:gd name="connsiteY375" fmla="*/ 881015 h 6787551"/>
              <a:gd name="connsiteX376" fmla="*/ 2441223 w 12191091"/>
              <a:gd name="connsiteY376" fmla="*/ 873213 h 6787551"/>
              <a:gd name="connsiteX377" fmla="*/ 2396141 w 12191091"/>
              <a:gd name="connsiteY377" fmla="*/ 886863 h 6787551"/>
              <a:gd name="connsiteX378" fmla="*/ 2364085 w 12191091"/>
              <a:gd name="connsiteY378" fmla="*/ 895418 h 6787551"/>
              <a:gd name="connsiteX379" fmla="*/ 2430354 w 12191091"/>
              <a:gd name="connsiteY379" fmla="*/ 872795 h 6787551"/>
              <a:gd name="connsiteX380" fmla="*/ 2482459 w 12191091"/>
              <a:gd name="connsiteY380" fmla="*/ 855283 h 6787551"/>
              <a:gd name="connsiteX381" fmla="*/ 2528080 w 12191091"/>
              <a:gd name="connsiteY381" fmla="*/ 847453 h 6787551"/>
              <a:gd name="connsiteX382" fmla="*/ 2476420 w 12191091"/>
              <a:gd name="connsiteY382" fmla="*/ 862688 h 6787551"/>
              <a:gd name="connsiteX383" fmla="*/ 2430354 w 12191091"/>
              <a:gd name="connsiteY383" fmla="*/ 872795 h 6787551"/>
              <a:gd name="connsiteX384" fmla="*/ 927010 w 12191091"/>
              <a:gd name="connsiteY384" fmla="*/ 1396088 h 6787551"/>
              <a:gd name="connsiteX385" fmla="*/ 950211 w 12191091"/>
              <a:gd name="connsiteY385" fmla="*/ 1382141 h 6787551"/>
              <a:gd name="connsiteX386" fmla="*/ 926207 w 12191091"/>
              <a:gd name="connsiteY386" fmla="*/ 1397373 h 6787551"/>
              <a:gd name="connsiteX387" fmla="*/ 926438 w 12191091"/>
              <a:gd name="connsiteY387" fmla="*/ 1397739 h 6787551"/>
              <a:gd name="connsiteX388" fmla="*/ 897086 w 12191091"/>
              <a:gd name="connsiteY388" fmla="*/ 1414659 h 6787551"/>
              <a:gd name="connsiteX389" fmla="*/ 927010 w 12191091"/>
              <a:gd name="connsiteY389" fmla="*/ 1396088 h 6787551"/>
              <a:gd name="connsiteX390" fmla="*/ 10297949 w 12191091"/>
              <a:gd name="connsiteY390" fmla="*/ 4843764 h 6787551"/>
              <a:gd name="connsiteX391" fmla="*/ 10276959 w 12191091"/>
              <a:gd name="connsiteY391" fmla="*/ 4817989 h 6787551"/>
              <a:gd name="connsiteX392" fmla="*/ 10301222 w 12191091"/>
              <a:gd name="connsiteY392" fmla="*/ 4837190 h 6787551"/>
              <a:gd name="connsiteX393" fmla="*/ 10321579 w 12191091"/>
              <a:gd name="connsiteY393" fmla="*/ 4865551 h 6787551"/>
              <a:gd name="connsiteX394" fmla="*/ 10297949 w 12191091"/>
              <a:gd name="connsiteY394" fmla="*/ 4843764 h 6787551"/>
              <a:gd name="connsiteX395" fmla="*/ 10330382 w 12191091"/>
              <a:gd name="connsiteY395" fmla="*/ 4878206 h 6787551"/>
              <a:gd name="connsiteX396" fmla="*/ 10346887 w 12191091"/>
              <a:gd name="connsiteY396" fmla="*/ 4902469 h 6787551"/>
              <a:gd name="connsiteX397" fmla="*/ 10327108 w 12191091"/>
              <a:gd name="connsiteY397" fmla="*/ 4881177 h 6787551"/>
              <a:gd name="connsiteX398" fmla="*/ 10310548 w 12191091"/>
              <a:gd name="connsiteY398" fmla="*/ 4859692 h 6787551"/>
              <a:gd name="connsiteX399" fmla="*/ 10330382 w 12191091"/>
              <a:gd name="connsiteY399" fmla="*/ 4878206 h 6787551"/>
              <a:gd name="connsiteX400" fmla="*/ 9699985 w 12191091"/>
              <a:gd name="connsiteY400" fmla="*/ 4541550 h 6787551"/>
              <a:gd name="connsiteX401" fmla="*/ 9694538 w 12191091"/>
              <a:gd name="connsiteY401" fmla="*/ 4540340 h 6787551"/>
              <a:gd name="connsiteX402" fmla="*/ 9718939 w 12191091"/>
              <a:gd name="connsiteY402" fmla="*/ 4542596 h 6787551"/>
              <a:gd name="connsiteX403" fmla="*/ 9741249 w 12191091"/>
              <a:gd name="connsiteY403" fmla="*/ 4548812 h 6787551"/>
              <a:gd name="connsiteX404" fmla="*/ 9742018 w 12191091"/>
              <a:gd name="connsiteY404" fmla="*/ 4549033 h 6787551"/>
              <a:gd name="connsiteX405" fmla="*/ 9717288 w 12191091"/>
              <a:gd name="connsiteY405" fmla="*/ 4545567 h 6787551"/>
              <a:gd name="connsiteX406" fmla="*/ 9699985 w 12191091"/>
              <a:gd name="connsiteY406" fmla="*/ 4541550 h 6787551"/>
              <a:gd name="connsiteX407" fmla="*/ 9627719 w 12191091"/>
              <a:gd name="connsiteY407" fmla="*/ 4531867 h 6787551"/>
              <a:gd name="connsiteX408" fmla="*/ 9605052 w 12191091"/>
              <a:gd name="connsiteY408" fmla="*/ 4528181 h 6787551"/>
              <a:gd name="connsiteX409" fmla="*/ 9628957 w 12191091"/>
              <a:gd name="connsiteY409" fmla="*/ 4529034 h 6787551"/>
              <a:gd name="connsiteX410" fmla="*/ 9652119 w 12191091"/>
              <a:gd name="connsiteY410" fmla="*/ 4533875 h 6787551"/>
              <a:gd name="connsiteX411" fmla="*/ 9627719 w 12191091"/>
              <a:gd name="connsiteY411" fmla="*/ 4531867 h 6787551"/>
              <a:gd name="connsiteX412" fmla="*/ 9512924 w 12191091"/>
              <a:gd name="connsiteY412" fmla="*/ 4520919 h 6787551"/>
              <a:gd name="connsiteX413" fmla="*/ 9536664 w 12191091"/>
              <a:gd name="connsiteY413" fmla="*/ 4520616 h 6787551"/>
              <a:gd name="connsiteX414" fmla="*/ 9559469 w 12191091"/>
              <a:gd name="connsiteY414" fmla="*/ 4523945 h 6787551"/>
              <a:gd name="connsiteX415" fmla="*/ 9535178 w 12191091"/>
              <a:gd name="connsiteY415" fmla="*/ 4523229 h 6787551"/>
              <a:gd name="connsiteX416" fmla="*/ 9512924 w 12191091"/>
              <a:gd name="connsiteY416" fmla="*/ 4520919 h 6787551"/>
              <a:gd name="connsiteX417" fmla="*/ 3946445 w 12191091"/>
              <a:gd name="connsiteY417" fmla="*/ 1088155 h 6787551"/>
              <a:gd name="connsiteX418" fmla="*/ 3923255 w 12191091"/>
              <a:gd name="connsiteY418" fmla="*/ 1063746 h 6787551"/>
              <a:gd name="connsiteX419" fmla="*/ 3957723 w 12191091"/>
              <a:gd name="connsiteY419" fmla="*/ 1083269 h 6787551"/>
              <a:gd name="connsiteX420" fmla="*/ 3984187 w 12191091"/>
              <a:gd name="connsiteY420" fmla="*/ 1115215 h 6787551"/>
              <a:gd name="connsiteX421" fmla="*/ 3961245 w 12191091"/>
              <a:gd name="connsiteY421" fmla="*/ 1099926 h 6787551"/>
              <a:gd name="connsiteX422" fmla="*/ 3951397 w 12191091"/>
              <a:gd name="connsiteY422" fmla="*/ 1093357 h 6787551"/>
              <a:gd name="connsiteX423" fmla="*/ 3946445 w 12191091"/>
              <a:gd name="connsiteY423" fmla="*/ 1088155 h 6787551"/>
              <a:gd name="connsiteX424" fmla="*/ 3669924 w 12191091"/>
              <a:gd name="connsiteY424" fmla="*/ 905855 h 6787551"/>
              <a:gd name="connsiteX425" fmla="*/ 3710527 w 12191091"/>
              <a:gd name="connsiteY425" fmla="*/ 918331 h 6787551"/>
              <a:gd name="connsiteX426" fmla="*/ 3743043 w 12191091"/>
              <a:gd name="connsiteY426" fmla="*/ 943311 h 6787551"/>
              <a:gd name="connsiteX427" fmla="*/ 3704201 w 12191091"/>
              <a:gd name="connsiteY427" fmla="*/ 928253 h 6787551"/>
              <a:gd name="connsiteX428" fmla="*/ 3669924 w 12191091"/>
              <a:gd name="connsiteY428" fmla="*/ 905855 h 6787551"/>
              <a:gd name="connsiteX429" fmla="*/ 3510950 w 12191091"/>
              <a:gd name="connsiteY429" fmla="*/ 848218 h 6787551"/>
              <a:gd name="connsiteX430" fmla="*/ 3488777 w 12191091"/>
              <a:gd name="connsiteY430" fmla="*/ 838510 h 6787551"/>
              <a:gd name="connsiteX431" fmla="*/ 3473950 w 12191091"/>
              <a:gd name="connsiteY431" fmla="*/ 832013 h 6787551"/>
              <a:gd name="connsiteX432" fmla="*/ 3519395 w 12191091"/>
              <a:gd name="connsiteY432" fmla="*/ 839000 h 6787551"/>
              <a:gd name="connsiteX433" fmla="*/ 3555129 w 12191091"/>
              <a:gd name="connsiteY433" fmla="*/ 858130 h 6787551"/>
              <a:gd name="connsiteX434" fmla="*/ 3511500 w 12191091"/>
              <a:gd name="connsiteY434" fmla="*/ 848474 h 6787551"/>
              <a:gd name="connsiteX435" fmla="*/ 3510950 w 12191091"/>
              <a:gd name="connsiteY435" fmla="*/ 848218 h 6787551"/>
              <a:gd name="connsiteX436" fmla="*/ 3189644 w 12191091"/>
              <a:gd name="connsiteY436" fmla="*/ 785272 h 6787551"/>
              <a:gd name="connsiteX437" fmla="*/ 3148436 w 12191091"/>
              <a:gd name="connsiteY437" fmla="*/ 777944 h 6787551"/>
              <a:gd name="connsiteX438" fmla="*/ 3153167 w 12191091"/>
              <a:gd name="connsiteY438" fmla="*/ 777658 h 6787551"/>
              <a:gd name="connsiteX439" fmla="*/ 3198640 w 12191091"/>
              <a:gd name="connsiteY439" fmla="*/ 775218 h 6787551"/>
              <a:gd name="connsiteX440" fmla="*/ 3239958 w 12191091"/>
              <a:gd name="connsiteY440" fmla="*/ 785687 h 6787551"/>
              <a:gd name="connsiteX441" fmla="*/ 3204141 w 12191091"/>
              <a:gd name="connsiteY441" fmla="*/ 785366 h 6787551"/>
              <a:gd name="connsiteX442" fmla="*/ 3189644 w 12191091"/>
              <a:gd name="connsiteY442" fmla="*/ 785272 h 6787551"/>
              <a:gd name="connsiteX443" fmla="*/ 2641076 w 12191091"/>
              <a:gd name="connsiteY443" fmla="*/ 817854 h 6787551"/>
              <a:gd name="connsiteX444" fmla="*/ 2704324 w 12191091"/>
              <a:gd name="connsiteY444" fmla="*/ 800234 h 6787551"/>
              <a:gd name="connsiteX445" fmla="*/ 2754589 w 12191091"/>
              <a:gd name="connsiteY445" fmla="*/ 797525 h 6787551"/>
              <a:gd name="connsiteX446" fmla="*/ 2691202 w 12191091"/>
              <a:gd name="connsiteY446" fmla="*/ 812448 h 6787551"/>
              <a:gd name="connsiteX447" fmla="*/ 2641076 w 12191091"/>
              <a:gd name="connsiteY447" fmla="*/ 817854 h 6787551"/>
              <a:gd name="connsiteX448" fmla="*/ 2670136 w 12191091"/>
              <a:gd name="connsiteY448" fmla="*/ 817485 h 6787551"/>
              <a:gd name="connsiteX449" fmla="*/ 2621052 w 12191091"/>
              <a:gd name="connsiteY449" fmla="*/ 829416 h 6787551"/>
              <a:gd name="connsiteX450" fmla="*/ 2573684 w 12191091"/>
              <a:gd name="connsiteY450" fmla="*/ 837063 h 6787551"/>
              <a:gd name="connsiteX451" fmla="*/ 2624738 w 12191091"/>
              <a:gd name="connsiteY451" fmla="*/ 822475 h 6787551"/>
              <a:gd name="connsiteX452" fmla="*/ 2670136 w 12191091"/>
              <a:gd name="connsiteY452" fmla="*/ 817485 h 6787551"/>
              <a:gd name="connsiteX453" fmla="*/ 1193144 w 12191091"/>
              <a:gd name="connsiteY453" fmla="*/ 1231367 h 6787551"/>
              <a:gd name="connsiteX454" fmla="*/ 1227629 w 12191091"/>
              <a:gd name="connsiteY454" fmla="*/ 1209871 h 6787551"/>
              <a:gd name="connsiteX455" fmla="*/ 1250802 w 12191091"/>
              <a:gd name="connsiteY455" fmla="*/ 1195910 h 6787551"/>
              <a:gd name="connsiteX456" fmla="*/ 1200629 w 12191091"/>
              <a:gd name="connsiteY456" fmla="*/ 1231067 h 6787551"/>
              <a:gd name="connsiteX457" fmla="*/ 1152095 w 12191091"/>
              <a:gd name="connsiteY457" fmla="*/ 1259104 h 6787551"/>
              <a:gd name="connsiteX458" fmla="*/ 1193144 w 12191091"/>
              <a:gd name="connsiteY458" fmla="*/ 1231367 h 6787551"/>
              <a:gd name="connsiteX459" fmla="*/ 1114688 w 12191091"/>
              <a:gd name="connsiteY459" fmla="*/ 1280979 h 6787551"/>
              <a:gd name="connsiteX460" fmla="*/ 1111043 w 12191091"/>
              <a:gd name="connsiteY460" fmla="*/ 1283114 h 6787551"/>
              <a:gd name="connsiteX461" fmla="*/ 1119213 w 12191091"/>
              <a:gd name="connsiteY461" fmla="*/ 1277934 h 6787551"/>
              <a:gd name="connsiteX462" fmla="*/ 1114688 w 12191091"/>
              <a:gd name="connsiteY462" fmla="*/ 1280979 h 6787551"/>
              <a:gd name="connsiteX463" fmla="*/ 2392666 w 12191091"/>
              <a:gd name="connsiteY463" fmla="*/ 412976 h 6787551"/>
              <a:gd name="connsiteX464" fmla="*/ 2436232 w 12191091"/>
              <a:gd name="connsiteY464" fmla="*/ 390732 h 6787551"/>
              <a:gd name="connsiteX465" fmla="*/ 2394575 w 12191091"/>
              <a:gd name="connsiteY465" fmla="*/ 432546 h 6787551"/>
              <a:gd name="connsiteX466" fmla="*/ 2344979 w 12191091"/>
              <a:gd name="connsiteY466" fmla="*/ 455178 h 6787551"/>
              <a:gd name="connsiteX467" fmla="*/ 2387258 w 12191091"/>
              <a:gd name="connsiteY467" fmla="*/ 415944 h 6787551"/>
              <a:gd name="connsiteX468" fmla="*/ 2392666 w 12191091"/>
              <a:gd name="connsiteY468" fmla="*/ 412976 h 6787551"/>
              <a:gd name="connsiteX469" fmla="*/ 5441230 w 12191091"/>
              <a:gd name="connsiteY469" fmla="*/ 2372870 h 6787551"/>
              <a:gd name="connsiteX470" fmla="*/ 5445439 w 12191091"/>
              <a:gd name="connsiteY470" fmla="*/ 2391516 h 6787551"/>
              <a:gd name="connsiteX471" fmla="*/ 5435371 w 12191091"/>
              <a:gd name="connsiteY471" fmla="*/ 2363941 h 6787551"/>
              <a:gd name="connsiteX472" fmla="*/ 5429759 w 12191091"/>
              <a:gd name="connsiteY472" fmla="*/ 2333615 h 6787551"/>
              <a:gd name="connsiteX473" fmla="*/ 5438617 w 12191091"/>
              <a:gd name="connsiteY473" fmla="*/ 2361407 h 6787551"/>
              <a:gd name="connsiteX474" fmla="*/ 5441230 w 12191091"/>
              <a:gd name="connsiteY474" fmla="*/ 2372870 h 6787551"/>
              <a:gd name="connsiteX475" fmla="*/ 5510278 w 12191091"/>
              <a:gd name="connsiteY475" fmla="*/ 2589768 h 6787551"/>
              <a:gd name="connsiteX476" fmla="*/ 5497239 w 12191091"/>
              <a:gd name="connsiteY476" fmla="*/ 2561731 h 6787551"/>
              <a:gd name="connsiteX477" fmla="*/ 5489151 w 12191091"/>
              <a:gd name="connsiteY477" fmla="*/ 2531056 h 6787551"/>
              <a:gd name="connsiteX478" fmla="*/ 5500815 w 12191091"/>
              <a:gd name="connsiteY478" fmla="*/ 2559428 h 6787551"/>
              <a:gd name="connsiteX479" fmla="*/ 5510278 w 12191091"/>
              <a:gd name="connsiteY479" fmla="*/ 2589768 h 6787551"/>
              <a:gd name="connsiteX480" fmla="*/ 6245897 w 12191091"/>
              <a:gd name="connsiteY480" fmla="*/ 3453816 h 6787551"/>
              <a:gd name="connsiteX481" fmla="*/ 6269197 w 12191091"/>
              <a:gd name="connsiteY481" fmla="*/ 3466965 h 6787551"/>
              <a:gd name="connsiteX482" fmla="*/ 6232913 w 12191091"/>
              <a:gd name="connsiteY482" fmla="*/ 3452000 h 6787551"/>
              <a:gd name="connsiteX483" fmla="*/ 6203835 w 12191091"/>
              <a:gd name="connsiteY483" fmla="*/ 3433156 h 6787551"/>
              <a:gd name="connsiteX484" fmla="*/ 6238882 w 12191091"/>
              <a:gd name="connsiteY484" fmla="*/ 3449717 h 6787551"/>
              <a:gd name="connsiteX485" fmla="*/ 6245897 w 12191091"/>
              <a:gd name="connsiteY485" fmla="*/ 3453816 h 6787551"/>
              <a:gd name="connsiteX486" fmla="*/ 10034357 w 12191091"/>
              <a:gd name="connsiteY486" fmla="*/ 4580751 h 6787551"/>
              <a:gd name="connsiteX487" fmla="*/ 10065277 w 12191091"/>
              <a:gd name="connsiteY487" fmla="*/ 4606472 h 6787551"/>
              <a:gd name="connsiteX488" fmla="*/ 10027452 w 12191091"/>
              <a:gd name="connsiteY488" fmla="*/ 4598577 h 6787551"/>
              <a:gd name="connsiteX489" fmla="*/ 9995487 w 12191091"/>
              <a:gd name="connsiteY489" fmla="*/ 4574974 h 6787551"/>
              <a:gd name="connsiteX490" fmla="*/ 10034165 w 12191091"/>
              <a:gd name="connsiteY490" fmla="*/ 4580585 h 6787551"/>
              <a:gd name="connsiteX491" fmla="*/ 10034357 w 12191091"/>
              <a:gd name="connsiteY491" fmla="*/ 4580751 h 6787551"/>
              <a:gd name="connsiteX492" fmla="*/ 10167858 w 12191091"/>
              <a:gd name="connsiteY492" fmla="*/ 4716700 h 6787551"/>
              <a:gd name="connsiteX493" fmla="*/ 10140157 w 12191091"/>
              <a:gd name="connsiteY493" fmla="*/ 4691364 h 6787551"/>
              <a:gd name="connsiteX494" fmla="*/ 10171490 w 12191091"/>
              <a:gd name="connsiteY494" fmla="*/ 4705284 h 6787551"/>
              <a:gd name="connsiteX495" fmla="*/ 10198173 w 12191091"/>
              <a:gd name="connsiteY495" fmla="*/ 4732931 h 6787551"/>
              <a:gd name="connsiteX496" fmla="*/ 10167858 w 12191091"/>
              <a:gd name="connsiteY496" fmla="*/ 4716700 h 6787551"/>
              <a:gd name="connsiteX497" fmla="*/ 10204418 w 12191091"/>
              <a:gd name="connsiteY497" fmla="*/ 4739588 h 6787551"/>
              <a:gd name="connsiteX498" fmla="*/ 10228791 w 12191091"/>
              <a:gd name="connsiteY498" fmla="*/ 4766161 h 6787551"/>
              <a:gd name="connsiteX499" fmla="*/ 10200897 w 12191091"/>
              <a:gd name="connsiteY499" fmla="*/ 4748335 h 6787551"/>
              <a:gd name="connsiteX500" fmla="*/ 10175644 w 12191091"/>
              <a:gd name="connsiteY500" fmla="*/ 4724045 h 6787551"/>
              <a:gd name="connsiteX501" fmla="*/ 10204418 w 12191091"/>
              <a:gd name="connsiteY501" fmla="*/ 4739588 h 6787551"/>
              <a:gd name="connsiteX502" fmla="*/ 9442363 w 12191091"/>
              <a:gd name="connsiteY502" fmla="*/ 4514261 h 6787551"/>
              <a:gd name="connsiteX503" fmla="*/ 9411030 w 12191091"/>
              <a:gd name="connsiteY503" fmla="*/ 4511621 h 6787551"/>
              <a:gd name="connsiteX504" fmla="*/ 9444811 w 12191091"/>
              <a:gd name="connsiteY504" fmla="*/ 4508374 h 6787551"/>
              <a:gd name="connsiteX505" fmla="*/ 9476089 w 12191091"/>
              <a:gd name="connsiteY505" fmla="*/ 4512336 h 6787551"/>
              <a:gd name="connsiteX506" fmla="*/ 9447920 w 12191091"/>
              <a:gd name="connsiteY506" fmla="*/ 4513931 h 6787551"/>
              <a:gd name="connsiteX507" fmla="*/ 9442363 w 12191091"/>
              <a:gd name="connsiteY507" fmla="*/ 4514261 h 6787551"/>
              <a:gd name="connsiteX508" fmla="*/ 4029055 w 12191091"/>
              <a:gd name="connsiteY508" fmla="*/ 1142226 h 6787551"/>
              <a:gd name="connsiteX509" fmla="*/ 4006304 w 12191091"/>
              <a:gd name="connsiteY509" fmla="*/ 1110880 h 6787551"/>
              <a:gd name="connsiteX510" fmla="*/ 4043579 w 12191091"/>
              <a:gd name="connsiteY510" fmla="*/ 1132213 h 6787551"/>
              <a:gd name="connsiteX511" fmla="*/ 4068035 w 12191091"/>
              <a:gd name="connsiteY511" fmla="*/ 1170737 h 6787551"/>
              <a:gd name="connsiteX512" fmla="*/ 4068557 w 12191091"/>
              <a:gd name="connsiteY512" fmla="*/ 1171584 h 6787551"/>
              <a:gd name="connsiteX513" fmla="*/ 4033126 w 12191091"/>
              <a:gd name="connsiteY513" fmla="*/ 1147855 h 6787551"/>
              <a:gd name="connsiteX514" fmla="*/ 4029055 w 12191091"/>
              <a:gd name="connsiteY514" fmla="*/ 1142226 h 6787551"/>
              <a:gd name="connsiteX515" fmla="*/ 3711793 w 12191091"/>
              <a:gd name="connsiteY515" fmla="*/ 915844 h 6787551"/>
              <a:gd name="connsiteX516" fmla="*/ 3676664 w 12191091"/>
              <a:gd name="connsiteY516" fmla="*/ 889080 h 6787551"/>
              <a:gd name="connsiteX517" fmla="*/ 3721944 w 12191091"/>
              <a:gd name="connsiteY517" fmla="*/ 899679 h 6787551"/>
              <a:gd name="connsiteX518" fmla="*/ 3755092 w 12191091"/>
              <a:gd name="connsiteY518" fmla="*/ 929139 h 6787551"/>
              <a:gd name="connsiteX519" fmla="*/ 3717625 w 12191091"/>
              <a:gd name="connsiteY519" fmla="*/ 917635 h 6787551"/>
              <a:gd name="connsiteX520" fmla="*/ 3711793 w 12191091"/>
              <a:gd name="connsiteY520" fmla="*/ 915844 h 6787551"/>
              <a:gd name="connsiteX521" fmla="*/ 3613200 w 12191091"/>
              <a:gd name="connsiteY521" fmla="*/ 869230 h 6787551"/>
              <a:gd name="connsiteX522" fmla="*/ 3581785 w 12191091"/>
              <a:gd name="connsiteY522" fmla="*/ 849046 h 6787551"/>
              <a:gd name="connsiteX523" fmla="*/ 3602967 w 12191091"/>
              <a:gd name="connsiteY523" fmla="*/ 852543 h 6787551"/>
              <a:gd name="connsiteX524" fmla="*/ 3629733 w 12191091"/>
              <a:gd name="connsiteY524" fmla="*/ 856952 h 6787551"/>
              <a:gd name="connsiteX525" fmla="*/ 3662689 w 12191091"/>
              <a:gd name="connsiteY525" fmla="*/ 881939 h 6787551"/>
              <a:gd name="connsiteX526" fmla="*/ 3664698 w 12191091"/>
              <a:gd name="connsiteY526" fmla="*/ 883457 h 6787551"/>
              <a:gd name="connsiteX527" fmla="*/ 3660406 w 12191091"/>
              <a:gd name="connsiteY527" fmla="*/ 882461 h 6787551"/>
              <a:gd name="connsiteX528" fmla="*/ 3618592 w 12191091"/>
              <a:gd name="connsiteY528" fmla="*/ 872693 h 6787551"/>
              <a:gd name="connsiteX529" fmla="*/ 3613200 w 12191091"/>
              <a:gd name="connsiteY529" fmla="*/ 869230 h 6787551"/>
              <a:gd name="connsiteX530" fmla="*/ 3516919 w 12191091"/>
              <a:gd name="connsiteY530" fmla="*/ 834541 h 6787551"/>
              <a:gd name="connsiteX531" fmla="*/ 3482120 w 12191091"/>
              <a:gd name="connsiteY531" fmla="*/ 815909 h 6787551"/>
              <a:gd name="connsiteX532" fmla="*/ 3532709 w 12191091"/>
              <a:gd name="connsiteY532" fmla="*/ 820797 h 6787551"/>
              <a:gd name="connsiteX533" fmla="*/ 3552516 w 12191091"/>
              <a:gd name="connsiteY533" fmla="*/ 833528 h 6787551"/>
              <a:gd name="connsiteX534" fmla="*/ 3569104 w 12191091"/>
              <a:gd name="connsiteY534" fmla="*/ 844188 h 6787551"/>
              <a:gd name="connsiteX535" fmla="*/ 3520302 w 12191091"/>
              <a:gd name="connsiteY535" fmla="*/ 836359 h 6787551"/>
              <a:gd name="connsiteX536" fmla="*/ 3516919 w 12191091"/>
              <a:gd name="connsiteY536" fmla="*/ 834541 h 6787551"/>
              <a:gd name="connsiteX537" fmla="*/ 1611069 w 12191091"/>
              <a:gd name="connsiteY537" fmla="*/ 989141 h 6787551"/>
              <a:gd name="connsiteX538" fmla="*/ 1675644 w 12191091"/>
              <a:gd name="connsiteY538" fmla="*/ 956667 h 6787551"/>
              <a:gd name="connsiteX539" fmla="*/ 1657859 w 12191091"/>
              <a:gd name="connsiteY539" fmla="*/ 971847 h 6787551"/>
              <a:gd name="connsiteX540" fmla="*/ 1627101 w 12191091"/>
              <a:gd name="connsiteY540" fmla="*/ 986385 h 6787551"/>
              <a:gd name="connsiteX541" fmla="*/ 1596005 w 12191091"/>
              <a:gd name="connsiteY541" fmla="*/ 1001595 h 6787551"/>
              <a:gd name="connsiteX542" fmla="*/ 1611069 w 12191091"/>
              <a:gd name="connsiteY542" fmla="*/ 989141 h 6787551"/>
              <a:gd name="connsiteX543" fmla="*/ 1585276 w 12191091"/>
              <a:gd name="connsiteY543" fmla="*/ 1006874 h 6787551"/>
              <a:gd name="connsiteX544" fmla="*/ 1524380 w 12191091"/>
              <a:gd name="connsiteY544" fmla="*/ 1038011 h 6787551"/>
              <a:gd name="connsiteX545" fmla="*/ 1535383 w 12191091"/>
              <a:gd name="connsiteY545" fmla="*/ 1029255 h 6787551"/>
              <a:gd name="connsiteX546" fmla="*/ 1599482 w 12191091"/>
              <a:gd name="connsiteY546" fmla="*/ 995158 h 6787551"/>
              <a:gd name="connsiteX547" fmla="*/ 1585276 w 12191091"/>
              <a:gd name="connsiteY547" fmla="*/ 1006874 h 6787551"/>
              <a:gd name="connsiteX548" fmla="*/ 5408715 w 12191091"/>
              <a:gd name="connsiteY548" fmla="*/ 2272971 h 6787551"/>
              <a:gd name="connsiteX549" fmla="*/ 5413309 w 12191091"/>
              <a:gd name="connsiteY549" fmla="*/ 2304018 h 6787551"/>
              <a:gd name="connsiteX550" fmla="*/ 5400407 w 12191091"/>
              <a:gd name="connsiteY550" fmla="*/ 2269379 h 6787551"/>
              <a:gd name="connsiteX551" fmla="*/ 5395978 w 12191091"/>
              <a:gd name="connsiteY551" fmla="*/ 2229810 h 6787551"/>
              <a:gd name="connsiteX552" fmla="*/ 5407477 w 12191091"/>
              <a:gd name="connsiteY552" fmla="*/ 2264760 h 6787551"/>
              <a:gd name="connsiteX553" fmla="*/ 5408715 w 12191091"/>
              <a:gd name="connsiteY553" fmla="*/ 2272971 h 6787551"/>
              <a:gd name="connsiteX554" fmla="*/ 5544224 w 12191091"/>
              <a:gd name="connsiteY554" fmla="*/ 2698602 h 6787551"/>
              <a:gd name="connsiteX555" fmla="*/ 5524335 w 12191091"/>
              <a:gd name="connsiteY555" fmla="*/ 2664485 h 6787551"/>
              <a:gd name="connsiteX556" fmla="*/ 5513909 w 12191091"/>
              <a:gd name="connsiteY556" fmla="*/ 2624988 h 6787551"/>
              <a:gd name="connsiteX557" fmla="*/ 5532038 w 12191091"/>
              <a:gd name="connsiteY557" fmla="*/ 2659693 h 6787551"/>
              <a:gd name="connsiteX558" fmla="*/ 5544224 w 12191091"/>
              <a:gd name="connsiteY558" fmla="*/ 2698602 h 6787551"/>
              <a:gd name="connsiteX559" fmla="*/ 9992488 w 12191091"/>
              <a:gd name="connsiteY559" fmla="*/ 4576212 h 6787551"/>
              <a:gd name="connsiteX560" fmla="*/ 10021181 w 12191091"/>
              <a:gd name="connsiteY560" fmla="*/ 4597311 h 6787551"/>
              <a:gd name="connsiteX561" fmla="*/ 9983851 w 12191091"/>
              <a:gd name="connsiteY561" fmla="*/ 4589884 h 6787551"/>
              <a:gd name="connsiteX562" fmla="*/ 9952078 w 12191091"/>
              <a:gd name="connsiteY562" fmla="*/ 4569334 h 6787551"/>
              <a:gd name="connsiteX563" fmla="*/ 9951445 w 12191091"/>
              <a:gd name="connsiteY563" fmla="*/ 4568949 h 6787551"/>
              <a:gd name="connsiteX564" fmla="*/ 9989572 w 12191091"/>
              <a:gd name="connsiteY564" fmla="*/ 4574148 h 6787551"/>
              <a:gd name="connsiteX565" fmla="*/ 9992488 w 12191091"/>
              <a:gd name="connsiteY565" fmla="*/ 4576212 h 6787551"/>
              <a:gd name="connsiteX566" fmla="*/ 10021345 w 12191091"/>
              <a:gd name="connsiteY566" fmla="*/ 4615412 h 6787551"/>
              <a:gd name="connsiteX567" fmla="*/ 9989710 w 12191091"/>
              <a:gd name="connsiteY567" fmla="*/ 4593817 h 6787551"/>
              <a:gd name="connsiteX568" fmla="*/ 10026324 w 12191091"/>
              <a:gd name="connsiteY568" fmla="*/ 4601162 h 6787551"/>
              <a:gd name="connsiteX569" fmla="*/ 10057052 w 12191091"/>
              <a:gd name="connsiteY569" fmla="*/ 4624958 h 6787551"/>
              <a:gd name="connsiteX570" fmla="*/ 10021345 w 12191091"/>
              <a:gd name="connsiteY570" fmla="*/ 4615412 h 6787551"/>
              <a:gd name="connsiteX571" fmla="*/ 10062526 w 12191091"/>
              <a:gd name="connsiteY571" fmla="*/ 4629304 h 6787551"/>
              <a:gd name="connsiteX572" fmla="*/ 10091824 w 12191091"/>
              <a:gd name="connsiteY572" fmla="*/ 4653209 h 6787551"/>
              <a:gd name="connsiteX573" fmla="*/ 10058015 w 12191091"/>
              <a:gd name="connsiteY573" fmla="*/ 4641655 h 6787551"/>
              <a:gd name="connsiteX574" fmla="*/ 10027893 w 12191091"/>
              <a:gd name="connsiteY574" fmla="*/ 4619978 h 6787551"/>
              <a:gd name="connsiteX575" fmla="*/ 10062526 w 12191091"/>
              <a:gd name="connsiteY575" fmla="*/ 4629304 h 6787551"/>
              <a:gd name="connsiteX576" fmla="*/ 8609417 w 12191091"/>
              <a:gd name="connsiteY576" fmla="*/ 4565291 h 6787551"/>
              <a:gd name="connsiteX577" fmla="*/ 7603798 w 12191091"/>
              <a:gd name="connsiteY577" fmla="*/ 4617778 h 6787551"/>
              <a:gd name="connsiteX578" fmla="*/ 6248208 w 12191091"/>
              <a:gd name="connsiteY578" fmla="*/ 4276226 h 6787551"/>
              <a:gd name="connsiteX579" fmla="*/ 5867896 w 12191091"/>
              <a:gd name="connsiteY579" fmla="*/ 3801695 h 6787551"/>
              <a:gd name="connsiteX580" fmla="*/ 5634839 w 12191091"/>
              <a:gd name="connsiteY580" fmla="*/ 3183402 h 6787551"/>
              <a:gd name="connsiteX581" fmla="*/ 5614785 w 12191091"/>
              <a:gd name="connsiteY581" fmla="*/ 3111851 h 6787551"/>
              <a:gd name="connsiteX582" fmla="*/ 5658607 w 12191091"/>
              <a:gd name="connsiteY582" fmla="*/ 3142771 h 6787551"/>
              <a:gd name="connsiteX583" fmla="*/ 5679376 w 12191091"/>
              <a:gd name="connsiteY583" fmla="*/ 3204914 h 6787551"/>
              <a:gd name="connsiteX584" fmla="*/ 5935375 w 12191091"/>
              <a:gd name="connsiteY584" fmla="*/ 3795423 h 6787551"/>
              <a:gd name="connsiteX585" fmla="*/ 6326361 w 12191091"/>
              <a:gd name="connsiteY585" fmla="*/ 4246983 h 6787551"/>
              <a:gd name="connsiteX586" fmla="*/ 6964901 w 12191091"/>
              <a:gd name="connsiteY586" fmla="*/ 4516874 h 6787551"/>
              <a:gd name="connsiteX587" fmla="*/ 7672322 w 12191091"/>
              <a:gd name="connsiteY587" fmla="*/ 4579458 h 6787551"/>
              <a:gd name="connsiteX588" fmla="*/ 8623722 w 12191091"/>
              <a:gd name="connsiteY588" fmla="*/ 4545897 h 6787551"/>
              <a:gd name="connsiteX589" fmla="*/ 8666526 w 12191091"/>
              <a:gd name="connsiteY589" fmla="*/ 4543421 h 6787551"/>
              <a:gd name="connsiteX590" fmla="*/ 9091018 w 12191091"/>
              <a:gd name="connsiteY590" fmla="*/ 4525760 h 6787551"/>
              <a:gd name="connsiteX591" fmla="*/ 9053055 w 12191091"/>
              <a:gd name="connsiteY591" fmla="*/ 4534783 h 6787551"/>
              <a:gd name="connsiteX592" fmla="*/ 8609417 w 12191091"/>
              <a:gd name="connsiteY592" fmla="*/ 4565291 h 6787551"/>
              <a:gd name="connsiteX593" fmla="*/ 3496067 w 12191091"/>
              <a:gd name="connsiteY593" fmla="*/ 794028 h 6787551"/>
              <a:gd name="connsiteX594" fmla="*/ 3549930 w 12191091"/>
              <a:gd name="connsiteY594" fmla="*/ 796262 h 6787551"/>
              <a:gd name="connsiteX595" fmla="*/ 3585609 w 12191091"/>
              <a:gd name="connsiteY595" fmla="*/ 823372 h 6787551"/>
              <a:gd name="connsiteX596" fmla="*/ 3546436 w 12191091"/>
              <a:gd name="connsiteY596" fmla="*/ 819414 h 6787551"/>
              <a:gd name="connsiteX597" fmla="*/ 3533645 w 12191091"/>
              <a:gd name="connsiteY597" fmla="*/ 818123 h 6787551"/>
              <a:gd name="connsiteX598" fmla="*/ 3496067 w 12191091"/>
              <a:gd name="connsiteY598" fmla="*/ 794028 h 6787551"/>
              <a:gd name="connsiteX599" fmla="*/ 1854243 w 12191091"/>
              <a:gd name="connsiteY599" fmla="*/ 864616 h 6787551"/>
              <a:gd name="connsiteX600" fmla="*/ 1912595 w 12191091"/>
              <a:gd name="connsiteY600" fmla="*/ 809752 h 6787551"/>
              <a:gd name="connsiteX601" fmla="*/ 1973192 w 12191091"/>
              <a:gd name="connsiteY601" fmla="*/ 785654 h 6787551"/>
              <a:gd name="connsiteX602" fmla="*/ 1955278 w 12191091"/>
              <a:gd name="connsiteY602" fmla="*/ 803186 h 6787551"/>
              <a:gd name="connsiteX603" fmla="*/ 1957196 w 12191091"/>
              <a:gd name="connsiteY603" fmla="*/ 805156 h 6787551"/>
              <a:gd name="connsiteX604" fmla="*/ 1979517 w 12191091"/>
              <a:gd name="connsiteY604" fmla="*/ 783294 h 6787551"/>
              <a:gd name="connsiteX605" fmla="*/ 2442326 w 12191091"/>
              <a:gd name="connsiteY605" fmla="*/ 700041 h 6787551"/>
              <a:gd name="connsiteX606" fmla="*/ 2797448 w 12191091"/>
              <a:gd name="connsiteY606" fmla="*/ 728587 h 6787551"/>
              <a:gd name="connsiteX607" fmla="*/ 2748851 w 12191091"/>
              <a:gd name="connsiteY607" fmla="*/ 744993 h 6787551"/>
              <a:gd name="connsiteX608" fmla="*/ 2362277 w 12191091"/>
              <a:gd name="connsiteY608" fmla="*/ 745368 h 6787551"/>
              <a:gd name="connsiteX609" fmla="*/ 1765595 w 12191091"/>
              <a:gd name="connsiteY609" fmla="*/ 911368 h 6787551"/>
              <a:gd name="connsiteX610" fmla="*/ 1845256 w 12191091"/>
              <a:gd name="connsiteY610" fmla="*/ 839382 h 6787551"/>
              <a:gd name="connsiteX611" fmla="*/ 1905388 w 12191091"/>
              <a:gd name="connsiteY611" fmla="*/ 812798 h 6787551"/>
              <a:gd name="connsiteX612" fmla="*/ 1852373 w 12191091"/>
              <a:gd name="connsiteY612" fmla="*/ 862597 h 6787551"/>
              <a:gd name="connsiteX613" fmla="*/ 1854243 w 12191091"/>
              <a:gd name="connsiteY613" fmla="*/ 864616 h 6787551"/>
              <a:gd name="connsiteX614" fmla="*/ 5376199 w 12191091"/>
              <a:gd name="connsiteY614" fmla="*/ 2173078 h 6787551"/>
              <a:gd name="connsiteX615" fmla="*/ 5379390 w 12191091"/>
              <a:gd name="connsiteY615" fmla="*/ 2213538 h 6787551"/>
              <a:gd name="connsiteX616" fmla="*/ 5365168 w 12191091"/>
              <a:gd name="connsiteY616" fmla="*/ 2176349 h 6787551"/>
              <a:gd name="connsiteX617" fmla="*/ 5363132 w 12191091"/>
              <a:gd name="connsiteY617" fmla="*/ 2132304 h 6787551"/>
              <a:gd name="connsiteX618" fmla="*/ 5375924 w 12191091"/>
              <a:gd name="connsiteY618" fmla="*/ 2169821 h 6787551"/>
              <a:gd name="connsiteX619" fmla="*/ 5376199 w 12191091"/>
              <a:gd name="connsiteY619" fmla="*/ 2173078 h 6787551"/>
              <a:gd name="connsiteX620" fmla="*/ 5459414 w 12191091"/>
              <a:gd name="connsiteY620" fmla="*/ 2513662 h 6787551"/>
              <a:gd name="connsiteX621" fmla="*/ 5440350 w 12191091"/>
              <a:gd name="connsiteY621" fmla="*/ 2476604 h 6787551"/>
              <a:gd name="connsiteX622" fmla="*/ 5434271 w 12191091"/>
              <a:gd name="connsiteY622" fmla="*/ 2432229 h 6787551"/>
              <a:gd name="connsiteX623" fmla="*/ 5451656 w 12191091"/>
              <a:gd name="connsiteY623" fmla="*/ 2469782 h 6787551"/>
              <a:gd name="connsiteX624" fmla="*/ 5459414 w 12191091"/>
              <a:gd name="connsiteY624" fmla="*/ 2513662 h 6787551"/>
              <a:gd name="connsiteX625" fmla="*/ 9861243 w 12191091"/>
              <a:gd name="connsiteY625" fmla="*/ 4538579 h 6787551"/>
              <a:gd name="connsiteX626" fmla="*/ 9826581 w 12191091"/>
              <a:gd name="connsiteY626" fmla="*/ 4521028 h 6787551"/>
              <a:gd name="connsiteX627" fmla="*/ 9867020 w 12191091"/>
              <a:gd name="connsiteY627" fmla="*/ 4521799 h 6787551"/>
              <a:gd name="connsiteX628" fmla="*/ 9901103 w 12191091"/>
              <a:gd name="connsiteY628" fmla="*/ 4541440 h 6787551"/>
              <a:gd name="connsiteX629" fmla="*/ 9861243 w 12191091"/>
              <a:gd name="connsiteY629" fmla="*/ 4538579 h 6787551"/>
              <a:gd name="connsiteX630" fmla="*/ 9906440 w 12191091"/>
              <a:gd name="connsiteY630" fmla="*/ 4544576 h 6787551"/>
              <a:gd name="connsiteX631" fmla="*/ 9939176 w 12191091"/>
              <a:gd name="connsiteY631" fmla="*/ 4564520 h 6787551"/>
              <a:gd name="connsiteX632" fmla="*/ 9900801 w 12191091"/>
              <a:gd name="connsiteY632" fmla="*/ 4559624 h 6787551"/>
              <a:gd name="connsiteX633" fmla="*/ 9867377 w 12191091"/>
              <a:gd name="connsiteY633" fmla="*/ 4541743 h 6787551"/>
              <a:gd name="connsiteX634" fmla="*/ 9906440 w 12191091"/>
              <a:gd name="connsiteY634" fmla="*/ 4544576 h 6787551"/>
              <a:gd name="connsiteX635" fmla="*/ 3644506 w 12191091"/>
              <a:gd name="connsiteY635" fmla="*/ 827152 h 6787551"/>
              <a:gd name="connsiteX636" fmla="*/ 3613008 w 12191091"/>
              <a:gd name="connsiteY636" fmla="*/ 799054 h 6787551"/>
              <a:gd name="connsiteX637" fmla="*/ 3667063 w 12191091"/>
              <a:gd name="connsiteY637" fmla="*/ 801733 h 6787551"/>
              <a:gd name="connsiteX638" fmla="*/ 3692757 w 12191091"/>
              <a:gd name="connsiteY638" fmla="*/ 828387 h 6787551"/>
              <a:gd name="connsiteX639" fmla="*/ 3699442 w 12191091"/>
              <a:gd name="connsiteY639" fmla="*/ 835330 h 6787551"/>
              <a:gd name="connsiteX640" fmla="*/ 3647422 w 12191091"/>
              <a:gd name="connsiteY640" fmla="*/ 829740 h 6787551"/>
              <a:gd name="connsiteX641" fmla="*/ 3644506 w 12191091"/>
              <a:gd name="connsiteY641" fmla="*/ 827152 h 6787551"/>
              <a:gd name="connsiteX642" fmla="*/ 3449192 w 12191091"/>
              <a:gd name="connsiteY642" fmla="*/ 764151 h 6787551"/>
              <a:gd name="connsiteX643" fmla="*/ 3410542 w 12191091"/>
              <a:gd name="connsiteY643" fmla="*/ 739824 h 6787551"/>
              <a:gd name="connsiteX644" fmla="*/ 3469631 w 12191091"/>
              <a:gd name="connsiteY644" fmla="*/ 735874 h 6787551"/>
              <a:gd name="connsiteX645" fmla="*/ 3506355 w 12191091"/>
              <a:gd name="connsiteY645" fmla="*/ 763312 h 6787551"/>
              <a:gd name="connsiteX646" fmla="*/ 3450430 w 12191091"/>
              <a:gd name="connsiteY646" fmla="*/ 764126 h 6787551"/>
              <a:gd name="connsiteX647" fmla="*/ 3449192 w 12191091"/>
              <a:gd name="connsiteY647" fmla="*/ 764151 h 6787551"/>
              <a:gd name="connsiteX648" fmla="*/ 2886082 w 12191091"/>
              <a:gd name="connsiteY648" fmla="*/ 702244 h 6787551"/>
              <a:gd name="connsiteX649" fmla="*/ 2957440 w 12191091"/>
              <a:gd name="connsiteY649" fmla="*/ 679338 h 6787551"/>
              <a:gd name="connsiteX650" fmla="*/ 3004701 w 12191091"/>
              <a:gd name="connsiteY650" fmla="*/ 692322 h 6787551"/>
              <a:gd name="connsiteX651" fmla="*/ 2934938 w 12191091"/>
              <a:gd name="connsiteY651" fmla="*/ 711936 h 6787551"/>
              <a:gd name="connsiteX652" fmla="*/ 2886082 w 12191091"/>
              <a:gd name="connsiteY652" fmla="*/ 702244 h 6787551"/>
              <a:gd name="connsiteX653" fmla="*/ 2929216 w 12191091"/>
              <a:gd name="connsiteY653" fmla="*/ 713573 h 6787551"/>
              <a:gd name="connsiteX654" fmla="*/ 2897498 w 12191091"/>
              <a:gd name="connsiteY654" fmla="*/ 722686 h 6787551"/>
              <a:gd name="connsiteX655" fmla="*/ 2860279 w 12191091"/>
              <a:gd name="connsiteY655" fmla="*/ 733591 h 6787551"/>
              <a:gd name="connsiteX656" fmla="*/ 2809964 w 12191091"/>
              <a:gd name="connsiteY656" fmla="*/ 727297 h 6787551"/>
              <a:gd name="connsiteX657" fmla="*/ 2880663 w 12191091"/>
              <a:gd name="connsiteY657" fmla="*/ 704008 h 6787551"/>
              <a:gd name="connsiteX658" fmla="*/ 2929216 w 12191091"/>
              <a:gd name="connsiteY658" fmla="*/ 713573 h 6787551"/>
              <a:gd name="connsiteX659" fmla="*/ 2266059 w 12191091"/>
              <a:gd name="connsiteY659" fmla="*/ 626768 h 6787551"/>
              <a:gd name="connsiteX660" fmla="*/ 2272064 w 12191091"/>
              <a:gd name="connsiteY660" fmla="*/ 619910 h 6787551"/>
              <a:gd name="connsiteX661" fmla="*/ 2602181 w 12191091"/>
              <a:gd name="connsiteY661" fmla="*/ 603872 h 6787551"/>
              <a:gd name="connsiteX662" fmla="*/ 2952516 w 12191091"/>
              <a:gd name="connsiteY662" fmla="*/ 678009 h 6787551"/>
              <a:gd name="connsiteX663" fmla="*/ 2880470 w 12191091"/>
              <a:gd name="connsiteY663" fmla="*/ 701171 h 6787551"/>
              <a:gd name="connsiteX664" fmla="*/ 2522517 w 12191091"/>
              <a:gd name="connsiteY664" fmla="*/ 649218 h 6787551"/>
              <a:gd name="connsiteX665" fmla="*/ 2164394 w 12191091"/>
              <a:gd name="connsiteY665" fmla="*/ 684837 h 6787551"/>
              <a:gd name="connsiteX666" fmla="*/ 2208535 w 12191091"/>
              <a:gd name="connsiteY666" fmla="*/ 636729 h 6787551"/>
              <a:gd name="connsiteX667" fmla="*/ 2267465 w 12191091"/>
              <a:gd name="connsiteY667" fmla="*/ 620985 h 6787551"/>
              <a:gd name="connsiteX668" fmla="*/ 2263990 w 12191091"/>
              <a:gd name="connsiteY668" fmla="*/ 624952 h 6787551"/>
              <a:gd name="connsiteX669" fmla="*/ 2266059 w 12191091"/>
              <a:gd name="connsiteY669" fmla="*/ 626768 h 6787551"/>
              <a:gd name="connsiteX670" fmla="*/ 5472783 w 12191091"/>
              <a:gd name="connsiteY670" fmla="*/ 2589977 h 6787551"/>
              <a:gd name="connsiteX671" fmla="*/ 5478560 w 12191091"/>
              <a:gd name="connsiteY671" fmla="*/ 2622982 h 6787551"/>
              <a:gd name="connsiteX672" fmla="*/ 5455040 w 12191091"/>
              <a:gd name="connsiteY672" fmla="*/ 2585518 h 6787551"/>
              <a:gd name="connsiteX673" fmla="*/ 5454022 w 12191091"/>
              <a:gd name="connsiteY673" fmla="*/ 2577829 h 6787551"/>
              <a:gd name="connsiteX674" fmla="*/ 5448685 w 12191091"/>
              <a:gd name="connsiteY674" fmla="*/ 2538142 h 6787551"/>
              <a:gd name="connsiteX675" fmla="*/ 5470390 w 12191091"/>
              <a:gd name="connsiteY675" fmla="*/ 2576253 h 6787551"/>
              <a:gd name="connsiteX676" fmla="*/ 5472783 w 12191091"/>
              <a:gd name="connsiteY676" fmla="*/ 2589977 h 6787551"/>
              <a:gd name="connsiteX677" fmla="*/ 6012868 w 12191091"/>
              <a:gd name="connsiteY677" fmla="*/ 3353518 h 6787551"/>
              <a:gd name="connsiteX678" fmla="*/ 6424898 w 12191091"/>
              <a:gd name="connsiteY678" fmla="*/ 3742578 h 6787551"/>
              <a:gd name="connsiteX679" fmla="*/ 6885399 w 12191091"/>
              <a:gd name="connsiteY679" fmla="*/ 4027379 h 6787551"/>
              <a:gd name="connsiteX680" fmla="*/ 8152052 w 12191091"/>
              <a:gd name="connsiteY680" fmla="*/ 4292071 h 6787551"/>
              <a:gd name="connsiteX681" fmla="*/ 8460566 w 12191091"/>
              <a:gd name="connsiteY681" fmla="*/ 4317159 h 6787551"/>
              <a:gd name="connsiteX682" fmla="*/ 9064719 w 12191091"/>
              <a:gd name="connsiteY682" fmla="*/ 4371159 h 6787551"/>
              <a:gd name="connsiteX683" fmla="*/ 9456860 w 12191091"/>
              <a:gd name="connsiteY683" fmla="*/ 4439244 h 6787551"/>
              <a:gd name="connsiteX684" fmla="*/ 9411498 w 12191091"/>
              <a:gd name="connsiteY684" fmla="*/ 4449945 h 6787551"/>
              <a:gd name="connsiteX685" fmla="*/ 9008051 w 12191091"/>
              <a:gd name="connsiteY685" fmla="*/ 4393029 h 6787551"/>
              <a:gd name="connsiteX686" fmla="*/ 8483399 w 12191091"/>
              <a:gd name="connsiteY686" fmla="*/ 4356662 h 6787551"/>
              <a:gd name="connsiteX687" fmla="*/ 8083720 w 12191091"/>
              <a:gd name="connsiteY687" fmla="*/ 4330391 h 6787551"/>
              <a:gd name="connsiteX688" fmla="*/ 6806778 w 12191091"/>
              <a:gd name="connsiteY688" fmla="*/ 4056291 h 6787551"/>
              <a:gd name="connsiteX689" fmla="*/ 6356786 w 12191091"/>
              <a:gd name="connsiteY689" fmla="*/ 3748052 h 6787551"/>
              <a:gd name="connsiteX690" fmla="*/ 5965937 w 12191091"/>
              <a:gd name="connsiteY690" fmla="*/ 3329200 h 6787551"/>
              <a:gd name="connsiteX691" fmla="*/ 6012868 w 12191091"/>
              <a:gd name="connsiteY691" fmla="*/ 3353518 h 6787551"/>
              <a:gd name="connsiteX692" fmla="*/ 9689366 w 12191091"/>
              <a:gd name="connsiteY692" fmla="*/ 4483891 h 6787551"/>
              <a:gd name="connsiteX693" fmla="*/ 9652917 w 12191091"/>
              <a:gd name="connsiteY693" fmla="*/ 4470494 h 6787551"/>
              <a:gd name="connsiteX694" fmla="*/ 9696216 w 12191091"/>
              <a:gd name="connsiteY694" fmla="*/ 4465240 h 6787551"/>
              <a:gd name="connsiteX695" fmla="*/ 9732281 w 12191091"/>
              <a:gd name="connsiteY695" fmla="*/ 4480453 h 6787551"/>
              <a:gd name="connsiteX696" fmla="*/ 9689366 w 12191091"/>
              <a:gd name="connsiteY696" fmla="*/ 4483891 h 6787551"/>
              <a:gd name="connsiteX697" fmla="*/ 9737672 w 12191091"/>
              <a:gd name="connsiteY697" fmla="*/ 4482791 h 6787551"/>
              <a:gd name="connsiteX698" fmla="*/ 9773324 w 12191091"/>
              <a:gd name="connsiteY698" fmla="*/ 4498746 h 6787551"/>
              <a:gd name="connsiteX699" fmla="*/ 9731510 w 12191091"/>
              <a:gd name="connsiteY699" fmla="*/ 4500232 h 6787551"/>
              <a:gd name="connsiteX700" fmla="*/ 9695446 w 12191091"/>
              <a:gd name="connsiteY700" fmla="*/ 4486175 h 6787551"/>
              <a:gd name="connsiteX701" fmla="*/ 9737672 w 12191091"/>
              <a:gd name="connsiteY701" fmla="*/ 4482791 h 6787551"/>
              <a:gd name="connsiteX702" fmla="*/ 5671866 w 12191091"/>
              <a:gd name="connsiteY702" fmla="*/ 3074411 h 6787551"/>
              <a:gd name="connsiteX703" fmla="*/ 5711424 w 12191091"/>
              <a:gd name="connsiteY703" fmla="*/ 3106157 h 6787551"/>
              <a:gd name="connsiteX704" fmla="*/ 5731093 w 12191091"/>
              <a:gd name="connsiteY704" fmla="*/ 3151822 h 6787551"/>
              <a:gd name="connsiteX705" fmla="*/ 5689197 w 12191091"/>
              <a:gd name="connsiteY705" fmla="*/ 3121507 h 6787551"/>
              <a:gd name="connsiteX706" fmla="*/ 5671866 w 12191091"/>
              <a:gd name="connsiteY706" fmla="*/ 3074411 h 6787551"/>
              <a:gd name="connsiteX707" fmla="*/ 5593328 w 12191091"/>
              <a:gd name="connsiteY707" fmla="*/ 2928338 h 6787551"/>
              <a:gd name="connsiteX708" fmla="*/ 5607247 w 12191091"/>
              <a:gd name="connsiteY708" fmla="*/ 2976479 h 6787551"/>
              <a:gd name="connsiteX709" fmla="*/ 5571513 w 12191091"/>
              <a:gd name="connsiteY709" fmla="*/ 2942505 h 6787551"/>
              <a:gd name="connsiteX710" fmla="*/ 5559739 w 12191091"/>
              <a:gd name="connsiteY710" fmla="*/ 2893182 h 6787551"/>
              <a:gd name="connsiteX711" fmla="*/ 5593328 w 12191091"/>
              <a:gd name="connsiteY711" fmla="*/ 2928338 h 6787551"/>
              <a:gd name="connsiteX712" fmla="*/ 5558501 w 12191091"/>
              <a:gd name="connsiteY712" fmla="*/ 2887873 h 6787551"/>
              <a:gd name="connsiteX713" fmla="*/ 5547278 w 12191091"/>
              <a:gd name="connsiteY713" fmla="*/ 2839402 h 6787551"/>
              <a:gd name="connsiteX714" fmla="*/ 5578335 w 12191091"/>
              <a:gd name="connsiteY714" fmla="*/ 2875218 h 6787551"/>
              <a:gd name="connsiteX715" fmla="*/ 5591732 w 12191091"/>
              <a:gd name="connsiteY715" fmla="*/ 2922699 h 6787551"/>
              <a:gd name="connsiteX716" fmla="*/ 5558501 w 12191091"/>
              <a:gd name="connsiteY716" fmla="*/ 2887873 h 6787551"/>
              <a:gd name="connsiteX717" fmla="*/ 5597399 w 12191091"/>
              <a:gd name="connsiteY717" fmla="*/ 2932520 h 6787551"/>
              <a:gd name="connsiteX718" fmla="*/ 5631263 w 12191091"/>
              <a:gd name="connsiteY718" fmla="*/ 2966989 h 6787551"/>
              <a:gd name="connsiteX719" fmla="*/ 5647300 w 12191091"/>
              <a:gd name="connsiteY719" fmla="*/ 3013506 h 6787551"/>
              <a:gd name="connsiteX720" fmla="*/ 5611181 w 12191091"/>
              <a:gd name="connsiteY720" fmla="*/ 2980193 h 6787551"/>
              <a:gd name="connsiteX721" fmla="*/ 5597399 w 12191091"/>
              <a:gd name="connsiteY721" fmla="*/ 2932520 h 6787551"/>
              <a:gd name="connsiteX722" fmla="*/ 5649226 w 12191091"/>
              <a:gd name="connsiteY722" fmla="*/ 3018980 h 6787551"/>
              <a:gd name="connsiteX723" fmla="*/ 5665896 w 12191091"/>
              <a:gd name="connsiteY723" fmla="*/ 3065993 h 6787551"/>
              <a:gd name="connsiteX724" fmla="*/ 5627164 w 12191091"/>
              <a:gd name="connsiteY724" fmla="*/ 3033698 h 6787551"/>
              <a:gd name="connsiteX725" fmla="*/ 5612722 w 12191091"/>
              <a:gd name="connsiteY725" fmla="*/ 2985364 h 6787551"/>
              <a:gd name="connsiteX726" fmla="*/ 5649226 w 12191091"/>
              <a:gd name="connsiteY726" fmla="*/ 3018980 h 6787551"/>
              <a:gd name="connsiteX727" fmla="*/ 5653490 w 12191091"/>
              <a:gd name="connsiteY727" fmla="*/ 3022859 h 6787551"/>
              <a:gd name="connsiteX728" fmla="*/ 5690297 w 12191091"/>
              <a:gd name="connsiteY728" fmla="*/ 3055678 h 6787551"/>
              <a:gd name="connsiteX729" fmla="*/ 5709196 w 12191091"/>
              <a:gd name="connsiteY729" fmla="*/ 3100930 h 6787551"/>
              <a:gd name="connsiteX730" fmla="*/ 5670876 w 12191091"/>
              <a:gd name="connsiteY730" fmla="*/ 3070120 h 6787551"/>
              <a:gd name="connsiteX731" fmla="*/ 5670050 w 12191091"/>
              <a:gd name="connsiteY731" fmla="*/ 3069405 h 6787551"/>
              <a:gd name="connsiteX732" fmla="*/ 5653490 w 12191091"/>
              <a:gd name="connsiteY732" fmla="*/ 3022859 h 6787551"/>
              <a:gd name="connsiteX733" fmla="*/ 5715908 w 12191091"/>
              <a:gd name="connsiteY733" fmla="*/ 3109678 h 6787551"/>
              <a:gd name="connsiteX734" fmla="*/ 5755741 w 12191091"/>
              <a:gd name="connsiteY734" fmla="*/ 3140543 h 6787551"/>
              <a:gd name="connsiteX735" fmla="*/ 5777638 w 12191091"/>
              <a:gd name="connsiteY735" fmla="*/ 3184255 h 6787551"/>
              <a:gd name="connsiteX736" fmla="*/ 5735412 w 12191091"/>
              <a:gd name="connsiteY736" fmla="*/ 3154875 h 6787551"/>
              <a:gd name="connsiteX737" fmla="*/ 5715908 w 12191091"/>
              <a:gd name="connsiteY737" fmla="*/ 3109678 h 6787551"/>
              <a:gd name="connsiteX738" fmla="*/ 5780279 w 12191091"/>
              <a:gd name="connsiteY738" fmla="*/ 3189399 h 6787551"/>
              <a:gd name="connsiteX739" fmla="*/ 5803084 w 12191091"/>
              <a:gd name="connsiteY739" fmla="*/ 3233496 h 6787551"/>
              <a:gd name="connsiteX740" fmla="*/ 5757832 w 12191091"/>
              <a:gd name="connsiteY740" fmla="*/ 3205272 h 6787551"/>
              <a:gd name="connsiteX741" fmla="*/ 5737530 w 12191091"/>
              <a:gd name="connsiteY741" fmla="*/ 3159717 h 6787551"/>
              <a:gd name="connsiteX742" fmla="*/ 5780279 w 12191091"/>
              <a:gd name="connsiteY742" fmla="*/ 3189399 h 6787551"/>
              <a:gd name="connsiteX743" fmla="*/ 5785038 w 12191091"/>
              <a:gd name="connsiteY743" fmla="*/ 3192645 h 6787551"/>
              <a:gd name="connsiteX744" fmla="*/ 5828200 w 12191091"/>
              <a:gd name="connsiteY744" fmla="*/ 3221447 h 6787551"/>
              <a:gd name="connsiteX745" fmla="*/ 5853233 w 12191091"/>
              <a:gd name="connsiteY745" fmla="*/ 3263343 h 6787551"/>
              <a:gd name="connsiteX746" fmla="*/ 5807706 w 12191091"/>
              <a:gd name="connsiteY746" fmla="*/ 3236302 h 6787551"/>
              <a:gd name="connsiteX747" fmla="*/ 5785038 w 12191091"/>
              <a:gd name="connsiteY747" fmla="*/ 3192645 h 6787551"/>
              <a:gd name="connsiteX748" fmla="*/ 5856232 w 12191091"/>
              <a:gd name="connsiteY748" fmla="*/ 3268322 h 6787551"/>
              <a:gd name="connsiteX749" fmla="*/ 5868143 w 12191091"/>
              <a:gd name="connsiteY749" fmla="*/ 3287909 h 6787551"/>
              <a:gd name="connsiteX750" fmla="*/ 6215087 w 12191091"/>
              <a:gd name="connsiteY750" fmla="*/ 3765218 h 6787551"/>
              <a:gd name="connsiteX751" fmla="*/ 6645796 w 12191091"/>
              <a:gd name="connsiteY751" fmla="*/ 4121487 h 6787551"/>
              <a:gd name="connsiteX752" fmla="*/ 7270939 w 12191091"/>
              <a:gd name="connsiteY752" fmla="*/ 4342468 h 6787551"/>
              <a:gd name="connsiteX753" fmla="*/ 7946450 w 12191091"/>
              <a:gd name="connsiteY753" fmla="*/ 4415256 h 6787551"/>
              <a:gd name="connsiteX754" fmla="*/ 8524469 w 12191091"/>
              <a:gd name="connsiteY754" fmla="*/ 4434595 h 6787551"/>
              <a:gd name="connsiteX755" fmla="*/ 8894053 w 12191091"/>
              <a:gd name="connsiteY755" fmla="*/ 4444993 h 6787551"/>
              <a:gd name="connsiteX756" fmla="*/ 9301214 w 12191091"/>
              <a:gd name="connsiteY756" fmla="*/ 4476024 h 6787551"/>
              <a:gd name="connsiteX757" fmla="*/ 9257667 w 12191091"/>
              <a:gd name="connsiteY757" fmla="*/ 4486312 h 6787551"/>
              <a:gd name="connsiteX758" fmla="*/ 8837219 w 12191091"/>
              <a:gd name="connsiteY758" fmla="*/ 4466836 h 6787551"/>
              <a:gd name="connsiteX759" fmla="*/ 8545596 w 12191091"/>
              <a:gd name="connsiteY759" fmla="*/ 4464773 h 6787551"/>
              <a:gd name="connsiteX760" fmla="*/ 7878035 w 12191091"/>
              <a:gd name="connsiteY760" fmla="*/ 4453549 h 6787551"/>
              <a:gd name="connsiteX761" fmla="*/ 6567395 w 12191091"/>
              <a:gd name="connsiteY761" fmla="*/ 4150537 h 6787551"/>
              <a:gd name="connsiteX762" fmla="*/ 6147277 w 12191091"/>
              <a:gd name="connsiteY762" fmla="*/ 3771050 h 6787551"/>
              <a:gd name="connsiteX763" fmla="*/ 5823358 w 12191091"/>
              <a:gd name="connsiteY763" fmla="*/ 3265846 h 6787551"/>
              <a:gd name="connsiteX764" fmla="*/ 5810237 w 12191091"/>
              <a:gd name="connsiteY764" fmla="*/ 3241061 h 6787551"/>
              <a:gd name="connsiteX765" fmla="*/ 5856232 w 12191091"/>
              <a:gd name="connsiteY765" fmla="*/ 3268322 h 6787551"/>
              <a:gd name="connsiteX766" fmla="*/ 8894163 w 12191091"/>
              <a:gd name="connsiteY766" fmla="*/ 4442242 h 6787551"/>
              <a:gd name="connsiteX767" fmla="*/ 8524552 w 12191091"/>
              <a:gd name="connsiteY767" fmla="*/ 4431844 h 6787551"/>
              <a:gd name="connsiteX768" fmla="*/ 7946587 w 12191091"/>
              <a:gd name="connsiteY768" fmla="*/ 4412505 h 6787551"/>
              <a:gd name="connsiteX769" fmla="*/ 6647199 w 12191091"/>
              <a:gd name="connsiteY769" fmla="*/ 4119121 h 6787551"/>
              <a:gd name="connsiteX770" fmla="*/ 6217123 w 12191091"/>
              <a:gd name="connsiteY770" fmla="*/ 3763375 h 6787551"/>
              <a:gd name="connsiteX771" fmla="*/ 5870481 w 12191091"/>
              <a:gd name="connsiteY771" fmla="*/ 3286451 h 6787551"/>
              <a:gd name="connsiteX772" fmla="*/ 5861210 w 12191091"/>
              <a:gd name="connsiteY772" fmla="*/ 3271183 h 6787551"/>
              <a:gd name="connsiteX773" fmla="*/ 5907646 w 12191091"/>
              <a:gd name="connsiteY773" fmla="*/ 3297564 h 6787551"/>
              <a:gd name="connsiteX774" fmla="*/ 5915349 w 12191091"/>
              <a:gd name="connsiteY774" fmla="*/ 3308650 h 6787551"/>
              <a:gd name="connsiteX775" fmla="*/ 6285015 w 12191091"/>
              <a:gd name="connsiteY775" fmla="*/ 3757680 h 6787551"/>
              <a:gd name="connsiteX776" fmla="*/ 6725654 w 12191091"/>
              <a:gd name="connsiteY776" fmla="*/ 4090127 h 6787551"/>
              <a:gd name="connsiteX777" fmla="*/ 8014975 w 12191091"/>
              <a:gd name="connsiteY777" fmla="*/ 4374185 h 6787551"/>
              <a:gd name="connsiteX778" fmla="*/ 8504058 w 12191091"/>
              <a:gd name="connsiteY778" fmla="*/ 4398531 h 6787551"/>
              <a:gd name="connsiteX779" fmla="*/ 8950942 w 12191091"/>
              <a:gd name="connsiteY779" fmla="*/ 4420373 h 6787551"/>
              <a:gd name="connsiteX780" fmla="*/ 9353206 w 12191091"/>
              <a:gd name="connsiteY780" fmla="*/ 4463755 h 6787551"/>
              <a:gd name="connsiteX781" fmla="*/ 9308972 w 12191091"/>
              <a:gd name="connsiteY781" fmla="*/ 4474180 h 6787551"/>
              <a:gd name="connsiteX782" fmla="*/ 8894163 w 12191091"/>
              <a:gd name="connsiteY782" fmla="*/ 4442242 h 6787551"/>
              <a:gd name="connsiteX783" fmla="*/ 9360001 w 12191091"/>
              <a:gd name="connsiteY783" fmla="*/ 4464965 h 6787551"/>
              <a:gd name="connsiteX784" fmla="*/ 9360358 w 12191091"/>
              <a:gd name="connsiteY784" fmla="*/ 4464883 h 6787551"/>
              <a:gd name="connsiteX785" fmla="*/ 9399174 w 12191091"/>
              <a:gd name="connsiteY785" fmla="*/ 4471375 h 6787551"/>
              <a:gd name="connsiteX786" fmla="*/ 9355792 w 12191091"/>
              <a:gd name="connsiteY786" fmla="*/ 4480178 h 6787551"/>
              <a:gd name="connsiteX787" fmla="*/ 9316867 w 12191091"/>
              <a:gd name="connsiteY787" fmla="*/ 4475144 h 6787551"/>
              <a:gd name="connsiteX788" fmla="*/ 9360001 w 12191091"/>
              <a:gd name="connsiteY788" fmla="*/ 4464965 h 6787551"/>
              <a:gd name="connsiteX789" fmla="*/ 9367346 w 12191091"/>
              <a:gd name="connsiteY789" fmla="*/ 4463232 h 6787551"/>
              <a:gd name="connsiteX790" fmla="*/ 9411553 w 12191091"/>
              <a:gd name="connsiteY790" fmla="*/ 4452779 h 6787551"/>
              <a:gd name="connsiteX791" fmla="*/ 9450643 w 12191091"/>
              <a:gd name="connsiteY791" fmla="*/ 4460976 h 6787551"/>
              <a:gd name="connsiteX792" fmla="*/ 9406629 w 12191091"/>
              <a:gd name="connsiteY792" fmla="*/ 4469889 h 6787551"/>
              <a:gd name="connsiteX793" fmla="*/ 9367346 w 12191091"/>
              <a:gd name="connsiteY793" fmla="*/ 4463232 h 6787551"/>
              <a:gd name="connsiteX794" fmla="*/ 9457355 w 12191091"/>
              <a:gd name="connsiteY794" fmla="*/ 4462434 h 6787551"/>
              <a:gd name="connsiteX795" fmla="*/ 9495703 w 12191091"/>
              <a:gd name="connsiteY795" fmla="*/ 4471072 h 6787551"/>
              <a:gd name="connsiteX796" fmla="*/ 9452596 w 12191091"/>
              <a:gd name="connsiteY796" fmla="*/ 4478225 h 6787551"/>
              <a:gd name="connsiteX797" fmla="*/ 9414056 w 12191091"/>
              <a:gd name="connsiteY797" fmla="*/ 4471182 h 6787551"/>
              <a:gd name="connsiteX798" fmla="*/ 9457355 w 12191091"/>
              <a:gd name="connsiteY798" fmla="*/ 4462434 h 6787551"/>
              <a:gd name="connsiteX799" fmla="*/ 9464068 w 12191091"/>
              <a:gd name="connsiteY799" fmla="*/ 4461059 h 6787551"/>
              <a:gd name="connsiteX800" fmla="*/ 9508082 w 12191091"/>
              <a:gd name="connsiteY800" fmla="*/ 4452201 h 6787551"/>
              <a:gd name="connsiteX801" fmla="*/ 9546540 w 12191091"/>
              <a:gd name="connsiteY801" fmla="*/ 4462654 h 6787551"/>
              <a:gd name="connsiteX802" fmla="*/ 9502800 w 12191091"/>
              <a:gd name="connsiteY802" fmla="*/ 4469889 h 6787551"/>
              <a:gd name="connsiteX803" fmla="*/ 9464068 w 12191091"/>
              <a:gd name="connsiteY803" fmla="*/ 4461059 h 6787551"/>
              <a:gd name="connsiteX804" fmla="*/ 9552812 w 12191091"/>
              <a:gd name="connsiteY804" fmla="*/ 4464415 h 6787551"/>
              <a:gd name="connsiteX805" fmla="*/ 9590774 w 12191091"/>
              <a:gd name="connsiteY805" fmla="*/ 4475446 h 6787551"/>
              <a:gd name="connsiteX806" fmla="*/ 9547998 w 12191091"/>
              <a:gd name="connsiteY806" fmla="*/ 4480838 h 6787551"/>
              <a:gd name="connsiteX807" fmla="*/ 9509787 w 12191091"/>
              <a:gd name="connsiteY807" fmla="*/ 4471512 h 6787551"/>
              <a:gd name="connsiteX808" fmla="*/ 9552812 w 12191091"/>
              <a:gd name="connsiteY808" fmla="*/ 4464415 h 6787551"/>
              <a:gd name="connsiteX809" fmla="*/ 9559221 w 12191091"/>
              <a:gd name="connsiteY809" fmla="*/ 4463370 h 6787551"/>
              <a:gd name="connsiteX810" fmla="*/ 9602933 w 12191091"/>
              <a:gd name="connsiteY810" fmla="*/ 4456217 h 6787551"/>
              <a:gd name="connsiteX811" fmla="*/ 9640923 w 12191091"/>
              <a:gd name="connsiteY811" fmla="*/ 4469201 h 6787551"/>
              <a:gd name="connsiteX812" fmla="*/ 9597542 w 12191091"/>
              <a:gd name="connsiteY812" fmla="*/ 4474593 h 6787551"/>
              <a:gd name="connsiteX813" fmla="*/ 9559221 w 12191091"/>
              <a:gd name="connsiteY813" fmla="*/ 4463370 h 6787551"/>
              <a:gd name="connsiteX814" fmla="*/ 9646783 w 12191091"/>
              <a:gd name="connsiteY814" fmla="*/ 4471265 h 6787551"/>
              <a:gd name="connsiteX815" fmla="*/ 9682929 w 12191091"/>
              <a:gd name="connsiteY815" fmla="*/ 4484414 h 6787551"/>
              <a:gd name="connsiteX816" fmla="*/ 9640565 w 12191091"/>
              <a:gd name="connsiteY816" fmla="*/ 4487962 h 6787551"/>
              <a:gd name="connsiteX817" fmla="*/ 9604088 w 12191091"/>
              <a:gd name="connsiteY817" fmla="*/ 4476547 h 6787551"/>
              <a:gd name="connsiteX818" fmla="*/ 9646783 w 12191091"/>
              <a:gd name="connsiteY818" fmla="*/ 4471265 h 6787551"/>
              <a:gd name="connsiteX819" fmla="*/ 9647085 w 12191091"/>
              <a:gd name="connsiteY819" fmla="*/ 4468431 h 6787551"/>
              <a:gd name="connsiteX820" fmla="*/ 9608792 w 12191091"/>
              <a:gd name="connsiteY820" fmla="*/ 4455255 h 6787551"/>
              <a:gd name="connsiteX821" fmla="*/ 9653082 w 12191091"/>
              <a:gd name="connsiteY821" fmla="*/ 4448102 h 6787551"/>
              <a:gd name="connsiteX822" fmla="*/ 9690935 w 12191091"/>
              <a:gd name="connsiteY822" fmla="*/ 4463095 h 6787551"/>
              <a:gd name="connsiteX823" fmla="*/ 9647085 w 12191091"/>
              <a:gd name="connsiteY823" fmla="*/ 4468431 h 6787551"/>
              <a:gd name="connsiteX824" fmla="*/ 9603153 w 12191091"/>
              <a:gd name="connsiteY824" fmla="*/ 4453384 h 6787551"/>
              <a:gd name="connsiteX825" fmla="*/ 9564476 w 12191091"/>
              <a:gd name="connsiteY825" fmla="*/ 4440922 h 6787551"/>
              <a:gd name="connsiteX826" fmla="*/ 9609645 w 12191091"/>
              <a:gd name="connsiteY826" fmla="*/ 4431927 h 6787551"/>
              <a:gd name="connsiteX827" fmla="*/ 9647938 w 12191091"/>
              <a:gd name="connsiteY827" fmla="*/ 4446149 h 6787551"/>
              <a:gd name="connsiteX828" fmla="*/ 9603153 w 12191091"/>
              <a:gd name="connsiteY828" fmla="*/ 4453384 h 6787551"/>
              <a:gd name="connsiteX829" fmla="*/ 9597266 w 12191091"/>
              <a:gd name="connsiteY829" fmla="*/ 4454347 h 6787551"/>
              <a:gd name="connsiteX830" fmla="*/ 9552976 w 12191091"/>
              <a:gd name="connsiteY830" fmla="*/ 4461609 h 6787551"/>
              <a:gd name="connsiteX831" fmla="*/ 9514217 w 12191091"/>
              <a:gd name="connsiteY831" fmla="*/ 4450991 h 6787551"/>
              <a:gd name="connsiteX832" fmla="*/ 9558864 w 12191091"/>
              <a:gd name="connsiteY832" fmla="*/ 4442050 h 6787551"/>
              <a:gd name="connsiteX833" fmla="*/ 9597266 w 12191091"/>
              <a:gd name="connsiteY833" fmla="*/ 4454347 h 6787551"/>
              <a:gd name="connsiteX834" fmla="*/ 9508164 w 12191091"/>
              <a:gd name="connsiteY834" fmla="*/ 4449395 h 6787551"/>
              <a:gd name="connsiteX835" fmla="*/ 9468634 w 12191091"/>
              <a:gd name="connsiteY835" fmla="*/ 4439299 h 6787551"/>
              <a:gd name="connsiteX836" fmla="*/ 9514079 w 12191091"/>
              <a:gd name="connsiteY836" fmla="*/ 4428598 h 6787551"/>
              <a:gd name="connsiteX837" fmla="*/ 9553307 w 12191091"/>
              <a:gd name="connsiteY837" fmla="*/ 4440345 h 6787551"/>
              <a:gd name="connsiteX838" fmla="*/ 9508164 w 12191091"/>
              <a:gd name="connsiteY838" fmla="*/ 4449395 h 6787551"/>
              <a:gd name="connsiteX839" fmla="*/ 9502002 w 12191091"/>
              <a:gd name="connsiteY839" fmla="*/ 4450633 h 6787551"/>
              <a:gd name="connsiteX840" fmla="*/ 9457383 w 12191091"/>
              <a:gd name="connsiteY840" fmla="*/ 4459601 h 6787551"/>
              <a:gd name="connsiteX841" fmla="*/ 9417908 w 12191091"/>
              <a:gd name="connsiteY841" fmla="*/ 4451266 h 6787551"/>
              <a:gd name="connsiteX842" fmla="*/ 9462774 w 12191091"/>
              <a:gd name="connsiteY842" fmla="*/ 4440675 h 6787551"/>
              <a:gd name="connsiteX843" fmla="*/ 9502002 w 12191091"/>
              <a:gd name="connsiteY843" fmla="*/ 4450633 h 6787551"/>
              <a:gd name="connsiteX844" fmla="*/ 5962554 w 12191091"/>
              <a:gd name="connsiteY844" fmla="*/ 3329392 h 6787551"/>
              <a:gd name="connsiteX845" fmla="*/ 6354970 w 12191091"/>
              <a:gd name="connsiteY845" fmla="*/ 3750115 h 6787551"/>
              <a:gd name="connsiteX846" fmla="*/ 6805540 w 12191091"/>
              <a:gd name="connsiteY846" fmla="*/ 4058767 h 6787551"/>
              <a:gd name="connsiteX847" fmla="*/ 8083500 w 12191091"/>
              <a:gd name="connsiteY847" fmla="*/ 4333142 h 6787551"/>
              <a:gd name="connsiteX848" fmla="*/ 8483233 w 12191091"/>
              <a:gd name="connsiteY848" fmla="*/ 4359413 h 6787551"/>
              <a:gd name="connsiteX849" fmla="*/ 9007830 w 12191091"/>
              <a:gd name="connsiteY849" fmla="*/ 4395780 h 6787551"/>
              <a:gd name="connsiteX850" fmla="*/ 9405060 w 12191091"/>
              <a:gd name="connsiteY850" fmla="*/ 4451485 h 6787551"/>
              <a:gd name="connsiteX851" fmla="*/ 9360276 w 12191091"/>
              <a:gd name="connsiteY851" fmla="*/ 4462077 h 6787551"/>
              <a:gd name="connsiteX852" fmla="*/ 8951106 w 12191091"/>
              <a:gd name="connsiteY852" fmla="*/ 4417622 h 6787551"/>
              <a:gd name="connsiteX853" fmla="*/ 8504195 w 12191091"/>
              <a:gd name="connsiteY853" fmla="*/ 4395780 h 6787551"/>
              <a:gd name="connsiteX854" fmla="*/ 8015167 w 12191091"/>
              <a:gd name="connsiteY854" fmla="*/ 4371434 h 6787551"/>
              <a:gd name="connsiteX855" fmla="*/ 6726975 w 12191091"/>
              <a:gd name="connsiteY855" fmla="*/ 4087706 h 6787551"/>
              <a:gd name="connsiteX856" fmla="*/ 6286968 w 12191091"/>
              <a:gd name="connsiteY856" fmla="*/ 3755727 h 6787551"/>
              <a:gd name="connsiteX857" fmla="*/ 5917604 w 12191091"/>
              <a:gd name="connsiteY857" fmla="*/ 3307055 h 6787551"/>
              <a:gd name="connsiteX858" fmla="*/ 5913148 w 12191091"/>
              <a:gd name="connsiteY858" fmla="*/ 3300645 h 6787551"/>
              <a:gd name="connsiteX859" fmla="*/ 5959886 w 12191091"/>
              <a:gd name="connsiteY859" fmla="*/ 3326036 h 6787551"/>
              <a:gd name="connsiteX860" fmla="*/ 5962554 w 12191091"/>
              <a:gd name="connsiteY860" fmla="*/ 3329392 h 6787551"/>
              <a:gd name="connsiteX861" fmla="*/ 5909572 w 12191091"/>
              <a:gd name="connsiteY861" fmla="*/ 3295474 h 6787551"/>
              <a:gd name="connsiteX862" fmla="*/ 5882613 w 12191091"/>
              <a:gd name="connsiteY862" fmla="*/ 3256328 h 6787551"/>
              <a:gd name="connsiteX863" fmla="*/ 5926022 w 12191091"/>
              <a:gd name="connsiteY863" fmla="*/ 3283012 h 6787551"/>
              <a:gd name="connsiteX864" fmla="*/ 5955401 w 12191091"/>
              <a:gd name="connsiteY864" fmla="*/ 3320424 h 6787551"/>
              <a:gd name="connsiteX865" fmla="*/ 5909572 w 12191091"/>
              <a:gd name="connsiteY865" fmla="*/ 3295474 h 6787551"/>
              <a:gd name="connsiteX866" fmla="*/ 5904070 w 12191091"/>
              <a:gd name="connsiteY866" fmla="*/ 3292393 h 6787551"/>
              <a:gd name="connsiteX867" fmla="*/ 5858185 w 12191091"/>
              <a:gd name="connsiteY867" fmla="*/ 3266231 h 6787551"/>
              <a:gd name="connsiteX868" fmla="*/ 5833454 w 12191091"/>
              <a:gd name="connsiteY868" fmla="*/ 3224913 h 6787551"/>
              <a:gd name="connsiteX869" fmla="*/ 5876919 w 12191091"/>
              <a:gd name="connsiteY869" fmla="*/ 3252780 h 6787551"/>
              <a:gd name="connsiteX870" fmla="*/ 5904070 w 12191091"/>
              <a:gd name="connsiteY870" fmla="*/ 3292393 h 6787551"/>
              <a:gd name="connsiteX871" fmla="*/ 5830263 w 12191091"/>
              <a:gd name="connsiteY871" fmla="*/ 3219494 h 6787551"/>
              <a:gd name="connsiteX872" fmla="*/ 5806440 w 12191091"/>
              <a:gd name="connsiteY872" fmla="*/ 3178423 h 6787551"/>
              <a:gd name="connsiteX873" fmla="*/ 5846796 w 12191091"/>
              <a:gd name="connsiteY873" fmla="*/ 3207500 h 6787551"/>
              <a:gd name="connsiteX874" fmla="*/ 5873039 w 12191091"/>
              <a:gd name="connsiteY874" fmla="*/ 3247030 h 6787551"/>
              <a:gd name="connsiteX875" fmla="*/ 5830263 w 12191091"/>
              <a:gd name="connsiteY875" fmla="*/ 3219494 h 6787551"/>
              <a:gd name="connsiteX876" fmla="*/ 5825009 w 12191091"/>
              <a:gd name="connsiteY876" fmla="*/ 3216055 h 6787551"/>
              <a:gd name="connsiteX877" fmla="*/ 5782397 w 12191091"/>
              <a:gd name="connsiteY877" fmla="*/ 3187528 h 6787551"/>
              <a:gd name="connsiteX878" fmla="*/ 5760721 w 12191091"/>
              <a:gd name="connsiteY878" fmla="*/ 3144312 h 6787551"/>
              <a:gd name="connsiteX879" fmla="*/ 5800938 w 12191091"/>
              <a:gd name="connsiteY879" fmla="*/ 3174352 h 6787551"/>
              <a:gd name="connsiteX880" fmla="*/ 5825009 w 12191091"/>
              <a:gd name="connsiteY880" fmla="*/ 3216055 h 6787551"/>
              <a:gd name="connsiteX881" fmla="*/ 5757942 w 12191091"/>
              <a:gd name="connsiteY881" fmla="*/ 3138727 h 6787551"/>
              <a:gd name="connsiteX882" fmla="*/ 5737173 w 12191091"/>
              <a:gd name="connsiteY882" fmla="*/ 3096088 h 6787551"/>
              <a:gd name="connsiteX883" fmla="*/ 5774448 w 12191091"/>
              <a:gd name="connsiteY883" fmla="*/ 3127283 h 6787551"/>
              <a:gd name="connsiteX884" fmla="*/ 5797527 w 12191091"/>
              <a:gd name="connsiteY884" fmla="*/ 3168410 h 6787551"/>
              <a:gd name="connsiteX885" fmla="*/ 5757942 w 12191091"/>
              <a:gd name="connsiteY885" fmla="*/ 3138727 h 6787551"/>
              <a:gd name="connsiteX886" fmla="*/ 5753073 w 12191091"/>
              <a:gd name="connsiteY886" fmla="*/ 3135041 h 6787551"/>
              <a:gd name="connsiteX887" fmla="*/ 5713680 w 12191091"/>
              <a:gd name="connsiteY887" fmla="*/ 3104424 h 6787551"/>
              <a:gd name="connsiteX888" fmla="*/ 5694946 w 12191091"/>
              <a:gd name="connsiteY888" fmla="*/ 3059721 h 6787551"/>
              <a:gd name="connsiteX889" fmla="*/ 5732083 w 12191091"/>
              <a:gd name="connsiteY889" fmla="*/ 3091769 h 6787551"/>
              <a:gd name="connsiteX890" fmla="*/ 5753073 w 12191091"/>
              <a:gd name="connsiteY890" fmla="*/ 3135041 h 6787551"/>
              <a:gd name="connsiteX891" fmla="*/ 5692581 w 12191091"/>
              <a:gd name="connsiteY891" fmla="*/ 3054027 h 6787551"/>
              <a:gd name="connsiteX892" fmla="*/ 5674645 w 12191091"/>
              <a:gd name="connsiteY892" fmla="*/ 3009958 h 6787551"/>
              <a:gd name="connsiteX893" fmla="*/ 5709059 w 12191091"/>
              <a:gd name="connsiteY893" fmla="*/ 3043106 h 6787551"/>
              <a:gd name="connsiteX894" fmla="*/ 5729195 w 12191091"/>
              <a:gd name="connsiteY894" fmla="*/ 3085745 h 6787551"/>
              <a:gd name="connsiteX895" fmla="*/ 5692581 w 12191091"/>
              <a:gd name="connsiteY895" fmla="*/ 3054027 h 6787551"/>
              <a:gd name="connsiteX896" fmla="*/ 5687904 w 12191091"/>
              <a:gd name="connsiteY896" fmla="*/ 3049900 h 6787551"/>
              <a:gd name="connsiteX897" fmla="*/ 5654701 w 12191091"/>
              <a:gd name="connsiteY897" fmla="*/ 3020246 h 6787551"/>
              <a:gd name="connsiteX898" fmla="*/ 5651592 w 12191091"/>
              <a:gd name="connsiteY898" fmla="*/ 3017412 h 6787551"/>
              <a:gd name="connsiteX899" fmla="*/ 5635692 w 12191091"/>
              <a:gd name="connsiteY899" fmla="*/ 2971500 h 6787551"/>
              <a:gd name="connsiteX900" fmla="*/ 5636544 w 12191091"/>
              <a:gd name="connsiteY900" fmla="*/ 2972353 h 6787551"/>
              <a:gd name="connsiteX901" fmla="*/ 5669748 w 12191091"/>
              <a:gd name="connsiteY901" fmla="*/ 3005198 h 6787551"/>
              <a:gd name="connsiteX902" fmla="*/ 5687904 w 12191091"/>
              <a:gd name="connsiteY902" fmla="*/ 3049900 h 6787551"/>
              <a:gd name="connsiteX903" fmla="*/ 5638497 w 12191091"/>
              <a:gd name="connsiteY903" fmla="*/ 2970400 h 6787551"/>
              <a:gd name="connsiteX904" fmla="*/ 5633656 w 12191091"/>
              <a:gd name="connsiteY904" fmla="*/ 2965503 h 6787551"/>
              <a:gd name="connsiteX905" fmla="*/ 5618416 w 12191091"/>
              <a:gd name="connsiteY905" fmla="*/ 2920333 h 6787551"/>
              <a:gd name="connsiteX906" fmla="*/ 5620259 w 12191091"/>
              <a:gd name="connsiteY906" fmla="*/ 2922396 h 6787551"/>
              <a:gd name="connsiteX907" fmla="*/ 5649804 w 12191091"/>
              <a:gd name="connsiteY907" fmla="*/ 2954829 h 6787551"/>
              <a:gd name="connsiteX908" fmla="*/ 5667244 w 12191091"/>
              <a:gd name="connsiteY908" fmla="*/ 2998871 h 6787551"/>
              <a:gd name="connsiteX909" fmla="*/ 5638497 w 12191091"/>
              <a:gd name="connsiteY909" fmla="*/ 2970400 h 6787551"/>
              <a:gd name="connsiteX910" fmla="*/ 5629200 w 12191091"/>
              <a:gd name="connsiteY910" fmla="*/ 2961019 h 6787551"/>
              <a:gd name="connsiteX911" fmla="*/ 5595804 w 12191091"/>
              <a:gd name="connsiteY911" fmla="*/ 2926935 h 6787551"/>
              <a:gd name="connsiteX912" fmla="*/ 5582544 w 12191091"/>
              <a:gd name="connsiteY912" fmla="*/ 2880005 h 6787551"/>
              <a:gd name="connsiteX913" fmla="*/ 5613794 w 12191091"/>
              <a:gd name="connsiteY913" fmla="*/ 2915189 h 6787551"/>
              <a:gd name="connsiteX914" fmla="*/ 5629200 w 12191091"/>
              <a:gd name="connsiteY914" fmla="*/ 2961019 h 6787551"/>
              <a:gd name="connsiteX915" fmla="*/ 5580811 w 12191091"/>
              <a:gd name="connsiteY915" fmla="*/ 2873870 h 6787551"/>
              <a:gd name="connsiteX916" fmla="*/ 5568102 w 12191091"/>
              <a:gd name="connsiteY916" fmla="*/ 2827820 h 6787551"/>
              <a:gd name="connsiteX917" fmla="*/ 5596822 w 12191091"/>
              <a:gd name="connsiteY917" fmla="*/ 2863637 h 6787551"/>
              <a:gd name="connsiteX918" fmla="*/ 5611649 w 12191091"/>
              <a:gd name="connsiteY918" fmla="*/ 2908669 h 6787551"/>
              <a:gd name="connsiteX919" fmla="*/ 5580811 w 12191091"/>
              <a:gd name="connsiteY919" fmla="*/ 2873870 h 6787551"/>
              <a:gd name="connsiteX920" fmla="*/ 5576630 w 12191091"/>
              <a:gd name="connsiteY920" fmla="*/ 2869056 h 6787551"/>
              <a:gd name="connsiteX921" fmla="*/ 5545957 w 12191091"/>
              <a:gd name="connsiteY921" fmla="*/ 2833624 h 6787551"/>
              <a:gd name="connsiteX922" fmla="*/ 5535146 w 12191091"/>
              <a:gd name="connsiteY922" fmla="*/ 2785924 h 6787551"/>
              <a:gd name="connsiteX923" fmla="*/ 5563756 w 12191091"/>
              <a:gd name="connsiteY923" fmla="*/ 2822346 h 6787551"/>
              <a:gd name="connsiteX924" fmla="*/ 5576630 w 12191091"/>
              <a:gd name="connsiteY924" fmla="*/ 2869056 h 6787551"/>
              <a:gd name="connsiteX925" fmla="*/ 5542106 w 12191091"/>
              <a:gd name="connsiteY925" fmla="*/ 2829140 h 6787551"/>
              <a:gd name="connsiteX926" fmla="*/ 5511599 w 12191091"/>
              <a:gd name="connsiteY926" fmla="*/ 2793104 h 6787551"/>
              <a:gd name="connsiteX927" fmla="*/ 5502713 w 12191091"/>
              <a:gd name="connsiteY927" fmla="*/ 2743915 h 6787551"/>
              <a:gd name="connsiteX928" fmla="*/ 5531185 w 12191091"/>
              <a:gd name="connsiteY928" fmla="*/ 2780835 h 6787551"/>
              <a:gd name="connsiteX929" fmla="*/ 5542106 w 12191091"/>
              <a:gd name="connsiteY929" fmla="*/ 2829140 h 6787551"/>
              <a:gd name="connsiteX930" fmla="*/ 5533743 w 12191091"/>
              <a:gd name="connsiteY930" fmla="*/ 2779624 h 6787551"/>
              <a:gd name="connsiteX931" fmla="*/ 5523317 w 12191091"/>
              <a:gd name="connsiteY931" fmla="*/ 2732845 h 6787551"/>
              <a:gd name="connsiteX932" fmla="*/ 5549506 w 12191091"/>
              <a:gd name="connsiteY932" fmla="*/ 2769721 h 6787551"/>
              <a:gd name="connsiteX933" fmla="*/ 5561940 w 12191091"/>
              <a:gd name="connsiteY933" fmla="*/ 2815606 h 6787551"/>
              <a:gd name="connsiteX934" fmla="*/ 5533743 w 12191091"/>
              <a:gd name="connsiteY934" fmla="*/ 2779624 h 6787551"/>
              <a:gd name="connsiteX935" fmla="*/ 5529782 w 12191091"/>
              <a:gd name="connsiteY935" fmla="*/ 2774535 h 6787551"/>
              <a:gd name="connsiteX936" fmla="*/ 5501640 w 12191091"/>
              <a:gd name="connsiteY936" fmla="*/ 2737989 h 6787551"/>
              <a:gd name="connsiteX937" fmla="*/ 5493057 w 12191091"/>
              <a:gd name="connsiteY937" fmla="*/ 2689675 h 6787551"/>
              <a:gd name="connsiteX938" fmla="*/ 5519218 w 12191091"/>
              <a:gd name="connsiteY938" fmla="*/ 2727019 h 6787551"/>
              <a:gd name="connsiteX939" fmla="*/ 5529782 w 12191091"/>
              <a:gd name="connsiteY939" fmla="*/ 2774535 h 6787551"/>
              <a:gd name="connsiteX940" fmla="*/ 5498009 w 12191091"/>
              <a:gd name="connsiteY940" fmla="*/ 2733219 h 6787551"/>
              <a:gd name="connsiteX941" fmla="*/ 5470005 w 12191091"/>
              <a:gd name="connsiteY941" fmla="*/ 2696220 h 6787551"/>
              <a:gd name="connsiteX942" fmla="*/ 5463238 w 12191091"/>
              <a:gd name="connsiteY942" fmla="*/ 2646492 h 6787551"/>
              <a:gd name="connsiteX943" fmla="*/ 5489316 w 12191091"/>
              <a:gd name="connsiteY943" fmla="*/ 2684284 h 6787551"/>
              <a:gd name="connsiteX944" fmla="*/ 5498009 w 12191091"/>
              <a:gd name="connsiteY944" fmla="*/ 2733219 h 6787551"/>
              <a:gd name="connsiteX945" fmla="*/ 5491930 w 12191091"/>
              <a:gd name="connsiteY945" fmla="*/ 2683216 h 6787551"/>
              <a:gd name="connsiteX946" fmla="*/ 5483677 w 12191091"/>
              <a:gd name="connsiteY946" fmla="*/ 2636275 h 6787551"/>
              <a:gd name="connsiteX947" fmla="*/ 5507500 w 12191091"/>
              <a:gd name="connsiteY947" fmla="*/ 2673794 h 6787551"/>
              <a:gd name="connsiteX948" fmla="*/ 5517678 w 12191091"/>
              <a:gd name="connsiteY948" fmla="*/ 2720059 h 6787551"/>
              <a:gd name="connsiteX949" fmla="*/ 5491930 w 12191091"/>
              <a:gd name="connsiteY949" fmla="*/ 2683216 h 6787551"/>
              <a:gd name="connsiteX950" fmla="*/ 5488188 w 12191091"/>
              <a:gd name="connsiteY950" fmla="*/ 2677800 h 6787551"/>
              <a:gd name="connsiteX951" fmla="*/ 5462440 w 12191091"/>
              <a:gd name="connsiteY951" fmla="*/ 2640448 h 6787551"/>
              <a:gd name="connsiteX952" fmla="*/ 5455920 w 12191091"/>
              <a:gd name="connsiteY952" fmla="*/ 2592117 h 6787551"/>
              <a:gd name="connsiteX953" fmla="*/ 5479798 w 12191091"/>
              <a:gd name="connsiteY953" fmla="*/ 2630132 h 6787551"/>
              <a:gd name="connsiteX954" fmla="*/ 5488188 w 12191091"/>
              <a:gd name="connsiteY954" fmla="*/ 2677800 h 6787551"/>
              <a:gd name="connsiteX955" fmla="*/ 5458974 w 12191091"/>
              <a:gd name="connsiteY955" fmla="*/ 2635417 h 6787551"/>
              <a:gd name="connsiteX956" fmla="*/ 5433445 w 12191091"/>
              <a:gd name="connsiteY956" fmla="*/ 2597949 h 6787551"/>
              <a:gd name="connsiteX957" fmla="*/ 5430172 w 12191091"/>
              <a:gd name="connsiteY957" fmla="*/ 2564091 h 6787551"/>
              <a:gd name="connsiteX958" fmla="*/ 5428659 w 12191091"/>
              <a:gd name="connsiteY958" fmla="*/ 2548364 h 6787551"/>
              <a:gd name="connsiteX959" fmla="*/ 5452399 w 12191091"/>
              <a:gd name="connsiteY959" fmla="*/ 2586473 h 6787551"/>
              <a:gd name="connsiteX960" fmla="*/ 5458974 w 12191091"/>
              <a:gd name="connsiteY960" fmla="*/ 2635417 h 6787551"/>
              <a:gd name="connsiteX961" fmla="*/ 5451271 w 12191091"/>
              <a:gd name="connsiteY961" fmla="*/ 2578195 h 6787551"/>
              <a:gd name="connsiteX962" fmla="*/ 5451519 w 12191091"/>
              <a:gd name="connsiteY962" fmla="*/ 2579870 h 6787551"/>
              <a:gd name="connsiteX963" fmla="*/ 5428053 w 12191091"/>
              <a:gd name="connsiteY963" fmla="*/ 2542175 h 6787551"/>
              <a:gd name="connsiteX964" fmla="*/ 5423350 w 12191091"/>
              <a:gd name="connsiteY964" fmla="*/ 2493412 h 6787551"/>
              <a:gd name="connsiteX965" fmla="*/ 5445027 w 12191091"/>
              <a:gd name="connsiteY965" fmla="*/ 2531724 h 6787551"/>
              <a:gd name="connsiteX966" fmla="*/ 5451271 w 12191091"/>
              <a:gd name="connsiteY966" fmla="*/ 2578195 h 6787551"/>
              <a:gd name="connsiteX967" fmla="*/ 5394988 w 12191091"/>
              <a:gd name="connsiteY967" fmla="*/ 2443128 h 6787551"/>
              <a:gd name="connsiteX968" fmla="*/ 5398069 w 12191091"/>
              <a:gd name="connsiteY968" fmla="*/ 2493621 h 6787551"/>
              <a:gd name="connsiteX969" fmla="*/ 5374411 w 12191091"/>
              <a:gd name="connsiteY969" fmla="*/ 2455051 h 6787551"/>
              <a:gd name="connsiteX970" fmla="*/ 5373035 w 12191091"/>
              <a:gd name="connsiteY970" fmla="*/ 2404068 h 6787551"/>
              <a:gd name="connsiteX971" fmla="*/ 5394988 w 12191091"/>
              <a:gd name="connsiteY971" fmla="*/ 2443128 h 6787551"/>
              <a:gd name="connsiteX972" fmla="*/ 5372871 w 12191091"/>
              <a:gd name="connsiteY972" fmla="*/ 2398151 h 6787551"/>
              <a:gd name="connsiteX973" fmla="*/ 5371385 w 12191091"/>
              <a:gd name="connsiteY973" fmla="*/ 2348266 h 6787551"/>
              <a:gd name="connsiteX974" fmla="*/ 5391494 w 12191091"/>
              <a:gd name="connsiteY974" fmla="*/ 2387387 h 6787551"/>
              <a:gd name="connsiteX975" fmla="*/ 5394603 w 12191091"/>
              <a:gd name="connsiteY975" fmla="*/ 2436818 h 6787551"/>
              <a:gd name="connsiteX976" fmla="*/ 5372871 w 12191091"/>
              <a:gd name="connsiteY976" fmla="*/ 2398151 h 6787551"/>
              <a:gd name="connsiteX977" fmla="*/ 5398096 w 12191091"/>
              <a:gd name="connsiteY977" fmla="*/ 2448636 h 6787551"/>
              <a:gd name="connsiteX978" fmla="*/ 5419993 w 12191091"/>
              <a:gd name="connsiteY978" fmla="*/ 2487500 h 6787551"/>
              <a:gd name="connsiteX979" fmla="*/ 5424780 w 12191091"/>
              <a:gd name="connsiteY979" fmla="*/ 2536890 h 6787551"/>
              <a:gd name="connsiteX980" fmla="*/ 5401150 w 12191091"/>
              <a:gd name="connsiteY980" fmla="*/ 2498584 h 6787551"/>
              <a:gd name="connsiteX981" fmla="*/ 5398096 w 12191091"/>
              <a:gd name="connsiteY981" fmla="*/ 2448636 h 6787551"/>
              <a:gd name="connsiteX982" fmla="*/ 5422689 w 12191091"/>
              <a:gd name="connsiteY982" fmla="*/ 2486651 h 6787551"/>
              <a:gd name="connsiteX983" fmla="*/ 5418013 w 12191091"/>
              <a:gd name="connsiteY983" fmla="*/ 2439118 h 6787551"/>
              <a:gd name="connsiteX984" fmla="*/ 5437682 w 12191091"/>
              <a:gd name="connsiteY984" fmla="*/ 2477440 h 6787551"/>
              <a:gd name="connsiteX985" fmla="*/ 5444036 w 12191091"/>
              <a:gd name="connsiteY985" fmla="*/ 2524409 h 6787551"/>
              <a:gd name="connsiteX986" fmla="*/ 5422689 w 12191091"/>
              <a:gd name="connsiteY986" fmla="*/ 2486651 h 6787551"/>
              <a:gd name="connsiteX987" fmla="*/ 5419361 w 12191091"/>
              <a:gd name="connsiteY987" fmla="*/ 2480736 h 6787551"/>
              <a:gd name="connsiteX988" fmla="*/ 5397711 w 12191091"/>
              <a:gd name="connsiteY988" fmla="*/ 2442325 h 6787551"/>
              <a:gd name="connsiteX989" fmla="*/ 5394630 w 12191091"/>
              <a:gd name="connsiteY989" fmla="*/ 2393524 h 6787551"/>
              <a:gd name="connsiteX990" fmla="*/ 5409320 w 12191091"/>
              <a:gd name="connsiteY990" fmla="*/ 2422142 h 6787551"/>
              <a:gd name="connsiteX991" fmla="*/ 5414602 w 12191091"/>
              <a:gd name="connsiteY991" fmla="*/ 2432430 h 6787551"/>
              <a:gd name="connsiteX992" fmla="*/ 5419361 w 12191091"/>
              <a:gd name="connsiteY992" fmla="*/ 2480736 h 6787551"/>
              <a:gd name="connsiteX993" fmla="*/ 5411768 w 12191091"/>
              <a:gd name="connsiteY993" fmla="*/ 2420887 h 6787551"/>
              <a:gd name="connsiteX994" fmla="*/ 5394190 w 12191091"/>
              <a:gd name="connsiteY994" fmla="*/ 2386641 h 6787551"/>
              <a:gd name="connsiteX995" fmla="*/ 5391081 w 12191091"/>
              <a:gd name="connsiteY995" fmla="*/ 2339158 h 6787551"/>
              <a:gd name="connsiteX996" fmla="*/ 5409100 w 12191091"/>
              <a:gd name="connsiteY996" fmla="*/ 2377910 h 6787551"/>
              <a:gd name="connsiteX997" fmla="*/ 5413859 w 12191091"/>
              <a:gd name="connsiteY997" fmla="*/ 2424948 h 6787551"/>
              <a:gd name="connsiteX998" fmla="*/ 5411768 w 12191091"/>
              <a:gd name="connsiteY998" fmla="*/ 2420887 h 6787551"/>
              <a:gd name="connsiteX999" fmla="*/ 5391054 w 12191091"/>
              <a:gd name="connsiteY999" fmla="*/ 2380504 h 6787551"/>
              <a:gd name="connsiteX1000" fmla="*/ 5371193 w 12191091"/>
              <a:gd name="connsiteY1000" fmla="*/ 2341871 h 6787551"/>
              <a:gd name="connsiteX1001" fmla="*/ 5369624 w 12191091"/>
              <a:gd name="connsiteY1001" fmla="*/ 2293212 h 6787551"/>
              <a:gd name="connsiteX1002" fmla="*/ 5387863 w 12191091"/>
              <a:gd name="connsiteY1002" fmla="*/ 2332262 h 6787551"/>
              <a:gd name="connsiteX1003" fmla="*/ 5391054 w 12191091"/>
              <a:gd name="connsiteY1003" fmla="*/ 2380504 h 6787551"/>
              <a:gd name="connsiteX1004" fmla="*/ 5368276 w 12191091"/>
              <a:gd name="connsiteY1004" fmla="*/ 2336176 h 6787551"/>
              <a:gd name="connsiteX1005" fmla="*/ 5348277 w 12191091"/>
              <a:gd name="connsiteY1005" fmla="*/ 2297336 h 6787551"/>
              <a:gd name="connsiteX1006" fmla="*/ 5348223 w 12191091"/>
              <a:gd name="connsiteY1006" fmla="*/ 2247638 h 6787551"/>
              <a:gd name="connsiteX1007" fmla="*/ 5366681 w 12191091"/>
              <a:gd name="connsiteY1007" fmla="*/ 2286896 h 6787551"/>
              <a:gd name="connsiteX1008" fmla="*/ 5368276 w 12191091"/>
              <a:gd name="connsiteY1008" fmla="*/ 2336176 h 6787551"/>
              <a:gd name="connsiteX1009" fmla="*/ 5369404 w 12191091"/>
              <a:gd name="connsiteY1009" fmla="*/ 2286242 h 6787551"/>
              <a:gd name="connsiteX1010" fmla="*/ 5367671 w 12191091"/>
              <a:gd name="connsiteY1010" fmla="*/ 2238480 h 6787551"/>
              <a:gd name="connsiteX1011" fmla="*/ 5384094 w 12191091"/>
              <a:gd name="connsiteY1011" fmla="*/ 2277235 h 6787551"/>
              <a:gd name="connsiteX1012" fmla="*/ 5387368 w 12191091"/>
              <a:gd name="connsiteY1012" fmla="*/ 2324669 h 6787551"/>
              <a:gd name="connsiteX1013" fmla="*/ 5369404 w 12191091"/>
              <a:gd name="connsiteY1013" fmla="*/ 2286242 h 6787551"/>
              <a:gd name="connsiteX1014" fmla="*/ 5366433 w 12191091"/>
              <a:gd name="connsiteY1014" fmla="*/ 2279928 h 6787551"/>
              <a:gd name="connsiteX1015" fmla="*/ 5348195 w 12191091"/>
              <a:gd name="connsiteY1015" fmla="*/ 2241163 h 6787551"/>
              <a:gd name="connsiteX1016" fmla="*/ 5347947 w 12191091"/>
              <a:gd name="connsiteY1016" fmla="*/ 2192378 h 6787551"/>
              <a:gd name="connsiteX1017" fmla="*/ 5364673 w 12191091"/>
              <a:gd name="connsiteY1017" fmla="*/ 2231356 h 6787551"/>
              <a:gd name="connsiteX1018" fmla="*/ 5366433 w 12191091"/>
              <a:gd name="connsiteY1018" fmla="*/ 2279928 h 6787551"/>
              <a:gd name="connsiteX1019" fmla="*/ 5345417 w 12191091"/>
              <a:gd name="connsiteY1019" fmla="*/ 2235303 h 6787551"/>
              <a:gd name="connsiteX1020" fmla="*/ 5292709 w 12191091"/>
              <a:gd name="connsiteY1020" fmla="*/ 2124929 h 6787551"/>
              <a:gd name="connsiteX1021" fmla="*/ 5034454 w 12191091"/>
              <a:gd name="connsiteY1021" fmla="*/ 1683962 h 6787551"/>
              <a:gd name="connsiteX1022" fmla="*/ 4667759 w 12191091"/>
              <a:gd name="connsiteY1022" fmla="*/ 1323841 h 6787551"/>
              <a:gd name="connsiteX1023" fmla="*/ 4008505 w 12191091"/>
              <a:gd name="connsiteY1023" fmla="*/ 1010516 h 6787551"/>
              <a:gd name="connsiteX1024" fmla="*/ 3983472 w 12191091"/>
              <a:gd name="connsiteY1024" fmla="*/ 965432 h 6787551"/>
              <a:gd name="connsiteX1025" fmla="*/ 4663798 w 12191091"/>
              <a:gd name="connsiteY1025" fmla="*/ 1250824 h 6787551"/>
              <a:gd name="connsiteX1026" fmla="*/ 5290068 w 12191091"/>
              <a:gd name="connsiteY1026" fmla="*/ 2060560 h 6787551"/>
              <a:gd name="connsiteX1027" fmla="*/ 5345142 w 12191091"/>
              <a:gd name="connsiteY1027" fmla="*/ 2185837 h 6787551"/>
              <a:gd name="connsiteX1028" fmla="*/ 5345417 w 12191091"/>
              <a:gd name="connsiteY1028" fmla="*/ 2235303 h 6787551"/>
              <a:gd name="connsiteX1029" fmla="*/ 5347892 w 12191091"/>
              <a:gd name="connsiteY1029" fmla="*/ 2185259 h 6787551"/>
              <a:gd name="connsiteX1030" fmla="*/ 5347425 w 12191091"/>
              <a:gd name="connsiteY1030" fmla="*/ 2138089 h 6787551"/>
              <a:gd name="connsiteX1031" fmla="*/ 5362444 w 12191091"/>
              <a:gd name="connsiteY1031" fmla="*/ 2176907 h 6787551"/>
              <a:gd name="connsiteX1032" fmla="*/ 5364370 w 12191091"/>
              <a:gd name="connsiteY1032" fmla="*/ 2223659 h 6787551"/>
              <a:gd name="connsiteX1033" fmla="*/ 5347892 w 12191091"/>
              <a:gd name="connsiteY1033" fmla="*/ 2185259 h 6787551"/>
              <a:gd name="connsiteX1034" fmla="*/ 5345086 w 12191091"/>
              <a:gd name="connsiteY1034" fmla="*/ 2178720 h 6787551"/>
              <a:gd name="connsiteX1035" fmla="*/ 5292571 w 12191091"/>
              <a:gd name="connsiteY1035" fmla="*/ 2059435 h 6787551"/>
              <a:gd name="connsiteX1036" fmla="*/ 4665256 w 12191091"/>
              <a:gd name="connsiteY1036" fmla="*/ 1248491 h 6787551"/>
              <a:gd name="connsiteX1037" fmla="*/ 3981601 w 12191091"/>
              <a:gd name="connsiteY1037" fmla="*/ 962053 h 6787551"/>
              <a:gd name="connsiteX1038" fmla="*/ 3970983 w 12191091"/>
              <a:gd name="connsiteY1038" fmla="*/ 942910 h 6787551"/>
              <a:gd name="connsiteX1039" fmla="*/ 3956458 w 12191091"/>
              <a:gd name="connsiteY1039" fmla="*/ 916732 h 6787551"/>
              <a:gd name="connsiteX1040" fmla="*/ 4661377 w 12191091"/>
              <a:gd name="connsiteY1040" fmla="*/ 1175512 h 6787551"/>
              <a:gd name="connsiteX1041" fmla="*/ 5289931 w 12191091"/>
              <a:gd name="connsiteY1041" fmla="*/ 1994987 h 6787551"/>
              <a:gd name="connsiteX1042" fmla="*/ 5344564 w 12191091"/>
              <a:gd name="connsiteY1042" fmla="*/ 2130794 h 6787551"/>
              <a:gd name="connsiteX1043" fmla="*/ 5345086 w 12191091"/>
              <a:gd name="connsiteY1043" fmla="*/ 2178720 h 6787551"/>
              <a:gd name="connsiteX1044" fmla="*/ 3977888 w 12191091"/>
              <a:gd name="connsiteY1044" fmla="*/ 961038 h 6787551"/>
              <a:gd name="connsiteX1045" fmla="*/ 3929884 w 12191091"/>
              <a:gd name="connsiteY1045" fmla="*/ 948126 h 6787551"/>
              <a:gd name="connsiteX1046" fmla="*/ 3919871 w 12191091"/>
              <a:gd name="connsiteY1046" fmla="*/ 932385 h 6787551"/>
              <a:gd name="connsiteX1047" fmla="*/ 3902843 w 12191091"/>
              <a:gd name="connsiteY1047" fmla="*/ 905635 h 6787551"/>
              <a:gd name="connsiteX1048" fmla="*/ 3952909 w 12191091"/>
              <a:gd name="connsiteY1048" fmla="*/ 915981 h 6787551"/>
              <a:gd name="connsiteX1049" fmla="*/ 3968562 w 12191091"/>
              <a:gd name="connsiteY1049" fmla="*/ 944250 h 6787551"/>
              <a:gd name="connsiteX1050" fmla="*/ 3977888 w 12191091"/>
              <a:gd name="connsiteY1050" fmla="*/ 961038 h 6787551"/>
              <a:gd name="connsiteX1051" fmla="*/ 5292462 w 12191091"/>
              <a:gd name="connsiteY1051" fmla="*/ 1993936 h 6787551"/>
              <a:gd name="connsiteX1052" fmla="*/ 5045348 w 12191091"/>
              <a:gd name="connsiteY1052" fmla="*/ 1532621 h 6787551"/>
              <a:gd name="connsiteX1053" fmla="*/ 4662780 w 12191091"/>
              <a:gd name="connsiteY1053" fmla="*/ 1173144 h 6787551"/>
              <a:gd name="connsiteX1054" fmla="*/ 3954698 w 12191091"/>
              <a:gd name="connsiteY1054" fmla="*/ 913547 h 6787551"/>
              <a:gd name="connsiteX1055" fmla="*/ 3929719 w 12191091"/>
              <a:gd name="connsiteY1055" fmla="*/ 868066 h 6787551"/>
              <a:gd name="connsiteX1056" fmla="*/ 4658956 w 12191091"/>
              <a:gd name="connsiteY1056" fmla="*/ 1100201 h 6787551"/>
              <a:gd name="connsiteX1057" fmla="*/ 5289766 w 12191091"/>
              <a:gd name="connsiteY1057" fmla="*/ 1929411 h 6787551"/>
              <a:gd name="connsiteX1058" fmla="*/ 5343683 w 12191091"/>
              <a:gd name="connsiteY1058" fmla="*/ 2076469 h 6787551"/>
              <a:gd name="connsiteX1059" fmla="*/ 5344481 w 12191091"/>
              <a:gd name="connsiteY1059" fmla="*/ 2122998 h 6787551"/>
              <a:gd name="connsiteX1060" fmla="*/ 5292462 w 12191091"/>
              <a:gd name="connsiteY1060" fmla="*/ 1993936 h 6787551"/>
              <a:gd name="connsiteX1061" fmla="*/ 3951149 w 12191091"/>
              <a:gd name="connsiteY1061" fmla="*/ 912793 h 6787551"/>
              <a:gd name="connsiteX1062" fmla="*/ 3900807 w 12191091"/>
              <a:gd name="connsiteY1062" fmla="*/ 902419 h 6787551"/>
              <a:gd name="connsiteX1063" fmla="*/ 3873848 w 12191091"/>
              <a:gd name="connsiteY1063" fmla="*/ 859764 h 6787551"/>
              <a:gd name="connsiteX1064" fmla="*/ 3926281 w 12191091"/>
              <a:gd name="connsiteY1064" fmla="*/ 867532 h 6787551"/>
              <a:gd name="connsiteX1065" fmla="*/ 3951149 w 12191091"/>
              <a:gd name="connsiteY1065" fmla="*/ 912793 h 6787551"/>
              <a:gd name="connsiteX1066" fmla="*/ 3897066 w 12191091"/>
              <a:gd name="connsiteY1066" fmla="*/ 901674 h 6787551"/>
              <a:gd name="connsiteX1067" fmla="*/ 3846972 w 12191091"/>
              <a:gd name="connsiteY1067" fmla="*/ 891960 h 6787551"/>
              <a:gd name="connsiteX1068" fmla="*/ 3818170 w 12191091"/>
              <a:gd name="connsiteY1068" fmla="*/ 852226 h 6787551"/>
              <a:gd name="connsiteX1069" fmla="*/ 3870272 w 12191091"/>
              <a:gd name="connsiteY1069" fmla="*/ 859258 h 6787551"/>
              <a:gd name="connsiteX1070" fmla="*/ 3897066 w 12191091"/>
              <a:gd name="connsiteY1070" fmla="*/ 901674 h 6787551"/>
              <a:gd name="connsiteX1071" fmla="*/ 3871923 w 12191091"/>
              <a:gd name="connsiteY1071" fmla="*/ 856710 h 6787551"/>
              <a:gd name="connsiteX1072" fmla="*/ 3852942 w 12191091"/>
              <a:gd name="connsiteY1072" fmla="*/ 826522 h 6787551"/>
              <a:gd name="connsiteX1073" fmla="*/ 3844936 w 12191091"/>
              <a:gd name="connsiteY1073" fmla="*/ 813810 h 6787551"/>
              <a:gd name="connsiteX1074" fmla="*/ 3899707 w 12191091"/>
              <a:gd name="connsiteY1074" fmla="*/ 818929 h 6787551"/>
              <a:gd name="connsiteX1075" fmla="*/ 3907465 w 12191091"/>
              <a:gd name="connsiteY1075" fmla="*/ 833099 h 6787551"/>
              <a:gd name="connsiteX1076" fmla="*/ 3924630 w 12191091"/>
              <a:gd name="connsiteY1076" fmla="*/ 864490 h 6787551"/>
              <a:gd name="connsiteX1077" fmla="*/ 3871923 w 12191091"/>
              <a:gd name="connsiteY1077" fmla="*/ 856710 h 6787551"/>
              <a:gd name="connsiteX1078" fmla="*/ 3850603 w 12191091"/>
              <a:gd name="connsiteY1078" fmla="*/ 827988 h 6787551"/>
              <a:gd name="connsiteX1079" fmla="*/ 3868347 w 12191091"/>
              <a:gd name="connsiteY1079" fmla="*/ 856204 h 6787551"/>
              <a:gd name="connsiteX1080" fmla="*/ 3815942 w 12191091"/>
              <a:gd name="connsiteY1080" fmla="*/ 849165 h 6787551"/>
              <a:gd name="connsiteX1081" fmla="*/ 3800372 w 12191091"/>
              <a:gd name="connsiteY1081" fmla="*/ 827617 h 6787551"/>
              <a:gd name="connsiteX1082" fmla="*/ 3787085 w 12191091"/>
              <a:gd name="connsiteY1082" fmla="*/ 809205 h 6787551"/>
              <a:gd name="connsiteX1083" fmla="*/ 3841498 w 12191091"/>
              <a:gd name="connsiteY1083" fmla="*/ 813518 h 6787551"/>
              <a:gd name="connsiteX1084" fmla="*/ 3850603 w 12191091"/>
              <a:gd name="connsiteY1084" fmla="*/ 827988 h 6787551"/>
              <a:gd name="connsiteX1085" fmla="*/ 3812201 w 12191091"/>
              <a:gd name="connsiteY1085" fmla="*/ 848689 h 6787551"/>
              <a:gd name="connsiteX1086" fmla="*/ 3759851 w 12191091"/>
              <a:gd name="connsiteY1086" fmla="*/ 842235 h 6787551"/>
              <a:gd name="connsiteX1087" fmla="*/ 3746840 w 12191091"/>
              <a:gd name="connsiteY1087" fmla="*/ 826607 h 6787551"/>
              <a:gd name="connsiteX1088" fmla="*/ 3729096 w 12191091"/>
              <a:gd name="connsiteY1088" fmla="*/ 805290 h 6787551"/>
              <a:gd name="connsiteX1089" fmla="*/ 3783509 w 12191091"/>
              <a:gd name="connsiteY1089" fmla="*/ 808946 h 6787551"/>
              <a:gd name="connsiteX1090" fmla="*/ 3798144 w 12191091"/>
              <a:gd name="connsiteY1090" fmla="*/ 829226 h 6787551"/>
              <a:gd name="connsiteX1091" fmla="*/ 3812201 w 12191091"/>
              <a:gd name="connsiteY1091" fmla="*/ 848689 h 6787551"/>
              <a:gd name="connsiteX1092" fmla="*/ 3785104 w 12191091"/>
              <a:gd name="connsiteY1092" fmla="*/ 806476 h 6787551"/>
              <a:gd name="connsiteX1093" fmla="*/ 3755917 w 12191091"/>
              <a:gd name="connsiteY1093" fmla="*/ 766181 h 6787551"/>
              <a:gd name="connsiteX1094" fmla="*/ 3812696 w 12191091"/>
              <a:gd name="connsiteY1094" fmla="*/ 767782 h 6787551"/>
              <a:gd name="connsiteX1095" fmla="*/ 3839792 w 12191091"/>
              <a:gd name="connsiteY1095" fmla="*/ 810814 h 6787551"/>
              <a:gd name="connsiteX1096" fmla="*/ 3785104 w 12191091"/>
              <a:gd name="connsiteY1096" fmla="*/ 806476 h 6787551"/>
              <a:gd name="connsiteX1097" fmla="*/ 3781528 w 12191091"/>
              <a:gd name="connsiteY1097" fmla="*/ 806209 h 6787551"/>
              <a:gd name="connsiteX1098" fmla="*/ 3726758 w 12191091"/>
              <a:gd name="connsiteY1098" fmla="*/ 802498 h 6787551"/>
              <a:gd name="connsiteX1099" fmla="*/ 3695645 w 12191091"/>
              <a:gd name="connsiteY1099" fmla="*/ 765257 h 6787551"/>
              <a:gd name="connsiteX1100" fmla="*/ 3752479 w 12191091"/>
              <a:gd name="connsiteY1100" fmla="*/ 766101 h 6787551"/>
              <a:gd name="connsiteX1101" fmla="*/ 3781528 w 12191091"/>
              <a:gd name="connsiteY1101" fmla="*/ 806209 h 6787551"/>
              <a:gd name="connsiteX1102" fmla="*/ 3722989 w 12191091"/>
              <a:gd name="connsiteY1102" fmla="*/ 802270 h 6787551"/>
              <a:gd name="connsiteX1103" fmla="*/ 3668356 w 12191091"/>
              <a:gd name="connsiteY1103" fmla="*/ 799109 h 6787551"/>
              <a:gd name="connsiteX1104" fmla="*/ 3635373 w 12191091"/>
              <a:gd name="connsiteY1104" fmla="*/ 765014 h 6787551"/>
              <a:gd name="connsiteX1105" fmla="*/ 3692041 w 12191091"/>
              <a:gd name="connsiteY1105" fmla="*/ 765229 h 6787551"/>
              <a:gd name="connsiteX1106" fmla="*/ 3722989 w 12191091"/>
              <a:gd name="connsiteY1106" fmla="*/ 802270 h 6787551"/>
              <a:gd name="connsiteX1107" fmla="*/ 3693334 w 12191091"/>
              <a:gd name="connsiteY1107" fmla="*/ 762486 h 6787551"/>
              <a:gd name="connsiteX1108" fmla="*/ 3662001 w 12191091"/>
              <a:gd name="connsiteY1108" fmla="*/ 725324 h 6787551"/>
              <a:gd name="connsiteX1109" fmla="*/ 3721228 w 12191091"/>
              <a:gd name="connsiteY1109" fmla="*/ 723333 h 6787551"/>
              <a:gd name="connsiteX1110" fmla="*/ 3750443 w 12191091"/>
              <a:gd name="connsiteY1110" fmla="*/ 763309 h 6787551"/>
              <a:gd name="connsiteX1111" fmla="*/ 3693334 w 12191091"/>
              <a:gd name="connsiteY1111" fmla="*/ 762486 h 6787551"/>
              <a:gd name="connsiteX1112" fmla="*/ 3689703 w 12191091"/>
              <a:gd name="connsiteY1112" fmla="*/ 762459 h 6787551"/>
              <a:gd name="connsiteX1113" fmla="*/ 3632705 w 12191091"/>
              <a:gd name="connsiteY1113" fmla="*/ 762266 h 6787551"/>
              <a:gd name="connsiteX1114" fmla="*/ 3599418 w 12191091"/>
              <a:gd name="connsiteY1114" fmla="*/ 728174 h 6787551"/>
              <a:gd name="connsiteX1115" fmla="*/ 3658508 w 12191091"/>
              <a:gd name="connsiteY1115" fmla="*/ 725465 h 6787551"/>
              <a:gd name="connsiteX1116" fmla="*/ 3689703 w 12191091"/>
              <a:gd name="connsiteY1116" fmla="*/ 762459 h 6787551"/>
              <a:gd name="connsiteX1117" fmla="*/ 3628881 w 12191091"/>
              <a:gd name="connsiteY1117" fmla="*/ 762269 h 6787551"/>
              <a:gd name="connsiteX1118" fmla="*/ 3571909 w 12191091"/>
              <a:gd name="connsiteY1118" fmla="*/ 762569 h 6787551"/>
              <a:gd name="connsiteX1119" fmla="*/ 3536753 w 12191091"/>
              <a:gd name="connsiteY1119" fmla="*/ 731657 h 6787551"/>
              <a:gd name="connsiteX1120" fmla="*/ 3595760 w 12191091"/>
              <a:gd name="connsiteY1120" fmla="*/ 728367 h 6787551"/>
              <a:gd name="connsiteX1121" fmla="*/ 3628881 w 12191091"/>
              <a:gd name="connsiteY1121" fmla="*/ 762269 h 6787551"/>
              <a:gd name="connsiteX1122" fmla="*/ 3533975 w 12191091"/>
              <a:gd name="connsiteY1122" fmla="*/ 729214 h 6787551"/>
              <a:gd name="connsiteX1123" fmla="*/ 3498405 w 12191091"/>
              <a:gd name="connsiteY1123" fmla="*/ 698399 h 6787551"/>
              <a:gd name="connsiteX1124" fmla="*/ 3559915 w 12191091"/>
              <a:gd name="connsiteY1124" fmla="*/ 692182 h 6787551"/>
              <a:gd name="connsiteX1125" fmla="*/ 3593394 w 12191091"/>
              <a:gd name="connsiteY1125" fmla="*/ 725952 h 6787551"/>
              <a:gd name="connsiteX1126" fmla="*/ 3533975 w 12191091"/>
              <a:gd name="connsiteY1126" fmla="*/ 729214 h 6787551"/>
              <a:gd name="connsiteX1127" fmla="*/ 3530041 w 12191091"/>
              <a:gd name="connsiteY1127" fmla="*/ 729440 h 6787551"/>
              <a:gd name="connsiteX1128" fmla="*/ 3470539 w 12191091"/>
              <a:gd name="connsiteY1128" fmla="*/ 733118 h 6787551"/>
              <a:gd name="connsiteX1129" fmla="*/ 3433044 w 12191091"/>
              <a:gd name="connsiteY1129" fmla="*/ 705501 h 6787551"/>
              <a:gd name="connsiteX1130" fmla="*/ 3494637 w 12191091"/>
              <a:gd name="connsiteY1130" fmla="*/ 698795 h 6787551"/>
              <a:gd name="connsiteX1131" fmla="*/ 3530041 w 12191091"/>
              <a:gd name="connsiteY1131" fmla="*/ 729440 h 6787551"/>
              <a:gd name="connsiteX1132" fmla="*/ 3429743 w 12191091"/>
              <a:gd name="connsiteY1132" fmla="*/ 703078 h 6787551"/>
              <a:gd name="connsiteX1133" fmla="*/ 3391643 w 12191091"/>
              <a:gd name="connsiteY1133" fmla="*/ 675588 h 6787551"/>
              <a:gd name="connsiteX1134" fmla="*/ 3455546 w 12191091"/>
              <a:gd name="connsiteY1134" fmla="*/ 665627 h 6787551"/>
              <a:gd name="connsiteX1135" fmla="*/ 3491666 w 12191091"/>
              <a:gd name="connsiteY1135" fmla="*/ 696258 h 6787551"/>
              <a:gd name="connsiteX1136" fmla="*/ 3429743 w 12191091"/>
              <a:gd name="connsiteY1136" fmla="*/ 703078 h 6787551"/>
              <a:gd name="connsiteX1137" fmla="*/ 3425699 w 12191091"/>
              <a:gd name="connsiteY1137" fmla="*/ 703532 h 6787551"/>
              <a:gd name="connsiteX1138" fmla="*/ 3367793 w 12191091"/>
              <a:gd name="connsiteY1138" fmla="*/ 710205 h 6787551"/>
              <a:gd name="connsiteX1139" fmla="*/ 3363501 w 12191091"/>
              <a:gd name="connsiteY1139" fmla="*/ 710717 h 6787551"/>
              <a:gd name="connsiteX1140" fmla="*/ 3323558 w 12191091"/>
              <a:gd name="connsiteY1140" fmla="*/ 686523 h 6787551"/>
              <a:gd name="connsiteX1141" fmla="*/ 3326914 w 12191091"/>
              <a:gd name="connsiteY1141" fmla="*/ 685962 h 6787551"/>
              <a:gd name="connsiteX1142" fmla="*/ 3387764 w 12191091"/>
              <a:gd name="connsiteY1142" fmla="*/ 676202 h 6787551"/>
              <a:gd name="connsiteX1143" fmla="*/ 3425699 w 12191091"/>
              <a:gd name="connsiteY1143" fmla="*/ 703532 h 6787551"/>
              <a:gd name="connsiteX1144" fmla="*/ 3326474 w 12191091"/>
              <a:gd name="connsiteY1144" fmla="*/ 683247 h 6787551"/>
              <a:gd name="connsiteX1145" fmla="*/ 3319899 w 12191091"/>
              <a:gd name="connsiteY1145" fmla="*/ 684344 h 6787551"/>
              <a:gd name="connsiteX1146" fmla="*/ 3279241 w 12191091"/>
              <a:gd name="connsiteY1146" fmla="*/ 660354 h 6787551"/>
              <a:gd name="connsiteX1147" fmla="*/ 3285733 w 12191091"/>
              <a:gd name="connsiteY1147" fmla="*/ 658986 h 6787551"/>
              <a:gd name="connsiteX1148" fmla="*/ 3345868 w 12191091"/>
              <a:gd name="connsiteY1148" fmla="*/ 646764 h 6787551"/>
              <a:gd name="connsiteX1149" fmla="*/ 3384628 w 12191091"/>
              <a:gd name="connsiteY1149" fmla="*/ 673965 h 6787551"/>
              <a:gd name="connsiteX1150" fmla="*/ 3326474 w 12191091"/>
              <a:gd name="connsiteY1150" fmla="*/ 683247 h 6787551"/>
              <a:gd name="connsiteX1151" fmla="*/ 3315718 w 12191091"/>
              <a:gd name="connsiteY1151" fmla="*/ 685051 h 6787551"/>
              <a:gd name="connsiteX1152" fmla="*/ 3251099 w 12191091"/>
              <a:gd name="connsiteY1152" fmla="*/ 696055 h 6787551"/>
              <a:gd name="connsiteX1153" fmla="*/ 3208598 w 12191091"/>
              <a:gd name="connsiteY1153" fmla="*/ 675420 h 6787551"/>
              <a:gd name="connsiteX1154" fmla="*/ 3275197 w 12191091"/>
              <a:gd name="connsiteY1154" fmla="*/ 661204 h 6787551"/>
              <a:gd name="connsiteX1155" fmla="*/ 3315718 w 12191091"/>
              <a:gd name="connsiteY1155" fmla="*/ 685051 h 6787551"/>
              <a:gd name="connsiteX1156" fmla="*/ 3204554 w 12191091"/>
              <a:gd name="connsiteY1156" fmla="*/ 673478 h 6787551"/>
              <a:gd name="connsiteX1157" fmla="*/ 3161255 w 12191091"/>
              <a:gd name="connsiteY1157" fmla="*/ 653152 h 6787551"/>
              <a:gd name="connsiteX1158" fmla="*/ 3230302 w 12191091"/>
              <a:gd name="connsiteY1158" fmla="*/ 635582 h 6787551"/>
              <a:gd name="connsiteX1159" fmla="*/ 3271649 w 12191091"/>
              <a:gd name="connsiteY1159" fmla="*/ 659140 h 6787551"/>
              <a:gd name="connsiteX1160" fmla="*/ 3204554 w 12191091"/>
              <a:gd name="connsiteY1160" fmla="*/ 673478 h 6787551"/>
              <a:gd name="connsiteX1161" fmla="*/ 3200153 w 12191091"/>
              <a:gd name="connsiteY1161" fmla="*/ 674441 h 6787551"/>
              <a:gd name="connsiteX1162" fmla="*/ 3133058 w 12191091"/>
              <a:gd name="connsiteY1162" fmla="*/ 689392 h 6787551"/>
              <a:gd name="connsiteX1163" fmla="*/ 3088026 w 12191091"/>
              <a:gd name="connsiteY1163" fmla="*/ 672463 h 6787551"/>
              <a:gd name="connsiteX1164" fmla="*/ 3157046 w 12191091"/>
              <a:gd name="connsiteY1164" fmla="*/ 654247 h 6787551"/>
              <a:gd name="connsiteX1165" fmla="*/ 3200153 w 12191091"/>
              <a:gd name="connsiteY1165" fmla="*/ 674441 h 6787551"/>
              <a:gd name="connsiteX1166" fmla="*/ 3128217 w 12191091"/>
              <a:gd name="connsiteY1166" fmla="*/ 690482 h 6787551"/>
              <a:gd name="connsiteX1167" fmla="*/ 3061589 w 12191091"/>
              <a:gd name="connsiteY1167" fmla="*/ 705881 h 6787551"/>
              <a:gd name="connsiteX1168" fmla="*/ 3014907 w 12191091"/>
              <a:gd name="connsiteY1168" fmla="*/ 692347 h 6787551"/>
              <a:gd name="connsiteX1169" fmla="*/ 3083432 w 12191091"/>
              <a:gd name="connsiteY1169" fmla="*/ 673687 h 6787551"/>
              <a:gd name="connsiteX1170" fmla="*/ 3128217 w 12191091"/>
              <a:gd name="connsiteY1170" fmla="*/ 690482 h 6787551"/>
              <a:gd name="connsiteX1171" fmla="*/ 3083569 w 12191091"/>
              <a:gd name="connsiteY1171" fmla="*/ 670807 h 6787551"/>
              <a:gd name="connsiteX1172" fmla="*/ 3037684 w 12191091"/>
              <a:gd name="connsiteY1172" fmla="*/ 654285 h 6787551"/>
              <a:gd name="connsiteX1173" fmla="*/ 3109125 w 12191091"/>
              <a:gd name="connsiteY1173" fmla="*/ 632638 h 6787551"/>
              <a:gd name="connsiteX1174" fmla="*/ 3153084 w 12191091"/>
              <a:gd name="connsiteY1174" fmla="*/ 652437 h 6787551"/>
              <a:gd name="connsiteX1175" fmla="*/ 3083569 w 12191091"/>
              <a:gd name="connsiteY1175" fmla="*/ 670807 h 6787551"/>
              <a:gd name="connsiteX1176" fmla="*/ 3078948 w 12191091"/>
              <a:gd name="connsiteY1176" fmla="*/ 672037 h 6787551"/>
              <a:gd name="connsiteX1177" fmla="*/ 3009818 w 12191091"/>
              <a:gd name="connsiteY1177" fmla="*/ 690905 h 6787551"/>
              <a:gd name="connsiteX1178" fmla="*/ 2962309 w 12191091"/>
              <a:gd name="connsiteY1178" fmla="*/ 677794 h 6787551"/>
              <a:gd name="connsiteX1179" fmla="*/ 3033255 w 12191091"/>
              <a:gd name="connsiteY1179" fmla="*/ 655636 h 6787551"/>
              <a:gd name="connsiteX1180" fmla="*/ 3078948 w 12191091"/>
              <a:gd name="connsiteY1180" fmla="*/ 672037 h 6787551"/>
              <a:gd name="connsiteX1181" fmla="*/ 2957386 w 12191091"/>
              <a:gd name="connsiteY1181" fmla="*/ 676471 h 6787551"/>
              <a:gd name="connsiteX1182" fmla="*/ 2602599 w 12191091"/>
              <a:gd name="connsiteY1182" fmla="*/ 601154 h 6787551"/>
              <a:gd name="connsiteX1183" fmla="*/ 2274650 w 12191091"/>
              <a:gd name="connsiteY1183" fmla="*/ 616961 h 6787551"/>
              <a:gd name="connsiteX1184" fmla="*/ 2318034 w 12191091"/>
              <a:gd name="connsiteY1184" fmla="*/ 567024 h 6787551"/>
              <a:gd name="connsiteX1185" fmla="*/ 2682111 w 12191091"/>
              <a:gd name="connsiteY1185" fmla="*/ 555786 h 6787551"/>
              <a:gd name="connsiteX1186" fmla="*/ 3028909 w 12191091"/>
              <a:gd name="connsiteY1186" fmla="*/ 654095 h 6787551"/>
              <a:gd name="connsiteX1187" fmla="*/ 2957386 w 12191091"/>
              <a:gd name="connsiteY1187" fmla="*/ 676471 h 6787551"/>
              <a:gd name="connsiteX1188" fmla="*/ 3009790 w 12191091"/>
              <a:gd name="connsiteY1188" fmla="*/ 693763 h 6787551"/>
              <a:gd name="connsiteX1189" fmla="*/ 3056198 w 12191091"/>
              <a:gd name="connsiteY1189" fmla="*/ 707152 h 6787551"/>
              <a:gd name="connsiteX1190" fmla="*/ 2988883 w 12191091"/>
              <a:gd name="connsiteY1190" fmla="*/ 723239 h 6787551"/>
              <a:gd name="connsiteX1191" fmla="*/ 2940770 w 12191091"/>
              <a:gd name="connsiteY1191" fmla="*/ 713124 h 6787551"/>
              <a:gd name="connsiteX1192" fmla="*/ 3009790 w 12191091"/>
              <a:gd name="connsiteY1192" fmla="*/ 693763 h 6787551"/>
              <a:gd name="connsiteX1193" fmla="*/ 3061507 w 12191091"/>
              <a:gd name="connsiteY1193" fmla="*/ 708728 h 6787551"/>
              <a:gd name="connsiteX1194" fmla="*/ 3106952 w 12191091"/>
              <a:gd name="connsiteY1194" fmla="*/ 722425 h 6787551"/>
              <a:gd name="connsiteX1195" fmla="*/ 3042278 w 12191091"/>
              <a:gd name="connsiteY1195" fmla="*/ 735013 h 6787551"/>
              <a:gd name="connsiteX1196" fmla="*/ 2995073 w 12191091"/>
              <a:gd name="connsiteY1196" fmla="*/ 724573 h 6787551"/>
              <a:gd name="connsiteX1197" fmla="*/ 3061507 w 12191091"/>
              <a:gd name="connsiteY1197" fmla="*/ 708728 h 6787551"/>
              <a:gd name="connsiteX1198" fmla="*/ 3066871 w 12191091"/>
              <a:gd name="connsiteY1198" fmla="*/ 707457 h 6787551"/>
              <a:gd name="connsiteX1199" fmla="*/ 3132838 w 12191091"/>
              <a:gd name="connsiteY1199" fmla="*/ 692259 h 6787551"/>
              <a:gd name="connsiteX1200" fmla="*/ 3176770 w 12191091"/>
              <a:gd name="connsiteY1200" fmla="*/ 709350 h 6787551"/>
              <a:gd name="connsiteX1201" fmla="*/ 3112701 w 12191091"/>
              <a:gd name="connsiteY1201" fmla="*/ 721322 h 6787551"/>
              <a:gd name="connsiteX1202" fmla="*/ 3066871 w 12191091"/>
              <a:gd name="connsiteY1202" fmla="*/ 707457 h 6787551"/>
              <a:gd name="connsiteX1203" fmla="*/ 3137679 w 12191091"/>
              <a:gd name="connsiteY1203" fmla="*/ 691169 h 6787551"/>
              <a:gd name="connsiteX1204" fmla="*/ 3204224 w 12191091"/>
              <a:gd name="connsiteY1204" fmla="*/ 676367 h 6787551"/>
              <a:gd name="connsiteX1205" fmla="*/ 3246478 w 12191091"/>
              <a:gd name="connsiteY1205" fmla="*/ 696855 h 6787551"/>
              <a:gd name="connsiteX1206" fmla="*/ 3181887 w 12191091"/>
              <a:gd name="connsiteY1206" fmla="*/ 708420 h 6787551"/>
              <a:gd name="connsiteX1207" fmla="*/ 3137679 w 12191091"/>
              <a:gd name="connsiteY1207" fmla="*/ 691169 h 6787551"/>
              <a:gd name="connsiteX1208" fmla="*/ 3250687 w 12191091"/>
              <a:gd name="connsiteY1208" fmla="*/ 698918 h 6787551"/>
              <a:gd name="connsiteX1209" fmla="*/ 3291895 w 12191091"/>
              <a:gd name="connsiteY1209" fmla="*/ 719479 h 6787551"/>
              <a:gd name="connsiteX1210" fmla="*/ 3229752 w 12191091"/>
              <a:gd name="connsiteY1210" fmla="*/ 727665 h 6787551"/>
              <a:gd name="connsiteX1211" fmla="*/ 3186701 w 12191091"/>
              <a:gd name="connsiteY1211" fmla="*/ 710340 h 6787551"/>
              <a:gd name="connsiteX1212" fmla="*/ 3250687 w 12191091"/>
              <a:gd name="connsiteY1212" fmla="*/ 698918 h 6787551"/>
              <a:gd name="connsiteX1213" fmla="*/ 3255281 w 12191091"/>
              <a:gd name="connsiteY1213" fmla="*/ 698126 h 6787551"/>
              <a:gd name="connsiteX1214" fmla="*/ 3319377 w 12191091"/>
              <a:gd name="connsiteY1214" fmla="*/ 687230 h 6787551"/>
              <a:gd name="connsiteX1215" fmla="*/ 3359100 w 12191091"/>
              <a:gd name="connsiteY1215" fmla="*/ 711248 h 6787551"/>
              <a:gd name="connsiteX1216" fmla="*/ 3296792 w 12191091"/>
              <a:gd name="connsiteY1216" fmla="*/ 718868 h 6787551"/>
              <a:gd name="connsiteX1217" fmla="*/ 3255281 w 12191091"/>
              <a:gd name="connsiteY1217" fmla="*/ 698126 h 6787551"/>
              <a:gd name="connsiteX1218" fmla="*/ 3362896 w 12191091"/>
              <a:gd name="connsiteY1218" fmla="*/ 713562 h 6787551"/>
              <a:gd name="connsiteX1219" fmla="*/ 3401876 w 12191091"/>
              <a:gd name="connsiteY1219" fmla="*/ 737673 h 6787551"/>
              <a:gd name="connsiteX1220" fmla="*/ 3342099 w 12191091"/>
              <a:gd name="connsiteY1220" fmla="*/ 742028 h 6787551"/>
              <a:gd name="connsiteX1221" fmla="*/ 3301166 w 12191091"/>
              <a:gd name="connsiteY1221" fmla="*/ 721091 h 6787551"/>
              <a:gd name="connsiteX1222" fmla="*/ 3362896 w 12191091"/>
              <a:gd name="connsiteY1222" fmla="*/ 713562 h 6787551"/>
              <a:gd name="connsiteX1223" fmla="*/ 3367297 w 12191091"/>
              <a:gd name="connsiteY1223" fmla="*/ 713033 h 6787551"/>
              <a:gd name="connsiteX1224" fmla="*/ 3368095 w 12191091"/>
              <a:gd name="connsiteY1224" fmla="*/ 712937 h 6787551"/>
              <a:gd name="connsiteX1225" fmla="*/ 3429000 w 12191091"/>
              <a:gd name="connsiteY1225" fmla="*/ 705953 h 6787551"/>
              <a:gd name="connsiteX1226" fmla="*/ 3466303 w 12191091"/>
              <a:gd name="connsiteY1226" fmla="*/ 733390 h 6787551"/>
              <a:gd name="connsiteX1227" fmla="*/ 3409111 w 12191091"/>
              <a:gd name="connsiteY1227" fmla="*/ 737164 h 6787551"/>
              <a:gd name="connsiteX1228" fmla="*/ 3406553 w 12191091"/>
              <a:gd name="connsiteY1228" fmla="*/ 737343 h 6787551"/>
              <a:gd name="connsiteX1229" fmla="*/ 3367297 w 12191091"/>
              <a:gd name="connsiteY1229" fmla="*/ 713033 h 6787551"/>
              <a:gd name="connsiteX1230" fmla="*/ 3473868 w 12191091"/>
              <a:gd name="connsiteY1230" fmla="*/ 735599 h 6787551"/>
              <a:gd name="connsiteX1231" fmla="*/ 3532847 w 12191091"/>
              <a:gd name="connsiteY1231" fmla="*/ 731888 h 6787551"/>
              <a:gd name="connsiteX1232" fmla="*/ 3567811 w 12191091"/>
              <a:gd name="connsiteY1232" fmla="*/ 762605 h 6787551"/>
              <a:gd name="connsiteX1233" fmla="*/ 3510839 w 12191091"/>
              <a:gd name="connsiteY1233" fmla="*/ 763254 h 6787551"/>
              <a:gd name="connsiteX1234" fmla="*/ 3473868 w 12191091"/>
              <a:gd name="connsiteY1234" fmla="*/ 735599 h 6787551"/>
              <a:gd name="connsiteX1235" fmla="*/ 3570892 w 12191091"/>
              <a:gd name="connsiteY1235" fmla="*/ 765328 h 6787551"/>
              <a:gd name="connsiteX1236" fmla="*/ 3605416 w 12191091"/>
              <a:gd name="connsiteY1236" fmla="*/ 795979 h 6787551"/>
              <a:gd name="connsiteX1237" fmla="*/ 3550920 w 12191091"/>
              <a:gd name="connsiteY1237" fmla="*/ 793558 h 6787551"/>
              <a:gd name="connsiteX1238" fmla="*/ 3514443 w 12191091"/>
              <a:gd name="connsiteY1238" fmla="*/ 765961 h 6787551"/>
              <a:gd name="connsiteX1239" fmla="*/ 3570892 w 12191091"/>
              <a:gd name="connsiteY1239" fmla="*/ 765328 h 6787551"/>
              <a:gd name="connsiteX1240" fmla="*/ 3574990 w 12191091"/>
              <a:gd name="connsiteY1240" fmla="*/ 765295 h 6787551"/>
              <a:gd name="connsiteX1241" fmla="*/ 3631549 w 12191091"/>
              <a:gd name="connsiteY1241" fmla="*/ 765017 h 6787551"/>
              <a:gd name="connsiteX1242" fmla="*/ 3664312 w 12191091"/>
              <a:gd name="connsiteY1242" fmla="*/ 798886 h 6787551"/>
              <a:gd name="connsiteX1243" fmla="*/ 3609789 w 12191091"/>
              <a:gd name="connsiteY1243" fmla="*/ 796185 h 6787551"/>
              <a:gd name="connsiteX1244" fmla="*/ 3574990 w 12191091"/>
              <a:gd name="connsiteY1244" fmla="*/ 765295 h 6787551"/>
              <a:gd name="connsiteX1245" fmla="*/ 3694710 w 12191091"/>
              <a:gd name="connsiteY1245" fmla="*/ 826481 h 6787551"/>
              <a:gd name="connsiteX1246" fmla="*/ 3671080 w 12191091"/>
              <a:gd name="connsiteY1246" fmla="*/ 801951 h 6787551"/>
              <a:gd name="connsiteX1247" fmla="*/ 3725300 w 12191091"/>
              <a:gd name="connsiteY1247" fmla="*/ 805057 h 6787551"/>
              <a:gd name="connsiteX1248" fmla="*/ 3744721 w 12191091"/>
              <a:gd name="connsiteY1248" fmla="*/ 828371 h 6787551"/>
              <a:gd name="connsiteX1249" fmla="*/ 3755890 w 12191091"/>
              <a:gd name="connsiteY1249" fmla="*/ 841767 h 6787551"/>
              <a:gd name="connsiteX1250" fmla="*/ 3703705 w 12191091"/>
              <a:gd name="connsiteY1250" fmla="*/ 835806 h 6787551"/>
              <a:gd name="connsiteX1251" fmla="*/ 3694710 w 12191091"/>
              <a:gd name="connsiteY1251" fmla="*/ 826481 h 6787551"/>
              <a:gd name="connsiteX1252" fmla="*/ 3758448 w 12191091"/>
              <a:gd name="connsiteY1252" fmla="*/ 844840 h 6787551"/>
              <a:gd name="connsiteX1253" fmla="*/ 3788873 w 12191091"/>
              <a:gd name="connsiteY1253" fmla="*/ 881287 h 6787551"/>
              <a:gd name="connsiteX1254" fmla="*/ 3739192 w 12191091"/>
              <a:gd name="connsiteY1254" fmla="*/ 872558 h 6787551"/>
              <a:gd name="connsiteX1255" fmla="*/ 3706704 w 12191091"/>
              <a:gd name="connsiteY1255" fmla="*/ 838901 h 6787551"/>
              <a:gd name="connsiteX1256" fmla="*/ 3758448 w 12191091"/>
              <a:gd name="connsiteY1256" fmla="*/ 844840 h 6787551"/>
              <a:gd name="connsiteX1257" fmla="*/ 3762409 w 12191091"/>
              <a:gd name="connsiteY1257" fmla="*/ 845311 h 6787551"/>
              <a:gd name="connsiteX1258" fmla="*/ 3814429 w 12191091"/>
              <a:gd name="connsiteY1258" fmla="*/ 851745 h 6787551"/>
              <a:gd name="connsiteX1259" fmla="*/ 3843038 w 12191091"/>
              <a:gd name="connsiteY1259" fmla="*/ 891215 h 6787551"/>
              <a:gd name="connsiteX1260" fmla="*/ 3793082 w 12191091"/>
              <a:gd name="connsiteY1260" fmla="*/ 882041 h 6787551"/>
              <a:gd name="connsiteX1261" fmla="*/ 3762409 w 12191091"/>
              <a:gd name="connsiteY1261" fmla="*/ 845311 h 6787551"/>
              <a:gd name="connsiteX1262" fmla="*/ 3845377 w 12191091"/>
              <a:gd name="connsiteY1262" fmla="*/ 894461 h 6787551"/>
              <a:gd name="connsiteX1263" fmla="*/ 3866559 w 12191091"/>
              <a:gd name="connsiteY1263" fmla="*/ 923483 h 6787551"/>
              <a:gd name="connsiteX1264" fmla="*/ 3874069 w 12191091"/>
              <a:gd name="connsiteY1264" fmla="*/ 933725 h 6787551"/>
              <a:gd name="connsiteX1265" fmla="*/ 3826616 w 12191091"/>
              <a:gd name="connsiteY1265" fmla="*/ 921912 h 6787551"/>
              <a:gd name="connsiteX1266" fmla="*/ 3817703 w 12191091"/>
              <a:gd name="connsiteY1266" fmla="*/ 911324 h 6787551"/>
              <a:gd name="connsiteX1267" fmla="*/ 3795833 w 12191091"/>
              <a:gd name="connsiteY1267" fmla="*/ 885331 h 6787551"/>
              <a:gd name="connsiteX1268" fmla="*/ 3845377 w 12191091"/>
              <a:gd name="connsiteY1268" fmla="*/ 894461 h 6787551"/>
              <a:gd name="connsiteX1269" fmla="*/ 3868787 w 12191091"/>
              <a:gd name="connsiteY1269" fmla="*/ 921854 h 6787551"/>
              <a:gd name="connsiteX1270" fmla="*/ 3849338 w 12191091"/>
              <a:gd name="connsiteY1270" fmla="*/ 895209 h 6787551"/>
              <a:gd name="connsiteX1271" fmla="*/ 3899102 w 12191091"/>
              <a:gd name="connsiteY1271" fmla="*/ 904887 h 6787551"/>
              <a:gd name="connsiteX1272" fmla="*/ 3917560 w 12191091"/>
              <a:gd name="connsiteY1272" fmla="*/ 933862 h 6787551"/>
              <a:gd name="connsiteX1273" fmla="*/ 3925978 w 12191091"/>
              <a:gd name="connsiteY1273" fmla="*/ 947094 h 6787551"/>
              <a:gd name="connsiteX1274" fmla="*/ 3878250 w 12191091"/>
              <a:gd name="connsiteY1274" fmla="*/ 934786 h 6787551"/>
              <a:gd name="connsiteX1275" fmla="*/ 3868787 w 12191091"/>
              <a:gd name="connsiteY1275" fmla="*/ 921854 h 6787551"/>
              <a:gd name="connsiteX1276" fmla="*/ 3928151 w 12191091"/>
              <a:gd name="connsiteY1276" fmla="*/ 950511 h 6787551"/>
              <a:gd name="connsiteX1277" fmla="*/ 3954753 w 12191091"/>
              <a:gd name="connsiteY1277" fmla="*/ 992401 h 6787551"/>
              <a:gd name="connsiteX1278" fmla="*/ 3909528 w 12191091"/>
              <a:gd name="connsiteY1278" fmla="*/ 977601 h 6787551"/>
              <a:gd name="connsiteX1279" fmla="*/ 3880808 w 12191091"/>
              <a:gd name="connsiteY1279" fmla="*/ 938275 h 6787551"/>
              <a:gd name="connsiteX1280" fmla="*/ 3928151 w 12191091"/>
              <a:gd name="connsiteY1280" fmla="*/ 950511 h 6787551"/>
              <a:gd name="connsiteX1281" fmla="*/ 3932058 w 12191091"/>
              <a:gd name="connsiteY1281" fmla="*/ 951539 h 6787551"/>
              <a:gd name="connsiteX1282" fmla="*/ 3979758 w 12191091"/>
              <a:gd name="connsiteY1282" fmla="*/ 964403 h 6787551"/>
              <a:gd name="connsiteX1283" fmla="*/ 4004626 w 12191091"/>
              <a:gd name="connsiteY1283" fmla="*/ 1009182 h 6787551"/>
              <a:gd name="connsiteX1284" fmla="*/ 3958879 w 12191091"/>
              <a:gd name="connsiteY1284" fmla="*/ 993769 h 6787551"/>
              <a:gd name="connsiteX1285" fmla="*/ 3932058 w 12191091"/>
              <a:gd name="connsiteY1285" fmla="*/ 951539 h 6787551"/>
              <a:gd name="connsiteX1286" fmla="*/ 4006607 w 12191091"/>
              <a:gd name="connsiteY1286" fmla="*/ 1012777 h 6787551"/>
              <a:gd name="connsiteX1287" fmla="*/ 4031283 w 12191091"/>
              <a:gd name="connsiteY1287" fmla="*/ 1057215 h 6787551"/>
              <a:gd name="connsiteX1288" fmla="*/ 3987846 w 12191091"/>
              <a:gd name="connsiteY1288" fmla="*/ 1039359 h 6787551"/>
              <a:gd name="connsiteX1289" fmla="*/ 3961217 w 12191091"/>
              <a:gd name="connsiteY1289" fmla="*/ 997444 h 6787551"/>
              <a:gd name="connsiteX1290" fmla="*/ 4006607 w 12191091"/>
              <a:gd name="connsiteY1290" fmla="*/ 1012777 h 6787551"/>
              <a:gd name="connsiteX1291" fmla="*/ 4010513 w 12191091"/>
              <a:gd name="connsiteY1291" fmla="*/ 1014114 h 6787551"/>
              <a:gd name="connsiteX1292" fmla="*/ 4666219 w 12191091"/>
              <a:gd name="connsiteY1292" fmla="*/ 1326127 h 6787551"/>
              <a:gd name="connsiteX1293" fmla="*/ 5290233 w 12191091"/>
              <a:gd name="connsiteY1293" fmla="*/ 2126125 h 6787551"/>
              <a:gd name="connsiteX1294" fmla="*/ 5345444 w 12191091"/>
              <a:gd name="connsiteY1294" fmla="*/ 2241782 h 6787551"/>
              <a:gd name="connsiteX1295" fmla="*/ 5345526 w 12191091"/>
              <a:gd name="connsiteY1295" fmla="*/ 2291999 h 6787551"/>
              <a:gd name="connsiteX1296" fmla="*/ 5292819 w 12191091"/>
              <a:gd name="connsiteY1296" fmla="*/ 2190425 h 6787551"/>
              <a:gd name="connsiteX1297" fmla="*/ 4670235 w 12191091"/>
              <a:gd name="connsiteY1297" fmla="*/ 1399191 h 6787551"/>
              <a:gd name="connsiteX1298" fmla="*/ 4035382 w 12191091"/>
              <a:gd name="connsiteY1298" fmla="*/ 1058913 h 6787551"/>
              <a:gd name="connsiteX1299" fmla="*/ 4010513 w 12191091"/>
              <a:gd name="connsiteY1299" fmla="*/ 1014114 h 6787551"/>
              <a:gd name="connsiteX1300" fmla="*/ 4668639 w 12191091"/>
              <a:gd name="connsiteY1300" fmla="*/ 1401436 h 6787551"/>
              <a:gd name="connsiteX1301" fmla="*/ 5290399 w 12191091"/>
              <a:gd name="connsiteY1301" fmla="*/ 2191701 h 6787551"/>
              <a:gd name="connsiteX1302" fmla="*/ 5345526 w 12191091"/>
              <a:gd name="connsiteY1302" fmla="*/ 2298005 h 6787551"/>
              <a:gd name="connsiteX1303" fmla="*/ 5345417 w 12191091"/>
              <a:gd name="connsiteY1303" fmla="*/ 2349284 h 6787551"/>
              <a:gd name="connsiteX1304" fmla="*/ 5292929 w 12191091"/>
              <a:gd name="connsiteY1304" fmla="*/ 2255927 h 6787551"/>
              <a:gd name="connsiteX1305" fmla="*/ 4672711 w 12191091"/>
              <a:gd name="connsiteY1305" fmla="*/ 1474549 h 6787551"/>
              <a:gd name="connsiteX1306" fmla="*/ 4062148 w 12191091"/>
              <a:gd name="connsiteY1306" fmla="*/ 1107155 h 6787551"/>
              <a:gd name="connsiteX1307" fmla="*/ 4048063 w 12191091"/>
              <a:gd name="connsiteY1307" fmla="*/ 1081764 h 6787551"/>
              <a:gd name="connsiteX1308" fmla="*/ 4037527 w 12191091"/>
              <a:gd name="connsiteY1308" fmla="*/ 1062791 h 6787551"/>
              <a:gd name="connsiteX1309" fmla="*/ 4668639 w 12191091"/>
              <a:gd name="connsiteY1309" fmla="*/ 1401436 h 6787551"/>
              <a:gd name="connsiteX1310" fmla="*/ 5348277 w 12191091"/>
              <a:gd name="connsiteY1310" fmla="*/ 2303319 h 6787551"/>
              <a:gd name="connsiteX1311" fmla="*/ 5368469 w 12191091"/>
              <a:gd name="connsiteY1311" fmla="*/ 2342572 h 6787551"/>
              <a:gd name="connsiteX1312" fmla="*/ 5369954 w 12191091"/>
              <a:gd name="connsiteY1312" fmla="*/ 2392993 h 6787551"/>
              <a:gd name="connsiteX1313" fmla="*/ 5348387 w 12191091"/>
              <a:gd name="connsiteY1313" fmla="*/ 2354593 h 6787551"/>
              <a:gd name="connsiteX1314" fmla="*/ 5348140 w 12191091"/>
              <a:gd name="connsiteY1314" fmla="*/ 2354156 h 6787551"/>
              <a:gd name="connsiteX1315" fmla="*/ 5348277 w 12191091"/>
              <a:gd name="connsiteY1315" fmla="*/ 2303319 h 6787551"/>
              <a:gd name="connsiteX1316" fmla="*/ 5348140 w 12191091"/>
              <a:gd name="connsiteY1316" fmla="*/ 2359743 h 6787551"/>
              <a:gd name="connsiteX1317" fmla="*/ 5370120 w 12191091"/>
              <a:gd name="connsiteY1317" fmla="*/ 2398908 h 6787551"/>
              <a:gd name="connsiteX1318" fmla="*/ 5371550 w 12191091"/>
              <a:gd name="connsiteY1318" fmla="*/ 2450344 h 6787551"/>
              <a:gd name="connsiteX1319" fmla="*/ 5347892 w 12191091"/>
              <a:gd name="connsiteY1319" fmla="*/ 2411636 h 6787551"/>
              <a:gd name="connsiteX1320" fmla="*/ 5348140 w 12191091"/>
              <a:gd name="connsiteY1320" fmla="*/ 2359743 h 6787551"/>
              <a:gd name="connsiteX1321" fmla="*/ 5371687 w 12191091"/>
              <a:gd name="connsiteY1321" fmla="*/ 2455854 h 6787551"/>
              <a:gd name="connsiteX1322" fmla="*/ 5373035 w 12191091"/>
              <a:gd name="connsiteY1322" fmla="*/ 2507978 h 6787551"/>
              <a:gd name="connsiteX1323" fmla="*/ 5347562 w 12191091"/>
              <a:gd name="connsiteY1323" fmla="*/ 2469545 h 6787551"/>
              <a:gd name="connsiteX1324" fmla="*/ 5347865 w 12191091"/>
              <a:gd name="connsiteY1324" fmla="*/ 2416868 h 6787551"/>
              <a:gd name="connsiteX1325" fmla="*/ 5371687 w 12191091"/>
              <a:gd name="connsiteY1325" fmla="*/ 2455854 h 6787551"/>
              <a:gd name="connsiteX1326" fmla="*/ 5374549 w 12191091"/>
              <a:gd name="connsiteY1326" fmla="*/ 2460558 h 6787551"/>
              <a:gd name="connsiteX1327" fmla="*/ 5398427 w 12191091"/>
              <a:gd name="connsiteY1327" fmla="*/ 2499437 h 6787551"/>
              <a:gd name="connsiteX1328" fmla="*/ 5401260 w 12191091"/>
              <a:gd name="connsiteY1328" fmla="*/ 2546348 h 6787551"/>
              <a:gd name="connsiteX1329" fmla="*/ 5401508 w 12191091"/>
              <a:gd name="connsiteY1329" fmla="*/ 2550598 h 6787551"/>
              <a:gd name="connsiteX1330" fmla="*/ 5375924 w 12191091"/>
              <a:gd name="connsiteY1330" fmla="*/ 2512283 h 6787551"/>
              <a:gd name="connsiteX1331" fmla="*/ 5374549 w 12191091"/>
              <a:gd name="connsiteY1331" fmla="*/ 2460558 h 6787551"/>
              <a:gd name="connsiteX1332" fmla="*/ 5404011 w 12191091"/>
              <a:gd name="connsiteY1332" fmla="*/ 2546183 h 6787551"/>
              <a:gd name="connsiteX1333" fmla="*/ 5401480 w 12191091"/>
              <a:gd name="connsiteY1333" fmla="*/ 2504394 h 6787551"/>
              <a:gd name="connsiteX1334" fmla="*/ 5425385 w 12191091"/>
              <a:gd name="connsiteY1334" fmla="*/ 2543077 h 6787551"/>
              <a:gd name="connsiteX1335" fmla="*/ 5427448 w 12191091"/>
              <a:gd name="connsiteY1335" fmla="*/ 2564355 h 6787551"/>
              <a:gd name="connsiteX1336" fmla="*/ 5430227 w 12191091"/>
              <a:gd name="connsiteY1336" fmla="*/ 2593190 h 6787551"/>
              <a:gd name="connsiteX1337" fmla="*/ 5404533 w 12191091"/>
              <a:gd name="connsiteY1337" fmla="*/ 2555104 h 6787551"/>
              <a:gd name="connsiteX1338" fmla="*/ 5404011 w 12191091"/>
              <a:gd name="connsiteY1338" fmla="*/ 2546183 h 6787551"/>
              <a:gd name="connsiteX1339" fmla="*/ 5430777 w 12191091"/>
              <a:gd name="connsiteY1339" fmla="*/ 2598912 h 6787551"/>
              <a:gd name="connsiteX1340" fmla="*/ 5435784 w 12191091"/>
              <a:gd name="connsiteY1340" fmla="*/ 2650302 h 6787551"/>
              <a:gd name="connsiteX1341" fmla="*/ 5408000 w 12191091"/>
              <a:gd name="connsiteY1341" fmla="*/ 2612535 h 6787551"/>
              <a:gd name="connsiteX1342" fmla="*/ 5404864 w 12191091"/>
              <a:gd name="connsiteY1342" fmla="*/ 2560515 h 6787551"/>
              <a:gd name="connsiteX1343" fmla="*/ 5430777 w 12191091"/>
              <a:gd name="connsiteY1343" fmla="*/ 2598912 h 6787551"/>
              <a:gd name="connsiteX1344" fmla="*/ 5433995 w 12191091"/>
              <a:gd name="connsiteY1344" fmla="*/ 2603677 h 6787551"/>
              <a:gd name="connsiteX1345" fmla="*/ 5459799 w 12191091"/>
              <a:gd name="connsiteY1345" fmla="*/ 2641463 h 6787551"/>
              <a:gd name="connsiteX1346" fmla="*/ 5466594 w 12191091"/>
              <a:gd name="connsiteY1346" fmla="*/ 2691692 h 6787551"/>
              <a:gd name="connsiteX1347" fmla="*/ 5438947 w 12191091"/>
              <a:gd name="connsiteY1347" fmla="*/ 2654604 h 6787551"/>
              <a:gd name="connsiteX1348" fmla="*/ 5433995 w 12191091"/>
              <a:gd name="connsiteY1348" fmla="*/ 2603677 h 6787551"/>
              <a:gd name="connsiteX1349" fmla="*/ 5467364 w 12191091"/>
              <a:gd name="connsiteY1349" fmla="*/ 2697304 h 6787551"/>
              <a:gd name="connsiteX1350" fmla="*/ 5474406 w 12191091"/>
              <a:gd name="connsiteY1350" fmla="*/ 2748305 h 6787551"/>
              <a:gd name="connsiteX1351" fmla="*/ 5444614 w 12191091"/>
              <a:gd name="connsiteY1351" fmla="*/ 2711732 h 6787551"/>
              <a:gd name="connsiteX1352" fmla="*/ 5439470 w 12191091"/>
              <a:gd name="connsiteY1352" fmla="*/ 2659930 h 6787551"/>
              <a:gd name="connsiteX1353" fmla="*/ 5467364 w 12191091"/>
              <a:gd name="connsiteY1353" fmla="*/ 2697304 h 6787551"/>
              <a:gd name="connsiteX1354" fmla="*/ 5470748 w 12191091"/>
              <a:gd name="connsiteY1354" fmla="*/ 2701810 h 6787551"/>
              <a:gd name="connsiteX1355" fmla="*/ 5499054 w 12191091"/>
              <a:gd name="connsiteY1355" fmla="*/ 2739131 h 6787551"/>
              <a:gd name="connsiteX1356" fmla="*/ 5508022 w 12191091"/>
              <a:gd name="connsiteY1356" fmla="*/ 2788840 h 6787551"/>
              <a:gd name="connsiteX1357" fmla="*/ 5477735 w 12191091"/>
              <a:gd name="connsiteY1357" fmla="*/ 2752363 h 6787551"/>
              <a:gd name="connsiteX1358" fmla="*/ 5470748 w 12191091"/>
              <a:gd name="connsiteY1358" fmla="*/ 2701810 h 6787551"/>
              <a:gd name="connsiteX1359" fmla="*/ 5509013 w 12191091"/>
              <a:gd name="connsiteY1359" fmla="*/ 2794314 h 6787551"/>
              <a:gd name="connsiteX1360" fmla="*/ 5518311 w 12191091"/>
              <a:gd name="connsiteY1360" fmla="*/ 2844656 h 6787551"/>
              <a:gd name="connsiteX1361" fmla="*/ 5485740 w 12191091"/>
              <a:gd name="connsiteY1361" fmla="*/ 2808839 h 6787551"/>
              <a:gd name="connsiteX1362" fmla="*/ 5478450 w 12191091"/>
              <a:gd name="connsiteY1362" fmla="*/ 2757562 h 6787551"/>
              <a:gd name="connsiteX1363" fmla="*/ 5509013 w 12191091"/>
              <a:gd name="connsiteY1363" fmla="*/ 2794314 h 6787551"/>
              <a:gd name="connsiteX1364" fmla="*/ 5512589 w 12191091"/>
              <a:gd name="connsiteY1364" fmla="*/ 2798578 h 6787551"/>
              <a:gd name="connsiteX1365" fmla="*/ 5543426 w 12191091"/>
              <a:gd name="connsiteY1365" fmla="*/ 2834918 h 6787551"/>
              <a:gd name="connsiteX1366" fmla="*/ 5554760 w 12191091"/>
              <a:gd name="connsiteY1366" fmla="*/ 2883911 h 6787551"/>
              <a:gd name="connsiteX1367" fmla="*/ 5521832 w 12191091"/>
              <a:gd name="connsiteY1367" fmla="*/ 2848479 h 6787551"/>
              <a:gd name="connsiteX1368" fmla="*/ 5512589 w 12191091"/>
              <a:gd name="connsiteY1368" fmla="*/ 2798578 h 6787551"/>
              <a:gd name="connsiteX1369" fmla="*/ 5555998 w 12191091"/>
              <a:gd name="connsiteY1369" fmla="*/ 2889220 h 6787551"/>
              <a:gd name="connsiteX1370" fmla="*/ 5567827 w 12191091"/>
              <a:gd name="connsiteY1370" fmla="*/ 2938957 h 6787551"/>
              <a:gd name="connsiteX1371" fmla="*/ 5532478 w 12191091"/>
              <a:gd name="connsiteY1371" fmla="*/ 2904378 h 6787551"/>
              <a:gd name="connsiteX1372" fmla="*/ 5522795 w 12191091"/>
              <a:gd name="connsiteY1372" fmla="*/ 2853596 h 6787551"/>
              <a:gd name="connsiteX1373" fmla="*/ 5555998 w 12191091"/>
              <a:gd name="connsiteY1373" fmla="*/ 2889220 h 6787551"/>
              <a:gd name="connsiteX1374" fmla="*/ 5569037 w 12191091"/>
              <a:gd name="connsiteY1374" fmla="*/ 2943936 h 6787551"/>
              <a:gd name="connsiteX1375" fmla="*/ 5581362 w 12191091"/>
              <a:gd name="connsiteY1375" fmla="*/ 2994222 h 6787551"/>
              <a:gd name="connsiteX1376" fmla="*/ 5543537 w 12191091"/>
              <a:gd name="connsiteY1376" fmla="*/ 2960579 h 6787551"/>
              <a:gd name="connsiteX1377" fmla="*/ 5533386 w 12191091"/>
              <a:gd name="connsiteY1377" fmla="*/ 2909164 h 6787551"/>
              <a:gd name="connsiteX1378" fmla="*/ 5569037 w 12191091"/>
              <a:gd name="connsiteY1378" fmla="*/ 2943936 h 6787551"/>
              <a:gd name="connsiteX1379" fmla="*/ 5572724 w 12191091"/>
              <a:gd name="connsiteY1379" fmla="*/ 2947457 h 6787551"/>
              <a:gd name="connsiteX1380" fmla="*/ 5608760 w 12191091"/>
              <a:gd name="connsiteY1380" fmla="*/ 2981678 h 6787551"/>
              <a:gd name="connsiteX1381" fmla="*/ 5623313 w 12191091"/>
              <a:gd name="connsiteY1381" fmla="*/ 3030424 h 6787551"/>
              <a:gd name="connsiteX1382" fmla="*/ 5584993 w 12191091"/>
              <a:gd name="connsiteY1382" fmla="*/ 2997358 h 6787551"/>
              <a:gd name="connsiteX1383" fmla="*/ 5572724 w 12191091"/>
              <a:gd name="connsiteY1383" fmla="*/ 2947457 h 6787551"/>
              <a:gd name="connsiteX1384" fmla="*/ 5624771 w 12191091"/>
              <a:gd name="connsiteY1384" fmla="*/ 3035266 h 6787551"/>
              <a:gd name="connsiteX1385" fmla="*/ 5639900 w 12191091"/>
              <a:gd name="connsiteY1385" fmla="*/ 3084369 h 6787551"/>
              <a:gd name="connsiteX1386" fmla="*/ 5598995 w 12191091"/>
              <a:gd name="connsiteY1386" fmla="*/ 3052376 h 6787551"/>
              <a:gd name="connsiteX1387" fmla="*/ 5586148 w 12191091"/>
              <a:gd name="connsiteY1387" fmla="*/ 3002035 h 6787551"/>
              <a:gd name="connsiteX1388" fmla="*/ 5624771 w 12191091"/>
              <a:gd name="connsiteY1388" fmla="*/ 3035266 h 6787551"/>
              <a:gd name="connsiteX1389" fmla="*/ 5628649 w 12191091"/>
              <a:gd name="connsiteY1389" fmla="*/ 3038512 h 6787551"/>
              <a:gd name="connsiteX1390" fmla="*/ 5667712 w 12191091"/>
              <a:gd name="connsiteY1390" fmla="*/ 3071055 h 6787551"/>
              <a:gd name="connsiteX1391" fmla="*/ 5685125 w 12191091"/>
              <a:gd name="connsiteY1391" fmla="*/ 3118508 h 6787551"/>
              <a:gd name="connsiteX1392" fmla="*/ 5643697 w 12191091"/>
              <a:gd name="connsiteY1392" fmla="*/ 3087258 h 6787551"/>
              <a:gd name="connsiteX1393" fmla="*/ 5628649 w 12191091"/>
              <a:gd name="connsiteY1393" fmla="*/ 3038512 h 6787551"/>
              <a:gd name="connsiteX1394" fmla="*/ 5685456 w 12191091"/>
              <a:gd name="connsiteY1394" fmla="*/ 3122167 h 6787551"/>
              <a:gd name="connsiteX1395" fmla="*/ 5686914 w 12191091"/>
              <a:gd name="connsiteY1395" fmla="*/ 3123240 h 6787551"/>
              <a:gd name="connsiteX1396" fmla="*/ 5705069 w 12191091"/>
              <a:gd name="connsiteY1396" fmla="*/ 3170995 h 6787551"/>
              <a:gd name="connsiteX1397" fmla="*/ 5703281 w 12191091"/>
              <a:gd name="connsiteY1397" fmla="*/ 3169840 h 6787551"/>
              <a:gd name="connsiteX1398" fmla="*/ 5660945 w 12191091"/>
              <a:gd name="connsiteY1398" fmla="*/ 3141065 h 6787551"/>
              <a:gd name="connsiteX1399" fmla="*/ 5645100 w 12191091"/>
              <a:gd name="connsiteY1399" fmla="*/ 3091797 h 6787551"/>
              <a:gd name="connsiteX1400" fmla="*/ 5685456 w 12191091"/>
              <a:gd name="connsiteY1400" fmla="*/ 3122167 h 6787551"/>
              <a:gd name="connsiteX1401" fmla="*/ 5690957 w 12191091"/>
              <a:gd name="connsiteY1401" fmla="*/ 3126183 h 6787551"/>
              <a:gd name="connsiteX1402" fmla="*/ 5733212 w 12191091"/>
              <a:gd name="connsiteY1402" fmla="*/ 3156663 h 6787551"/>
              <a:gd name="connsiteX1403" fmla="*/ 5753623 w 12191091"/>
              <a:gd name="connsiteY1403" fmla="*/ 3202576 h 6787551"/>
              <a:gd name="connsiteX1404" fmla="*/ 5709003 w 12191091"/>
              <a:gd name="connsiteY1404" fmla="*/ 3173609 h 6787551"/>
              <a:gd name="connsiteX1405" fmla="*/ 5690957 w 12191091"/>
              <a:gd name="connsiteY1405" fmla="*/ 3126183 h 6787551"/>
              <a:gd name="connsiteX1406" fmla="*/ 5755659 w 12191091"/>
              <a:gd name="connsiteY1406" fmla="*/ 3207142 h 6787551"/>
              <a:gd name="connsiteX1407" fmla="*/ 5773760 w 12191091"/>
              <a:gd name="connsiteY1407" fmla="*/ 3246398 h 6787551"/>
              <a:gd name="connsiteX1408" fmla="*/ 6075231 w 12191091"/>
              <a:gd name="connsiteY1408" fmla="*/ 3780320 h 6787551"/>
              <a:gd name="connsiteX1409" fmla="*/ 6486078 w 12191091"/>
              <a:gd name="connsiteY1409" fmla="*/ 4184263 h 6787551"/>
              <a:gd name="connsiteX1410" fmla="*/ 7118043 w 12191091"/>
              <a:gd name="connsiteY1410" fmla="*/ 4429533 h 6787551"/>
              <a:gd name="connsiteX1411" fmla="*/ 7809373 w 12191091"/>
              <a:gd name="connsiteY1411" fmla="*/ 4497371 h 6787551"/>
              <a:gd name="connsiteX1412" fmla="*/ 8568649 w 12191091"/>
              <a:gd name="connsiteY1412" fmla="*/ 4497206 h 6787551"/>
              <a:gd name="connsiteX1413" fmla="*/ 8780303 w 12191091"/>
              <a:gd name="connsiteY1413" fmla="*/ 4494207 h 6787551"/>
              <a:gd name="connsiteX1414" fmla="*/ 9196598 w 12191091"/>
              <a:gd name="connsiteY1414" fmla="*/ 4500727 h 6787551"/>
              <a:gd name="connsiteX1415" fmla="*/ 9155031 w 12191091"/>
              <a:gd name="connsiteY1415" fmla="*/ 4510575 h 6787551"/>
              <a:gd name="connsiteX1416" fmla="*/ 8723305 w 12191091"/>
              <a:gd name="connsiteY1416" fmla="*/ 4516077 h 6787551"/>
              <a:gd name="connsiteX1417" fmla="*/ 8594150 w 12191091"/>
              <a:gd name="connsiteY1417" fmla="*/ 4520698 h 6787551"/>
              <a:gd name="connsiteX1418" fmla="*/ 7740902 w 12191091"/>
              <a:gd name="connsiteY1418" fmla="*/ 4535663 h 6787551"/>
              <a:gd name="connsiteX1419" fmla="*/ 6407815 w 12191091"/>
              <a:gd name="connsiteY1419" fmla="*/ 4213395 h 6787551"/>
              <a:gd name="connsiteX1420" fmla="*/ 6007587 w 12191091"/>
              <a:gd name="connsiteY1420" fmla="*/ 3786372 h 6787551"/>
              <a:gd name="connsiteX1421" fmla="*/ 5729112 w 12191091"/>
              <a:gd name="connsiteY1421" fmla="*/ 3224638 h 6787551"/>
              <a:gd name="connsiteX1422" fmla="*/ 5710709 w 12191091"/>
              <a:gd name="connsiteY1422" fmla="*/ 3178010 h 6787551"/>
              <a:gd name="connsiteX1423" fmla="*/ 5755659 w 12191091"/>
              <a:gd name="connsiteY1423" fmla="*/ 3207142 h 6787551"/>
              <a:gd name="connsiteX1424" fmla="*/ 8780276 w 12191091"/>
              <a:gd name="connsiteY1424" fmla="*/ 4491456 h 6787551"/>
              <a:gd name="connsiteX1425" fmla="*/ 8568621 w 12191091"/>
              <a:gd name="connsiteY1425" fmla="*/ 4494455 h 6787551"/>
              <a:gd name="connsiteX1426" fmla="*/ 7809482 w 12191091"/>
              <a:gd name="connsiteY1426" fmla="*/ 4494620 h 6787551"/>
              <a:gd name="connsiteX1427" fmla="*/ 6487619 w 12191091"/>
              <a:gd name="connsiteY1427" fmla="*/ 4181980 h 6787551"/>
              <a:gd name="connsiteX1428" fmla="*/ 6077459 w 12191091"/>
              <a:gd name="connsiteY1428" fmla="*/ 3778725 h 6787551"/>
              <a:gd name="connsiteX1429" fmla="*/ 5776235 w 12191091"/>
              <a:gd name="connsiteY1429" fmla="*/ 3245242 h 6787551"/>
              <a:gd name="connsiteX1430" fmla="*/ 5759950 w 12191091"/>
              <a:gd name="connsiteY1430" fmla="*/ 3209865 h 6787551"/>
              <a:gd name="connsiteX1431" fmla="*/ 5805615 w 12191091"/>
              <a:gd name="connsiteY1431" fmla="*/ 3238255 h 6787551"/>
              <a:gd name="connsiteX1432" fmla="*/ 5820938 w 12191091"/>
              <a:gd name="connsiteY1432" fmla="*/ 3267167 h 6787551"/>
              <a:gd name="connsiteX1433" fmla="*/ 6145159 w 12191091"/>
              <a:gd name="connsiteY1433" fmla="*/ 3772783 h 6787551"/>
              <a:gd name="connsiteX1434" fmla="*/ 6565937 w 12191091"/>
              <a:gd name="connsiteY1434" fmla="*/ 4152875 h 6787551"/>
              <a:gd name="connsiteX1435" fmla="*/ 7877925 w 12191091"/>
              <a:gd name="connsiteY1435" fmla="*/ 4456327 h 6787551"/>
              <a:gd name="connsiteX1436" fmla="*/ 8545596 w 12191091"/>
              <a:gd name="connsiteY1436" fmla="*/ 4467523 h 6787551"/>
              <a:gd name="connsiteX1437" fmla="*/ 8837192 w 12191091"/>
              <a:gd name="connsiteY1437" fmla="*/ 4469614 h 6787551"/>
              <a:gd name="connsiteX1438" fmla="*/ 9249029 w 12191091"/>
              <a:gd name="connsiteY1438" fmla="*/ 4488348 h 6787551"/>
              <a:gd name="connsiteX1439" fmla="*/ 9237971 w 12191091"/>
              <a:gd name="connsiteY1439" fmla="*/ 4490961 h 6787551"/>
              <a:gd name="connsiteX1440" fmla="*/ 9206308 w 12191091"/>
              <a:gd name="connsiteY1440" fmla="*/ 4498444 h 6787551"/>
              <a:gd name="connsiteX1441" fmla="*/ 8780276 w 12191091"/>
              <a:gd name="connsiteY1441" fmla="*/ 4491456 h 6787551"/>
              <a:gd name="connsiteX1442" fmla="*/ 9238603 w 12191091"/>
              <a:gd name="connsiteY1442" fmla="*/ 4493630 h 6787551"/>
              <a:gd name="connsiteX1443" fmla="*/ 9257887 w 12191091"/>
              <a:gd name="connsiteY1443" fmla="*/ 4489090 h 6787551"/>
              <a:gd name="connsiteX1444" fmla="*/ 9295520 w 12191091"/>
              <a:gd name="connsiteY1444" fmla="*/ 4492392 h 6787551"/>
              <a:gd name="connsiteX1445" fmla="*/ 9279949 w 12191091"/>
              <a:gd name="connsiteY1445" fmla="*/ 4495555 h 6787551"/>
              <a:gd name="connsiteX1446" fmla="*/ 9253926 w 12191091"/>
              <a:gd name="connsiteY1446" fmla="*/ 4500864 h 6787551"/>
              <a:gd name="connsiteX1447" fmla="*/ 9216294 w 12191091"/>
              <a:gd name="connsiteY1447" fmla="*/ 4498911 h 6787551"/>
              <a:gd name="connsiteX1448" fmla="*/ 9238603 w 12191091"/>
              <a:gd name="connsiteY1448" fmla="*/ 4493630 h 6787551"/>
              <a:gd name="connsiteX1449" fmla="*/ 9266498 w 12191091"/>
              <a:gd name="connsiteY1449" fmla="*/ 4487055 h 6787551"/>
              <a:gd name="connsiteX1450" fmla="*/ 9309137 w 12191091"/>
              <a:gd name="connsiteY1450" fmla="*/ 4476986 h 6787551"/>
              <a:gd name="connsiteX1451" fmla="*/ 9347512 w 12191091"/>
              <a:gd name="connsiteY1451" fmla="*/ 4481856 h 6787551"/>
              <a:gd name="connsiteX1452" fmla="*/ 9338104 w 12191091"/>
              <a:gd name="connsiteY1452" fmla="*/ 4483754 h 6787551"/>
              <a:gd name="connsiteX1453" fmla="*/ 9304873 w 12191091"/>
              <a:gd name="connsiteY1453" fmla="*/ 4490493 h 6787551"/>
              <a:gd name="connsiteX1454" fmla="*/ 9266498 w 12191091"/>
              <a:gd name="connsiteY1454" fmla="*/ 4487055 h 6787551"/>
              <a:gd name="connsiteX1455" fmla="*/ 9338654 w 12191091"/>
              <a:gd name="connsiteY1455" fmla="*/ 4486450 h 6787551"/>
              <a:gd name="connsiteX1456" fmla="*/ 9355902 w 12191091"/>
              <a:gd name="connsiteY1456" fmla="*/ 4482956 h 6787551"/>
              <a:gd name="connsiteX1457" fmla="*/ 9393424 w 12191091"/>
              <a:gd name="connsiteY1457" fmla="*/ 4488155 h 6787551"/>
              <a:gd name="connsiteX1458" fmla="*/ 9351858 w 12191091"/>
              <a:gd name="connsiteY1458" fmla="*/ 4495115 h 6787551"/>
              <a:gd name="connsiteX1459" fmla="*/ 9314363 w 12191091"/>
              <a:gd name="connsiteY1459" fmla="*/ 4491374 h 6787551"/>
              <a:gd name="connsiteX1460" fmla="*/ 9338654 w 12191091"/>
              <a:gd name="connsiteY1460" fmla="*/ 4486450 h 6787551"/>
              <a:gd name="connsiteX1461" fmla="*/ 9364182 w 12191091"/>
              <a:gd name="connsiteY1461" fmla="*/ 4481278 h 6787551"/>
              <a:gd name="connsiteX1462" fmla="*/ 9406656 w 12191091"/>
              <a:gd name="connsiteY1462" fmla="*/ 4472668 h 6787551"/>
              <a:gd name="connsiteX1463" fmla="*/ 9444701 w 12191091"/>
              <a:gd name="connsiteY1463" fmla="*/ 4479545 h 6787551"/>
              <a:gd name="connsiteX1464" fmla="*/ 9402309 w 12191091"/>
              <a:gd name="connsiteY1464" fmla="*/ 4486642 h 6787551"/>
              <a:gd name="connsiteX1465" fmla="*/ 9364182 w 12191091"/>
              <a:gd name="connsiteY1465" fmla="*/ 4481278 h 6787551"/>
              <a:gd name="connsiteX1466" fmla="*/ 9452569 w 12191091"/>
              <a:gd name="connsiteY1466" fmla="*/ 4481030 h 6787551"/>
              <a:gd name="connsiteX1467" fmla="*/ 9489898 w 12191091"/>
              <a:gd name="connsiteY1467" fmla="*/ 4488293 h 6787551"/>
              <a:gd name="connsiteX1468" fmla="*/ 9448635 w 12191091"/>
              <a:gd name="connsiteY1468" fmla="*/ 4493630 h 6787551"/>
              <a:gd name="connsiteX1469" fmla="*/ 9411250 w 12191091"/>
              <a:gd name="connsiteY1469" fmla="*/ 4487935 h 6787551"/>
              <a:gd name="connsiteX1470" fmla="*/ 9452569 w 12191091"/>
              <a:gd name="connsiteY1470" fmla="*/ 4481030 h 6787551"/>
              <a:gd name="connsiteX1471" fmla="*/ 9460464 w 12191091"/>
              <a:gd name="connsiteY1471" fmla="*/ 4479710 h 6787551"/>
              <a:gd name="connsiteX1472" fmla="*/ 9502690 w 12191091"/>
              <a:gd name="connsiteY1472" fmla="*/ 4472695 h 6787551"/>
              <a:gd name="connsiteX1473" fmla="*/ 9540460 w 12191091"/>
              <a:gd name="connsiteY1473" fmla="*/ 4481800 h 6787551"/>
              <a:gd name="connsiteX1474" fmla="*/ 9498371 w 12191091"/>
              <a:gd name="connsiteY1474" fmla="*/ 4487192 h 6787551"/>
              <a:gd name="connsiteX1475" fmla="*/ 9460464 w 12191091"/>
              <a:gd name="connsiteY1475" fmla="*/ 4479710 h 6787551"/>
              <a:gd name="connsiteX1476" fmla="*/ 9547833 w 12191091"/>
              <a:gd name="connsiteY1476" fmla="*/ 4483644 h 6787551"/>
              <a:gd name="connsiteX1477" fmla="*/ 9583705 w 12191091"/>
              <a:gd name="connsiteY1477" fmla="*/ 4492887 h 6787551"/>
              <a:gd name="connsiteX1478" fmla="*/ 9542881 w 12191091"/>
              <a:gd name="connsiteY1478" fmla="*/ 4496518 h 6787551"/>
              <a:gd name="connsiteX1479" fmla="*/ 9506762 w 12191091"/>
              <a:gd name="connsiteY1479" fmla="*/ 4488898 h 6787551"/>
              <a:gd name="connsiteX1480" fmla="*/ 9547833 w 12191091"/>
              <a:gd name="connsiteY1480" fmla="*/ 4483644 h 6787551"/>
              <a:gd name="connsiteX1481" fmla="*/ 9555343 w 12191091"/>
              <a:gd name="connsiteY1481" fmla="*/ 4482681 h 6787551"/>
              <a:gd name="connsiteX1482" fmla="*/ 9597321 w 12191091"/>
              <a:gd name="connsiteY1482" fmla="*/ 4477399 h 6787551"/>
              <a:gd name="connsiteX1483" fmla="*/ 9633413 w 12191091"/>
              <a:gd name="connsiteY1483" fmla="*/ 4488568 h 6787551"/>
              <a:gd name="connsiteX1484" fmla="*/ 9591737 w 12191091"/>
              <a:gd name="connsiteY1484" fmla="*/ 4492171 h 6787551"/>
              <a:gd name="connsiteX1485" fmla="*/ 9555343 w 12191091"/>
              <a:gd name="connsiteY1485" fmla="*/ 4482681 h 6787551"/>
              <a:gd name="connsiteX1486" fmla="*/ 9640263 w 12191091"/>
              <a:gd name="connsiteY1486" fmla="*/ 4490741 h 6787551"/>
              <a:gd name="connsiteX1487" fmla="*/ 9675887 w 12191091"/>
              <a:gd name="connsiteY1487" fmla="*/ 4502432 h 6787551"/>
              <a:gd name="connsiteX1488" fmla="*/ 9635476 w 12191091"/>
              <a:gd name="connsiteY1488" fmla="*/ 4504220 h 6787551"/>
              <a:gd name="connsiteX1489" fmla="*/ 9599550 w 12191091"/>
              <a:gd name="connsiteY1489" fmla="*/ 4494235 h 6787551"/>
              <a:gd name="connsiteX1490" fmla="*/ 9640263 w 12191091"/>
              <a:gd name="connsiteY1490" fmla="*/ 4490741 h 6787551"/>
              <a:gd name="connsiteX1491" fmla="*/ 9647415 w 12191091"/>
              <a:gd name="connsiteY1491" fmla="*/ 4490136 h 6787551"/>
              <a:gd name="connsiteX1492" fmla="*/ 9688982 w 12191091"/>
              <a:gd name="connsiteY1492" fmla="*/ 4486697 h 6787551"/>
              <a:gd name="connsiteX1493" fmla="*/ 9724716 w 12191091"/>
              <a:gd name="connsiteY1493" fmla="*/ 4500479 h 6787551"/>
              <a:gd name="connsiteX1494" fmla="*/ 9683507 w 12191091"/>
              <a:gd name="connsiteY1494" fmla="*/ 4502130 h 6787551"/>
              <a:gd name="connsiteX1495" fmla="*/ 9647415 w 12191091"/>
              <a:gd name="connsiteY1495" fmla="*/ 4490136 h 6787551"/>
              <a:gd name="connsiteX1496" fmla="*/ 9731042 w 12191091"/>
              <a:gd name="connsiteY1496" fmla="*/ 4503010 h 6787551"/>
              <a:gd name="connsiteX1497" fmla="*/ 9766447 w 12191091"/>
              <a:gd name="connsiteY1497" fmla="*/ 4517507 h 6787551"/>
              <a:gd name="connsiteX1498" fmla="*/ 9726504 w 12191091"/>
              <a:gd name="connsiteY1498" fmla="*/ 4517177 h 6787551"/>
              <a:gd name="connsiteX1499" fmla="*/ 9690714 w 12191091"/>
              <a:gd name="connsiteY1499" fmla="*/ 4504578 h 6787551"/>
              <a:gd name="connsiteX1500" fmla="*/ 9731042 w 12191091"/>
              <a:gd name="connsiteY1500" fmla="*/ 4503010 h 6787551"/>
              <a:gd name="connsiteX1501" fmla="*/ 9737810 w 12191091"/>
              <a:gd name="connsiteY1501" fmla="*/ 4502735 h 6787551"/>
              <a:gd name="connsiteX1502" fmla="*/ 9778908 w 12191091"/>
              <a:gd name="connsiteY1502" fmla="*/ 4501305 h 6787551"/>
              <a:gd name="connsiteX1503" fmla="*/ 9814285 w 12191091"/>
              <a:gd name="connsiteY1503" fmla="*/ 4518113 h 6787551"/>
              <a:gd name="connsiteX1504" fmla="*/ 9773681 w 12191091"/>
              <a:gd name="connsiteY1504" fmla="*/ 4517562 h 6787551"/>
              <a:gd name="connsiteX1505" fmla="*/ 9737810 w 12191091"/>
              <a:gd name="connsiteY1505" fmla="*/ 4502735 h 6787551"/>
              <a:gd name="connsiteX1506" fmla="*/ 9820117 w 12191091"/>
              <a:gd name="connsiteY1506" fmla="*/ 4520946 h 6787551"/>
              <a:gd name="connsiteX1507" fmla="*/ 9854366 w 12191091"/>
              <a:gd name="connsiteY1507" fmla="*/ 4538139 h 6787551"/>
              <a:gd name="connsiteX1508" fmla="*/ 9815083 w 12191091"/>
              <a:gd name="connsiteY1508" fmla="*/ 4535581 h 6787551"/>
              <a:gd name="connsiteX1509" fmla="*/ 9780366 w 12191091"/>
              <a:gd name="connsiteY1509" fmla="*/ 4520396 h 6787551"/>
              <a:gd name="connsiteX1510" fmla="*/ 9820117 w 12191091"/>
              <a:gd name="connsiteY1510" fmla="*/ 4520946 h 6787551"/>
              <a:gd name="connsiteX1511" fmla="*/ 9820777 w 12191091"/>
              <a:gd name="connsiteY1511" fmla="*/ 4518195 h 6787551"/>
              <a:gd name="connsiteX1512" fmla="*/ 9785043 w 12191091"/>
              <a:gd name="connsiteY1512" fmla="*/ 4501112 h 6787551"/>
              <a:gd name="connsiteX1513" fmla="*/ 9826774 w 12191091"/>
              <a:gd name="connsiteY1513" fmla="*/ 4499847 h 6787551"/>
              <a:gd name="connsiteX1514" fmla="*/ 9861903 w 12191091"/>
              <a:gd name="connsiteY1514" fmla="*/ 4518965 h 6787551"/>
              <a:gd name="connsiteX1515" fmla="*/ 9820777 w 12191091"/>
              <a:gd name="connsiteY1515" fmla="*/ 4518195 h 6787551"/>
              <a:gd name="connsiteX1516" fmla="*/ 9779458 w 12191091"/>
              <a:gd name="connsiteY1516" fmla="*/ 4498554 h 6787551"/>
              <a:gd name="connsiteX1517" fmla="*/ 9743559 w 12191091"/>
              <a:gd name="connsiteY1517" fmla="*/ 4482323 h 6787551"/>
              <a:gd name="connsiteX1518" fmla="*/ 9786363 w 12191091"/>
              <a:gd name="connsiteY1518" fmla="*/ 4479077 h 6787551"/>
              <a:gd name="connsiteX1519" fmla="*/ 9821795 w 12191091"/>
              <a:gd name="connsiteY1519" fmla="*/ 4497233 h 6787551"/>
              <a:gd name="connsiteX1520" fmla="*/ 9779458 w 12191091"/>
              <a:gd name="connsiteY1520" fmla="*/ 4498554 h 6787551"/>
              <a:gd name="connsiteX1521" fmla="*/ 9738140 w 12191091"/>
              <a:gd name="connsiteY1521" fmla="*/ 4479985 h 6787551"/>
              <a:gd name="connsiteX1522" fmla="*/ 9701801 w 12191091"/>
              <a:gd name="connsiteY1522" fmla="*/ 4464552 h 6787551"/>
              <a:gd name="connsiteX1523" fmla="*/ 9745650 w 12191091"/>
              <a:gd name="connsiteY1523" fmla="*/ 4459353 h 6787551"/>
              <a:gd name="connsiteX1524" fmla="*/ 9781494 w 12191091"/>
              <a:gd name="connsiteY1524" fmla="*/ 4476656 h 6787551"/>
              <a:gd name="connsiteX1525" fmla="*/ 9738140 w 12191091"/>
              <a:gd name="connsiteY1525" fmla="*/ 4479985 h 6787551"/>
              <a:gd name="connsiteX1526" fmla="*/ 9696574 w 12191091"/>
              <a:gd name="connsiteY1526" fmla="*/ 4462434 h 6787551"/>
              <a:gd name="connsiteX1527" fmla="*/ 9658474 w 12191091"/>
              <a:gd name="connsiteY1527" fmla="*/ 4447222 h 6787551"/>
              <a:gd name="connsiteX1528" fmla="*/ 9703259 w 12191091"/>
              <a:gd name="connsiteY1528" fmla="*/ 4440097 h 6787551"/>
              <a:gd name="connsiteX1529" fmla="*/ 9740863 w 12191091"/>
              <a:gd name="connsiteY1529" fmla="*/ 4457153 h 6787551"/>
              <a:gd name="connsiteX1530" fmla="*/ 9696574 w 12191091"/>
              <a:gd name="connsiteY1530" fmla="*/ 4462434 h 6787551"/>
              <a:gd name="connsiteX1531" fmla="*/ 9653384 w 12191091"/>
              <a:gd name="connsiteY1531" fmla="*/ 4445269 h 6787551"/>
              <a:gd name="connsiteX1532" fmla="*/ 9614872 w 12191091"/>
              <a:gd name="connsiteY1532" fmla="*/ 4430909 h 6787551"/>
              <a:gd name="connsiteX1533" fmla="*/ 9660509 w 12191091"/>
              <a:gd name="connsiteY1533" fmla="*/ 4421913 h 6787551"/>
              <a:gd name="connsiteX1534" fmla="*/ 9698555 w 12191091"/>
              <a:gd name="connsiteY1534" fmla="*/ 4438061 h 6787551"/>
              <a:gd name="connsiteX1535" fmla="*/ 9653384 w 12191091"/>
              <a:gd name="connsiteY1535" fmla="*/ 4445269 h 6787551"/>
              <a:gd name="connsiteX1536" fmla="*/ 9609866 w 12191091"/>
              <a:gd name="connsiteY1536" fmla="*/ 4429093 h 6787551"/>
              <a:gd name="connsiteX1537" fmla="*/ 9570500 w 12191091"/>
              <a:gd name="connsiteY1537" fmla="*/ 4415366 h 6787551"/>
              <a:gd name="connsiteX1538" fmla="*/ 9616880 w 12191091"/>
              <a:gd name="connsiteY1538" fmla="*/ 4404555 h 6787551"/>
              <a:gd name="connsiteX1539" fmla="*/ 9655861 w 12191091"/>
              <a:gd name="connsiteY1539" fmla="*/ 4420015 h 6787551"/>
              <a:gd name="connsiteX1540" fmla="*/ 9609866 w 12191091"/>
              <a:gd name="connsiteY1540" fmla="*/ 4429093 h 6787551"/>
              <a:gd name="connsiteX1541" fmla="*/ 9604583 w 12191091"/>
              <a:gd name="connsiteY1541" fmla="*/ 4430139 h 6787551"/>
              <a:gd name="connsiteX1542" fmla="*/ 9559001 w 12191091"/>
              <a:gd name="connsiteY1542" fmla="*/ 4439189 h 6787551"/>
              <a:gd name="connsiteX1543" fmla="*/ 9519498 w 12191091"/>
              <a:gd name="connsiteY1543" fmla="*/ 4427333 h 6787551"/>
              <a:gd name="connsiteX1544" fmla="*/ 9565438 w 12191091"/>
              <a:gd name="connsiteY1544" fmla="*/ 4416549 h 6787551"/>
              <a:gd name="connsiteX1545" fmla="*/ 9604583 w 12191091"/>
              <a:gd name="connsiteY1545" fmla="*/ 4430139 h 6787551"/>
              <a:gd name="connsiteX1546" fmla="*/ 9514134 w 12191091"/>
              <a:gd name="connsiteY1546" fmla="*/ 4425765 h 6787551"/>
              <a:gd name="connsiteX1547" fmla="*/ 9121965 w 12191091"/>
              <a:gd name="connsiteY1547" fmla="*/ 4343815 h 6787551"/>
              <a:gd name="connsiteX1548" fmla="*/ 8434624 w 12191091"/>
              <a:gd name="connsiteY1548" fmla="*/ 4268881 h 6787551"/>
              <a:gd name="connsiteX1549" fmla="*/ 8220852 w 12191091"/>
              <a:gd name="connsiteY1549" fmla="*/ 4248276 h 6787551"/>
              <a:gd name="connsiteX1550" fmla="*/ 6966358 w 12191091"/>
              <a:gd name="connsiteY1550" fmla="*/ 3993460 h 6787551"/>
              <a:gd name="connsiteX1551" fmla="*/ 6496422 w 12191091"/>
              <a:gd name="connsiteY1551" fmla="*/ 3732757 h 6787551"/>
              <a:gd name="connsiteX1552" fmla="*/ 6074901 w 12191091"/>
              <a:gd name="connsiteY1552" fmla="*/ 3384273 h 6787551"/>
              <a:gd name="connsiteX1553" fmla="*/ 6121584 w 12191091"/>
              <a:gd name="connsiteY1553" fmla="*/ 3406280 h 6787551"/>
              <a:gd name="connsiteX1554" fmla="*/ 6564809 w 12191091"/>
              <a:gd name="connsiteY1554" fmla="*/ 3727448 h 6787551"/>
              <a:gd name="connsiteX1555" fmla="*/ 7045144 w 12191091"/>
              <a:gd name="connsiteY1555" fmla="*/ 3964631 h 6787551"/>
              <a:gd name="connsiteX1556" fmla="*/ 8288139 w 12191091"/>
              <a:gd name="connsiteY1556" fmla="*/ 4209874 h 6787551"/>
              <a:gd name="connsiteX1557" fmla="*/ 8289102 w 12191091"/>
              <a:gd name="connsiteY1557" fmla="*/ 4209984 h 6787551"/>
              <a:gd name="connsiteX1558" fmla="*/ 8403072 w 12191091"/>
              <a:gd name="connsiteY1558" fmla="*/ 4222583 h 6787551"/>
              <a:gd name="connsiteX1559" fmla="*/ 9178469 w 12191091"/>
              <a:gd name="connsiteY1559" fmla="*/ 4321946 h 6787551"/>
              <a:gd name="connsiteX1560" fmla="*/ 9560431 w 12191091"/>
              <a:gd name="connsiteY1560" fmla="*/ 4414899 h 6787551"/>
              <a:gd name="connsiteX1561" fmla="*/ 9514134 w 12191091"/>
              <a:gd name="connsiteY1561" fmla="*/ 4425765 h 6787551"/>
              <a:gd name="connsiteX1562" fmla="*/ 6494854 w 12191091"/>
              <a:gd name="connsiteY1562" fmla="*/ 3735013 h 6787551"/>
              <a:gd name="connsiteX1563" fmla="*/ 6965258 w 12191091"/>
              <a:gd name="connsiteY1563" fmla="*/ 3995991 h 6787551"/>
              <a:gd name="connsiteX1564" fmla="*/ 8220550 w 12191091"/>
              <a:gd name="connsiteY1564" fmla="*/ 4251027 h 6787551"/>
              <a:gd name="connsiteX1565" fmla="*/ 8434377 w 12191091"/>
              <a:gd name="connsiteY1565" fmla="*/ 4271604 h 6787551"/>
              <a:gd name="connsiteX1566" fmla="*/ 9121580 w 12191091"/>
              <a:gd name="connsiteY1566" fmla="*/ 4346539 h 6787551"/>
              <a:gd name="connsiteX1567" fmla="*/ 9508632 w 12191091"/>
              <a:gd name="connsiteY1567" fmla="*/ 4427058 h 6787551"/>
              <a:gd name="connsiteX1568" fmla="*/ 9462774 w 12191091"/>
              <a:gd name="connsiteY1568" fmla="*/ 4437841 h 6787551"/>
              <a:gd name="connsiteX1569" fmla="*/ 9065022 w 12191091"/>
              <a:gd name="connsiteY1569" fmla="*/ 4368436 h 6787551"/>
              <a:gd name="connsiteX1570" fmla="*/ 8460786 w 12191091"/>
              <a:gd name="connsiteY1570" fmla="*/ 4314408 h 6787551"/>
              <a:gd name="connsiteX1571" fmla="*/ 8152272 w 12191091"/>
              <a:gd name="connsiteY1571" fmla="*/ 4289347 h 6787551"/>
              <a:gd name="connsiteX1572" fmla="*/ 6886554 w 12191091"/>
              <a:gd name="connsiteY1572" fmla="*/ 4024875 h 6787551"/>
              <a:gd name="connsiteX1573" fmla="*/ 6426604 w 12191091"/>
              <a:gd name="connsiteY1573" fmla="*/ 3740405 h 6787551"/>
              <a:gd name="connsiteX1574" fmla="*/ 6019800 w 12191091"/>
              <a:gd name="connsiteY1574" fmla="*/ 3357039 h 6787551"/>
              <a:gd name="connsiteX1575" fmla="*/ 6066813 w 12191091"/>
              <a:gd name="connsiteY1575" fmla="*/ 3380339 h 6787551"/>
              <a:gd name="connsiteX1576" fmla="*/ 6494854 w 12191091"/>
              <a:gd name="connsiteY1576" fmla="*/ 3735013 h 6787551"/>
              <a:gd name="connsiteX1577" fmla="*/ 6014381 w 12191091"/>
              <a:gd name="connsiteY1577" fmla="*/ 3351097 h 6787551"/>
              <a:gd name="connsiteX1578" fmla="*/ 6011822 w 12191091"/>
              <a:gd name="connsiteY1578" fmla="*/ 3348291 h 6787551"/>
              <a:gd name="connsiteX1579" fmla="*/ 5983681 w 12191091"/>
              <a:gd name="connsiteY1579" fmla="*/ 3317013 h 6787551"/>
              <a:gd name="connsiteX1580" fmla="*/ 6027062 w 12191091"/>
              <a:gd name="connsiteY1580" fmla="*/ 3341579 h 6787551"/>
              <a:gd name="connsiteX1581" fmla="*/ 6056993 w 12191091"/>
              <a:gd name="connsiteY1581" fmla="*/ 3370876 h 6787551"/>
              <a:gd name="connsiteX1582" fmla="*/ 6060101 w 12191091"/>
              <a:gd name="connsiteY1582" fmla="*/ 3373874 h 6787551"/>
              <a:gd name="connsiteX1583" fmla="*/ 6014381 w 12191091"/>
              <a:gd name="connsiteY1583" fmla="*/ 3351097 h 6787551"/>
              <a:gd name="connsiteX1584" fmla="*/ 6007421 w 12191091"/>
              <a:gd name="connsiteY1584" fmla="*/ 3347521 h 6787551"/>
              <a:gd name="connsiteX1585" fmla="*/ 5961481 w 12191091"/>
              <a:gd name="connsiteY1585" fmla="*/ 3323643 h 6787551"/>
              <a:gd name="connsiteX1586" fmla="*/ 5932542 w 12191091"/>
              <a:gd name="connsiteY1586" fmla="*/ 3286891 h 6787551"/>
              <a:gd name="connsiteX1587" fmla="*/ 5976171 w 12191091"/>
              <a:gd name="connsiteY1587" fmla="*/ 3312639 h 6787551"/>
              <a:gd name="connsiteX1588" fmla="*/ 6007421 w 12191091"/>
              <a:gd name="connsiteY1588" fmla="*/ 3347521 h 6787551"/>
              <a:gd name="connsiteX1589" fmla="*/ 5927892 w 12191091"/>
              <a:gd name="connsiteY1589" fmla="*/ 3280922 h 6787551"/>
              <a:gd name="connsiteX1590" fmla="*/ 5900164 w 12191091"/>
              <a:gd name="connsiteY1590" fmla="*/ 3244554 h 6787551"/>
              <a:gd name="connsiteX1591" fmla="*/ 5940326 w 12191091"/>
              <a:gd name="connsiteY1591" fmla="*/ 3271431 h 6787551"/>
              <a:gd name="connsiteX1592" fmla="*/ 5970394 w 12191091"/>
              <a:gd name="connsiteY1592" fmla="*/ 3306147 h 6787551"/>
              <a:gd name="connsiteX1593" fmla="*/ 5927892 w 12191091"/>
              <a:gd name="connsiteY1593" fmla="*/ 3280922 h 6787551"/>
              <a:gd name="connsiteX1594" fmla="*/ 5921456 w 12191091"/>
              <a:gd name="connsiteY1594" fmla="*/ 3277070 h 6787551"/>
              <a:gd name="connsiteX1595" fmla="*/ 5878872 w 12191091"/>
              <a:gd name="connsiteY1595" fmla="*/ 3250771 h 6787551"/>
              <a:gd name="connsiteX1596" fmla="*/ 5852985 w 12191091"/>
              <a:gd name="connsiteY1596" fmla="*/ 3211956 h 6787551"/>
              <a:gd name="connsiteX1597" fmla="*/ 5893176 w 12191091"/>
              <a:gd name="connsiteY1597" fmla="*/ 3239850 h 6787551"/>
              <a:gd name="connsiteX1598" fmla="*/ 5921456 w 12191091"/>
              <a:gd name="connsiteY1598" fmla="*/ 3277070 h 6787551"/>
              <a:gd name="connsiteX1599" fmla="*/ 5848804 w 12191091"/>
              <a:gd name="connsiteY1599" fmla="*/ 3205574 h 6787551"/>
              <a:gd name="connsiteX1600" fmla="*/ 5824266 w 12191091"/>
              <a:gd name="connsiteY1600" fmla="*/ 3167639 h 6787551"/>
              <a:gd name="connsiteX1601" fmla="*/ 5861293 w 12191091"/>
              <a:gd name="connsiteY1601" fmla="*/ 3196661 h 6787551"/>
              <a:gd name="connsiteX1602" fmla="*/ 5888032 w 12191091"/>
              <a:gd name="connsiteY1602" fmla="*/ 3232946 h 6787551"/>
              <a:gd name="connsiteX1603" fmla="*/ 5848804 w 12191091"/>
              <a:gd name="connsiteY1603" fmla="*/ 3205574 h 6787551"/>
              <a:gd name="connsiteX1604" fmla="*/ 5842587 w 12191091"/>
              <a:gd name="connsiteY1604" fmla="*/ 3201118 h 6787551"/>
              <a:gd name="connsiteX1605" fmla="*/ 5803029 w 12191091"/>
              <a:gd name="connsiteY1605" fmla="*/ 3172481 h 6787551"/>
              <a:gd name="connsiteX1606" fmla="*/ 5780307 w 12191091"/>
              <a:gd name="connsiteY1606" fmla="*/ 3132097 h 6787551"/>
              <a:gd name="connsiteX1607" fmla="*/ 5817554 w 12191091"/>
              <a:gd name="connsiteY1607" fmla="*/ 3162275 h 6787551"/>
              <a:gd name="connsiteX1608" fmla="*/ 5842587 w 12191091"/>
              <a:gd name="connsiteY1608" fmla="*/ 3201118 h 6787551"/>
              <a:gd name="connsiteX1609" fmla="*/ 5776620 w 12191091"/>
              <a:gd name="connsiteY1609" fmla="*/ 3125496 h 6787551"/>
              <a:gd name="connsiteX1610" fmla="*/ 5755164 w 12191091"/>
              <a:gd name="connsiteY1610" fmla="*/ 3086295 h 6787551"/>
              <a:gd name="connsiteX1611" fmla="*/ 5789330 w 12191091"/>
              <a:gd name="connsiteY1611" fmla="*/ 3117353 h 6787551"/>
              <a:gd name="connsiteX1612" fmla="*/ 5812933 w 12191091"/>
              <a:gd name="connsiteY1612" fmla="*/ 3155013 h 6787551"/>
              <a:gd name="connsiteX1613" fmla="*/ 5776620 w 12191091"/>
              <a:gd name="connsiteY1613" fmla="*/ 3125496 h 6787551"/>
              <a:gd name="connsiteX1614" fmla="*/ 5770871 w 12191091"/>
              <a:gd name="connsiteY1614" fmla="*/ 3120764 h 6787551"/>
              <a:gd name="connsiteX1615" fmla="*/ 5734312 w 12191091"/>
              <a:gd name="connsiteY1615" fmla="*/ 3090064 h 6787551"/>
              <a:gd name="connsiteX1616" fmla="*/ 5714505 w 12191091"/>
              <a:gd name="connsiteY1616" fmla="*/ 3048277 h 6787551"/>
              <a:gd name="connsiteX1617" fmla="*/ 5748919 w 12191091"/>
              <a:gd name="connsiteY1617" fmla="*/ 3080491 h 6787551"/>
              <a:gd name="connsiteX1618" fmla="*/ 5770871 w 12191091"/>
              <a:gd name="connsiteY1618" fmla="*/ 3120764 h 6787551"/>
              <a:gd name="connsiteX1619" fmla="*/ 5711341 w 12191091"/>
              <a:gd name="connsiteY1619" fmla="*/ 3041483 h 6787551"/>
              <a:gd name="connsiteX1620" fmla="*/ 5692333 w 12191091"/>
              <a:gd name="connsiteY1620" fmla="*/ 3000384 h 6787551"/>
              <a:gd name="connsiteX1621" fmla="*/ 5723720 w 12191091"/>
              <a:gd name="connsiteY1621" fmla="*/ 3033203 h 6787551"/>
              <a:gd name="connsiteX1622" fmla="*/ 5744930 w 12191091"/>
              <a:gd name="connsiteY1622" fmla="*/ 3073063 h 6787551"/>
              <a:gd name="connsiteX1623" fmla="*/ 5711341 w 12191091"/>
              <a:gd name="connsiteY1623" fmla="*/ 3041483 h 6787551"/>
              <a:gd name="connsiteX1624" fmla="*/ 5705922 w 12191091"/>
              <a:gd name="connsiteY1624" fmla="*/ 3036339 h 6787551"/>
              <a:gd name="connsiteX1625" fmla="*/ 5672113 w 12191091"/>
              <a:gd name="connsiteY1625" fmla="*/ 3003658 h 6787551"/>
              <a:gd name="connsiteX1626" fmla="*/ 5654948 w 12191091"/>
              <a:gd name="connsiteY1626" fmla="*/ 2960386 h 6787551"/>
              <a:gd name="connsiteX1627" fmla="*/ 5686528 w 12191091"/>
              <a:gd name="connsiteY1627" fmla="*/ 2994250 h 6787551"/>
              <a:gd name="connsiteX1628" fmla="*/ 5705922 w 12191091"/>
              <a:gd name="connsiteY1628" fmla="*/ 3036339 h 6787551"/>
              <a:gd name="connsiteX1629" fmla="*/ 5652197 w 12191091"/>
              <a:gd name="connsiteY1629" fmla="*/ 2953344 h 6787551"/>
              <a:gd name="connsiteX1630" fmla="*/ 5635829 w 12191091"/>
              <a:gd name="connsiteY1630" fmla="*/ 2911200 h 6787551"/>
              <a:gd name="connsiteX1631" fmla="*/ 5664439 w 12191091"/>
              <a:gd name="connsiteY1631" fmla="*/ 2945339 h 6787551"/>
              <a:gd name="connsiteX1632" fmla="*/ 5682953 w 12191091"/>
              <a:gd name="connsiteY1632" fmla="*/ 2986437 h 6787551"/>
              <a:gd name="connsiteX1633" fmla="*/ 5652197 w 12191091"/>
              <a:gd name="connsiteY1633" fmla="*/ 2953344 h 6787551"/>
              <a:gd name="connsiteX1634" fmla="*/ 5647053 w 12191091"/>
              <a:gd name="connsiteY1634" fmla="*/ 2947732 h 6787551"/>
              <a:gd name="connsiteX1635" fmla="*/ 5622295 w 12191091"/>
              <a:gd name="connsiteY1635" fmla="*/ 2920553 h 6787551"/>
              <a:gd name="connsiteX1636" fmla="*/ 5616215 w 12191091"/>
              <a:gd name="connsiteY1636" fmla="*/ 2913786 h 6787551"/>
              <a:gd name="connsiteX1637" fmla="*/ 5601663 w 12191091"/>
              <a:gd name="connsiteY1637" fmla="*/ 2869606 h 6787551"/>
              <a:gd name="connsiteX1638" fmla="*/ 5603946 w 12191091"/>
              <a:gd name="connsiteY1638" fmla="*/ 2872440 h 6787551"/>
              <a:gd name="connsiteX1639" fmla="*/ 5630327 w 12191091"/>
              <a:gd name="connsiteY1639" fmla="*/ 2904543 h 6787551"/>
              <a:gd name="connsiteX1640" fmla="*/ 5647053 w 12191091"/>
              <a:gd name="connsiteY1640" fmla="*/ 2947732 h 6787551"/>
              <a:gd name="connsiteX1641" fmla="*/ 5606092 w 12191091"/>
              <a:gd name="connsiteY1641" fmla="*/ 2870707 h 6787551"/>
              <a:gd name="connsiteX1642" fmla="*/ 5599297 w 12191091"/>
              <a:gd name="connsiteY1642" fmla="*/ 2862289 h 6787551"/>
              <a:gd name="connsiteX1643" fmla="*/ 5585378 w 12191091"/>
              <a:gd name="connsiteY1643" fmla="*/ 2819320 h 6787551"/>
              <a:gd name="connsiteX1644" fmla="*/ 5587661 w 12191091"/>
              <a:gd name="connsiteY1644" fmla="*/ 2822484 h 6787551"/>
              <a:gd name="connsiteX1645" fmla="*/ 5611291 w 12191091"/>
              <a:gd name="connsiteY1645" fmla="*/ 2854449 h 6787551"/>
              <a:gd name="connsiteX1646" fmla="*/ 5627246 w 12191091"/>
              <a:gd name="connsiteY1646" fmla="*/ 2896483 h 6787551"/>
              <a:gd name="connsiteX1647" fmla="*/ 5606092 w 12191091"/>
              <a:gd name="connsiteY1647" fmla="*/ 2870707 h 6787551"/>
              <a:gd name="connsiteX1648" fmla="*/ 5594428 w 12191091"/>
              <a:gd name="connsiteY1648" fmla="*/ 2856292 h 6787551"/>
              <a:gd name="connsiteX1649" fmla="*/ 5566286 w 12191091"/>
              <a:gd name="connsiteY1649" fmla="*/ 2821081 h 6787551"/>
              <a:gd name="connsiteX1650" fmla="*/ 5554072 w 12191091"/>
              <a:gd name="connsiteY1650" fmla="*/ 2776076 h 6787551"/>
              <a:gd name="connsiteX1651" fmla="*/ 5580178 w 12191091"/>
              <a:gd name="connsiteY1651" fmla="*/ 2812195 h 6787551"/>
              <a:gd name="connsiteX1652" fmla="*/ 5594428 w 12191091"/>
              <a:gd name="connsiteY1652" fmla="*/ 2856292 h 6787551"/>
              <a:gd name="connsiteX1653" fmla="*/ 5552037 w 12191091"/>
              <a:gd name="connsiteY1653" fmla="*/ 2768538 h 6787551"/>
              <a:gd name="connsiteX1654" fmla="*/ 5540373 w 12191091"/>
              <a:gd name="connsiteY1654" fmla="*/ 2724956 h 6787551"/>
              <a:gd name="connsiteX1655" fmla="*/ 5563866 w 12191091"/>
              <a:gd name="connsiteY1655" fmla="*/ 2761056 h 6787551"/>
              <a:gd name="connsiteX1656" fmla="*/ 5577510 w 12191091"/>
              <a:gd name="connsiteY1656" fmla="*/ 2803832 h 6787551"/>
              <a:gd name="connsiteX1657" fmla="*/ 5552037 w 12191091"/>
              <a:gd name="connsiteY1657" fmla="*/ 2768538 h 6787551"/>
              <a:gd name="connsiteX1658" fmla="*/ 5547443 w 12191091"/>
              <a:gd name="connsiteY1658" fmla="*/ 2762101 h 6787551"/>
              <a:gd name="connsiteX1659" fmla="*/ 5521777 w 12191091"/>
              <a:gd name="connsiteY1659" fmla="*/ 2725886 h 6787551"/>
              <a:gd name="connsiteX1660" fmla="*/ 5511791 w 12191091"/>
              <a:gd name="connsiteY1660" fmla="*/ 2680515 h 6787551"/>
              <a:gd name="connsiteX1661" fmla="*/ 5535531 w 12191091"/>
              <a:gd name="connsiteY1661" fmla="*/ 2717484 h 6787551"/>
              <a:gd name="connsiteX1662" fmla="*/ 5547443 w 12191091"/>
              <a:gd name="connsiteY1662" fmla="*/ 2762101 h 6787551"/>
              <a:gd name="connsiteX1663" fmla="*/ 5510086 w 12191091"/>
              <a:gd name="connsiteY1663" fmla="*/ 2672727 h 6787551"/>
              <a:gd name="connsiteX1664" fmla="*/ 5500485 w 12191091"/>
              <a:gd name="connsiteY1664" fmla="*/ 2628748 h 6787551"/>
              <a:gd name="connsiteX1665" fmla="*/ 5521777 w 12191091"/>
              <a:gd name="connsiteY1665" fmla="*/ 2665550 h 6787551"/>
              <a:gd name="connsiteX1666" fmla="*/ 5533248 w 12191091"/>
              <a:gd name="connsiteY1666" fmla="*/ 2708838 h 6787551"/>
              <a:gd name="connsiteX1667" fmla="*/ 5510086 w 12191091"/>
              <a:gd name="connsiteY1667" fmla="*/ 2672727 h 6787551"/>
              <a:gd name="connsiteX1668" fmla="*/ 5505794 w 12191091"/>
              <a:gd name="connsiteY1668" fmla="*/ 2666023 h 6787551"/>
              <a:gd name="connsiteX1669" fmla="*/ 5482411 w 12191091"/>
              <a:gd name="connsiteY1669" fmla="*/ 2629125 h 6787551"/>
              <a:gd name="connsiteX1670" fmla="*/ 5475479 w 12191091"/>
              <a:gd name="connsiteY1670" fmla="*/ 2589504 h 6787551"/>
              <a:gd name="connsiteX1671" fmla="*/ 5474406 w 12191091"/>
              <a:gd name="connsiteY1671" fmla="*/ 2583303 h 6787551"/>
              <a:gd name="connsiteX1672" fmla="*/ 5495946 w 12191091"/>
              <a:gd name="connsiteY1672" fmla="*/ 2620875 h 6787551"/>
              <a:gd name="connsiteX1673" fmla="*/ 5505794 w 12191091"/>
              <a:gd name="connsiteY1673" fmla="*/ 2666023 h 6787551"/>
              <a:gd name="connsiteX1674" fmla="*/ 5473003 w 12191091"/>
              <a:gd name="connsiteY1674" fmla="*/ 2575301 h 6787551"/>
              <a:gd name="connsiteX1675" fmla="*/ 5465246 w 12191091"/>
              <a:gd name="connsiteY1675" fmla="*/ 2531012 h 6787551"/>
              <a:gd name="connsiteX1676" fmla="*/ 5484502 w 12191091"/>
              <a:gd name="connsiteY1676" fmla="*/ 2568297 h 6787551"/>
              <a:gd name="connsiteX1677" fmla="*/ 5490884 w 12191091"/>
              <a:gd name="connsiteY1677" fmla="*/ 2597575 h 6787551"/>
              <a:gd name="connsiteX1678" fmla="*/ 5494020 w 12191091"/>
              <a:gd name="connsiteY1678" fmla="*/ 2611995 h 6787551"/>
              <a:gd name="connsiteX1679" fmla="*/ 5473003 w 12191091"/>
              <a:gd name="connsiteY1679" fmla="*/ 2575301 h 6787551"/>
              <a:gd name="connsiteX1680" fmla="*/ 5468987 w 12191091"/>
              <a:gd name="connsiteY1680" fmla="*/ 2568251 h 6787551"/>
              <a:gd name="connsiteX1681" fmla="*/ 5447695 w 12191091"/>
              <a:gd name="connsiteY1681" fmla="*/ 2530825 h 6787551"/>
              <a:gd name="connsiteX1682" fmla="*/ 5441478 w 12191091"/>
              <a:gd name="connsiteY1682" fmla="*/ 2484791 h 6787551"/>
              <a:gd name="connsiteX1683" fmla="*/ 5461010 w 12191091"/>
              <a:gd name="connsiteY1683" fmla="*/ 2522792 h 6787551"/>
              <a:gd name="connsiteX1684" fmla="*/ 5468987 w 12191091"/>
              <a:gd name="connsiteY1684" fmla="*/ 2568251 h 6787551"/>
              <a:gd name="connsiteX1685" fmla="*/ 5436582 w 12191091"/>
              <a:gd name="connsiteY1685" fmla="*/ 2469251 h 6787551"/>
              <a:gd name="connsiteX1686" fmla="*/ 5417270 w 12191091"/>
              <a:gd name="connsiteY1686" fmla="*/ 2431643 h 6787551"/>
              <a:gd name="connsiteX1687" fmla="*/ 5412648 w 12191091"/>
              <a:gd name="connsiteY1687" fmla="*/ 2385544 h 6787551"/>
              <a:gd name="connsiteX1688" fmla="*/ 5430337 w 12191091"/>
              <a:gd name="connsiteY1688" fmla="*/ 2423693 h 6787551"/>
              <a:gd name="connsiteX1689" fmla="*/ 5436582 w 12191091"/>
              <a:gd name="connsiteY1689" fmla="*/ 2469251 h 6787551"/>
              <a:gd name="connsiteX1690" fmla="*/ 5411796 w 12191091"/>
              <a:gd name="connsiteY1690" fmla="*/ 2377167 h 6787551"/>
              <a:gd name="connsiteX1691" fmla="*/ 5407147 w 12191091"/>
              <a:gd name="connsiteY1691" fmla="*/ 2332325 h 6787551"/>
              <a:gd name="connsiteX1692" fmla="*/ 5422799 w 12191091"/>
              <a:gd name="connsiteY1692" fmla="*/ 2370015 h 6787551"/>
              <a:gd name="connsiteX1693" fmla="*/ 5429017 w 12191091"/>
              <a:gd name="connsiteY1693" fmla="*/ 2414329 h 6787551"/>
              <a:gd name="connsiteX1694" fmla="*/ 5411796 w 12191091"/>
              <a:gd name="connsiteY1694" fmla="*/ 2377167 h 6787551"/>
              <a:gd name="connsiteX1695" fmla="*/ 5408247 w 12191091"/>
              <a:gd name="connsiteY1695" fmla="*/ 2369536 h 6787551"/>
              <a:gd name="connsiteX1696" fmla="*/ 5390586 w 12191091"/>
              <a:gd name="connsiteY1696" fmla="*/ 2331566 h 6787551"/>
              <a:gd name="connsiteX1697" fmla="*/ 5387395 w 12191091"/>
              <a:gd name="connsiteY1697" fmla="*/ 2285073 h 6787551"/>
              <a:gd name="connsiteX1698" fmla="*/ 5403461 w 12191091"/>
              <a:gd name="connsiteY1698" fmla="*/ 2323503 h 6787551"/>
              <a:gd name="connsiteX1699" fmla="*/ 5408247 w 12191091"/>
              <a:gd name="connsiteY1699" fmla="*/ 2369536 h 6787551"/>
              <a:gd name="connsiteX1700" fmla="*/ 5386790 w 12191091"/>
              <a:gd name="connsiteY1700" fmla="*/ 2276583 h 6787551"/>
              <a:gd name="connsiteX1701" fmla="*/ 5383572 w 12191091"/>
              <a:gd name="connsiteY1701" fmla="*/ 2232308 h 6787551"/>
              <a:gd name="connsiteX1702" fmla="*/ 5397711 w 12191091"/>
              <a:gd name="connsiteY1702" fmla="*/ 2270020 h 6787551"/>
              <a:gd name="connsiteX1703" fmla="*/ 5402470 w 12191091"/>
              <a:gd name="connsiteY1703" fmla="*/ 2313985 h 6787551"/>
              <a:gd name="connsiteX1704" fmla="*/ 5386790 w 12191091"/>
              <a:gd name="connsiteY1704" fmla="*/ 2276583 h 6787551"/>
              <a:gd name="connsiteX1705" fmla="*/ 5383489 w 12191091"/>
              <a:gd name="connsiteY1705" fmla="*/ 2268779 h 6787551"/>
              <a:gd name="connsiteX1706" fmla="*/ 5367396 w 12191091"/>
              <a:gd name="connsiteY1706" fmla="*/ 2230748 h 6787551"/>
              <a:gd name="connsiteX1707" fmla="*/ 5365525 w 12191091"/>
              <a:gd name="connsiteY1707" fmla="*/ 2184940 h 6787551"/>
              <a:gd name="connsiteX1708" fmla="*/ 5380133 w 12191091"/>
              <a:gd name="connsiteY1708" fmla="*/ 2223246 h 6787551"/>
              <a:gd name="connsiteX1709" fmla="*/ 5383489 w 12191091"/>
              <a:gd name="connsiteY1709" fmla="*/ 2268779 h 6787551"/>
              <a:gd name="connsiteX1710" fmla="*/ 5359941 w 12191091"/>
              <a:gd name="connsiteY1710" fmla="*/ 2123135 h 6787551"/>
              <a:gd name="connsiteX1711" fmla="*/ 5362059 w 12191091"/>
              <a:gd name="connsiteY1711" fmla="*/ 2168239 h 6787551"/>
              <a:gd name="connsiteX1712" fmla="*/ 5347315 w 12191091"/>
              <a:gd name="connsiteY1712" fmla="*/ 2130266 h 6787551"/>
              <a:gd name="connsiteX1713" fmla="*/ 5346599 w 12191091"/>
              <a:gd name="connsiteY1713" fmla="*/ 2084774 h 6787551"/>
              <a:gd name="connsiteX1714" fmla="*/ 5359941 w 12191091"/>
              <a:gd name="connsiteY1714" fmla="*/ 2123094 h 6787551"/>
              <a:gd name="connsiteX1715" fmla="*/ 5359941 w 12191091"/>
              <a:gd name="connsiteY1715" fmla="*/ 2123135 h 6787551"/>
              <a:gd name="connsiteX1716" fmla="*/ 5346434 w 12191091"/>
              <a:gd name="connsiteY1716" fmla="*/ 2075982 h 6787551"/>
              <a:gd name="connsiteX1717" fmla="*/ 5345472 w 12191091"/>
              <a:gd name="connsiteY1717" fmla="*/ 2032325 h 6787551"/>
              <a:gd name="connsiteX1718" fmla="*/ 5357135 w 12191091"/>
              <a:gd name="connsiteY1718" fmla="*/ 2069845 h 6787551"/>
              <a:gd name="connsiteX1719" fmla="*/ 5359446 w 12191091"/>
              <a:gd name="connsiteY1719" fmla="*/ 2113221 h 6787551"/>
              <a:gd name="connsiteX1720" fmla="*/ 5346434 w 12191091"/>
              <a:gd name="connsiteY1720" fmla="*/ 2075982 h 6787551"/>
              <a:gd name="connsiteX1721" fmla="*/ 5343518 w 12191091"/>
              <a:gd name="connsiteY1721" fmla="*/ 2067683 h 6787551"/>
              <a:gd name="connsiteX1722" fmla="*/ 5292324 w 12191091"/>
              <a:gd name="connsiteY1722" fmla="*/ 1928437 h 6787551"/>
              <a:gd name="connsiteX1723" fmla="*/ 5050685 w 12191091"/>
              <a:gd name="connsiteY1723" fmla="*/ 1456987 h 6787551"/>
              <a:gd name="connsiteX1724" fmla="*/ 4660304 w 12191091"/>
              <a:gd name="connsiteY1724" fmla="*/ 1097799 h 6787551"/>
              <a:gd name="connsiteX1725" fmla="*/ 3928041 w 12191091"/>
              <a:gd name="connsiteY1725" fmla="*/ 865024 h 6787551"/>
              <a:gd name="connsiteX1726" fmla="*/ 3909886 w 12191091"/>
              <a:gd name="connsiteY1726" fmla="*/ 831782 h 6787551"/>
              <a:gd name="connsiteX1727" fmla="*/ 3903036 w 12191091"/>
              <a:gd name="connsiteY1727" fmla="*/ 819265 h 6787551"/>
              <a:gd name="connsiteX1728" fmla="*/ 4656563 w 12191091"/>
              <a:gd name="connsiteY1728" fmla="*/ 1024895 h 6787551"/>
              <a:gd name="connsiteX1729" fmla="*/ 5289628 w 12191091"/>
              <a:gd name="connsiteY1729" fmla="*/ 1863849 h 6787551"/>
              <a:gd name="connsiteX1730" fmla="*/ 5342473 w 12191091"/>
              <a:gd name="connsiteY1730" fmla="*/ 2022892 h 6787551"/>
              <a:gd name="connsiteX1731" fmla="*/ 5343518 w 12191091"/>
              <a:gd name="connsiteY1731" fmla="*/ 2067683 h 6787551"/>
              <a:gd name="connsiteX1732" fmla="*/ 5292214 w 12191091"/>
              <a:gd name="connsiteY1732" fmla="*/ 1862938 h 6787551"/>
              <a:gd name="connsiteX1733" fmla="*/ 5056049 w 12191091"/>
              <a:gd name="connsiteY1733" fmla="*/ 1381338 h 6787551"/>
              <a:gd name="connsiteX1734" fmla="*/ 4657828 w 12191091"/>
              <a:gd name="connsiteY1734" fmla="*/ 1022449 h 6787551"/>
              <a:gd name="connsiteX1735" fmla="*/ 4067347 w 12191091"/>
              <a:gd name="connsiteY1735" fmla="*/ 837773 h 6787551"/>
              <a:gd name="connsiteX1736" fmla="*/ 3901605 w 12191091"/>
              <a:gd name="connsiteY1736" fmla="*/ 816632 h 6787551"/>
              <a:gd name="connsiteX1737" fmla="*/ 3876379 w 12191091"/>
              <a:gd name="connsiteY1737" fmla="*/ 770560 h 6787551"/>
              <a:gd name="connsiteX1738" fmla="*/ 4654142 w 12191091"/>
              <a:gd name="connsiteY1738" fmla="*/ 949581 h 6787551"/>
              <a:gd name="connsiteX1739" fmla="*/ 5289463 w 12191091"/>
              <a:gd name="connsiteY1739" fmla="*/ 1798278 h 6787551"/>
              <a:gd name="connsiteX1740" fmla="*/ 5340878 w 12191091"/>
              <a:gd name="connsiteY1740" fmla="*/ 1969679 h 6787551"/>
              <a:gd name="connsiteX1741" fmla="*/ 5342198 w 12191091"/>
              <a:gd name="connsiteY1741" fmla="*/ 2012857 h 6787551"/>
              <a:gd name="connsiteX1742" fmla="*/ 5292214 w 12191091"/>
              <a:gd name="connsiteY1742" fmla="*/ 1862938 h 6787551"/>
              <a:gd name="connsiteX1743" fmla="*/ 3898276 w 12191091"/>
              <a:gd name="connsiteY1743" fmla="*/ 816297 h 6787551"/>
              <a:gd name="connsiteX1744" fmla="*/ 3843231 w 12191091"/>
              <a:gd name="connsiteY1744" fmla="*/ 811098 h 6787551"/>
              <a:gd name="connsiteX1745" fmla="*/ 3816024 w 12191091"/>
              <a:gd name="connsiteY1745" fmla="*/ 767903 h 6787551"/>
              <a:gd name="connsiteX1746" fmla="*/ 3873133 w 12191091"/>
              <a:gd name="connsiteY1746" fmla="*/ 770392 h 6787551"/>
              <a:gd name="connsiteX1747" fmla="*/ 3898276 w 12191091"/>
              <a:gd name="connsiteY1747" fmla="*/ 816297 h 6787551"/>
              <a:gd name="connsiteX1748" fmla="*/ 3814237 w 12191091"/>
              <a:gd name="connsiteY1748" fmla="*/ 765080 h 6787551"/>
              <a:gd name="connsiteX1749" fmla="*/ 3786892 w 12191091"/>
              <a:gd name="connsiteY1749" fmla="*/ 722056 h 6787551"/>
              <a:gd name="connsiteX1750" fmla="*/ 3846339 w 12191091"/>
              <a:gd name="connsiteY1750" fmla="*/ 721886 h 6787551"/>
              <a:gd name="connsiteX1751" fmla="*/ 3871593 w 12191091"/>
              <a:gd name="connsiteY1751" fmla="*/ 767551 h 6787551"/>
              <a:gd name="connsiteX1752" fmla="*/ 3814237 w 12191091"/>
              <a:gd name="connsiteY1752" fmla="*/ 765080 h 6787551"/>
              <a:gd name="connsiteX1753" fmla="*/ 3810908 w 12191091"/>
              <a:gd name="connsiteY1753" fmla="*/ 764959 h 6787551"/>
              <a:gd name="connsiteX1754" fmla="*/ 3753882 w 12191091"/>
              <a:gd name="connsiteY1754" fmla="*/ 763380 h 6787551"/>
              <a:gd name="connsiteX1755" fmla="*/ 3724557 w 12191091"/>
              <a:gd name="connsiteY1755" fmla="*/ 723242 h 6787551"/>
              <a:gd name="connsiteX1756" fmla="*/ 3783674 w 12191091"/>
              <a:gd name="connsiteY1756" fmla="*/ 722103 h 6787551"/>
              <a:gd name="connsiteX1757" fmla="*/ 3810908 w 12191091"/>
              <a:gd name="connsiteY1757" fmla="*/ 764959 h 6787551"/>
              <a:gd name="connsiteX1758" fmla="*/ 3722769 w 12191091"/>
              <a:gd name="connsiteY1758" fmla="*/ 720791 h 6787551"/>
              <a:gd name="connsiteX1759" fmla="*/ 3693142 w 12191091"/>
              <a:gd name="connsiteY1759" fmla="*/ 680820 h 6787551"/>
              <a:gd name="connsiteX1760" fmla="*/ 3754487 w 12191091"/>
              <a:gd name="connsiteY1760" fmla="*/ 676810 h 6787551"/>
              <a:gd name="connsiteX1761" fmla="*/ 3782078 w 12191091"/>
              <a:gd name="connsiteY1761" fmla="*/ 719600 h 6787551"/>
              <a:gd name="connsiteX1762" fmla="*/ 3722769 w 12191091"/>
              <a:gd name="connsiteY1762" fmla="*/ 720791 h 6787551"/>
              <a:gd name="connsiteX1763" fmla="*/ 3719413 w 12191091"/>
              <a:gd name="connsiteY1763" fmla="*/ 720871 h 6787551"/>
              <a:gd name="connsiteX1764" fmla="*/ 3659966 w 12191091"/>
              <a:gd name="connsiteY1764" fmla="*/ 722926 h 6787551"/>
              <a:gd name="connsiteX1765" fmla="*/ 3628358 w 12191091"/>
              <a:gd name="connsiteY1765" fmla="*/ 685940 h 6787551"/>
              <a:gd name="connsiteX1766" fmla="*/ 3689896 w 12191091"/>
              <a:gd name="connsiteY1766" fmla="*/ 681057 h 6787551"/>
              <a:gd name="connsiteX1767" fmla="*/ 3719413 w 12191091"/>
              <a:gd name="connsiteY1767" fmla="*/ 720871 h 6787551"/>
              <a:gd name="connsiteX1768" fmla="*/ 3656472 w 12191091"/>
              <a:gd name="connsiteY1768" fmla="*/ 723066 h 6787551"/>
              <a:gd name="connsiteX1769" fmla="*/ 3597053 w 12191091"/>
              <a:gd name="connsiteY1769" fmla="*/ 725762 h 6787551"/>
              <a:gd name="connsiteX1770" fmla="*/ 3563464 w 12191091"/>
              <a:gd name="connsiteY1770" fmla="*/ 691843 h 6787551"/>
              <a:gd name="connsiteX1771" fmla="*/ 3624974 w 12191091"/>
              <a:gd name="connsiteY1771" fmla="*/ 686229 h 6787551"/>
              <a:gd name="connsiteX1772" fmla="*/ 3656472 w 12191091"/>
              <a:gd name="connsiteY1772" fmla="*/ 723066 h 6787551"/>
              <a:gd name="connsiteX1773" fmla="*/ 3560796 w 12191091"/>
              <a:gd name="connsiteY1773" fmla="*/ 689169 h 6787551"/>
              <a:gd name="connsiteX1774" fmla="*/ 3526437 w 12191091"/>
              <a:gd name="connsiteY1774" fmla="*/ 655171 h 6787551"/>
              <a:gd name="connsiteX1775" fmla="*/ 3590313 w 12191091"/>
              <a:gd name="connsiteY1775" fmla="*/ 646478 h 6787551"/>
              <a:gd name="connsiteX1776" fmla="*/ 3622581 w 12191091"/>
              <a:gd name="connsiteY1776" fmla="*/ 683467 h 6787551"/>
              <a:gd name="connsiteX1777" fmla="*/ 3560796 w 12191091"/>
              <a:gd name="connsiteY1777" fmla="*/ 689169 h 6787551"/>
              <a:gd name="connsiteX1778" fmla="*/ 3557247 w 12191091"/>
              <a:gd name="connsiteY1778" fmla="*/ 689519 h 6787551"/>
              <a:gd name="connsiteX1779" fmla="*/ 3495434 w 12191091"/>
              <a:gd name="connsiteY1779" fmla="*/ 695854 h 6787551"/>
              <a:gd name="connsiteX1780" fmla="*/ 3459177 w 12191091"/>
              <a:gd name="connsiteY1780" fmla="*/ 665074 h 6787551"/>
              <a:gd name="connsiteX1781" fmla="*/ 3523026 w 12191091"/>
              <a:gd name="connsiteY1781" fmla="*/ 655655 h 6787551"/>
              <a:gd name="connsiteX1782" fmla="*/ 3557247 w 12191091"/>
              <a:gd name="connsiteY1782" fmla="*/ 689519 h 6787551"/>
              <a:gd name="connsiteX1783" fmla="*/ 3456537 w 12191091"/>
              <a:gd name="connsiteY1783" fmla="*/ 662868 h 6787551"/>
              <a:gd name="connsiteX1784" fmla="*/ 3419564 w 12191091"/>
              <a:gd name="connsiteY1784" fmla="*/ 632264 h 6787551"/>
              <a:gd name="connsiteX1785" fmla="*/ 3485889 w 12191091"/>
              <a:gd name="connsiteY1785" fmla="*/ 619808 h 6787551"/>
              <a:gd name="connsiteX1786" fmla="*/ 3520770 w 12191091"/>
              <a:gd name="connsiteY1786" fmla="*/ 653465 h 6787551"/>
              <a:gd name="connsiteX1787" fmla="*/ 3456537 w 12191091"/>
              <a:gd name="connsiteY1787" fmla="*/ 662868 h 6787551"/>
              <a:gd name="connsiteX1788" fmla="*/ 3452905 w 12191091"/>
              <a:gd name="connsiteY1788" fmla="*/ 663415 h 6787551"/>
              <a:gd name="connsiteX1789" fmla="*/ 3388507 w 12191091"/>
              <a:gd name="connsiteY1789" fmla="*/ 673354 h 6787551"/>
              <a:gd name="connsiteX1790" fmla="*/ 3349609 w 12191091"/>
              <a:gd name="connsiteY1790" fmla="*/ 646010 h 6787551"/>
              <a:gd name="connsiteX1791" fmla="*/ 3416043 w 12191091"/>
              <a:gd name="connsiteY1791" fmla="*/ 632938 h 6787551"/>
              <a:gd name="connsiteX1792" fmla="*/ 3452905 w 12191091"/>
              <a:gd name="connsiteY1792" fmla="*/ 663415 h 6787551"/>
              <a:gd name="connsiteX1793" fmla="*/ 3346473 w 12191091"/>
              <a:gd name="connsiteY1793" fmla="*/ 643837 h 6787551"/>
              <a:gd name="connsiteX1794" fmla="*/ 3306777 w 12191091"/>
              <a:gd name="connsiteY1794" fmla="*/ 616774 h 6787551"/>
              <a:gd name="connsiteX1795" fmla="*/ 3375523 w 12191091"/>
              <a:gd name="connsiteY1795" fmla="*/ 600422 h 6787551"/>
              <a:gd name="connsiteX1796" fmla="*/ 3413265 w 12191091"/>
              <a:gd name="connsiteY1796" fmla="*/ 630677 h 6787551"/>
              <a:gd name="connsiteX1797" fmla="*/ 3346473 w 12191091"/>
              <a:gd name="connsiteY1797" fmla="*/ 643837 h 6787551"/>
              <a:gd name="connsiteX1798" fmla="*/ 3342759 w 12191091"/>
              <a:gd name="connsiteY1798" fmla="*/ 644588 h 6787551"/>
              <a:gd name="connsiteX1799" fmla="*/ 3285155 w 12191091"/>
              <a:gd name="connsiteY1799" fmla="*/ 656293 h 6787551"/>
              <a:gd name="connsiteX1800" fmla="*/ 3275665 w 12191091"/>
              <a:gd name="connsiteY1800" fmla="*/ 658293 h 6787551"/>
              <a:gd name="connsiteX1801" fmla="*/ 3234181 w 12191091"/>
              <a:gd name="connsiteY1801" fmla="*/ 634605 h 6787551"/>
              <a:gd name="connsiteX1802" fmla="*/ 3244524 w 12191091"/>
              <a:gd name="connsiteY1802" fmla="*/ 632006 h 6787551"/>
              <a:gd name="connsiteX1803" fmla="*/ 3303146 w 12191091"/>
              <a:gd name="connsiteY1803" fmla="*/ 617649 h 6787551"/>
              <a:gd name="connsiteX1804" fmla="*/ 3342759 w 12191091"/>
              <a:gd name="connsiteY1804" fmla="*/ 644588 h 6787551"/>
              <a:gd name="connsiteX1805" fmla="*/ 3243864 w 12191091"/>
              <a:gd name="connsiteY1805" fmla="*/ 629340 h 6787551"/>
              <a:gd name="connsiteX1806" fmla="*/ 3230688 w 12191091"/>
              <a:gd name="connsiteY1806" fmla="*/ 632652 h 6787551"/>
              <a:gd name="connsiteX1807" fmla="*/ 3188351 w 12191091"/>
              <a:gd name="connsiteY1807" fmla="*/ 609371 h 6787551"/>
              <a:gd name="connsiteX1808" fmla="*/ 3203316 w 12191091"/>
              <a:gd name="connsiteY1808" fmla="*/ 605030 h 6787551"/>
              <a:gd name="connsiteX1809" fmla="*/ 3259572 w 12191091"/>
              <a:gd name="connsiteY1809" fmla="*/ 589023 h 6787551"/>
              <a:gd name="connsiteX1810" fmla="*/ 3300038 w 12191091"/>
              <a:gd name="connsiteY1810" fmla="*/ 615547 h 6787551"/>
              <a:gd name="connsiteX1811" fmla="*/ 3243864 w 12191091"/>
              <a:gd name="connsiteY1811" fmla="*/ 629340 h 6787551"/>
              <a:gd name="connsiteX1812" fmla="*/ 3226809 w 12191091"/>
              <a:gd name="connsiteY1812" fmla="*/ 633629 h 6787551"/>
              <a:gd name="connsiteX1813" fmla="*/ 3157293 w 12191091"/>
              <a:gd name="connsiteY1813" fmla="*/ 651333 h 6787551"/>
              <a:gd name="connsiteX1814" fmla="*/ 3113196 w 12191091"/>
              <a:gd name="connsiteY1814" fmla="*/ 631417 h 6787551"/>
              <a:gd name="connsiteX1815" fmla="*/ 3184583 w 12191091"/>
              <a:gd name="connsiteY1815" fmla="*/ 610463 h 6787551"/>
              <a:gd name="connsiteX1816" fmla="*/ 3226809 w 12191091"/>
              <a:gd name="connsiteY1816" fmla="*/ 633629 h 6787551"/>
              <a:gd name="connsiteX1817" fmla="*/ 3109290 w 12191091"/>
              <a:gd name="connsiteY1817" fmla="*/ 629711 h 6787551"/>
              <a:gd name="connsiteX1818" fmla="*/ 2762759 w 12191091"/>
              <a:gd name="connsiteY1818" fmla="*/ 505035 h 6787551"/>
              <a:gd name="connsiteX1819" fmla="*/ 2365760 w 12191091"/>
              <a:gd name="connsiteY1819" fmla="*/ 511912 h 6787551"/>
              <a:gd name="connsiteX1820" fmla="*/ 2407961 w 12191091"/>
              <a:gd name="connsiteY1820" fmla="*/ 463741 h 6787551"/>
              <a:gd name="connsiteX1821" fmla="*/ 2841957 w 12191091"/>
              <a:gd name="connsiteY1821" fmla="*/ 459590 h 6787551"/>
              <a:gd name="connsiteX1822" fmla="*/ 3181116 w 12191091"/>
              <a:gd name="connsiteY1822" fmla="*/ 608601 h 6787551"/>
              <a:gd name="connsiteX1823" fmla="*/ 3109290 w 12191091"/>
              <a:gd name="connsiteY1823" fmla="*/ 629711 h 6787551"/>
              <a:gd name="connsiteX1824" fmla="*/ 2762044 w 12191091"/>
              <a:gd name="connsiteY1824" fmla="*/ 507689 h 6787551"/>
              <a:gd name="connsiteX1825" fmla="*/ 3105219 w 12191091"/>
              <a:gd name="connsiteY1825" fmla="*/ 630935 h 6787551"/>
              <a:gd name="connsiteX1826" fmla="*/ 3033338 w 12191091"/>
              <a:gd name="connsiteY1826" fmla="*/ 652742 h 6787551"/>
              <a:gd name="connsiteX1827" fmla="*/ 2682683 w 12191091"/>
              <a:gd name="connsiteY1827" fmla="*/ 553093 h 6787551"/>
              <a:gd name="connsiteX1828" fmla="*/ 2320287 w 12191091"/>
              <a:gd name="connsiteY1828" fmla="*/ 564421 h 6787551"/>
              <a:gd name="connsiteX1829" fmla="*/ 2326408 w 12191091"/>
              <a:gd name="connsiteY1829" fmla="*/ 557343 h 6787551"/>
              <a:gd name="connsiteX1830" fmla="*/ 2361782 w 12191091"/>
              <a:gd name="connsiteY1830" fmla="*/ 516492 h 6787551"/>
              <a:gd name="connsiteX1831" fmla="*/ 2762044 w 12191091"/>
              <a:gd name="connsiteY1831" fmla="*/ 507689 h 6787551"/>
              <a:gd name="connsiteX1832" fmla="*/ 2324323 w 12191091"/>
              <a:gd name="connsiteY1832" fmla="*/ 555547 h 6787551"/>
              <a:gd name="connsiteX1833" fmla="*/ 2315600 w 12191091"/>
              <a:gd name="connsiteY1833" fmla="*/ 565635 h 6787551"/>
              <a:gd name="connsiteX1834" fmla="*/ 2258343 w 12191091"/>
              <a:gd name="connsiteY1834" fmla="*/ 581986 h 6787551"/>
              <a:gd name="connsiteX1835" fmla="*/ 2300497 w 12191091"/>
              <a:gd name="connsiteY1835" fmla="*/ 535944 h 6787551"/>
              <a:gd name="connsiteX1836" fmla="*/ 2356943 w 12191091"/>
              <a:gd name="connsiteY1836" fmla="*/ 517868 h 6787551"/>
              <a:gd name="connsiteX1837" fmla="*/ 2324323 w 12191091"/>
              <a:gd name="connsiteY1837" fmla="*/ 555547 h 6787551"/>
              <a:gd name="connsiteX1838" fmla="*/ 2313366 w 12191091"/>
              <a:gd name="connsiteY1838" fmla="*/ 568215 h 6787551"/>
              <a:gd name="connsiteX1839" fmla="*/ 2270039 w 12191091"/>
              <a:gd name="connsiteY1839" fmla="*/ 618047 h 6787551"/>
              <a:gd name="connsiteX1840" fmla="*/ 2211409 w 12191091"/>
              <a:gd name="connsiteY1840" fmla="*/ 633576 h 6787551"/>
              <a:gd name="connsiteX1841" fmla="*/ 2233777 w 12191091"/>
              <a:gd name="connsiteY1841" fmla="*/ 608989 h 6787551"/>
              <a:gd name="connsiteX1842" fmla="*/ 2255790 w 12191091"/>
              <a:gd name="connsiteY1842" fmla="*/ 584786 h 6787551"/>
              <a:gd name="connsiteX1843" fmla="*/ 2313366 w 12191091"/>
              <a:gd name="connsiteY1843" fmla="*/ 568215 h 6787551"/>
              <a:gd name="connsiteX1844" fmla="*/ 2231744 w 12191091"/>
              <a:gd name="connsiteY1844" fmla="*/ 607137 h 6787551"/>
              <a:gd name="connsiteX1845" fmla="*/ 2206320 w 12191091"/>
              <a:gd name="connsiteY1845" fmla="*/ 635078 h 6787551"/>
              <a:gd name="connsiteX1846" fmla="*/ 2148334 w 12191091"/>
              <a:gd name="connsiteY1846" fmla="*/ 653930 h 6787551"/>
              <a:gd name="connsiteX1847" fmla="*/ 2193787 w 12191091"/>
              <a:gd name="connsiteY1847" fmla="*/ 606455 h 6787551"/>
              <a:gd name="connsiteX1848" fmla="*/ 2250560 w 12191091"/>
              <a:gd name="connsiteY1848" fmla="*/ 586451 h 6787551"/>
              <a:gd name="connsiteX1849" fmla="*/ 2231744 w 12191091"/>
              <a:gd name="connsiteY1849" fmla="*/ 607137 h 6787551"/>
              <a:gd name="connsiteX1850" fmla="*/ 2203462 w 12191091"/>
              <a:gd name="connsiteY1850" fmla="*/ 638214 h 6787551"/>
              <a:gd name="connsiteX1851" fmla="*/ 2161090 w 12191091"/>
              <a:gd name="connsiteY1851" fmla="*/ 684361 h 6787551"/>
              <a:gd name="connsiteX1852" fmla="*/ 2162240 w 12191091"/>
              <a:gd name="connsiteY1852" fmla="*/ 685428 h 6787551"/>
              <a:gd name="connsiteX1853" fmla="*/ 2100105 w 12191091"/>
              <a:gd name="connsiteY1853" fmla="*/ 704387 h 6787551"/>
              <a:gd name="connsiteX1854" fmla="*/ 2140673 w 12191091"/>
              <a:gd name="connsiteY1854" fmla="*/ 661960 h 6787551"/>
              <a:gd name="connsiteX1855" fmla="*/ 2145019 w 12191091"/>
              <a:gd name="connsiteY1855" fmla="*/ 657407 h 6787551"/>
              <a:gd name="connsiteX1856" fmla="*/ 2203462 w 12191091"/>
              <a:gd name="connsiteY1856" fmla="*/ 638214 h 6787551"/>
              <a:gd name="connsiteX1857" fmla="*/ 2138681 w 12191091"/>
              <a:gd name="connsiteY1857" fmla="*/ 660059 h 6787551"/>
              <a:gd name="connsiteX1858" fmla="*/ 2094457 w 12191091"/>
              <a:gd name="connsiteY1858" fmla="*/ 706288 h 6787551"/>
              <a:gd name="connsiteX1859" fmla="*/ 2035698 w 12191091"/>
              <a:gd name="connsiteY1859" fmla="*/ 727467 h 6787551"/>
              <a:gd name="connsiteX1860" fmla="*/ 2047092 w 12191091"/>
              <a:gd name="connsiteY1860" fmla="*/ 716084 h 6787551"/>
              <a:gd name="connsiteX1861" fmla="*/ 2081484 w 12191091"/>
              <a:gd name="connsiteY1861" fmla="*/ 681764 h 6787551"/>
              <a:gd name="connsiteX1862" fmla="*/ 2139220 w 12191091"/>
              <a:gd name="connsiteY1862" fmla="*/ 659495 h 6787551"/>
              <a:gd name="connsiteX1863" fmla="*/ 2138681 w 12191091"/>
              <a:gd name="connsiteY1863" fmla="*/ 660059 h 6787551"/>
              <a:gd name="connsiteX1864" fmla="*/ 2090262 w 12191091"/>
              <a:gd name="connsiteY1864" fmla="*/ 710646 h 6787551"/>
              <a:gd name="connsiteX1865" fmla="*/ 2058184 w 12191091"/>
              <a:gd name="connsiteY1865" fmla="*/ 743772 h 6787551"/>
              <a:gd name="connsiteX1866" fmla="*/ 2060151 w 12191091"/>
              <a:gd name="connsiteY1866" fmla="*/ 745695 h 6787551"/>
              <a:gd name="connsiteX1867" fmla="*/ 2095954 w 12191091"/>
              <a:gd name="connsiteY1867" fmla="*/ 708701 h 6787551"/>
              <a:gd name="connsiteX1868" fmla="*/ 2522253 w 12191091"/>
              <a:gd name="connsiteY1868" fmla="*/ 651958 h 6787551"/>
              <a:gd name="connsiteX1869" fmla="*/ 2875078 w 12191091"/>
              <a:gd name="connsiteY1869" fmla="*/ 702938 h 6787551"/>
              <a:gd name="connsiteX1870" fmla="*/ 2803555 w 12191091"/>
              <a:gd name="connsiteY1870" fmla="*/ 726543 h 6787551"/>
              <a:gd name="connsiteX1871" fmla="*/ 2442438 w 12191091"/>
              <a:gd name="connsiteY1871" fmla="*/ 697295 h 6787551"/>
              <a:gd name="connsiteX1872" fmla="*/ 1984210 w 12191091"/>
              <a:gd name="connsiteY1872" fmla="*/ 778667 h 6787551"/>
              <a:gd name="connsiteX1873" fmla="*/ 2030829 w 12191091"/>
              <a:gd name="connsiteY1873" fmla="*/ 732334 h 6787551"/>
              <a:gd name="connsiteX1874" fmla="*/ 2090262 w 12191091"/>
              <a:gd name="connsiteY1874" fmla="*/ 710646 h 6787551"/>
              <a:gd name="connsiteX1875" fmla="*/ 1977971 w 12191091"/>
              <a:gd name="connsiteY1875" fmla="*/ 780956 h 6787551"/>
              <a:gd name="connsiteX1876" fmla="*/ 1918125 w 12191091"/>
              <a:gd name="connsiteY1876" fmla="*/ 804498 h 6787551"/>
              <a:gd name="connsiteX1877" fmla="*/ 1953105 w 12191091"/>
              <a:gd name="connsiteY1877" fmla="*/ 771179 h 6787551"/>
              <a:gd name="connsiteX1878" fmla="*/ 1965578 w 12191091"/>
              <a:gd name="connsiteY1878" fmla="*/ 759287 h 6787551"/>
              <a:gd name="connsiteX1879" fmla="*/ 2024447 w 12191091"/>
              <a:gd name="connsiteY1879" fmla="*/ 734815 h 6787551"/>
              <a:gd name="connsiteX1880" fmla="*/ 1977971 w 12191091"/>
              <a:gd name="connsiteY1880" fmla="*/ 780956 h 6787551"/>
              <a:gd name="connsiteX1881" fmla="*/ 2803858 w 12191091"/>
              <a:gd name="connsiteY1881" fmla="*/ 729343 h 6787551"/>
              <a:gd name="connsiteX1882" fmla="*/ 2853759 w 12191091"/>
              <a:gd name="connsiteY1882" fmla="*/ 735522 h 6787551"/>
              <a:gd name="connsiteX1883" fmla="*/ 2807929 w 12191091"/>
              <a:gd name="connsiteY1883" fmla="*/ 749175 h 6787551"/>
              <a:gd name="connsiteX1884" fmla="*/ 2756047 w 12191091"/>
              <a:gd name="connsiteY1884" fmla="*/ 745450 h 6787551"/>
              <a:gd name="connsiteX1885" fmla="*/ 2803858 w 12191091"/>
              <a:gd name="connsiteY1885" fmla="*/ 729343 h 6787551"/>
              <a:gd name="connsiteX1886" fmla="*/ 2860499 w 12191091"/>
              <a:gd name="connsiteY1886" fmla="*/ 736394 h 6787551"/>
              <a:gd name="connsiteX1887" fmla="*/ 2909575 w 12191091"/>
              <a:gd name="connsiteY1887" fmla="*/ 742982 h 6787551"/>
              <a:gd name="connsiteX1888" fmla="*/ 2866193 w 12191091"/>
              <a:gd name="connsiteY1888" fmla="*/ 754124 h 6787551"/>
              <a:gd name="connsiteX1889" fmla="*/ 2815549 w 12191091"/>
              <a:gd name="connsiteY1889" fmla="*/ 749761 h 6787551"/>
              <a:gd name="connsiteX1890" fmla="*/ 2860499 w 12191091"/>
              <a:gd name="connsiteY1890" fmla="*/ 736394 h 6787551"/>
              <a:gd name="connsiteX1891" fmla="*/ 2867018 w 12191091"/>
              <a:gd name="connsiteY1891" fmla="*/ 734468 h 6787551"/>
              <a:gd name="connsiteX1892" fmla="*/ 2898241 w 12191091"/>
              <a:gd name="connsiteY1892" fmla="*/ 725327 h 6787551"/>
              <a:gd name="connsiteX1893" fmla="*/ 2935048 w 12191091"/>
              <a:gd name="connsiteY1893" fmla="*/ 714764 h 6787551"/>
              <a:gd name="connsiteX1894" fmla="*/ 2982804 w 12191091"/>
              <a:gd name="connsiteY1894" fmla="*/ 724736 h 6787551"/>
              <a:gd name="connsiteX1895" fmla="*/ 2948582 w 12191091"/>
              <a:gd name="connsiteY1895" fmla="*/ 733132 h 6787551"/>
              <a:gd name="connsiteX1896" fmla="*/ 2916617 w 12191091"/>
              <a:gd name="connsiteY1896" fmla="*/ 741192 h 6787551"/>
              <a:gd name="connsiteX1897" fmla="*/ 2867018 w 12191091"/>
              <a:gd name="connsiteY1897" fmla="*/ 734468 h 6787551"/>
              <a:gd name="connsiteX1898" fmla="*/ 2949243 w 12191091"/>
              <a:gd name="connsiteY1898" fmla="*/ 735797 h 6787551"/>
              <a:gd name="connsiteX1899" fmla="*/ 2988938 w 12191091"/>
              <a:gd name="connsiteY1899" fmla="*/ 726059 h 6787551"/>
              <a:gd name="connsiteX1900" fmla="*/ 3035676 w 12191091"/>
              <a:gd name="connsiteY1900" fmla="*/ 736334 h 6787551"/>
              <a:gd name="connsiteX1901" fmla="*/ 2999667 w 12191091"/>
              <a:gd name="connsiteY1901" fmla="*/ 743571 h 6787551"/>
              <a:gd name="connsiteX1902" fmla="*/ 2972433 w 12191091"/>
              <a:gd name="connsiteY1902" fmla="*/ 749271 h 6787551"/>
              <a:gd name="connsiteX1903" fmla="*/ 2923852 w 12191091"/>
              <a:gd name="connsiteY1903" fmla="*/ 742204 h 6787551"/>
              <a:gd name="connsiteX1904" fmla="*/ 2949243 w 12191091"/>
              <a:gd name="connsiteY1904" fmla="*/ 735797 h 6787551"/>
              <a:gd name="connsiteX1905" fmla="*/ 3000244 w 12191091"/>
              <a:gd name="connsiteY1905" fmla="*/ 746267 h 6787551"/>
              <a:gd name="connsiteX1906" fmla="*/ 3042223 w 12191091"/>
              <a:gd name="connsiteY1906" fmla="*/ 737825 h 6787551"/>
              <a:gd name="connsiteX1907" fmla="*/ 3087613 w 12191091"/>
              <a:gd name="connsiteY1907" fmla="*/ 748253 h 6787551"/>
              <a:gd name="connsiteX1908" fmla="*/ 3050779 w 12191091"/>
              <a:gd name="connsiteY1908" fmla="*/ 754019 h 6787551"/>
              <a:gd name="connsiteX1909" fmla="*/ 3027534 w 12191091"/>
              <a:gd name="connsiteY1909" fmla="*/ 757758 h 6787551"/>
              <a:gd name="connsiteX1910" fmla="*/ 2980273 w 12191091"/>
              <a:gd name="connsiteY1910" fmla="*/ 750446 h 6787551"/>
              <a:gd name="connsiteX1911" fmla="*/ 3000244 w 12191091"/>
              <a:gd name="connsiteY1911" fmla="*/ 746267 h 6787551"/>
              <a:gd name="connsiteX1912" fmla="*/ 3048908 w 12191091"/>
              <a:gd name="connsiteY1912" fmla="*/ 736512 h 6787551"/>
              <a:gd name="connsiteX1913" fmla="*/ 3112536 w 12191091"/>
              <a:gd name="connsiteY1913" fmla="*/ 724153 h 6787551"/>
              <a:gd name="connsiteX1914" fmla="*/ 3156633 w 12191091"/>
              <a:gd name="connsiteY1914" fmla="*/ 737932 h 6787551"/>
              <a:gd name="connsiteX1915" fmla="*/ 3094876 w 12191091"/>
              <a:gd name="connsiteY1915" fmla="*/ 747139 h 6787551"/>
              <a:gd name="connsiteX1916" fmla="*/ 3048908 w 12191091"/>
              <a:gd name="connsiteY1916" fmla="*/ 736512 h 6787551"/>
              <a:gd name="connsiteX1917" fmla="*/ 3118286 w 12191091"/>
              <a:gd name="connsiteY1917" fmla="*/ 723049 h 6787551"/>
              <a:gd name="connsiteX1918" fmla="*/ 3181611 w 12191091"/>
              <a:gd name="connsiteY1918" fmla="*/ 711265 h 6787551"/>
              <a:gd name="connsiteX1919" fmla="*/ 3224278 w 12191091"/>
              <a:gd name="connsiteY1919" fmla="*/ 728403 h 6787551"/>
              <a:gd name="connsiteX1920" fmla="*/ 3162823 w 12191091"/>
              <a:gd name="connsiteY1920" fmla="*/ 737021 h 6787551"/>
              <a:gd name="connsiteX1921" fmla="*/ 3118286 w 12191091"/>
              <a:gd name="connsiteY1921" fmla="*/ 723049 h 6787551"/>
              <a:gd name="connsiteX1922" fmla="*/ 3229394 w 12191091"/>
              <a:gd name="connsiteY1922" fmla="*/ 730488 h 6787551"/>
              <a:gd name="connsiteX1923" fmla="*/ 3271428 w 12191091"/>
              <a:gd name="connsiteY1923" fmla="*/ 747821 h 6787551"/>
              <a:gd name="connsiteX1924" fmla="*/ 3212669 w 12191091"/>
              <a:gd name="connsiteY1924" fmla="*/ 753139 h 6787551"/>
              <a:gd name="connsiteX1925" fmla="*/ 3168792 w 12191091"/>
              <a:gd name="connsiteY1925" fmla="*/ 738930 h 6787551"/>
              <a:gd name="connsiteX1926" fmla="*/ 3229394 w 12191091"/>
              <a:gd name="connsiteY1926" fmla="*/ 730488 h 6787551"/>
              <a:gd name="connsiteX1927" fmla="*/ 3234842 w 12191091"/>
              <a:gd name="connsiteY1927" fmla="*/ 729751 h 6787551"/>
              <a:gd name="connsiteX1928" fmla="*/ 3296297 w 12191091"/>
              <a:gd name="connsiteY1928" fmla="*/ 721699 h 6787551"/>
              <a:gd name="connsiteX1929" fmla="*/ 3336872 w 12191091"/>
              <a:gd name="connsiteY1929" fmla="*/ 742424 h 6787551"/>
              <a:gd name="connsiteX1930" fmla="*/ 3277343 w 12191091"/>
              <a:gd name="connsiteY1930" fmla="*/ 747312 h 6787551"/>
              <a:gd name="connsiteX1931" fmla="*/ 3234842 w 12191091"/>
              <a:gd name="connsiteY1931" fmla="*/ 729751 h 6787551"/>
              <a:gd name="connsiteX1932" fmla="*/ 3341521 w 12191091"/>
              <a:gd name="connsiteY1932" fmla="*/ 744831 h 6787551"/>
              <a:gd name="connsiteX1933" fmla="*/ 3381300 w 12191091"/>
              <a:gd name="connsiteY1933" fmla="*/ 765529 h 6787551"/>
              <a:gd name="connsiteX1934" fmla="*/ 3324493 w 12191091"/>
              <a:gd name="connsiteY1934" fmla="*/ 767193 h 6787551"/>
              <a:gd name="connsiteX1935" fmla="*/ 3282817 w 12191091"/>
              <a:gd name="connsiteY1935" fmla="*/ 749601 h 6787551"/>
              <a:gd name="connsiteX1936" fmla="*/ 3341521 w 12191091"/>
              <a:gd name="connsiteY1936" fmla="*/ 744831 h 6787551"/>
              <a:gd name="connsiteX1937" fmla="*/ 3346748 w 12191091"/>
              <a:gd name="connsiteY1937" fmla="*/ 744435 h 6787551"/>
              <a:gd name="connsiteX1938" fmla="*/ 3405865 w 12191091"/>
              <a:gd name="connsiteY1938" fmla="*/ 740152 h 6787551"/>
              <a:gd name="connsiteX1939" fmla="*/ 3444185 w 12191091"/>
              <a:gd name="connsiteY1939" fmla="*/ 764241 h 6787551"/>
              <a:gd name="connsiteX1940" fmla="*/ 3386966 w 12191091"/>
              <a:gd name="connsiteY1940" fmla="*/ 765400 h 6787551"/>
              <a:gd name="connsiteX1941" fmla="*/ 3346748 w 12191091"/>
              <a:gd name="connsiteY1941" fmla="*/ 744435 h 6787551"/>
              <a:gd name="connsiteX1942" fmla="*/ 3448422 w 12191091"/>
              <a:gd name="connsiteY1942" fmla="*/ 766918 h 6787551"/>
              <a:gd name="connsiteX1943" fmla="*/ 3486026 w 12191091"/>
              <a:gd name="connsiteY1943" fmla="*/ 790873 h 6787551"/>
              <a:gd name="connsiteX1944" fmla="*/ 3431668 w 12191091"/>
              <a:gd name="connsiteY1944" fmla="*/ 789002 h 6787551"/>
              <a:gd name="connsiteX1945" fmla="*/ 3391973 w 12191091"/>
              <a:gd name="connsiteY1945" fmla="*/ 768035 h 6787551"/>
              <a:gd name="connsiteX1946" fmla="*/ 3448422 w 12191091"/>
              <a:gd name="connsiteY1946" fmla="*/ 766918 h 6787551"/>
              <a:gd name="connsiteX1947" fmla="*/ 3453428 w 12191091"/>
              <a:gd name="connsiteY1947" fmla="*/ 766836 h 6787551"/>
              <a:gd name="connsiteX1948" fmla="*/ 3509932 w 12191091"/>
              <a:gd name="connsiteY1948" fmla="*/ 766019 h 6787551"/>
              <a:gd name="connsiteX1949" fmla="*/ 3546106 w 12191091"/>
              <a:gd name="connsiteY1949" fmla="*/ 793351 h 6787551"/>
              <a:gd name="connsiteX1950" fmla="*/ 3491748 w 12191091"/>
              <a:gd name="connsiteY1950" fmla="*/ 791096 h 6787551"/>
              <a:gd name="connsiteX1951" fmla="*/ 3491473 w 12191091"/>
              <a:gd name="connsiteY1951" fmla="*/ 791085 h 6787551"/>
              <a:gd name="connsiteX1952" fmla="*/ 3453428 w 12191091"/>
              <a:gd name="connsiteY1952" fmla="*/ 766836 h 6787551"/>
              <a:gd name="connsiteX1953" fmla="*/ 3554771 w 12191091"/>
              <a:gd name="connsiteY1953" fmla="*/ 796466 h 6787551"/>
              <a:gd name="connsiteX1954" fmla="*/ 3608662 w 12191091"/>
              <a:gd name="connsiteY1954" fmla="*/ 798853 h 6787551"/>
              <a:gd name="connsiteX1955" fmla="*/ 3642690 w 12191091"/>
              <a:gd name="connsiteY1955" fmla="*/ 829204 h 6787551"/>
              <a:gd name="connsiteX1956" fmla="*/ 3642745 w 12191091"/>
              <a:gd name="connsiteY1956" fmla="*/ 829251 h 6787551"/>
              <a:gd name="connsiteX1957" fmla="*/ 3590836 w 12191091"/>
              <a:gd name="connsiteY1957" fmla="*/ 823906 h 6787551"/>
              <a:gd name="connsiteX1958" fmla="*/ 3554771 w 12191091"/>
              <a:gd name="connsiteY1958" fmla="*/ 796466 h 6787551"/>
              <a:gd name="connsiteX1959" fmla="*/ 3646239 w 12191091"/>
              <a:gd name="connsiteY1959" fmla="*/ 832384 h 6787551"/>
              <a:gd name="connsiteX1960" fmla="*/ 3680048 w 12191091"/>
              <a:gd name="connsiteY1960" fmla="*/ 862523 h 6787551"/>
              <a:gd name="connsiteX1961" fmla="*/ 3630834 w 12191091"/>
              <a:gd name="connsiteY1961" fmla="*/ 854353 h 6787551"/>
              <a:gd name="connsiteX1962" fmla="*/ 3597218 w 12191091"/>
              <a:gd name="connsiteY1962" fmla="*/ 828750 h 6787551"/>
              <a:gd name="connsiteX1963" fmla="*/ 3595017 w 12191091"/>
              <a:gd name="connsiteY1963" fmla="*/ 827097 h 6787551"/>
              <a:gd name="connsiteX1964" fmla="*/ 3646239 w 12191091"/>
              <a:gd name="connsiteY1964" fmla="*/ 832384 h 6787551"/>
              <a:gd name="connsiteX1965" fmla="*/ 3650943 w 12191091"/>
              <a:gd name="connsiteY1965" fmla="*/ 832876 h 6787551"/>
              <a:gd name="connsiteX1966" fmla="*/ 3702412 w 12191091"/>
              <a:gd name="connsiteY1966" fmla="*/ 838428 h 6787551"/>
              <a:gd name="connsiteX1967" fmla="*/ 3734598 w 12191091"/>
              <a:gd name="connsiteY1967" fmla="*/ 871766 h 6787551"/>
              <a:gd name="connsiteX1968" fmla="*/ 3685164 w 12191091"/>
              <a:gd name="connsiteY1968" fmla="*/ 863376 h 6787551"/>
              <a:gd name="connsiteX1969" fmla="*/ 3650943 w 12191091"/>
              <a:gd name="connsiteY1969" fmla="*/ 832876 h 6787551"/>
              <a:gd name="connsiteX1970" fmla="*/ 3737816 w 12191091"/>
              <a:gd name="connsiteY1970" fmla="*/ 875117 h 6787551"/>
              <a:gd name="connsiteX1971" fmla="*/ 3764610 w 12191091"/>
              <a:gd name="connsiteY1971" fmla="*/ 902714 h 6787551"/>
              <a:gd name="connsiteX1972" fmla="*/ 3769974 w 12191091"/>
              <a:gd name="connsiteY1972" fmla="*/ 908221 h 6787551"/>
              <a:gd name="connsiteX1973" fmla="*/ 3723237 w 12191091"/>
              <a:gd name="connsiteY1973" fmla="*/ 897160 h 6787551"/>
              <a:gd name="connsiteX1974" fmla="*/ 3715479 w 12191091"/>
              <a:gd name="connsiteY1974" fmla="*/ 890269 h 6787551"/>
              <a:gd name="connsiteX1975" fmla="*/ 3689015 w 12191091"/>
              <a:gd name="connsiteY1975" fmla="*/ 866814 h 6787551"/>
              <a:gd name="connsiteX1976" fmla="*/ 3737816 w 12191091"/>
              <a:gd name="connsiteY1976" fmla="*/ 875117 h 6787551"/>
              <a:gd name="connsiteX1977" fmla="*/ 3766591 w 12191091"/>
              <a:gd name="connsiteY1977" fmla="*/ 900794 h 6787551"/>
              <a:gd name="connsiteX1978" fmla="*/ 3742411 w 12191091"/>
              <a:gd name="connsiteY1978" fmla="*/ 875909 h 6787551"/>
              <a:gd name="connsiteX1979" fmla="*/ 3791624 w 12191091"/>
              <a:gd name="connsiteY1979" fmla="*/ 884571 h 6787551"/>
              <a:gd name="connsiteX1980" fmla="*/ 3815585 w 12191091"/>
              <a:gd name="connsiteY1980" fmla="*/ 913098 h 6787551"/>
              <a:gd name="connsiteX1981" fmla="*/ 3822077 w 12191091"/>
              <a:gd name="connsiteY1981" fmla="*/ 920804 h 6787551"/>
              <a:gd name="connsiteX1982" fmla="*/ 3774981 w 12191091"/>
              <a:gd name="connsiteY1982" fmla="*/ 909415 h 6787551"/>
              <a:gd name="connsiteX1983" fmla="*/ 3766591 w 12191091"/>
              <a:gd name="connsiteY1983" fmla="*/ 900794 h 6787551"/>
              <a:gd name="connsiteX1984" fmla="*/ 3825075 w 12191091"/>
              <a:gd name="connsiteY1984" fmla="*/ 924371 h 6787551"/>
              <a:gd name="connsiteX1985" fmla="*/ 3855252 w 12191091"/>
              <a:gd name="connsiteY1985" fmla="*/ 960282 h 6787551"/>
              <a:gd name="connsiteX1986" fmla="*/ 3810770 w 12191091"/>
              <a:gd name="connsiteY1986" fmla="*/ 946354 h 6787551"/>
              <a:gd name="connsiteX1987" fmla="*/ 3778557 w 12191091"/>
              <a:gd name="connsiteY1987" fmla="*/ 913104 h 6787551"/>
              <a:gd name="connsiteX1988" fmla="*/ 3825075 w 12191091"/>
              <a:gd name="connsiteY1988" fmla="*/ 924371 h 6787551"/>
              <a:gd name="connsiteX1989" fmla="*/ 3829642 w 12191091"/>
              <a:gd name="connsiteY1989" fmla="*/ 925488 h 6787551"/>
              <a:gd name="connsiteX1990" fmla="*/ 3876627 w 12191091"/>
              <a:gd name="connsiteY1990" fmla="*/ 937213 h 6787551"/>
              <a:gd name="connsiteX1991" fmla="*/ 3905071 w 12191091"/>
              <a:gd name="connsiteY1991" fmla="*/ 976163 h 6787551"/>
              <a:gd name="connsiteX1992" fmla="*/ 3860149 w 12191091"/>
              <a:gd name="connsiteY1992" fmla="*/ 961822 h 6787551"/>
              <a:gd name="connsiteX1993" fmla="*/ 3829642 w 12191091"/>
              <a:gd name="connsiteY1993" fmla="*/ 925488 h 6787551"/>
              <a:gd name="connsiteX1994" fmla="*/ 3907822 w 12191091"/>
              <a:gd name="connsiteY1994" fmla="*/ 979945 h 6787551"/>
              <a:gd name="connsiteX1995" fmla="*/ 3935826 w 12191091"/>
              <a:gd name="connsiteY1995" fmla="*/ 1018428 h 6787551"/>
              <a:gd name="connsiteX1996" fmla="*/ 3893490 w 12191091"/>
              <a:gd name="connsiteY1996" fmla="*/ 1001708 h 6787551"/>
              <a:gd name="connsiteX1997" fmla="*/ 3863450 w 12191091"/>
              <a:gd name="connsiteY1997" fmla="*/ 965753 h 6787551"/>
              <a:gd name="connsiteX1998" fmla="*/ 3907822 w 12191091"/>
              <a:gd name="connsiteY1998" fmla="*/ 979945 h 6787551"/>
              <a:gd name="connsiteX1999" fmla="*/ 3912279 w 12191091"/>
              <a:gd name="connsiteY1999" fmla="*/ 981384 h 6787551"/>
              <a:gd name="connsiteX2000" fmla="*/ 3957091 w 12191091"/>
              <a:gd name="connsiteY2000" fmla="*/ 996074 h 6787551"/>
              <a:gd name="connsiteX2001" fmla="*/ 3983472 w 12191091"/>
              <a:gd name="connsiteY2001" fmla="*/ 1037585 h 6787551"/>
              <a:gd name="connsiteX2002" fmla="*/ 3940613 w 12191091"/>
              <a:gd name="connsiteY2002" fmla="*/ 1020342 h 6787551"/>
              <a:gd name="connsiteX2003" fmla="*/ 3912279 w 12191091"/>
              <a:gd name="connsiteY2003" fmla="*/ 981384 h 6787551"/>
              <a:gd name="connsiteX2004" fmla="*/ 3986003 w 12191091"/>
              <a:gd name="connsiteY2004" fmla="*/ 1041582 h 6787551"/>
              <a:gd name="connsiteX2005" fmla="*/ 4008835 w 12191091"/>
              <a:gd name="connsiteY2005" fmla="*/ 1077503 h 6787551"/>
              <a:gd name="connsiteX2006" fmla="*/ 4012054 w 12191091"/>
              <a:gd name="connsiteY2006" fmla="*/ 1082568 h 6787551"/>
              <a:gd name="connsiteX2007" fmla="*/ 3971533 w 12191091"/>
              <a:gd name="connsiteY2007" fmla="*/ 1062984 h 6787551"/>
              <a:gd name="connsiteX2008" fmla="*/ 3943639 w 12191091"/>
              <a:gd name="connsiteY2008" fmla="*/ 1024524 h 6787551"/>
              <a:gd name="connsiteX2009" fmla="*/ 3986003 w 12191091"/>
              <a:gd name="connsiteY2009" fmla="*/ 1041582 h 6787551"/>
              <a:gd name="connsiteX2010" fmla="*/ 4011146 w 12191091"/>
              <a:gd name="connsiteY2010" fmla="*/ 1076029 h 6787551"/>
              <a:gd name="connsiteX2011" fmla="*/ 3990404 w 12191091"/>
              <a:gd name="connsiteY2011" fmla="*/ 1043362 h 6787551"/>
              <a:gd name="connsiteX2012" fmla="*/ 4033456 w 12191091"/>
              <a:gd name="connsiteY2012" fmla="*/ 1061089 h 6787551"/>
              <a:gd name="connsiteX2013" fmla="*/ 4045670 w 12191091"/>
              <a:gd name="connsiteY2013" fmla="*/ 1083093 h 6787551"/>
              <a:gd name="connsiteX2014" fmla="*/ 4057829 w 12191091"/>
              <a:gd name="connsiteY2014" fmla="*/ 1105012 h 6787551"/>
              <a:gd name="connsiteX2015" fmla="*/ 4016786 w 12191091"/>
              <a:gd name="connsiteY2015" fmla="*/ 1084870 h 6787551"/>
              <a:gd name="connsiteX2016" fmla="*/ 4011146 w 12191091"/>
              <a:gd name="connsiteY2016" fmla="*/ 1076029 h 6787551"/>
              <a:gd name="connsiteX2017" fmla="*/ 4060167 w 12191091"/>
              <a:gd name="connsiteY2017" fmla="*/ 1109235 h 6787551"/>
              <a:gd name="connsiteX2018" fmla="*/ 4084128 w 12191091"/>
              <a:gd name="connsiteY2018" fmla="*/ 1152454 h 6787551"/>
              <a:gd name="connsiteX2019" fmla="*/ 4045532 w 12191091"/>
              <a:gd name="connsiteY2019" fmla="*/ 1130167 h 6787551"/>
              <a:gd name="connsiteX2020" fmla="*/ 4019591 w 12191091"/>
              <a:gd name="connsiteY2020" fmla="*/ 1089307 h 6787551"/>
              <a:gd name="connsiteX2021" fmla="*/ 4060167 w 12191091"/>
              <a:gd name="connsiteY2021" fmla="*/ 1109235 h 6787551"/>
              <a:gd name="connsiteX2022" fmla="*/ 4064514 w 12191091"/>
              <a:gd name="connsiteY2022" fmla="*/ 1111397 h 6787551"/>
              <a:gd name="connsiteX2023" fmla="*/ 4671033 w 12191091"/>
              <a:gd name="connsiteY2023" fmla="*/ 1476739 h 6787551"/>
              <a:gd name="connsiteX2024" fmla="*/ 5290536 w 12191091"/>
              <a:gd name="connsiteY2024" fmla="*/ 2257272 h 6787551"/>
              <a:gd name="connsiteX2025" fmla="*/ 5345389 w 12191091"/>
              <a:gd name="connsiteY2025" fmla="*/ 2354869 h 6787551"/>
              <a:gd name="connsiteX2026" fmla="*/ 5345169 w 12191091"/>
              <a:gd name="connsiteY2026" fmla="*/ 2407163 h 6787551"/>
              <a:gd name="connsiteX2027" fmla="*/ 5293067 w 12191091"/>
              <a:gd name="connsiteY2027" fmla="*/ 2321415 h 6787551"/>
              <a:gd name="connsiteX2028" fmla="*/ 4675187 w 12191091"/>
              <a:gd name="connsiteY2028" fmla="*/ 1549899 h 6787551"/>
              <a:gd name="connsiteX2029" fmla="*/ 4088776 w 12191091"/>
              <a:gd name="connsiteY2029" fmla="*/ 1155145 h 6787551"/>
              <a:gd name="connsiteX2030" fmla="*/ 4064514 w 12191091"/>
              <a:gd name="connsiteY2030" fmla="*/ 1111397 h 6787551"/>
              <a:gd name="connsiteX2031" fmla="*/ 4673454 w 12191091"/>
              <a:gd name="connsiteY2031" fmla="*/ 1552042 h 6787551"/>
              <a:gd name="connsiteX2032" fmla="*/ 5290701 w 12191091"/>
              <a:gd name="connsiteY2032" fmla="*/ 2322845 h 6787551"/>
              <a:gd name="connsiteX2033" fmla="*/ 5345142 w 12191091"/>
              <a:gd name="connsiteY2033" fmla="*/ 2412404 h 6787551"/>
              <a:gd name="connsiteX2034" fmla="*/ 5344839 w 12191091"/>
              <a:gd name="connsiteY2034" fmla="*/ 2465430 h 6787551"/>
              <a:gd name="connsiteX2035" fmla="*/ 5293177 w 12191091"/>
              <a:gd name="connsiteY2035" fmla="*/ 2386919 h 6787551"/>
              <a:gd name="connsiteX2036" fmla="*/ 4677663 w 12191091"/>
              <a:gd name="connsiteY2036" fmla="*/ 1625260 h 6787551"/>
              <a:gd name="connsiteX2037" fmla="*/ 4115460 w 12191091"/>
              <a:gd name="connsiteY2037" fmla="*/ 1203170 h 6787551"/>
              <a:gd name="connsiteX2038" fmla="*/ 4091390 w 12191091"/>
              <a:gd name="connsiteY2038" fmla="*/ 1159860 h 6787551"/>
              <a:gd name="connsiteX2039" fmla="*/ 4673454 w 12191091"/>
              <a:gd name="connsiteY2039" fmla="*/ 1552042 h 6787551"/>
              <a:gd name="connsiteX2040" fmla="*/ 4675874 w 12191091"/>
              <a:gd name="connsiteY2040" fmla="*/ 1627340 h 6787551"/>
              <a:gd name="connsiteX2041" fmla="*/ 5290866 w 12191091"/>
              <a:gd name="connsiteY2041" fmla="*/ 2388421 h 6787551"/>
              <a:gd name="connsiteX2042" fmla="*/ 5344784 w 12191091"/>
              <a:gd name="connsiteY2042" fmla="*/ 2470371 h 6787551"/>
              <a:gd name="connsiteX2043" fmla="*/ 5344591 w 12191091"/>
              <a:gd name="connsiteY2043" fmla="*/ 2501538 h 6787551"/>
              <a:gd name="connsiteX2044" fmla="*/ 5344426 w 12191091"/>
              <a:gd name="connsiteY2044" fmla="*/ 2524533 h 6787551"/>
              <a:gd name="connsiteX2045" fmla="*/ 5293287 w 12191091"/>
              <a:gd name="connsiteY2045" fmla="*/ 2452416 h 6787551"/>
              <a:gd name="connsiteX2046" fmla="*/ 4680138 w 12191091"/>
              <a:gd name="connsiteY2046" fmla="*/ 1700616 h 6787551"/>
              <a:gd name="connsiteX2047" fmla="*/ 4142117 w 12191091"/>
              <a:gd name="connsiteY2047" fmla="*/ 1251014 h 6787551"/>
              <a:gd name="connsiteX2048" fmla="*/ 4118431 w 12191091"/>
              <a:gd name="connsiteY2048" fmla="*/ 1208496 h 6787551"/>
              <a:gd name="connsiteX2049" fmla="*/ 4675874 w 12191091"/>
              <a:gd name="connsiteY2049" fmla="*/ 1627340 h 6787551"/>
              <a:gd name="connsiteX2050" fmla="*/ 5347342 w 12191091"/>
              <a:gd name="connsiteY2050" fmla="*/ 2501558 h 6787551"/>
              <a:gd name="connsiteX2051" fmla="*/ 5347507 w 12191091"/>
              <a:gd name="connsiteY2051" fmla="*/ 2474481 h 6787551"/>
              <a:gd name="connsiteX2052" fmla="*/ 5373173 w 12191091"/>
              <a:gd name="connsiteY2052" fmla="*/ 2513147 h 6787551"/>
              <a:gd name="connsiteX2053" fmla="*/ 5373503 w 12191091"/>
              <a:gd name="connsiteY2053" fmla="*/ 2525271 h 6787551"/>
              <a:gd name="connsiteX2054" fmla="*/ 5374549 w 12191091"/>
              <a:gd name="connsiteY2054" fmla="*/ 2566487 h 6787551"/>
              <a:gd name="connsiteX2055" fmla="*/ 5347150 w 12191091"/>
              <a:gd name="connsiteY2055" fmla="*/ 2528352 h 6787551"/>
              <a:gd name="connsiteX2056" fmla="*/ 5347342 w 12191091"/>
              <a:gd name="connsiteY2056" fmla="*/ 2501558 h 6787551"/>
              <a:gd name="connsiteX2057" fmla="*/ 5376254 w 12191091"/>
              <a:gd name="connsiteY2057" fmla="*/ 2525196 h 6787551"/>
              <a:gd name="connsiteX2058" fmla="*/ 5376062 w 12191091"/>
              <a:gd name="connsiteY2058" fmla="*/ 2517452 h 6787551"/>
              <a:gd name="connsiteX2059" fmla="*/ 5401838 w 12191091"/>
              <a:gd name="connsiteY2059" fmla="*/ 2556014 h 6787551"/>
              <a:gd name="connsiteX2060" fmla="*/ 5405001 w 12191091"/>
              <a:gd name="connsiteY2060" fmla="*/ 2608419 h 6787551"/>
              <a:gd name="connsiteX2061" fmla="*/ 5377410 w 12191091"/>
              <a:gd name="connsiteY2061" fmla="*/ 2570443 h 6787551"/>
              <a:gd name="connsiteX2062" fmla="*/ 5376254 w 12191091"/>
              <a:gd name="connsiteY2062" fmla="*/ 2525196 h 6787551"/>
              <a:gd name="connsiteX2063" fmla="*/ 5405304 w 12191091"/>
              <a:gd name="connsiteY2063" fmla="*/ 2613503 h 6787551"/>
              <a:gd name="connsiteX2064" fmla="*/ 5408577 w 12191091"/>
              <a:gd name="connsiteY2064" fmla="*/ 2666758 h 6787551"/>
              <a:gd name="connsiteX2065" fmla="*/ 5378977 w 12191091"/>
              <a:gd name="connsiteY2065" fmla="*/ 2629202 h 6787551"/>
              <a:gd name="connsiteX2066" fmla="*/ 5377547 w 12191091"/>
              <a:gd name="connsiteY2066" fmla="*/ 2575318 h 6787551"/>
              <a:gd name="connsiteX2067" fmla="*/ 5405304 w 12191091"/>
              <a:gd name="connsiteY2067" fmla="*/ 2613503 h 6787551"/>
              <a:gd name="connsiteX2068" fmla="*/ 5408330 w 12191091"/>
              <a:gd name="connsiteY2068" fmla="*/ 2617621 h 6787551"/>
              <a:gd name="connsiteX2069" fmla="*/ 5436306 w 12191091"/>
              <a:gd name="connsiteY2069" fmla="*/ 2655630 h 6787551"/>
              <a:gd name="connsiteX2070" fmla="*/ 5441451 w 12191091"/>
              <a:gd name="connsiteY2070" fmla="*/ 2707818 h 6787551"/>
              <a:gd name="connsiteX2071" fmla="*/ 5411576 w 12191091"/>
              <a:gd name="connsiteY2071" fmla="*/ 2670529 h 6787551"/>
              <a:gd name="connsiteX2072" fmla="*/ 5408330 w 12191091"/>
              <a:gd name="connsiteY2072" fmla="*/ 2617621 h 6787551"/>
              <a:gd name="connsiteX2073" fmla="*/ 5441946 w 12191091"/>
              <a:gd name="connsiteY2073" fmla="*/ 2712824 h 6787551"/>
              <a:gd name="connsiteX2074" fmla="*/ 5447310 w 12191091"/>
              <a:gd name="connsiteY2074" fmla="*/ 2765677 h 6787551"/>
              <a:gd name="connsiteX2075" fmla="*/ 5415317 w 12191091"/>
              <a:gd name="connsiteY2075" fmla="*/ 2728942 h 6787551"/>
              <a:gd name="connsiteX2076" fmla="*/ 5411878 w 12191091"/>
              <a:gd name="connsiteY2076" fmla="*/ 2675321 h 6787551"/>
              <a:gd name="connsiteX2077" fmla="*/ 5441946 w 12191091"/>
              <a:gd name="connsiteY2077" fmla="*/ 2712824 h 6787551"/>
              <a:gd name="connsiteX2078" fmla="*/ 5445109 w 12191091"/>
              <a:gd name="connsiteY2078" fmla="*/ 2716719 h 6787551"/>
              <a:gd name="connsiteX2079" fmla="*/ 5475122 w 12191091"/>
              <a:gd name="connsiteY2079" fmla="*/ 2753518 h 6787551"/>
              <a:gd name="connsiteX2080" fmla="*/ 5482411 w 12191091"/>
              <a:gd name="connsiteY2080" fmla="*/ 2805153 h 6787551"/>
              <a:gd name="connsiteX2081" fmla="*/ 5450446 w 12191091"/>
              <a:gd name="connsiteY2081" fmla="*/ 2769226 h 6787551"/>
              <a:gd name="connsiteX2082" fmla="*/ 5445109 w 12191091"/>
              <a:gd name="connsiteY2082" fmla="*/ 2716719 h 6787551"/>
              <a:gd name="connsiteX2083" fmla="*/ 5483127 w 12191091"/>
              <a:gd name="connsiteY2083" fmla="*/ 2810049 h 6787551"/>
              <a:gd name="connsiteX2084" fmla="*/ 5490774 w 12191091"/>
              <a:gd name="connsiteY2084" fmla="*/ 2862509 h 6787551"/>
              <a:gd name="connsiteX2085" fmla="*/ 5456581 w 12191091"/>
              <a:gd name="connsiteY2085" fmla="*/ 2827325 h 6787551"/>
              <a:gd name="connsiteX2086" fmla="*/ 5450914 w 12191091"/>
              <a:gd name="connsiteY2086" fmla="*/ 2773930 h 6787551"/>
              <a:gd name="connsiteX2087" fmla="*/ 5483127 w 12191091"/>
              <a:gd name="connsiteY2087" fmla="*/ 2810049 h 6787551"/>
              <a:gd name="connsiteX2088" fmla="*/ 5486428 w 12191091"/>
              <a:gd name="connsiteY2088" fmla="*/ 2813736 h 6787551"/>
              <a:gd name="connsiteX2089" fmla="*/ 5519273 w 12191091"/>
              <a:gd name="connsiteY2089" fmla="*/ 2849772 h 6787551"/>
              <a:gd name="connsiteX2090" fmla="*/ 5529012 w 12191091"/>
              <a:gd name="connsiteY2090" fmla="*/ 2900939 h 6787551"/>
              <a:gd name="connsiteX2091" fmla="*/ 5494048 w 12191091"/>
              <a:gd name="connsiteY2091" fmla="*/ 2865865 h 6787551"/>
              <a:gd name="connsiteX2092" fmla="*/ 5486428 w 12191091"/>
              <a:gd name="connsiteY2092" fmla="*/ 2813736 h 6787551"/>
              <a:gd name="connsiteX2093" fmla="*/ 5529919 w 12191091"/>
              <a:gd name="connsiteY2093" fmla="*/ 2905726 h 6787551"/>
              <a:gd name="connsiteX2094" fmla="*/ 5540098 w 12191091"/>
              <a:gd name="connsiteY2094" fmla="*/ 2957470 h 6787551"/>
              <a:gd name="connsiteX2095" fmla="*/ 5502796 w 12191091"/>
              <a:gd name="connsiteY2095" fmla="*/ 2923304 h 6787551"/>
              <a:gd name="connsiteX2096" fmla="*/ 5494763 w 12191091"/>
              <a:gd name="connsiteY2096" fmla="*/ 2870514 h 6787551"/>
              <a:gd name="connsiteX2097" fmla="*/ 5529919 w 12191091"/>
              <a:gd name="connsiteY2097" fmla="*/ 2905726 h 6787551"/>
              <a:gd name="connsiteX2098" fmla="*/ 5541033 w 12191091"/>
              <a:gd name="connsiteY2098" fmla="*/ 2962009 h 6787551"/>
              <a:gd name="connsiteX2099" fmla="*/ 5551707 w 12191091"/>
              <a:gd name="connsiteY2099" fmla="*/ 3014084 h 6787551"/>
              <a:gd name="connsiteX2100" fmla="*/ 5511984 w 12191091"/>
              <a:gd name="connsiteY2100" fmla="*/ 2980853 h 6787551"/>
              <a:gd name="connsiteX2101" fmla="*/ 5503483 w 12191091"/>
              <a:gd name="connsiteY2101" fmla="*/ 2927706 h 6787551"/>
              <a:gd name="connsiteX2102" fmla="*/ 5541033 w 12191091"/>
              <a:gd name="connsiteY2102" fmla="*/ 2962009 h 6787551"/>
              <a:gd name="connsiteX2103" fmla="*/ 5544444 w 12191091"/>
              <a:gd name="connsiteY2103" fmla="*/ 2965090 h 6787551"/>
              <a:gd name="connsiteX2104" fmla="*/ 5582517 w 12191091"/>
              <a:gd name="connsiteY2104" fmla="*/ 2998871 h 6787551"/>
              <a:gd name="connsiteX2105" fmla="*/ 5595419 w 12191091"/>
              <a:gd name="connsiteY2105" fmla="*/ 3049516 h 6787551"/>
              <a:gd name="connsiteX2106" fmla="*/ 5555090 w 12191091"/>
              <a:gd name="connsiteY2106" fmla="*/ 3016862 h 6787551"/>
              <a:gd name="connsiteX2107" fmla="*/ 5544444 w 12191091"/>
              <a:gd name="connsiteY2107" fmla="*/ 2965090 h 6787551"/>
              <a:gd name="connsiteX2108" fmla="*/ 5596574 w 12191091"/>
              <a:gd name="connsiteY2108" fmla="*/ 3053945 h 6787551"/>
              <a:gd name="connsiteX2109" fmla="*/ 5610163 w 12191091"/>
              <a:gd name="connsiteY2109" fmla="*/ 3105221 h 6787551"/>
              <a:gd name="connsiteX2110" fmla="*/ 5567332 w 12191091"/>
              <a:gd name="connsiteY2110" fmla="*/ 3073806 h 6787551"/>
              <a:gd name="connsiteX2111" fmla="*/ 5555970 w 12191091"/>
              <a:gd name="connsiteY2111" fmla="*/ 3021181 h 6787551"/>
              <a:gd name="connsiteX2112" fmla="*/ 5596574 w 12191091"/>
              <a:gd name="connsiteY2112" fmla="*/ 3053945 h 6787551"/>
              <a:gd name="connsiteX2113" fmla="*/ 5600150 w 12191091"/>
              <a:gd name="connsiteY2113" fmla="*/ 3056805 h 6787551"/>
              <a:gd name="connsiteX2114" fmla="*/ 5641331 w 12191091"/>
              <a:gd name="connsiteY2114" fmla="*/ 3088908 h 6787551"/>
              <a:gd name="connsiteX2115" fmla="*/ 5657204 w 12191091"/>
              <a:gd name="connsiteY2115" fmla="*/ 3138480 h 6787551"/>
              <a:gd name="connsiteX2116" fmla="*/ 5613685 w 12191091"/>
              <a:gd name="connsiteY2116" fmla="*/ 3107752 h 6787551"/>
              <a:gd name="connsiteX2117" fmla="*/ 5600150 w 12191091"/>
              <a:gd name="connsiteY2117" fmla="*/ 3056805 h 6787551"/>
              <a:gd name="connsiteX2118" fmla="*/ 8666361 w 12191091"/>
              <a:gd name="connsiteY2118" fmla="*/ 4540670 h 6787551"/>
              <a:gd name="connsiteX2119" fmla="*/ 8623557 w 12191091"/>
              <a:gd name="connsiteY2119" fmla="*/ 4543146 h 6787551"/>
              <a:gd name="connsiteX2120" fmla="*/ 7672350 w 12191091"/>
              <a:gd name="connsiteY2120" fmla="*/ 4576707 h 6787551"/>
              <a:gd name="connsiteX2121" fmla="*/ 6328012 w 12191091"/>
              <a:gd name="connsiteY2121" fmla="*/ 4244810 h 6787551"/>
              <a:gd name="connsiteX2122" fmla="*/ 5937768 w 12191091"/>
              <a:gd name="connsiteY2122" fmla="*/ 3794020 h 6787551"/>
              <a:gd name="connsiteX2123" fmla="*/ 5681989 w 12191091"/>
              <a:gd name="connsiteY2123" fmla="*/ 3204034 h 6787551"/>
              <a:gd name="connsiteX2124" fmla="*/ 5662348 w 12191091"/>
              <a:gd name="connsiteY2124" fmla="*/ 3145357 h 6787551"/>
              <a:gd name="connsiteX2125" fmla="*/ 5701741 w 12191091"/>
              <a:gd name="connsiteY2125" fmla="*/ 3172123 h 6787551"/>
              <a:gd name="connsiteX2126" fmla="*/ 5706775 w 12191091"/>
              <a:gd name="connsiteY2126" fmla="*/ 3175397 h 6787551"/>
              <a:gd name="connsiteX2127" fmla="*/ 5726581 w 12191091"/>
              <a:gd name="connsiteY2127" fmla="*/ 3225656 h 6787551"/>
              <a:gd name="connsiteX2128" fmla="*/ 6005303 w 12191091"/>
              <a:gd name="connsiteY2128" fmla="*/ 3787885 h 6787551"/>
              <a:gd name="connsiteX2129" fmla="*/ 6406220 w 12191091"/>
              <a:gd name="connsiteY2129" fmla="*/ 4215623 h 6787551"/>
              <a:gd name="connsiteX2130" fmla="*/ 7740847 w 12191091"/>
              <a:gd name="connsiteY2130" fmla="*/ 4538414 h 6787551"/>
              <a:gd name="connsiteX2131" fmla="*/ 8594232 w 12191091"/>
              <a:gd name="connsiteY2131" fmla="*/ 4523449 h 6787551"/>
              <a:gd name="connsiteX2132" fmla="*/ 8723415 w 12191091"/>
              <a:gd name="connsiteY2132" fmla="*/ 4518828 h 6787551"/>
              <a:gd name="connsiteX2133" fmla="*/ 9144000 w 12191091"/>
              <a:gd name="connsiteY2133" fmla="*/ 4513188 h 6787551"/>
              <a:gd name="connsiteX2134" fmla="*/ 9103837 w 12191091"/>
              <a:gd name="connsiteY2134" fmla="*/ 4522706 h 6787551"/>
              <a:gd name="connsiteX2135" fmla="*/ 8666361 w 12191091"/>
              <a:gd name="connsiteY2135" fmla="*/ 4540670 h 6787551"/>
              <a:gd name="connsiteX2136" fmla="*/ 9155361 w 12191091"/>
              <a:gd name="connsiteY2136" fmla="*/ 4513326 h 6787551"/>
              <a:gd name="connsiteX2137" fmla="*/ 9190875 w 12191091"/>
              <a:gd name="connsiteY2137" fmla="*/ 4513821 h 6787551"/>
              <a:gd name="connsiteX2138" fmla="*/ 9152528 w 12191091"/>
              <a:gd name="connsiteY2138" fmla="*/ 4521744 h 6787551"/>
              <a:gd name="connsiteX2139" fmla="*/ 9116931 w 12191091"/>
              <a:gd name="connsiteY2139" fmla="*/ 4522431 h 6787551"/>
              <a:gd name="connsiteX2140" fmla="*/ 9155361 w 12191091"/>
              <a:gd name="connsiteY2140" fmla="*/ 4513326 h 6787551"/>
              <a:gd name="connsiteX2141" fmla="*/ 9166392 w 12191091"/>
              <a:gd name="connsiteY2141" fmla="*/ 4510712 h 6787551"/>
              <a:gd name="connsiteX2142" fmla="*/ 9206555 w 12191091"/>
              <a:gd name="connsiteY2142" fmla="*/ 4501194 h 6787551"/>
              <a:gd name="connsiteX2143" fmla="*/ 9243335 w 12191091"/>
              <a:gd name="connsiteY2143" fmla="*/ 4503038 h 6787551"/>
              <a:gd name="connsiteX2144" fmla="*/ 9203199 w 12191091"/>
              <a:gd name="connsiteY2144" fmla="*/ 4511290 h 6787551"/>
              <a:gd name="connsiteX2145" fmla="*/ 9166392 w 12191091"/>
              <a:gd name="connsiteY2145" fmla="*/ 4510712 h 6787551"/>
              <a:gd name="connsiteX2146" fmla="*/ 9254146 w 12191091"/>
              <a:gd name="connsiteY2146" fmla="*/ 4503643 h 6787551"/>
              <a:gd name="connsiteX2147" fmla="*/ 9289633 w 12191091"/>
              <a:gd name="connsiteY2147" fmla="*/ 4505678 h 6787551"/>
              <a:gd name="connsiteX2148" fmla="*/ 9251285 w 12191091"/>
              <a:gd name="connsiteY2148" fmla="*/ 4512308 h 6787551"/>
              <a:gd name="connsiteX2149" fmla="*/ 9215716 w 12191091"/>
              <a:gd name="connsiteY2149" fmla="*/ 4511510 h 6787551"/>
              <a:gd name="connsiteX2150" fmla="*/ 9254146 w 12191091"/>
              <a:gd name="connsiteY2150" fmla="*/ 4503643 h 6787551"/>
              <a:gd name="connsiteX2151" fmla="*/ 9264764 w 12191091"/>
              <a:gd name="connsiteY2151" fmla="*/ 4501470 h 6787551"/>
              <a:gd name="connsiteX2152" fmla="*/ 9280500 w 12191091"/>
              <a:gd name="connsiteY2152" fmla="*/ 4498251 h 6787551"/>
              <a:gd name="connsiteX2153" fmla="*/ 9305038 w 12191091"/>
              <a:gd name="connsiteY2153" fmla="*/ 4493272 h 6787551"/>
              <a:gd name="connsiteX2154" fmla="*/ 9341653 w 12191091"/>
              <a:gd name="connsiteY2154" fmla="*/ 4496821 h 6787551"/>
              <a:gd name="connsiteX2155" fmla="*/ 9321928 w 12191091"/>
              <a:gd name="connsiteY2155" fmla="*/ 4500149 h 6787551"/>
              <a:gd name="connsiteX2156" fmla="*/ 9301407 w 12191091"/>
              <a:gd name="connsiteY2156" fmla="*/ 4503670 h 6787551"/>
              <a:gd name="connsiteX2157" fmla="*/ 9264764 w 12191091"/>
              <a:gd name="connsiteY2157" fmla="*/ 4501470 h 6787551"/>
              <a:gd name="connsiteX2158" fmla="*/ 9322396 w 12191091"/>
              <a:gd name="connsiteY2158" fmla="*/ 4502845 h 6787551"/>
              <a:gd name="connsiteX2159" fmla="*/ 9351941 w 12191091"/>
              <a:gd name="connsiteY2159" fmla="*/ 4497894 h 6787551"/>
              <a:gd name="connsiteX2160" fmla="*/ 9387317 w 12191091"/>
              <a:gd name="connsiteY2160" fmla="*/ 4501662 h 6787551"/>
              <a:gd name="connsiteX2161" fmla="*/ 9363935 w 12191091"/>
              <a:gd name="connsiteY2161" fmla="*/ 4504743 h 6787551"/>
              <a:gd name="connsiteX2162" fmla="*/ 9348639 w 12191091"/>
              <a:gd name="connsiteY2162" fmla="*/ 4506834 h 6787551"/>
              <a:gd name="connsiteX2163" fmla="*/ 9313263 w 12191091"/>
              <a:gd name="connsiteY2163" fmla="*/ 4504440 h 6787551"/>
              <a:gd name="connsiteX2164" fmla="*/ 9322396 w 12191091"/>
              <a:gd name="connsiteY2164" fmla="*/ 4502845 h 6787551"/>
              <a:gd name="connsiteX2165" fmla="*/ 9362147 w 12191091"/>
              <a:gd name="connsiteY2165" fmla="*/ 4496188 h 6787551"/>
              <a:gd name="connsiteX2166" fmla="*/ 9402337 w 12191091"/>
              <a:gd name="connsiteY2166" fmla="*/ 4489421 h 6787551"/>
              <a:gd name="connsiteX2167" fmla="*/ 9438952 w 12191091"/>
              <a:gd name="connsiteY2167" fmla="*/ 4494895 h 6787551"/>
              <a:gd name="connsiteX2168" fmla="*/ 9398679 w 12191091"/>
              <a:gd name="connsiteY2168" fmla="*/ 4500177 h 6787551"/>
              <a:gd name="connsiteX2169" fmla="*/ 9362147 w 12191091"/>
              <a:gd name="connsiteY2169" fmla="*/ 4496188 h 6787551"/>
              <a:gd name="connsiteX2170" fmla="*/ 9448607 w 12191091"/>
              <a:gd name="connsiteY2170" fmla="*/ 4496408 h 6787551"/>
              <a:gd name="connsiteX2171" fmla="*/ 9483269 w 12191091"/>
              <a:gd name="connsiteY2171" fmla="*/ 4501992 h 6787551"/>
              <a:gd name="connsiteX2172" fmla="*/ 9444839 w 12191091"/>
              <a:gd name="connsiteY2172" fmla="*/ 4505623 h 6787551"/>
              <a:gd name="connsiteX2173" fmla="*/ 9409957 w 12191091"/>
              <a:gd name="connsiteY2173" fmla="*/ 4501470 h 6787551"/>
              <a:gd name="connsiteX2174" fmla="*/ 9448607 w 12191091"/>
              <a:gd name="connsiteY2174" fmla="*/ 4496408 h 6787551"/>
              <a:gd name="connsiteX2175" fmla="*/ 9458291 w 12191091"/>
              <a:gd name="connsiteY2175" fmla="*/ 4495143 h 6787551"/>
              <a:gd name="connsiteX2176" fmla="*/ 9498261 w 12191091"/>
              <a:gd name="connsiteY2176" fmla="*/ 4489971 h 6787551"/>
              <a:gd name="connsiteX2177" fmla="*/ 9533748 w 12191091"/>
              <a:gd name="connsiteY2177" fmla="*/ 4497343 h 6787551"/>
              <a:gd name="connsiteX2178" fmla="*/ 9493942 w 12191091"/>
              <a:gd name="connsiteY2178" fmla="*/ 4501002 h 6787551"/>
              <a:gd name="connsiteX2179" fmla="*/ 9458291 w 12191091"/>
              <a:gd name="connsiteY2179" fmla="*/ 4495143 h 6787551"/>
              <a:gd name="connsiteX2180" fmla="*/ 9542716 w 12191091"/>
              <a:gd name="connsiteY2180" fmla="*/ 4499296 h 6787551"/>
              <a:gd name="connsiteX2181" fmla="*/ 9577295 w 12191091"/>
              <a:gd name="connsiteY2181" fmla="*/ 4506971 h 6787551"/>
              <a:gd name="connsiteX2182" fmla="*/ 9539249 w 12191091"/>
              <a:gd name="connsiteY2182" fmla="*/ 4508924 h 6787551"/>
              <a:gd name="connsiteX2183" fmla="*/ 9504451 w 12191091"/>
              <a:gd name="connsiteY2183" fmla="*/ 4502790 h 6787551"/>
              <a:gd name="connsiteX2184" fmla="*/ 9542716 w 12191091"/>
              <a:gd name="connsiteY2184" fmla="*/ 4499296 h 6787551"/>
              <a:gd name="connsiteX2185" fmla="*/ 9551849 w 12191091"/>
              <a:gd name="connsiteY2185" fmla="*/ 4498471 h 6787551"/>
              <a:gd name="connsiteX2186" fmla="*/ 9591517 w 12191091"/>
              <a:gd name="connsiteY2186" fmla="*/ 4494950 h 6787551"/>
              <a:gd name="connsiteX2187" fmla="*/ 9626811 w 12191091"/>
              <a:gd name="connsiteY2187" fmla="*/ 4504606 h 6787551"/>
              <a:gd name="connsiteX2188" fmla="*/ 9587418 w 12191091"/>
              <a:gd name="connsiteY2188" fmla="*/ 4506476 h 6787551"/>
              <a:gd name="connsiteX2189" fmla="*/ 9551849 w 12191091"/>
              <a:gd name="connsiteY2189" fmla="*/ 4498471 h 6787551"/>
              <a:gd name="connsiteX2190" fmla="*/ 9635146 w 12191091"/>
              <a:gd name="connsiteY2190" fmla="*/ 4506971 h 6787551"/>
              <a:gd name="connsiteX2191" fmla="*/ 9669725 w 12191091"/>
              <a:gd name="connsiteY2191" fmla="*/ 4517012 h 6787551"/>
              <a:gd name="connsiteX2192" fmla="*/ 9631955 w 12191091"/>
              <a:gd name="connsiteY2192" fmla="*/ 4517095 h 6787551"/>
              <a:gd name="connsiteX2193" fmla="*/ 9597211 w 12191091"/>
              <a:gd name="connsiteY2193" fmla="*/ 4508759 h 6787551"/>
              <a:gd name="connsiteX2194" fmla="*/ 9635146 w 12191091"/>
              <a:gd name="connsiteY2194" fmla="*/ 4506971 h 6787551"/>
              <a:gd name="connsiteX2195" fmla="*/ 9643839 w 12191091"/>
              <a:gd name="connsiteY2195" fmla="*/ 4506586 h 6787551"/>
              <a:gd name="connsiteX2196" fmla="*/ 9683094 w 12191091"/>
              <a:gd name="connsiteY2196" fmla="*/ 4504908 h 6787551"/>
              <a:gd name="connsiteX2197" fmla="*/ 9718278 w 12191091"/>
              <a:gd name="connsiteY2197" fmla="*/ 4517150 h 6787551"/>
              <a:gd name="connsiteX2198" fmla="*/ 9679271 w 12191091"/>
              <a:gd name="connsiteY2198" fmla="*/ 4517012 h 6787551"/>
              <a:gd name="connsiteX2199" fmla="*/ 9643839 w 12191091"/>
              <a:gd name="connsiteY2199" fmla="*/ 4506586 h 6787551"/>
              <a:gd name="connsiteX2200" fmla="*/ 9725981 w 12191091"/>
              <a:gd name="connsiteY2200" fmla="*/ 4519928 h 6787551"/>
              <a:gd name="connsiteX2201" fmla="*/ 9759845 w 12191091"/>
              <a:gd name="connsiteY2201" fmla="*/ 4532362 h 6787551"/>
              <a:gd name="connsiteX2202" fmla="*/ 9722405 w 12191091"/>
              <a:gd name="connsiteY2202" fmla="*/ 4530382 h 6787551"/>
              <a:gd name="connsiteX2203" fmla="*/ 9688376 w 12191091"/>
              <a:gd name="connsiteY2203" fmla="*/ 4519791 h 6787551"/>
              <a:gd name="connsiteX2204" fmla="*/ 9725981 w 12191091"/>
              <a:gd name="connsiteY2204" fmla="*/ 4519928 h 6787551"/>
              <a:gd name="connsiteX2205" fmla="*/ 9734261 w 12191091"/>
              <a:gd name="connsiteY2205" fmla="*/ 4519983 h 6787551"/>
              <a:gd name="connsiteX2206" fmla="*/ 9773104 w 12191091"/>
              <a:gd name="connsiteY2206" fmla="*/ 4520313 h 6787551"/>
              <a:gd name="connsiteX2207" fmla="*/ 9807298 w 12191091"/>
              <a:gd name="connsiteY2207" fmla="*/ 4535113 h 6787551"/>
              <a:gd name="connsiteX2208" fmla="*/ 9768785 w 12191091"/>
              <a:gd name="connsiteY2208" fmla="*/ 4532830 h 6787551"/>
              <a:gd name="connsiteX2209" fmla="*/ 9734261 w 12191091"/>
              <a:gd name="connsiteY2209" fmla="*/ 4519983 h 6787551"/>
              <a:gd name="connsiteX2210" fmla="*/ 9814422 w 12191091"/>
              <a:gd name="connsiteY2210" fmla="*/ 4538277 h 6787551"/>
              <a:gd name="connsiteX2211" fmla="*/ 9847048 w 12191091"/>
              <a:gd name="connsiteY2211" fmla="*/ 4553187 h 6787551"/>
              <a:gd name="connsiteX2212" fmla="*/ 9810351 w 12191091"/>
              <a:gd name="connsiteY2212" fmla="*/ 4549088 h 6787551"/>
              <a:gd name="connsiteX2213" fmla="*/ 9777258 w 12191091"/>
              <a:gd name="connsiteY2213" fmla="*/ 4536076 h 6787551"/>
              <a:gd name="connsiteX2214" fmla="*/ 9814422 w 12191091"/>
              <a:gd name="connsiteY2214" fmla="*/ 4538277 h 6787551"/>
              <a:gd name="connsiteX2215" fmla="*/ 9822235 w 12191091"/>
              <a:gd name="connsiteY2215" fmla="*/ 4538772 h 6787551"/>
              <a:gd name="connsiteX2216" fmla="*/ 9860500 w 12191091"/>
              <a:gd name="connsiteY2216" fmla="*/ 4541303 h 6787551"/>
              <a:gd name="connsiteX2217" fmla="*/ 9893346 w 12191091"/>
              <a:gd name="connsiteY2217" fmla="*/ 4558688 h 6787551"/>
              <a:gd name="connsiteX2218" fmla="*/ 9855658 w 12191091"/>
              <a:gd name="connsiteY2218" fmla="*/ 4554204 h 6787551"/>
              <a:gd name="connsiteX2219" fmla="*/ 9822235 w 12191091"/>
              <a:gd name="connsiteY2219" fmla="*/ 4538772 h 6787551"/>
              <a:gd name="connsiteX2220" fmla="*/ 9899948 w 12191091"/>
              <a:gd name="connsiteY2220" fmla="*/ 4562292 h 6787551"/>
              <a:gd name="connsiteX2221" fmla="*/ 9908723 w 12191091"/>
              <a:gd name="connsiteY2221" fmla="*/ 4567106 h 6787551"/>
              <a:gd name="connsiteX2222" fmla="*/ 9931776 w 12191091"/>
              <a:gd name="connsiteY2222" fmla="*/ 4580063 h 6787551"/>
              <a:gd name="connsiteX2223" fmla="*/ 9895794 w 12191091"/>
              <a:gd name="connsiteY2223" fmla="*/ 4573626 h 6787551"/>
              <a:gd name="connsiteX2224" fmla="*/ 9868037 w 12191091"/>
              <a:gd name="connsiteY2224" fmla="*/ 4560064 h 6787551"/>
              <a:gd name="connsiteX2225" fmla="*/ 9863471 w 12191091"/>
              <a:gd name="connsiteY2225" fmla="*/ 4557891 h 6787551"/>
              <a:gd name="connsiteX2226" fmla="*/ 9899948 w 12191091"/>
              <a:gd name="connsiteY2226" fmla="*/ 4562292 h 6787551"/>
              <a:gd name="connsiteX2227" fmla="*/ 9910071 w 12191091"/>
              <a:gd name="connsiteY2227" fmla="*/ 4564685 h 6787551"/>
              <a:gd name="connsiteX2228" fmla="*/ 9907403 w 12191091"/>
              <a:gd name="connsiteY2228" fmla="*/ 4563227 h 6787551"/>
              <a:gd name="connsiteX2229" fmla="*/ 9944816 w 12191091"/>
              <a:gd name="connsiteY2229" fmla="*/ 4568042 h 6787551"/>
              <a:gd name="connsiteX2230" fmla="*/ 9950592 w 12191091"/>
              <a:gd name="connsiteY2230" fmla="*/ 4571645 h 6787551"/>
              <a:gd name="connsiteX2231" fmla="*/ 9976698 w 12191091"/>
              <a:gd name="connsiteY2231" fmla="*/ 4588508 h 6787551"/>
              <a:gd name="connsiteX2232" fmla="*/ 9939946 w 12191091"/>
              <a:gd name="connsiteY2232" fmla="*/ 4581576 h 6787551"/>
              <a:gd name="connsiteX2233" fmla="*/ 9910071 w 12191091"/>
              <a:gd name="connsiteY2233" fmla="*/ 4564685 h 6787551"/>
              <a:gd name="connsiteX2234" fmla="*/ 9982750 w 12191091"/>
              <a:gd name="connsiteY2234" fmla="*/ 4592469 h 6787551"/>
              <a:gd name="connsiteX2235" fmla="*/ 10013533 w 12191091"/>
              <a:gd name="connsiteY2235" fmla="*/ 4613321 h 6787551"/>
              <a:gd name="connsiteX2236" fmla="*/ 9978624 w 12191091"/>
              <a:gd name="connsiteY2236" fmla="*/ 4604408 h 6787551"/>
              <a:gd name="connsiteX2237" fmla="*/ 9947016 w 12191091"/>
              <a:gd name="connsiteY2237" fmla="*/ 4585647 h 6787551"/>
              <a:gd name="connsiteX2238" fmla="*/ 9982750 w 12191091"/>
              <a:gd name="connsiteY2238" fmla="*/ 4592469 h 6787551"/>
              <a:gd name="connsiteX2239" fmla="*/ 9945778 w 12191091"/>
              <a:gd name="connsiteY2239" fmla="*/ 4565400 h 6787551"/>
              <a:gd name="connsiteX2240" fmla="*/ 9912602 w 12191091"/>
              <a:gd name="connsiteY2240" fmla="*/ 4545044 h 6787551"/>
              <a:gd name="connsiteX2241" fmla="*/ 9952243 w 12191091"/>
              <a:gd name="connsiteY2241" fmla="*/ 4548180 h 6787551"/>
              <a:gd name="connsiteX2242" fmla="*/ 9984676 w 12191091"/>
              <a:gd name="connsiteY2242" fmla="*/ 4570682 h 6787551"/>
              <a:gd name="connsiteX2243" fmla="*/ 9945778 w 12191091"/>
              <a:gd name="connsiteY2243" fmla="*/ 4565400 h 6787551"/>
              <a:gd name="connsiteX2244" fmla="*/ 9907265 w 12191091"/>
              <a:gd name="connsiteY2244" fmla="*/ 4541880 h 6787551"/>
              <a:gd name="connsiteX2245" fmla="*/ 9872879 w 12191091"/>
              <a:gd name="connsiteY2245" fmla="*/ 4521936 h 6787551"/>
              <a:gd name="connsiteX2246" fmla="*/ 9913868 w 12191091"/>
              <a:gd name="connsiteY2246" fmla="*/ 4522954 h 6787551"/>
              <a:gd name="connsiteX2247" fmla="*/ 9947566 w 12191091"/>
              <a:gd name="connsiteY2247" fmla="*/ 4545044 h 6787551"/>
              <a:gd name="connsiteX2248" fmla="*/ 9907265 w 12191091"/>
              <a:gd name="connsiteY2248" fmla="*/ 4541880 h 6787551"/>
              <a:gd name="connsiteX2249" fmla="*/ 9867790 w 12191091"/>
              <a:gd name="connsiteY2249" fmla="*/ 4519075 h 6787551"/>
              <a:gd name="connsiteX2250" fmla="*/ 9832358 w 12191091"/>
              <a:gd name="connsiteY2250" fmla="*/ 4499681 h 6787551"/>
              <a:gd name="connsiteX2251" fmla="*/ 9874585 w 12191091"/>
              <a:gd name="connsiteY2251" fmla="*/ 4498608 h 6787551"/>
              <a:gd name="connsiteX2252" fmla="*/ 9909328 w 12191091"/>
              <a:gd name="connsiteY2252" fmla="*/ 4520093 h 6787551"/>
              <a:gd name="connsiteX2253" fmla="*/ 9867790 w 12191091"/>
              <a:gd name="connsiteY2253" fmla="*/ 4519075 h 6787551"/>
              <a:gd name="connsiteX2254" fmla="*/ 9827407 w 12191091"/>
              <a:gd name="connsiteY2254" fmla="*/ 4497068 h 6787551"/>
              <a:gd name="connsiteX2255" fmla="*/ 9791727 w 12191091"/>
              <a:gd name="connsiteY2255" fmla="*/ 4478664 h 6787551"/>
              <a:gd name="connsiteX2256" fmla="*/ 9835027 w 12191091"/>
              <a:gd name="connsiteY2256" fmla="*/ 4475529 h 6787551"/>
              <a:gd name="connsiteX2257" fmla="*/ 9870128 w 12191091"/>
              <a:gd name="connsiteY2257" fmla="*/ 4495968 h 6787551"/>
              <a:gd name="connsiteX2258" fmla="*/ 9827407 w 12191091"/>
              <a:gd name="connsiteY2258" fmla="*/ 4497068 h 6787551"/>
              <a:gd name="connsiteX2259" fmla="*/ 9786913 w 12191091"/>
              <a:gd name="connsiteY2259" fmla="*/ 4476271 h 6787551"/>
              <a:gd name="connsiteX2260" fmla="*/ 9750794 w 12191091"/>
              <a:gd name="connsiteY2260" fmla="*/ 4458748 h 6787551"/>
              <a:gd name="connsiteX2261" fmla="*/ 9795083 w 12191091"/>
              <a:gd name="connsiteY2261" fmla="*/ 4453604 h 6787551"/>
              <a:gd name="connsiteX2262" fmla="*/ 9830626 w 12191091"/>
              <a:gd name="connsiteY2262" fmla="*/ 4473080 h 6787551"/>
              <a:gd name="connsiteX2263" fmla="*/ 9786913 w 12191091"/>
              <a:gd name="connsiteY2263" fmla="*/ 4476271 h 6787551"/>
              <a:gd name="connsiteX2264" fmla="*/ 9746090 w 12191091"/>
              <a:gd name="connsiteY2264" fmla="*/ 4456520 h 6787551"/>
              <a:gd name="connsiteX2265" fmla="*/ 9708238 w 12191091"/>
              <a:gd name="connsiteY2265" fmla="*/ 4439299 h 6787551"/>
              <a:gd name="connsiteX2266" fmla="*/ 9753463 w 12191091"/>
              <a:gd name="connsiteY2266" fmla="*/ 4432202 h 6787551"/>
              <a:gd name="connsiteX2267" fmla="*/ 9790737 w 12191091"/>
              <a:gd name="connsiteY2267" fmla="*/ 4451348 h 6787551"/>
              <a:gd name="connsiteX2268" fmla="*/ 9746090 w 12191091"/>
              <a:gd name="connsiteY2268" fmla="*/ 4456520 h 6787551"/>
              <a:gd name="connsiteX2269" fmla="*/ 9703616 w 12191091"/>
              <a:gd name="connsiteY2269" fmla="*/ 4437264 h 6787551"/>
              <a:gd name="connsiteX2270" fmla="*/ 9665379 w 12191091"/>
              <a:gd name="connsiteY2270" fmla="*/ 4420951 h 6787551"/>
              <a:gd name="connsiteX2271" fmla="*/ 9711429 w 12191091"/>
              <a:gd name="connsiteY2271" fmla="*/ 4411983 h 6787551"/>
              <a:gd name="connsiteX2272" fmla="*/ 9749171 w 12191091"/>
              <a:gd name="connsiteY2272" fmla="*/ 4430111 h 6787551"/>
              <a:gd name="connsiteX2273" fmla="*/ 9703616 w 12191091"/>
              <a:gd name="connsiteY2273" fmla="*/ 4437264 h 6787551"/>
              <a:gd name="connsiteX2274" fmla="*/ 9660785 w 12191091"/>
              <a:gd name="connsiteY2274" fmla="*/ 4419053 h 6787551"/>
              <a:gd name="connsiteX2275" fmla="*/ 9621639 w 12191091"/>
              <a:gd name="connsiteY2275" fmla="*/ 4403455 h 6787551"/>
              <a:gd name="connsiteX2276" fmla="*/ 9668432 w 12191091"/>
              <a:gd name="connsiteY2276" fmla="*/ 4392644 h 6787551"/>
              <a:gd name="connsiteX2277" fmla="*/ 9707137 w 12191091"/>
              <a:gd name="connsiteY2277" fmla="*/ 4410002 h 6787551"/>
              <a:gd name="connsiteX2278" fmla="*/ 9660785 w 12191091"/>
              <a:gd name="connsiteY2278" fmla="*/ 4419053 h 6787551"/>
              <a:gd name="connsiteX2279" fmla="*/ 9617100 w 12191091"/>
              <a:gd name="connsiteY2279" fmla="*/ 4401694 h 6787551"/>
              <a:gd name="connsiteX2280" fmla="*/ 9235880 w 12191091"/>
              <a:gd name="connsiteY2280" fmla="*/ 4294629 h 6787551"/>
              <a:gd name="connsiteX2281" fmla="*/ 8364257 w 12191091"/>
              <a:gd name="connsiteY2281" fmla="*/ 4166960 h 6787551"/>
              <a:gd name="connsiteX2282" fmla="*/ 8357957 w 12191091"/>
              <a:gd name="connsiteY2282" fmla="*/ 4166189 h 6787551"/>
              <a:gd name="connsiteX2283" fmla="*/ 8298675 w 12191091"/>
              <a:gd name="connsiteY2283" fmla="*/ 4158735 h 6787551"/>
              <a:gd name="connsiteX2284" fmla="*/ 7125910 w 12191091"/>
              <a:gd name="connsiteY2284" fmla="*/ 3930657 h 6787551"/>
              <a:gd name="connsiteX2285" fmla="*/ 6636030 w 12191091"/>
              <a:gd name="connsiteY2285" fmla="*/ 3717435 h 6787551"/>
              <a:gd name="connsiteX2286" fmla="*/ 6188595 w 12191091"/>
              <a:gd name="connsiteY2286" fmla="*/ 3436375 h 6787551"/>
              <a:gd name="connsiteX2287" fmla="*/ 6233408 w 12191091"/>
              <a:gd name="connsiteY2287" fmla="*/ 3455576 h 6787551"/>
              <a:gd name="connsiteX2288" fmla="*/ 6704720 w 12191091"/>
              <a:gd name="connsiteY2288" fmla="*/ 3712318 h 6787551"/>
              <a:gd name="connsiteX2289" fmla="*/ 7204862 w 12191091"/>
              <a:gd name="connsiteY2289" fmla="*/ 3901855 h 6787551"/>
              <a:gd name="connsiteX2290" fmla="*/ 8288112 w 12191091"/>
              <a:gd name="connsiteY2290" fmla="*/ 4108943 h 6787551"/>
              <a:gd name="connsiteX2291" fmla="*/ 8426152 w 12191091"/>
              <a:gd name="connsiteY2291" fmla="*/ 4127842 h 6787551"/>
              <a:gd name="connsiteX2292" fmla="*/ 9292218 w 12191091"/>
              <a:gd name="connsiteY2292" fmla="*/ 4272704 h 6787551"/>
              <a:gd name="connsiteX2293" fmla="*/ 9664141 w 12191091"/>
              <a:gd name="connsiteY2293" fmla="*/ 4390801 h 6787551"/>
              <a:gd name="connsiteX2294" fmla="*/ 9617100 w 12191091"/>
              <a:gd name="connsiteY2294" fmla="*/ 4401694 h 6787551"/>
              <a:gd name="connsiteX2295" fmla="*/ 6634765 w 12191091"/>
              <a:gd name="connsiteY2295" fmla="*/ 3719883 h 6787551"/>
              <a:gd name="connsiteX2296" fmla="*/ 7125003 w 12191091"/>
              <a:gd name="connsiteY2296" fmla="*/ 3933243 h 6787551"/>
              <a:gd name="connsiteX2297" fmla="*/ 8298346 w 12191091"/>
              <a:gd name="connsiteY2297" fmla="*/ 4161485 h 6787551"/>
              <a:gd name="connsiteX2298" fmla="*/ 8357627 w 12191091"/>
              <a:gd name="connsiteY2298" fmla="*/ 4168913 h 6787551"/>
              <a:gd name="connsiteX2299" fmla="*/ 8363927 w 12191091"/>
              <a:gd name="connsiteY2299" fmla="*/ 4169711 h 6787551"/>
              <a:gd name="connsiteX2300" fmla="*/ 9235357 w 12191091"/>
              <a:gd name="connsiteY2300" fmla="*/ 4297325 h 6787551"/>
              <a:gd name="connsiteX2301" fmla="*/ 9612259 w 12191091"/>
              <a:gd name="connsiteY2301" fmla="*/ 4402822 h 6787551"/>
              <a:gd name="connsiteX2302" fmla="*/ 9565576 w 12191091"/>
              <a:gd name="connsiteY2302" fmla="*/ 4413716 h 6787551"/>
              <a:gd name="connsiteX2303" fmla="*/ 9178909 w 12191091"/>
              <a:gd name="connsiteY2303" fmla="*/ 4319222 h 6787551"/>
              <a:gd name="connsiteX2304" fmla="*/ 8403375 w 12191091"/>
              <a:gd name="connsiteY2304" fmla="*/ 4219860 h 6787551"/>
              <a:gd name="connsiteX2305" fmla="*/ 8289405 w 12191091"/>
              <a:gd name="connsiteY2305" fmla="*/ 4207233 h 6787551"/>
              <a:gd name="connsiteX2306" fmla="*/ 8288470 w 12191091"/>
              <a:gd name="connsiteY2306" fmla="*/ 4207123 h 6787551"/>
              <a:gd name="connsiteX2307" fmla="*/ 7046134 w 12191091"/>
              <a:gd name="connsiteY2307" fmla="*/ 3962072 h 6787551"/>
              <a:gd name="connsiteX2308" fmla="*/ 6566239 w 12191091"/>
              <a:gd name="connsiteY2308" fmla="*/ 3725110 h 6787551"/>
              <a:gd name="connsiteX2309" fmla="*/ 6130909 w 12191091"/>
              <a:gd name="connsiteY2309" fmla="*/ 3410544 h 6787551"/>
              <a:gd name="connsiteX2310" fmla="*/ 6176932 w 12191091"/>
              <a:gd name="connsiteY2310" fmla="*/ 3431231 h 6787551"/>
              <a:gd name="connsiteX2311" fmla="*/ 6634765 w 12191091"/>
              <a:gd name="connsiteY2311" fmla="*/ 3719883 h 6787551"/>
              <a:gd name="connsiteX2312" fmla="*/ 6122409 w 12191091"/>
              <a:gd name="connsiteY2312" fmla="*/ 3403364 h 6787551"/>
              <a:gd name="connsiteX2313" fmla="*/ 6106013 w 12191091"/>
              <a:gd name="connsiteY2313" fmla="*/ 3389527 h 6787551"/>
              <a:gd name="connsiteX2314" fmla="*/ 6089673 w 12191091"/>
              <a:gd name="connsiteY2314" fmla="*/ 3375552 h 6787551"/>
              <a:gd name="connsiteX2315" fmla="*/ 6131350 w 12191091"/>
              <a:gd name="connsiteY2315" fmla="*/ 3397202 h 6787551"/>
              <a:gd name="connsiteX2316" fmla="*/ 6151458 w 12191091"/>
              <a:gd name="connsiteY2316" fmla="*/ 3412359 h 6787551"/>
              <a:gd name="connsiteX2317" fmla="*/ 6165983 w 12191091"/>
              <a:gd name="connsiteY2317" fmla="*/ 3423116 h 6787551"/>
              <a:gd name="connsiteX2318" fmla="*/ 6122409 w 12191091"/>
              <a:gd name="connsiteY2318" fmla="*/ 3403364 h 6787551"/>
              <a:gd name="connsiteX2319" fmla="*/ 6104225 w 12191091"/>
              <a:gd name="connsiteY2319" fmla="*/ 3391618 h 6787551"/>
              <a:gd name="connsiteX2320" fmla="*/ 6112918 w 12191091"/>
              <a:gd name="connsiteY2320" fmla="*/ 3398963 h 6787551"/>
              <a:gd name="connsiteX2321" fmla="*/ 6067996 w 12191091"/>
              <a:gd name="connsiteY2321" fmla="*/ 3377671 h 6787551"/>
              <a:gd name="connsiteX2322" fmla="*/ 6058918 w 12191091"/>
              <a:gd name="connsiteY2322" fmla="*/ 3368895 h 6787551"/>
              <a:gd name="connsiteX2323" fmla="*/ 6036113 w 12191091"/>
              <a:gd name="connsiteY2323" fmla="*/ 3346641 h 6787551"/>
              <a:gd name="connsiteX2324" fmla="*/ 6079000 w 12191091"/>
              <a:gd name="connsiteY2324" fmla="*/ 3369913 h 6787551"/>
              <a:gd name="connsiteX2325" fmla="*/ 6104225 w 12191091"/>
              <a:gd name="connsiteY2325" fmla="*/ 3391618 h 6787551"/>
              <a:gd name="connsiteX2326" fmla="*/ 6028713 w 12191091"/>
              <a:gd name="connsiteY2326" fmla="*/ 3339351 h 6787551"/>
              <a:gd name="connsiteX2327" fmla="*/ 5998261 w 12191091"/>
              <a:gd name="connsiteY2327" fmla="*/ 3308761 h 6787551"/>
              <a:gd name="connsiteX2328" fmla="*/ 6036883 w 12191091"/>
              <a:gd name="connsiteY2328" fmla="*/ 3332721 h 6787551"/>
              <a:gd name="connsiteX2329" fmla="*/ 6069509 w 12191091"/>
              <a:gd name="connsiteY2329" fmla="*/ 3361660 h 6787551"/>
              <a:gd name="connsiteX2330" fmla="*/ 6028713 w 12191091"/>
              <a:gd name="connsiteY2330" fmla="*/ 3339351 h 6787551"/>
              <a:gd name="connsiteX2331" fmla="*/ 6019828 w 12191091"/>
              <a:gd name="connsiteY2331" fmla="*/ 3334371 h 6787551"/>
              <a:gd name="connsiteX2332" fmla="*/ 5977932 w 12191091"/>
              <a:gd name="connsiteY2332" fmla="*/ 3310494 h 6787551"/>
              <a:gd name="connsiteX2333" fmla="*/ 5948579 w 12191091"/>
              <a:gd name="connsiteY2333" fmla="*/ 3276850 h 6787551"/>
              <a:gd name="connsiteX2334" fmla="*/ 5988082 w 12191091"/>
              <a:gd name="connsiteY2334" fmla="*/ 3302296 h 6787551"/>
              <a:gd name="connsiteX2335" fmla="*/ 6019828 w 12191091"/>
              <a:gd name="connsiteY2335" fmla="*/ 3334371 h 6787551"/>
              <a:gd name="connsiteX2336" fmla="*/ 5942170 w 12191091"/>
              <a:gd name="connsiteY2336" fmla="*/ 3269340 h 6787551"/>
              <a:gd name="connsiteX2337" fmla="*/ 5915128 w 12191091"/>
              <a:gd name="connsiteY2337" fmla="*/ 3237375 h 6787551"/>
              <a:gd name="connsiteX2338" fmla="*/ 5950642 w 12191091"/>
              <a:gd name="connsiteY2338" fmla="*/ 3263343 h 6787551"/>
              <a:gd name="connsiteX2339" fmla="*/ 5979802 w 12191091"/>
              <a:gd name="connsiteY2339" fmla="*/ 3293768 h 6787551"/>
              <a:gd name="connsiteX2340" fmla="*/ 5942170 w 12191091"/>
              <a:gd name="connsiteY2340" fmla="*/ 3269340 h 6787551"/>
              <a:gd name="connsiteX2341" fmla="*/ 5933972 w 12191091"/>
              <a:gd name="connsiteY2341" fmla="*/ 3263976 h 6787551"/>
              <a:gd name="connsiteX2342" fmla="*/ 5895102 w 12191091"/>
              <a:gd name="connsiteY2342" fmla="*/ 3237815 h 6787551"/>
              <a:gd name="connsiteX2343" fmla="*/ 5869051 w 12191091"/>
              <a:gd name="connsiteY2343" fmla="*/ 3202658 h 6787551"/>
              <a:gd name="connsiteX2344" fmla="*/ 5905858 w 12191091"/>
              <a:gd name="connsiteY2344" fmla="*/ 3230497 h 6787551"/>
              <a:gd name="connsiteX2345" fmla="*/ 5933972 w 12191091"/>
              <a:gd name="connsiteY2345" fmla="*/ 3263976 h 6787551"/>
              <a:gd name="connsiteX2346" fmla="*/ 5863301 w 12191091"/>
              <a:gd name="connsiteY2346" fmla="*/ 3194708 h 6787551"/>
              <a:gd name="connsiteX2347" fmla="*/ 5839341 w 12191091"/>
              <a:gd name="connsiteY2347" fmla="*/ 3161422 h 6787551"/>
              <a:gd name="connsiteX2348" fmla="*/ 5872517 w 12191091"/>
              <a:gd name="connsiteY2348" fmla="*/ 3189757 h 6787551"/>
              <a:gd name="connsiteX2349" fmla="*/ 5898320 w 12191091"/>
              <a:gd name="connsiteY2349" fmla="*/ 3221392 h 6787551"/>
              <a:gd name="connsiteX2350" fmla="*/ 5863301 w 12191091"/>
              <a:gd name="connsiteY2350" fmla="*/ 3194708 h 6787551"/>
              <a:gd name="connsiteX2351" fmla="*/ 5855434 w 12191091"/>
              <a:gd name="connsiteY2351" fmla="*/ 3188601 h 6787551"/>
              <a:gd name="connsiteX2352" fmla="*/ 5819645 w 12191091"/>
              <a:gd name="connsiteY2352" fmla="*/ 3160404 h 6787551"/>
              <a:gd name="connsiteX2353" fmla="*/ 5796674 w 12191091"/>
              <a:gd name="connsiteY2353" fmla="*/ 3123900 h 6787551"/>
              <a:gd name="connsiteX2354" fmla="*/ 5830483 w 12191091"/>
              <a:gd name="connsiteY2354" fmla="*/ 3153720 h 6787551"/>
              <a:gd name="connsiteX2355" fmla="*/ 5855434 w 12191091"/>
              <a:gd name="connsiteY2355" fmla="*/ 3188601 h 6787551"/>
              <a:gd name="connsiteX2356" fmla="*/ 5791475 w 12191091"/>
              <a:gd name="connsiteY2356" fmla="*/ 3115565 h 6787551"/>
              <a:gd name="connsiteX2357" fmla="*/ 5769606 w 12191091"/>
              <a:gd name="connsiteY2357" fmla="*/ 3079885 h 6787551"/>
              <a:gd name="connsiteX2358" fmla="*/ 5799921 w 12191091"/>
              <a:gd name="connsiteY2358" fmla="*/ 3109925 h 6787551"/>
              <a:gd name="connsiteX2359" fmla="*/ 5823826 w 12191091"/>
              <a:gd name="connsiteY2359" fmla="*/ 3144257 h 6787551"/>
              <a:gd name="connsiteX2360" fmla="*/ 5791475 w 12191091"/>
              <a:gd name="connsiteY2360" fmla="*/ 3115565 h 6787551"/>
              <a:gd name="connsiteX2361" fmla="*/ 5784130 w 12191091"/>
              <a:gd name="connsiteY2361" fmla="*/ 3108963 h 6787551"/>
              <a:gd name="connsiteX2362" fmla="*/ 5751119 w 12191091"/>
              <a:gd name="connsiteY2362" fmla="*/ 3078785 h 6787551"/>
              <a:gd name="connsiteX2363" fmla="*/ 5730488 w 12191091"/>
              <a:gd name="connsiteY2363" fmla="*/ 3040162 h 6787551"/>
              <a:gd name="connsiteX2364" fmla="*/ 5761271 w 12191091"/>
              <a:gd name="connsiteY2364" fmla="*/ 3071523 h 6787551"/>
              <a:gd name="connsiteX2365" fmla="*/ 5784130 w 12191091"/>
              <a:gd name="connsiteY2365" fmla="*/ 3108963 h 6787551"/>
              <a:gd name="connsiteX2366" fmla="*/ 5725976 w 12191091"/>
              <a:gd name="connsiteY2366" fmla="*/ 3031580 h 6787551"/>
              <a:gd name="connsiteX2367" fmla="*/ 5706637 w 12191091"/>
              <a:gd name="connsiteY2367" fmla="*/ 2994552 h 6787551"/>
              <a:gd name="connsiteX2368" fmla="*/ 5733926 w 12191091"/>
              <a:gd name="connsiteY2368" fmla="*/ 3025665 h 6787551"/>
              <a:gd name="connsiteX2369" fmla="*/ 5755383 w 12191091"/>
              <a:gd name="connsiteY2369" fmla="*/ 3061674 h 6787551"/>
              <a:gd name="connsiteX2370" fmla="*/ 5725976 w 12191091"/>
              <a:gd name="connsiteY2370" fmla="*/ 3031580 h 6787551"/>
              <a:gd name="connsiteX2371" fmla="*/ 5719209 w 12191091"/>
              <a:gd name="connsiteY2371" fmla="*/ 3024565 h 6787551"/>
              <a:gd name="connsiteX2372" fmla="*/ 5688839 w 12191091"/>
              <a:gd name="connsiteY2372" fmla="*/ 2992682 h 6787551"/>
              <a:gd name="connsiteX2373" fmla="*/ 5670821 w 12191091"/>
              <a:gd name="connsiteY2373" fmla="*/ 2952849 h 6787551"/>
              <a:gd name="connsiteX2374" fmla="*/ 5699072 w 12191091"/>
              <a:gd name="connsiteY2374" fmla="*/ 2985832 h 6787551"/>
              <a:gd name="connsiteX2375" fmla="*/ 5719209 w 12191091"/>
              <a:gd name="connsiteY2375" fmla="*/ 3024565 h 6787551"/>
              <a:gd name="connsiteX2376" fmla="*/ 5666804 w 12191091"/>
              <a:gd name="connsiteY2376" fmla="*/ 2943853 h 6787551"/>
              <a:gd name="connsiteX2377" fmla="*/ 5650024 w 12191091"/>
              <a:gd name="connsiteY2377" fmla="*/ 2906028 h 6787551"/>
              <a:gd name="connsiteX2378" fmla="*/ 5675030 w 12191091"/>
              <a:gd name="connsiteY2378" fmla="*/ 2938682 h 6787551"/>
              <a:gd name="connsiteX2379" fmla="*/ 5693708 w 12191091"/>
              <a:gd name="connsiteY2379" fmla="*/ 2975379 h 6787551"/>
              <a:gd name="connsiteX2380" fmla="*/ 5666804 w 12191091"/>
              <a:gd name="connsiteY2380" fmla="*/ 2943853 h 6787551"/>
              <a:gd name="connsiteX2381" fmla="*/ 5660395 w 12191091"/>
              <a:gd name="connsiteY2381" fmla="*/ 2936233 h 6787551"/>
              <a:gd name="connsiteX2382" fmla="*/ 5632748 w 12191091"/>
              <a:gd name="connsiteY2382" fmla="*/ 2903140 h 6787551"/>
              <a:gd name="connsiteX2383" fmla="*/ 5617261 w 12191091"/>
              <a:gd name="connsiteY2383" fmla="*/ 2862509 h 6787551"/>
              <a:gd name="connsiteX2384" fmla="*/ 5642872 w 12191091"/>
              <a:gd name="connsiteY2384" fmla="*/ 2896565 h 6787551"/>
              <a:gd name="connsiteX2385" fmla="*/ 5660395 w 12191091"/>
              <a:gd name="connsiteY2385" fmla="*/ 2936233 h 6787551"/>
              <a:gd name="connsiteX2386" fmla="*/ 5613712 w 12191091"/>
              <a:gd name="connsiteY2386" fmla="*/ 2853129 h 6787551"/>
              <a:gd name="connsiteX2387" fmla="*/ 5599242 w 12191091"/>
              <a:gd name="connsiteY2387" fmla="*/ 2814478 h 6787551"/>
              <a:gd name="connsiteX2388" fmla="*/ 5621635 w 12191091"/>
              <a:gd name="connsiteY2388" fmla="*/ 2847764 h 6787551"/>
              <a:gd name="connsiteX2389" fmla="*/ 5638085 w 12191091"/>
              <a:gd name="connsiteY2389" fmla="*/ 2885672 h 6787551"/>
              <a:gd name="connsiteX2390" fmla="*/ 5613712 w 12191091"/>
              <a:gd name="connsiteY2390" fmla="*/ 2853129 h 6787551"/>
              <a:gd name="connsiteX2391" fmla="*/ 5607743 w 12191091"/>
              <a:gd name="connsiteY2391" fmla="*/ 2845041 h 6787551"/>
              <a:gd name="connsiteX2392" fmla="*/ 5589889 w 12191091"/>
              <a:gd name="connsiteY2392" fmla="*/ 2820861 h 6787551"/>
              <a:gd name="connsiteX2393" fmla="*/ 5582682 w 12191091"/>
              <a:gd name="connsiteY2393" fmla="*/ 2810930 h 6787551"/>
              <a:gd name="connsiteX2394" fmla="*/ 5569505 w 12191091"/>
              <a:gd name="connsiteY2394" fmla="*/ 2769639 h 6787551"/>
              <a:gd name="connsiteX2395" fmla="*/ 5571376 w 12191091"/>
              <a:gd name="connsiteY2395" fmla="*/ 2772527 h 6787551"/>
              <a:gd name="connsiteX2396" fmla="*/ 5592558 w 12191091"/>
              <a:gd name="connsiteY2396" fmla="*/ 2804465 h 6787551"/>
              <a:gd name="connsiteX2397" fmla="*/ 5607743 w 12191091"/>
              <a:gd name="connsiteY2397" fmla="*/ 2845041 h 6787551"/>
              <a:gd name="connsiteX2398" fmla="*/ 5573686 w 12191091"/>
              <a:gd name="connsiteY2398" fmla="*/ 2771014 h 6787551"/>
              <a:gd name="connsiteX2399" fmla="*/ 5566396 w 12191091"/>
              <a:gd name="connsiteY2399" fmla="*/ 2759873 h 6787551"/>
              <a:gd name="connsiteX2400" fmla="*/ 5554072 w 12191091"/>
              <a:gd name="connsiteY2400" fmla="*/ 2720799 h 6787551"/>
              <a:gd name="connsiteX2401" fmla="*/ 5555118 w 12191091"/>
              <a:gd name="connsiteY2401" fmla="*/ 2722568 h 6787551"/>
              <a:gd name="connsiteX2402" fmla="*/ 5574182 w 12191091"/>
              <a:gd name="connsiteY2402" fmla="*/ 2754729 h 6787551"/>
              <a:gd name="connsiteX2403" fmla="*/ 5588404 w 12191091"/>
              <a:gd name="connsiteY2403" fmla="*/ 2793269 h 6787551"/>
              <a:gd name="connsiteX2404" fmla="*/ 5573686 w 12191091"/>
              <a:gd name="connsiteY2404" fmla="*/ 2771014 h 6787551"/>
              <a:gd name="connsiteX2405" fmla="*/ 5560812 w 12191091"/>
              <a:gd name="connsiteY2405" fmla="*/ 2751345 h 6787551"/>
              <a:gd name="connsiteX2406" fmla="*/ 5538090 w 12191091"/>
              <a:gd name="connsiteY2406" fmla="*/ 2716362 h 6787551"/>
              <a:gd name="connsiteX2407" fmla="*/ 5526976 w 12191091"/>
              <a:gd name="connsiteY2407" fmla="*/ 2674526 h 6787551"/>
              <a:gd name="connsiteX2408" fmla="*/ 5547855 w 12191091"/>
              <a:gd name="connsiteY2408" fmla="*/ 2710255 h 6787551"/>
              <a:gd name="connsiteX2409" fmla="*/ 5560812 w 12191091"/>
              <a:gd name="connsiteY2409" fmla="*/ 2751345 h 6787551"/>
              <a:gd name="connsiteX2410" fmla="*/ 5519109 w 12191091"/>
              <a:gd name="connsiteY2410" fmla="*/ 2655509 h 6787551"/>
              <a:gd name="connsiteX2411" fmla="*/ 5498532 w 12191091"/>
              <a:gd name="connsiteY2411" fmla="*/ 2619869 h 6787551"/>
              <a:gd name="connsiteX2412" fmla="*/ 5493553 w 12191091"/>
              <a:gd name="connsiteY2412" fmla="*/ 2596992 h 6787551"/>
              <a:gd name="connsiteX2413" fmla="*/ 5489344 w 12191091"/>
              <a:gd name="connsiteY2413" fmla="*/ 2577716 h 6787551"/>
              <a:gd name="connsiteX2414" fmla="*/ 5508160 w 12191091"/>
              <a:gd name="connsiteY2414" fmla="*/ 2613957 h 6787551"/>
              <a:gd name="connsiteX2415" fmla="*/ 5519109 w 12191091"/>
              <a:gd name="connsiteY2415" fmla="*/ 2655509 h 6787551"/>
              <a:gd name="connsiteX2416" fmla="*/ 5487088 w 12191091"/>
              <a:gd name="connsiteY2416" fmla="*/ 2567356 h 6787551"/>
              <a:gd name="connsiteX2417" fmla="*/ 5478423 w 12191091"/>
              <a:gd name="connsiteY2417" fmla="*/ 2527672 h 6787551"/>
              <a:gd name="connsiteX2418" fmla="*/ 5494653 w 12191091"/>
              <a:gd name="connsiteY2418" fmla="*/ 2562677 h 6787551"/>
              <a:gd name="connsiteX2419" fmla="*/ 5504529 w 12191091"/>
              <a:gd name="connsiteY2419" fmla="*/ 2600134 h 6787551"/>
              <a:gd name="connsiteX2420" fmla="*/ 5504969 w 12191091"/>
              <a:gd name="connsiteY2420" fmla="*/ 2601850 h 6787551"/>
              <a:gd name="connsiteX2421" fmla="*/ 5487088 w 12191091"/>
              <a:gd name="connsiteY2421" fmla="*/ 2567356 h 6787551"/>
              <a:gd name="connsiteX2422" fmla="*/ 5482219 w 12191091"/>
              <a:gd name="connsiteY2422" fmla="*/ 2557929 h 6787551"/>
              <a:gd name="connsiteX2423" fmla="*/ 5463650 w 12191091"/>
              <a:gd name="connsiteY2423" fmla="*/ 2521906 h 6787551"/>
              <a:gd name="connsiteX2424" fmla="*/ 5456195 w 12191091"/>
              <a:gd name="connsiteY2424" fmla="*/ 2479578 h 6787551"/>
              <a:gd name="connsiteX2425" fmla="*/ 5473086 w 12191091"/>
              <a:gd name="connsiteY2425" fmla="*/ 2516140 h 6787551"/>
              <a:gd name="connsiteX2426" fmla="*/ 5482219 w 12191091"/>
              <a:gd name="connsiteY2426" fmla="*/ 2557929 h 6787551"/>
              <a:gd name="connsiteX2427" fmla="*/ 5456305 w 12191091"/>
              <a:gd name="connsiteY2427" fmla="*/ 2473303 h 6787551"/>
              <a:gd name="connsiteX2428" fmla="*/ 5454297 w 12191091"/>
              <a:gd name="connsiteY2428" fmla="*/ 2468946 h 6787551"/>
              <a:gd name="connsiteX2429" fmla="*/ 5447172 w 12191091"/>
              <a:gd name="connsiteY2429" fmla="*/ 2428953 h 6787551"/>
              <a:gd name="connsiteX2430" fmla="*/ 5461642 w 12191091"/>
              <a:gd name="connsiteY2430" fmla="*/ 2464143 h 6787551"/>
              <a:gd name="connsiteX2431" fmla="*/ 5470362 w 12191091"/>
              <a:gd name="connsiteY2431" fmla="*/ 2503670 h 6787551"/>
              <a:gd name="connsiteX2432" fmla="*/ 5456305 w 12191091"/>
              <a:gd name="connsiteY2432" fmla="*/ 2473303 h 6787551"/>
              <a:gd name="connsiteX2433" fmla="*/ 5449758 w 12191091"/>
              <a:gd name="connsiteY2433" fmla="*/ 2459150 h 6787551"/>
              <a:gd name="connsiteX2434" fmla="*/ 5433005 w 12191091"/>
              <a:gd name="connsiteY2434" fmla="*/ 2422904 h 6787551"/>
              <a:gd name="connsiteX2435" fmla="*/ 5427036 w 12191091"/>
              <a:gd name="connsiteY2435" fmla="*/ 2380191 h 6787551"/>
              <a:gd name="connsiteX2436" fmla="*/ 5442193 w 12191091"/>
              <a:gd name="connsiteY2436" fmla="*/ 2416918 h 6787551"/>
              <a:gd name="connsiteX2437" fmla="*/ 5449758 w 12191091"/>
              <a:gd name="connsiteY2437" fmla="*/ 2459150 h 6787551"/>
              <a:gd name="connsiteX2438" fmla="*/ 5425495 w 12191091"/>
              <a:gd name="connsiteY2438" fmla="*/ 2369286 h 6787551"/>
              <a:gd name="connsiteX2439" fmla="*/ 5419801 w 12191091"/>
              <a:gd name="connsiteY2439" fmla="*/ 2329513 h 6787551"/>
              <a:gd name="connsiteX2440" fmla="*/ 5432703 w 12191091"/>
              <a:gd name="connsiteY2440" fmla="*/ 2364659 h 6787551"/>
              <a:gd name="connsiteX2441" fmla="*/ 5439882 w 12191091"/>
              <a:gd name="connsiteY2441" fmla="*/ 2404063 h 6787551"/>
              <a:gd name="connsiteX2442" fmla="*/ 5425495 w 12191091"/>
              <a:gd name="connsiteY2442" fmla="*/ 2369286 h 6787551"/>
              <a:gd name="connsiteX2443" fmla="*/ 5421259 w 12191091"/>
              <a:gd name="connsiteY2443" fmla="*/ 2359108 h 6787551"/>
              <a:gd name="connsiteX2444" fmla="*/ 5406156 w 12191091"/>
              <a:gd name="connsiteY2444" fmla="*/ 2322810 h 6787551"/>
              <a:gd name="connsiteX2445" fmla="*/ 5401617 w 12191091"/>
              <a:gd name="connsiteY2445" fmla="*/ 2280476 h 6787551"/>
              <a:gd name="connsiteX2446" fmla="*/ 5415234 w 12191091"/>
              <a:gd name="connsiteY2446" fmla="*/ 2317143 h 6787551"/>
              <a:gd name="connsiteX2447" fmla="*/ 5421259 w 12191091"/>
              <a:gd name="connsiteY2447" fmla="*/ 2359108 h 6787551"/>
              <a:gd name="connsiteX2448" fmla="*/ 5392457 w 12191091"/>
              <a:gd name="connsiteY2448" fmla="*/ 2223023 h 6787551"/>
              <a:gd name="connsiteX2449" fmla="*/ 5396473 w 12191091"/>
              <a:gd name="connsiteY2449" fmla="*/ 2258826 h 6787551"/>
              <a:gd name="connsiteX2450" fmla="*/ 5382856 w 12191091"/>
              <a:gd name="connsiteY2450" fmla="*/ 2222638 h 6787551"/>
              <a:gd name="connsiteX2451" fmla="*/ 5379555 w 12191091"/>
              <a:gd name="connsiteY2451" fmla="*/ 2180555 h 6787551"/>
              <a:gd name="connsiteX2452" fmla="*/ 5391769 w 12191091"/>
              <a:gd name="connsiteY2452" fmla="*/ 2217095 h 6787551"/>
              <a:gd name="connsiteX2453" fmla="*/ 5392457 w 12191091"/>
              <a:gd name="connsiteY2453" fmla="*/ 2223023 h 6787551"/>
              <a:gd name="connsiteX2454" fmla="*/ 5378647 w 12191091"/>
              <a:gd name="connsiteY2454" fmla="*/ 2169249 h 6787551"/>
              <a:gd name="connsiteX2455" fmla="*/ 5375374 w 12191091"/>
              <a:gd name="connsiteY2455" fmla="*/ 2130169 h 6787551"/>
              <a:gd name="connsiteX2456" fmla="*/ 5385607 w 12191091"/>
              <a:gd name="connsiteY2456" fmla="*/ 2164836 h 6787551"/>
              <a:gd name="connsiteX2457" fmla="*/ 5390229 w 12191091"/>
              <a:gd name="connsiteY2457" fmla="*/ 2203706 h 6787551"/>
              <a:gd name="connsiteX2458" fmla="*/ 5378647 w 12191091"/>
              <a:gd name="connsiteY2458" fmla="*/ 2169249 h 6787551"/>
              <a:gd name="connsiteX2459" fmla="*/ 5375016 w 12191091"/>
              <a:gd name="connsiteY2459" fmla="*/ 2158570 h 6787551"/>
              <a:gd name="connsiteX2460" fmla="*/ 5362665 w 12191091"/>
              <a:gd name="connsiteY2460" fmla="*/ 2122569 h 6787551"/>
              <a:gd name="connsiteX2461" fmla="*/ 5360491 w 12191091"/>
              <a:gd name="connsiteY2461" fmla="*/ 2080780 h 6787551"/>
              <a:gd name="connsiteX2462" fmla="*/ 5371468 w 12191091"/>
              <a:gd name="connsiteY2462" fmla="*/ 2117075 h 6787551"/>
              <a:gd name="connsiteX2463" fmla="*/ 5375016 w 12191091"/>
              <a:gd name="connsiteY2463" fmla="*/ 2158570 h 6787551"/>
              <a:gd name="connsiteX2464" fmla="*/ 5359859 w 12191091"/>
              <a:gd name="connsiteY2464" fmla="*/ 2069355 h 6787551"/>
              <a:gd name="connsiteX2465" fmla="*/ 5357575 w 12191091"/>
              <a:gd name="connsiteY2465" fmla="*/ 2030441 h 6787551"/>
              <a:gd name="connsiteX2466" fmla="*/ 5366736 w 12191091"/>
              <a:gd name="connsiteY2466" fmla="*/ 2064874 h 6787551"/>
              <a:gd name="connsiteX2467" fmla="*/ 5370284 w 12191091"/>
              <a:gd name="connsiteY2467" fmla="*/ 2103620 h 6787551"/>
              <a:gd name="connsiteX2468" fmla="*/ 5359859 w 12191091"/>
              <a:gd name="connsiteY2468" fmla="*/ 2069355 h 6787551"/>
              <a:gd name="connsiteX2469" fmla="*/ 5356475 w 12191091"/>
              <a:gd name="connsiteY2469" fmla="*/ 2058423 h 6787551"/>
              <a:gd name="connsiteX2470" fmla="*/ 5345224 w 12191091"/>
              <a:gd name="connsiteY2470" fmla="*/ 2022436 h 6787551"/>
              <a:gd name="connsiteX2471" fmla="*/ 5344014 w 12191091"/>
              <a:gd name="connsiteY2471" fmla="*/ 1980894 h 6787551"/>
              <a:gd name="connsiteX2472" fmla="*/ 5353972 w 12191091"/>
              <a:gd name="connsiteY2472" fmla="*/ 2017124 h 6787551"/>
              <a:gd name="connsiteX2473" fmla="*/ 5356475 w 12191091"/>
              <a:gd name="connsiteY2473" fmla="*/ 2058423 h 6787551"/>
              <a:gd name="connsiteX2474" fmla="*/ 5343601 w 12191091"/>
              <a:gd name="connsiteY2474" fmla="*/ 1969258 h 6787551"/>
              <a:gd name="connsiteX2475" fmla="*/ 5342198 w 12191091"/>
              <a:gd name="connsiteY2475" fmla="*/ 1930880 h 6787551"/>
              <a:gd name="connsiteX2476" fmla="*/ 5350451 w 12191091"/>
              <a:gd name="connsiteY2476" fmla="*/ 1965280 h 6787551"/>
              <a:gd name="connsiteX2477" fmla="*/ 5353091 w 12191091"/>
              <a:gd name="connsiteY2477" fmla="*/ 2003413 h 6787551"/>
              <a:gd name="connsiteX2478" fmla="*/ 5343601 w 12191091"/>
              <a:gd name="connsiteY2478" fmla="*/ 1969258 h 6787551"/>
              <a:gd name="connsiteX2479" fmla="*/ 5340492 w 12191091"/>
              <a:gd name="connsiteY2479" fmla="*/ 1958186 h 6787551"/>
              <a:gd name="connsiteX2480" fmla="*/ 5292077 w 12191091"/>
              <a:gd name="connsiteY2480" fmla="*/ 1797442 h 6787551"/>
              <a:gd name="connsiteX2481" fmla="*/ 4655353 w 12191091"/>
              <a:gd name="connsiteY2481" fmla="*/ 947110 h 6787551"/>
              <a:gd name="connsiteX2482" fmla="*/ 3874812 w 12191091"/>
              <a:gd name="connsiteY2482" fmla="*/ 767724 h 6787551"/>
              <a:gd name="connsiteX2483" fmla="*/ 3849503 w 12191091"/>
              <a:gd name="connsiteY2483" fmla="*/ 721919 h 6787551"/>
              <a:gd name="connsiteX2484" fmla="*/ 4651721 w 12191091"/>
              <a:gd name="connsiteY2484" fmla="*/ 874269 h 6787551"/>
              <a:gd name="connsiteX2485" fmla="*/ 5289326 w 12191091"/>
              <a:gd name="connsiteY2485" fmla="*/ 1732713 h 6787551"/>
              <a:gd name="connsiteX2486" fmla="*/ 5338924 w 12191091"/>
              <a:gd name="connsiteY2486" fmla="*/ 1917530 h 6787551"/>
              <a:gd name="connsiteX2487" fmla="*/ 5340492 w 12191091"/>
              <a:gd name="connsiteY2487" fmla="*/ 1958186 h 6787551"/>
              <a:gd name="connsiteX2488" fmla="*/ 5291966 w 12191091"/>
              <a:gd name="connsiteY2488" fmla="*/ 1731938 h 6787551"/>
              <a:gd name="connsiteX2489" fmla="*/ 5066722 w 12191091"/>
              <a:gd name="connsiteY2489" fmla="*/ 1230002 h 6787551"/>
              <a:gd name="connsiteX2490" fmla="*/ 4652877 w 12191091"/>
              <a:gd name="connsiteY2490" fmla="*/ 871763 h 6787551"/>
              <a:gd name="connsiteX2491" fmla="*/ 4024405 w 12191091"/>
              <a:gd name="connsiteY2491" fmla="*/ 725195 h 6787551"/>
              <a:gd name="connsiteX2492" fmla="*/ 3848073 w 12191091"/>
              <a:gd name="connsiteY2492" fmla="*/ 719330 h 6787551"/>
              <a:gd name="connsiteX2493" fmla="*/ 3822379 w 12191091"/>
              <a:gd name="connsiteY2493" fmla="*/ 673459 h 6787551"/>
              <a:gd name="connsiteX2494" fmla="*/ 4649301 w 12191091"/>
              <a:gd name="connsiteY2494" fmla="*/ 798950 h 6787551"/>
              <a:gd name="connsiteX2495" fmla="*/ 5289160 w 12191091"/>
              <a:gd name="connsiteY2495" fmla="*/ 1667140 h 6787551"/>
              <a:gd name="connsiteX2496" fmla="*/ 5336449 w 12191091"/>
              <a:gd name="connsiteY2496" fmla="*/ 1865433 h 6787551"/>
              <a:gd name="connsiteX2497" fmla="*/ 5338292 w 12191091"/>
              <a:gd name="connsiteY2497" fmla="*/ 1903583 h 6787551"/>
              <a:gd name="connsiteX2498" fmla="*/ 5291966 w 12191091"/>
              <a:gd name="connsiteY2498" fmla="*/ 1731938 h 6787551"/>
              <a:gd name="connsiteX2499" fmla="*/ 3844909 w 12191091"/>
              <a:gd name="connsiteY2499" fmla="*/ 719314 h 6787551"/>
              <a:gd name="connsiteX2500" fmla="*/ 3785297 w 12191091"/>
              <a:gd name="connsiteY2500" fmla="*/ 719550 h 6787551"/>
              <a:gd name="connsiteX2501" fmla="*/ 3757650 w 12191091"/>
              <a:gd name="connsiteY2501" fmla="*/ 676625 h 6787551"/>
              <a:gd name="connsiteX2502" fmla="*/ 3819298 w 12191091"/>
              <a:gd name="connsiteY2502" fmla="*/ 673591 h 6787551"/>
              <a:gd name="connsiteX2503" fmla="*/ 3844909 w 12191091"/>
              <a:gd name="connsiteY2503" fmla="*/ 719314 h 6787551"/>
              <a:gd name="connsiteX2504" fmla="*/ 3755807 w 12191091"/>
              <a:gd name="connsiteY2504" fmla="*/ 673781 h 6787551"/>
              <a:gd name="connsiteX2505" fmla="*/ 3727528 w 12191091"/>
              <a:gd name="connsiteY2505" fmla="*/ 630781 h 6787551"/>
              <a:gd name="connsiteX2506" fmla="*/ 3791569 w 12191091"/>
              <a:gd name="connsiteY2506" fmla="*/ 625123 h 6787551"/>
              <a:gd name="connsiteX2507" fmla="*/ 3817703 w 12191091"/>
              <a:gd name="connsiteY2507" fmla="*/ 670763 h 6787551"/>
              <a:gd name="connsiteX2508" fmla="*/ 3755807 w 12191091"/>
              <a:gd name="connsiteY2508" fmla="*/ 673781 h 6787551"/>
              <a:gd name="connsiteX2509" fmla="*/ 3752644 w 12191091"/>
              <a:gd name="connsiteY2509" fmla="*/ 673965 h 6787551"/>
              <a:gd name="connsiteX2510" fmla="*/ 3691024 w 12191091"/>
              <a:gd name="connsiteY2510" fmla="*/ 677998 h 6787551"/>
              <a:gd name="connsiteX2511" fmla="*/ 3660681 w 12191091"/>
              <a:gd name="connsiteY2511" fmla="*/ 637859 h 6787551"/>
              <a:gd name="connsiteX2512" fmla="*/ 3724447 w 12191091"/>
              <a:gd name="connsiteY2512" fmla="*/ 631081 h 6787551"/>
              <a:gd name="connsiteX2513" fmla="*/ 3752644 w 12191091"/>
              <a:gd name="connsiteY2513" fmla="*/ 673965 h 6787551"/>
              <a:gd name="connsiteX2514" fmla="*/ 3687777 w 12191091"/>
              <a:gd name="connsiteY2514" fmla="*/ 678234 h 6787551"/>
              <a:gd name="connsiteX2515" fmla="*/ 3625965 w 12191091"/>
              <a:gd name="connsiteY2515" fmla="*/ 683175 h 6787551"/>
              <a:gd name="connsiteX2516" fmla="*/ 3593587 w 12191091"/>
              <a:gd name="connsiteY2516" fmla="*/ 646049 h 6787551"/>
              <a:gd name="connsiteX2517" fmla="*/ 3657490 w 12191091"/>
              <a:gd name="connsiteY2517" fmla="*/ 638223 h 6787551"/>
              <a:gd name="connsiteX2518" fmla="*/ 3687777 w 12191091"/>
              <a:gd name="connsiteY2518" fmla="*/ 678234 h 6787551"/>
              <a:gd name="connsiteX2519" fmla="*/ 3591633 w 12191091"/>
              <a:gd name="connsiteY2519" fmla="*/ 643840 h 6787551"/>
              <a:gd name="connsiteX2520" fmla="*/ 3558650 w 12191091"/>
              <a:gd name="connsiteY2520" fmla="*/ 606942 h 6787551"/>
              <a:gd name="connsiteX2521" fmla="*/ 3624837 w 12191091"/>
              <a:gd name="connsiteY2521" fmla="*/ 596117 h 6787551"/>
              <a:gd name="connsiteX2522" fmla="*/ 3655757 w 12191091"/>
              <a:gd name="connsiteY2522" fmla="*/ 635961 h 6787551"/>
              <a:gd name="connsiteX2523" fmla="*/ 3591633 w 12191091"/>
              <a:gd name="connsiteY2523" fmla="*/ 643840 h 6787551"/>
              <a:gd name="connsiteX2524" fmla="*/ 3588360 w 12191091"/>
              <a:gd name="connsiteY2524" fmla="*/ 644264 h 6787551"/>
              <a:gd name="connsiteX2525" fmla="*/ 3524209 w 12191091"/>
              <a:gd name="connsiteY2525" fmla="*/ 652976 h 6787551"/>
              <a:gd name="connsiteX2526" fmla="*/ 3489217 w 12191091"/>
              <a:gd name="connsiteY2526" fmla="*/ 619197 h 6787551"/>
              <a:gd name="connsiteX2527" fmla="*/ 3555431 w 12191091"/>
              <a:gd name="connsiteY2527" fmla="*/ 607492 h 6787551"/>
              <a:gd name="connsiteX2528" fmla="*/ 3588360 w 12191091"/>
              <a:gd name="connsiteY2528" fmla="*/ 644264 h 6787551"/>
              <a:gd name="connsiteX2529" fmla="*/ 3486769 w 12191091"/>
              <a:gd name="connsiteY2529" fmla="*/ 616851 h 6787551"/>
              <a:gd name="connsiteX2530" fmla="*/ 3450870 w 12191091"/>
              <a:gd name="connsiteY2530" fmla="*/ 583243 h 6787551"/>
              <a:gd name="connsiteX2531" fmla="*/ 3519422 w 12191091"/>
              <a:gd name="connsiteY2531" fmla="*/ 568440 h 6787551"/>
              <a:gd name="connsiteX2532" fmla="*/ 3553259 w 12191091"/>
              <a:gd name="connsiteY2532" fmla="*/ 605077 h 6787551"/>
              <a:gd name="connsiteX2533" fmla="*/ 3486769 w 12191091"/>
              <a:gd name="connsiteY2533" fmla="*/ 616851 h 6787551"/>
              <a:gd name="connsiteX2534" fmla="*/ 3483413 w 12191091"/>
              <a:gd name="connsiteY2534" fmla="*/ 617459 h 6787551"/>
              <a:gd name="connsiteX2535" fmla="*/ 3416786 w 12191091"/>
              <a:gd name="connsiteY2535" fmla="*/ 629995 h 6787551"/>
              <a:gd name="connsiteX2536" fmla="*/ 3378961 w 12191091"/>
              <a:gd name="connsiteY2536" fmla="*/ 599619 h 6787551"/>
              <a:gd name="connsiteX2537" fmla="*/ 3447624 w 12191091"/>
              <a:gd name="connsiteY2537" fmla="*/ 583967 h 6787551"/>
              <a:gd name="connsiteX2538" fmla="*/ 3483413 w 12191091"/>
              <a:gd name="connsiteY2538" fmla="*/ 617459 h 6787551"/>
              <a:gd name="connsiteX2539" fmla="*/ 3376073 w 12191091"/>
              <a:gd name="connsiteY2539" fmla="*/ 597344 h 6787551"/>
              <a:gd name="connsiteX2540" fmla="*/ 3337422 w 12191091"/>
              <a:gd name="connsiteY2540" fmla="*/ 567420 h 6787551"/>
              <a:gd name="connsiteX2541" fmla="*/ 3408286 w 12191091"/>
              <a:gd name="connsiteY2541" fmla="*/ 548474 h 6787551"/>
              <a:gd name="connsiteX2542" fmla="*/ 3444928 w 12191091"/>
              <a:gd name="connsiteY2542" fmla="*/ 581510 h 6787551"/>
              <a:gd name="connsiteX2543" fmla="*/ 3376073 w 12191091"/>
              <a:gd name="connsiteY2543" fmla="*/ 597344 h 6787551"/>
              <a:gd name="connsiteX2544" fmla="*/ 3372634 w 12191091"/>
              <a:gd name="connsiteY2544" fmla="*/ 598150 h 6787551"/>
              <a:gd name="connsiteX2545" fmla="*/ 3303642 w 12191091"/>
              <a:gd name="connsiteY2545" fmla="*/ 614667 h 6787551"/>
              <a:gd name="connsiteX2546" fmla="*/ 3263093 w 12191091"/>
              <a:gd name="connsiteY2546" fmla="*/ 588030 h 6787551"/>
              <a:gd name="connsiteX2547" fmla="*/ 3334066 w 12191091"/>
              <a:gd name="connsiteY2547" fmla="*/ 568333 h 6787551"/>
              <a:gd name="connsiteX2548" fmla="*/ 3372634 w 12191091"/>
              <a:gd name="connsiteY2548" fmla="*/ 598150 h 6787551"/>
              <a:gd name="connsiteX2549" fmla="*/ 3260040 w 12191091"/>
              <a:gd name="connsiteY2549" fmla="*/ 586035 h 6787551"/>
              <a:gd name="connsiteX2550" fmla="*/ 2922917 w 12191091"/>
              <a:gd name="connsiteY2550" fmla="*/ 408935 h 6787551"/>
              <a:gd name="connsiteX2551" fmla="*/ 2458025 w 12191091"/>
              <a:gd name="connsiteY2551" fmla="*/ 407956 h 6787551"/>
              <a:gd name="connsiteX2552" fmla="*/ 2500312 w 12191091"/>
              <a:gd name="connsiteY2552" fmla="*/ 362414 h 6787551"/>
              <a:gd name="connsiteX2553" fmla="*/ 3001840 w 12191091"/>
              <a:gd name="connsiteY2553" fmla="*/ 363383 h 6787551"/>
              <a:gd name="connsiteX2554" fmla="*/ 3331288 w 12191091"/>
              <a:gd name="connsiteY2554" fmla="*/ 566237 h 6787551"/>
              <a:gd name="connsiteX2555" fmla="*/ 3260040 w 12191091"/>
              <a:gd name="connsiteY2555" fmla="*/ 586035 h 6787551"/>
              <a:gd name="connsiteX2556" fmla="*/ 2921899 w 12191091"/>
              <a:gd name="connsiteY2556" fmla="*/ 411488 h 6787551"/>
              <a:gd name="connsiteX2557" fmla="*/ 3256491 w 12191091"/>
              <a:gd name="connsiteY2557" fmla="*/ 587037 h 6787551"/>
              <a:gd name="connsiteX2558" fmla="*/ 3202573 w 12191091"/>
              <a:gd name="connsiteY2558" fmla="*/ 602384 h 6787551"/>
              <a:gd name="connsiteX2559" fmla="*/ 3184885 w 12191091"/>
              <a:gd name="connsiteY2559" fmla="*/ 607506 h 6787551"/>
              <a:gd name="connsiteX2560" fmla="*/ 2842838 w 12191091"/>
              <a:gd name="connsiteY2560" fmla="*/ 456982 h 6787551"/>
              <a:gd name="connsiteX2561" fmla="*/ 2411474 w 12191091"/>
              <a:gd name="connsiteY2561" fmla="*/ 459780 h 6787551"/>
              <a:gd name="connsiteX2562" fmla="*/ 2454075 w 12191091"/>
              <a:gd name="connsiteY2562" fmla="*/ 412296 h 6787551"/>
              <a:gd name="connsiteX2563" fmla="*/ 2921899 w 12191091"/>
              <a:gd name="connsiteY2563" fmla="*/ 411488 h 6787551"/>
              <a:gd name="connsiteX2564" fmla="*/ 2406402 w 12191091"/>
              <a:gd name="connsiteY2564" fmla="*/ 461353 h 6787551"/>
              <a:gd name="connsiteX2565" fmla="*/ 2352737 w 12191091"/>
              <a:gd name="connsiteY2565" fmla="*/ 480002 h 6787551"/>
              <a:gd name="connsiteX2566" fmla="*/ 2396105 w 12191091"/>
              <a:gd name="connsiteY2566" fmla="*/ 434920 h 6787551"/>
              <a:gd name="connsiteX2567" fmla="*/ 2448567 w 12191091"/>
              <a:gd name="connsiteY2567" fmla="*/ 414255 h 6787551"/>
              <a:gd name="connsiteX2568" fmla="*/ 2406402 w 12191091"/>
              <a:gd name="connsiteY2568" fmla="*/ 461353 h 6787551"/>
              <a:gd name="connsiteX2569" fmla="*/ 2402809 w 12191091"/>
              <a:gd name="connsiteY2569" fmla="*/ 465414 h 6787551"/>
              <a:gd name="connsiteX2570" fmla="*/ 2360907 w 12191091"/>
              <a:gd name="connsiteY2570" fmla="*/ 513304 h 6787551"/>
              <a:gd name="connsiteX2571" fmla="*/ 2305372 w 12191091"/>
              <a:gd name="connsiteY2571" fmla="*/ 530671 h 6787551"/>
              <a:gd name="connsiteX2572" fmla="*/ 2348440 w 12191091"/>
              <a:gd name="connsiteY2572" fmla="*/ 484541 h 6787551"/>
              <a:gd name="connsiteX2573" fmla="*/ 2402809 w 12191091"/>
              <a:gd name="connsiteY2573" fmla="*/ 465414 h 6787551"/>
              <a:gd name="connsiteX2574" fmla="*/ 2299807 w 12191091"/>
              <a:gd name="connsiteY2574" fmla="*/ 532637 h 6787551"/>
              <a:gd name="connsiteX2575" fmla="*/ 2245512 w 12191091"/>
              <a:gd name="connsiteY2575" fmla="*/ 553192 h 6787551"/>
              <a:gd name="connsiteX2576" fmla="*/ 2289117 w 12191091"/>
              <a:gd name="connsiteY2576" fmla="*/ 509368 h 6787551"/>
              <a:gd name="connsiteX2577" fmla="*/ 2342383 w 12191091"/>
              <a:gd name="connsiteY2577" fmla="*/ 486939 h 6787551"/>
              <a:gd name="connsiteX2578" fmla="*/ 2299807 w 12191091"/>
              <a:gd name="connsiteY2578" fmla="*/ 532637 h 6787551"/>
              <a:gd name="connsiteX2579" fmla="*/ 2294957 w 12191091"/>
              <a:gd name="connsiteY2579" fmla="*/ 537905 h 6787551"/>
              <a:gd name="connsiteX2580" fmla="*/ 2253080 w 12191091"/>
              <a:gd name="connsiteY2580" fmla="*/ 583680 h 6787551"/>
              <a:gd name="connsiteX2581" fmla="*/ 2196838 w 12191091"/>
              <a:gd name="connsiteY2581" fmla="*/ 603281 h 6787551"/>
              <a:gd name="connsiteX2582" fmla="*/ 2239510 w 12191091"/>
              <a:gd name="connsiteY2582" fmla="*/ 559307 h 6787551"/>
              <a:gd name="connsiteX2583" fmla="*/ 2294957 w 12191091"/>
              <a:gd name="connsiteY2583" fmla="*/ 537905 h 6787551"/>
              <a:gd name="connsiteX2584" fmla="*/ 2190816 w 12191091"/>
              <a:gd name="connsiteY2584" fmla="*/ 605589 h 6787551"/>
              <a:gd name="connsiteX2585" fmla="*/ 2135870 w 12191091"/>
              <a:gd name="connsiteY2585" fmla="*/ 627956 h 6787551"/>
              <a:gd name="connsiteX2586" fmla="*/ 2178748 w 12191091"/>
              <a:gd name="connsiteY2586" fmla="*/ 586338 h 6787551"/>
              <a:gd name="connsiteX2587" fmla="*/ 2233075 w 12191091"/>
              <a:gd name="connsiteY2587" fmla="*/ 562009 h 6787551"/>
              <a:gd name="connsiteX2588" fmla="*/ 2190816 w 12191091"/>
              <a:gd name="connsiteY2588" fmla="*/ 605589 h 6787551"/>
              <a:gd name="connsiteX2589" fmla="*/ 2187807 w 12191091"/>
              <a:gd name="connsiteY2589" fmla="*/ 608719 h 6787551"/>
              <a:gd name="connsiteX2590" fmla="*/ 2142612 w 12191091"/>
              <a:gd name="connsiteY2590" fmla="*/ 655941 h 6787551"/>
              <a:gd name="connsiteX2591" fmla="*/ 2085553 w 12191091"/>
              <a:gd name="connsiteY2591" fmla="*/ 677712 h 6787551"/>
              <a:gd name="connsiteX2592" fmla="*/ 2132029 w 12191091"/>
              <a:gd name="connsiteY2592" fmla="*/ 631728 h 6787551"/>
              <a:gd name="connsiteX2593" fmla="*/ 2187807 w 12191091"/>
              <a:gd name="connsiteY2593" fmla="*/ 608719 h 6787551"/>
              <a:gd name="connsiteX2594" fmla="*/ 2078967 w 12191091"/>
              <a:gd name="connsiteY2594" fmla="*/ 680388 h 6787551"/>
              <a:gd name="connsiteX2595" fmla="*/ 2023171 w 12191091"/>
              <a:gd name="connsiteY2595" fmla="*/ 704613 h 6787551"/>
              <a:gd name="connsiteX2596" fmla="*/ 2070406 w 12191091"/>
              <a:gd name="connsiteY2596" fmla="*/ 660439 h 6787551"/>
              <a:gd name="connsiteX2597" fmla="*/ 2124852 w 12191091"/>
              <a:gd name="connsiteY2597" fmla="*/ 634927 h 6787551"/>
              <a:gd name="connsiteX2598" fmla="*/ 2078967 w 12191091"/>
              <a:gd name="connsiteY2598" fmla="*/ 680388 h 6787551"/>
              <a:gd name="connsiteX2599" fmla="*/ 2074791 w 12191091"/>
              <a:gd name="connsiteY2599" fmla="*/ 684548 h 6787551"/>
              <a:gd name="connsiteX2600" fmla="*/ 2045150 w 12191091"/>
              <a:gd name="connsiteY2600" fmla="*/ 714139 h 6787551"/>
              <a:gd name="connsiteX2601" fmla="*/ 2029319 w 12191091"/>
              <a:gd name="connsiteY2601" fmla="*/ 729951 h 6787551"/>
              <a:gd name="connsiteX2602" fmla="*/ 1971379 w 12191091"/>
              <a:gd name="connsiteY2602" fmla="*/ 753758 h 6787551"/>
              <a:gd name="connsiteX2603" fmla="*/ 2017988 w 12191091"/>
              <a:gd name="connsiteY2603" fmla="*/ 709507 h 6787551"/>
              <a:gd name="connsiteX2604" fmla="*/ 2074791 w 12191091"/>
              <a:gd name="connsiteY2604" fmla="*/ 684548 h 6787551"/>
              <a:gd name="connsiteX2605" fmla="*/ 1964065 w 12191091"/>
              <a:gd name="connsiteY2605" fmla="*/ 756930 h 6787551"/>
              <a:gd name="connsiteX2606" fmla="*/ 1907344 w 12191091"/>
              <a:gd name="connsiteY2606" fmla="*/ 782898 h 6787551"/>
              <a:gd name="connsiteX2607" fmla="*/ 1954588 w 12191091"/>
              <a:gd name="connsiteY2607" fmla="*/ 740328 h 6787551"/>
              <a:gd name="connsiteX2608" fmla="*/ 2010131 w 12191091"/>
              <a:gd name="connsiteY2608" fmla="*/ 713143 h 6787551"/>
              <a:gd name="connsiteX2609" fmla="*/ 1964065 w 12191091"/>
              <a:gd name="connsiteY2609" fmla="*/ 756930 h 6787551"/>
              <a:gd name="connsiteX2610" fmla="*/ 1958189 w 12191091"/>
              <a:gd name="connsiteY2610" fmla="*/ 762533 h 6787551"/>
              <a:gd name="connsiteX2611" fmla="*/ 1951207 w 12191091"/>
              <a:gd name="connsiteY2611" fmla="*/ 769190 h 6787551"/>
              <a:gd name="connsiteX2612" fmla="*/ 1911013 w 12191091"/>
              <a:gd name="connsiteY2612" fmla="*/ 807464 h 6787551"/>
              <a:gd name="connsiteX2613" fmla="*/ 1851919 w 12191091"/>
              <a:gd name="connsiteY2613" fmla="*/ 833317 h 6787551"/>
              <a:gd name="connsiteX2614" fmla="*/ 1858735 w 12191091"/>
              <a:gd name="connsiteY2614" fmla="*/ 827108 h 6787551"/>
              <a:gd name="connsiteX2615" fmla="*/ 1900202 w 12191091"/>
              <a:gd name="connsiteY2615" fmla="*/ 789379 h 6787551"/>
              <a:gd name="connsiteX2616" fmla="*/ 1958189 w 12191091"/>
              <a:gd name="connsiteY2616" fmla="*/ 762533 h 6787551"/>
              <a:gd name="connsiteX2617" fmla="*/ 1856879 w 12191091"/>
              <a:gd name="connsiteY2617" fmla="*/ 825075 h 6787551"/>
              <a:gd name="connsiteX2618" fmla="*/ 1843658 w 12191091"/>
              <a:gd name="connsiteY2618" fmla="*/ 837116 h 6787551"/>
              <a:gd name="connsiteX2619" fmla="*/ 1785735 w 12191091"/>
              <a:gd name="connsiteY2619" fmla="*/ 864825 h 6787551"/>
              <a:gd name="connsiteX2620" fmla="*/ 1834563 w 12191091"/>
              <a:gd name="connsiteY2620" fmla="*/ 822475 h 6787551"/>
              <a:gd name="connsiteX2621" fmla="*/ 1891356 w 12191091"/>
              <a:gd name="connsiteY2621" fmla="*/ 793693 h 6787551"/>
              <a:gd name="connsiteX2622" fmla="*/ 1856879 w 12191091"/>
              <a:gd name="connsiteY2622" fmla="*/ 825075 h 6787551"/>
              <a:gd name="connsiteX2623" fmla="*/ 1836984 w 12191091"/>
              <a:gd name="connsiteY2623" fmla="*/ 843192 h 6787551"/>
              <a:gd name="connsiteX2624" fmla="*/ 1757230 w 12191091"/>
              <a:gd name="connsiteY2624" fmla="*/ 915126 h 6787551"/>
              <a:gd name="connsiteX2625" fmla="*/ 1693555 w 12191091"/>
              <a:gd name="connsiteY2625" fmla="*/ 944901 h 6787551"/>
              <a:gd name="connsiteX2626" fmla="*/ 1764049 w 12191091"/>
              <a:gd name="connsiteY2626" fmla="*/ 883713 h 6787551"/>
              <a:gd name="connsiteX2627" fmla="*/ 1777628 w 12191091"/>
              <a:gd name="connsiteY2627" fmla="*/ 871890 h 6787551"/>
              <a:gd name="connsiteX2628" fmla="*/ 1836984 w 12191091"/>
              <a:gd name="connsiteY2628" fmla="*/ 843192 h 6787551"/>
              <a:gd name="connsiteX2629" fmla="*/ 1762242 w 12191091"/>
              <a:gd name="connsiteY2629" fmla="*/ 881636 h 6787551"/>
              <a:gd name="connsiteX2630" fmla="*/ 1683872 w 12191091"/>
              <a:gd name="connsiteY2630" fmla="*/ 949600 h 6787551"/>
              <a:gd name="connsiteX2631" fmla="*/ 1620848 w 12191091"/>
              <a:gd name="connsiteY2631" fmla="*/ 981035 h 6787551"/>
              <a:gd name="connsiteX2632" fmla="*/ 1669105 w 12191091"/>
              <a:gd name="connsiteY2632" fmla="*/ 940871 h 6787551"/>
              <a:gd name="connsiteX2633" fmla="*/ 1709466 w 12191091"/>
              <a:gd name="connsiteY2633" fmla="*/ 907269 h 6787551"/>
              <a:gd name="connsiteX2634" fmla="*/ 1767631 w 12191091"/>
              <a:gd name="connsiteY2634" fmla="*/ 876938 h 6787551"/>
              <a:gd name="connsiteX2635" fmla="*/ 1762242 w 12191091"/>
              <a:gd name="connsiteY2635" fmla="*/ 881636 h 6787551"/>
              <a:gd name="connsiteX2636" fmla="*/ 1685390 w 12191091"/>
              <a:gd name="connsiteY2636" fmla="*/ 951922 h 6787551"/>
              <a:gd name="connsiteX2637" fmla="*/ 1750201 w 12191091"/>
              <a:gd name="connsiteY2637" fmla="*/ 921362 h 6787551"/>
              <a:gd name="connsiteX2638" fmla="*/ 1749469 w 12191091"/>
              <a:gd name="connsiteY2638" fmla="*/ 922011 h 6787551"/>
              <a:gd name="connsiteX2639" fmla="*/ 1751293 w 12191091"/>
              <a:gd name="connsiteY2639" fmla="*/ 924072 h 6787551"/>
              <a:gd name="connsiteX2640" fmla="*/ 1758735 w 12191091"/>
              <a:gd name="connsiteY2640" fmla="*/ 917467 h 6787551"/>
              <a:gd name="connsiteX2641" fmla="*/ 2362483 w 12191091"/>
              <a:gd name="connsiteY2641" fmla="*/ 748110 h 6787551"/>
              <a:gd name="connsiteX2642" fmla="*/ 2742017 w 12191091"/>
              <a:gd name="connsiteY2642" fmla="*/ 747315 h 6787551"/>
              <a:gd name="connsiteX2643" fmla="*/ 2649117 w 12191091"/>
              <a:gd name="connsiteY2643" fmla="*/ 779435 h 6787551"/>
              <a:gd name="connsiteX2644" fmla="*/ 2282284 w 12191091"/>
              <a:gd name="connsiteY2644" fmla="*/ 793442 h 6787551"/>
              <a:gd name="connsiteX2645" fmla="*/ 1667198 w 12191091"/>
              <a:gd name="connsiteY2645" fmla="*/ 967503 h 6787551"/>
              <a:gd name="connsiteX2646" fmla="*/ 1685390 w 12191091"/>
              <a:gd name="connsiteY2646" fmla="*/ 951922 h 6787551"/>
              <a:gd name="connsiteX2647" fmla="*/ 2749214 w 12191091"/>
              <a:gd name="connsiteY2647" fmla="*/ 747777 h 6787551"/>
              <a:gd name="connsiteX2648" fmla="*/ 2800611 w 12191091"/>
              <a:gd name="connsiteY2648" fmla="*/ 751373 h 6787551"/>
              <a:gd name="connsiteX2649" fmla="*/ 2710277 w 12191091"/>
              <a:gd name="connsiteY2649" fmla="*/ 779017 h 6787551"/>
              <a:gd name="connsiteX2650" fmla="*/ 2657760 w 12191091"/>
              <a:gd name="connsiteY2650" fmla="*/ 779336 h 6787551"/>
              <a:gd name="connsiteX2651" fmla="*/ 2749214 w 12191091"/>
              <a:gd name="connsiteY2651" fmla="*/ 747777 h 6787551"/>
              <a:gd name="connsiteX2652" fmla="*/ 2808232 w 12191091"/>
              <a:gd name="connsiteY2652" fmla="*/ 751959 h 6787551"/>
              <a:gd name="connsiteX2653" fmla="*/ 2858270 w 12191091"/>
              <a:gd name="connsiteY2653" fmla="*/ 756181 h 6787551"/>
              <a:gd name="connsiteX2654" fmla="*/ 2771479 w 12191091"/>
              <a:gd name="connsiteY2654" fmla="*/ 779113 h 6787551"/>
              <a:gd name="connsiteX2655" fmla="*/ 2719625 w 12191091"/>
              <a:gd name="connsiteY2655" fmla="*/ 778992 h 6787551"/>
              <a:gd name="connsiteX2656" fmla="*/ 2808232 w 12191091"/>
              <a:gd name="connsiteY2656" fmla="*/ 751959 h 6787551"/>
              <a:gd name="connsiteX2657" fmla="*/ 2866413 w 12191091"/>
              <a:gd name="connsiteY2657" fmla="*/ 756910 h 6787551"/>
              <a:gd name="connsiteX2658" fmla="*/ 2914747 w 12191091"/>
              <a:gd name="connsiteY2658" fmla="*/ 761587 h 6787551"/>
              <a:gd name="connsiteX2659" fmla="*/ 2832467 w 12191091"/>
              <a:gd name="connsiteY2659" fmla="*/ 779715 h 6787551"/>
              <a:gd name="connsiteX2660" fmla="*/ 2781795 w 12191091"/>
              <a:gd name="connsiteY2660" fmla="*/ 779182 h 6787551"/>
              <a:gd name="connsiteX2661" fmla="*/ 2866413 w 12191091"/>
              <a:gd name="connsiteY2661" fmla="*/ 756910 h 6787551"/>
              <a:gd name="connsiteX2662" fmla="*/ 2874253 w 12191091"/>
              <a:gd name="connsiteY2662" fmla="*/ 754880 h 6787551"/>
              <a:gd name="connsiteX2663" fmla="*/ 2916755 w 12191091"/>
              <a:gd name="connsiteY2663" fmla="*/ 743989 h 6787551"/>
              <a:gd name="connsiteX2664" fmla="*/ 2964703 w 12191091"/>
              <a:gd name="connsiteY2664" fmla="*/ 750894 h 6787551"/>
              <a:gd name="connsiteX2665" fmla="*/ 2923439 w 12191091"/>
              <a:gd name="connsiteY2665" fmla="*/ 759708 h 6787551"/>
              <a:gd name="connsiteX2666" fmla="*/ 2874253 w 12191091"/>
              <a:gd name="connsiteY2666" fmla="*/ 754880 h 6787551"/>
              <a:gd name="connsiteX2667" fmla="*/ 2972516 w 12191091"/>
              <a:gd name="connsiteY2667" fmla="*/ 752063 h 6787551"/>
              <a:gd name="connsiteX2668" fmla="*/ 3018841 w 12191091"/>
              <a:gd name="connsiteY2668" fmla="*/ 759155 h 6787551"/>
              <a:gd name="connsiteX2669" fmla="*/ 2979145 w 12191091"/>
              <a:gd name="connsiteY2669" fmla="*/ 765705 h 6787551"/>
              <a:gd name="connsiteX2670" fmla="*/ 2932215 w 12191091"/>
              <a:gd name="connsiteY2670" fmla="*/ 760621 h 6787551"/>
              <a:gd name="connsiteX2671" fmla="*/ 2972516 w 12191091"/>
              <a:gd name="connsiteY2671" fmla="*/ 752063 h 6787551"/>
              <a:gd name="connsiteX2672" fmla="*/ 3027534 w 12191091"/>
              <a:gd name="connsiteY2672" fmla="*/ 760541 h 6787551"/>
              <a:gd name="connsiteX2673" fmla="*/ 3072456 w 12191091"/>
              <a:gd name="connsiteY2673" fmla="*/ 767796 h 6787551"/>
              <a:gd name="connsiteX2674" fmla="*/ 3034493 w 12191091"/>
              <a:gd name="connsiteY2674" fmla="*/ 772115 h 6787551"/>
              <a:gd name="connsiteX2675" fmla="*/ 2989103 w 12191091"/>
              <a:gd name="connsiteY2675" fmla="*/ 766830 h 6787551"/>
              <a:gd name="connsiteX2676" fmla="*/ 3027534 w 12191091"/>
              <a:gd name="connsiteY2676" fmla="*/ 760541 h 6787551"/>
              <a:gd name="connsiteX2677" fmla="*/ 3036254 w 12191091"/>
              <a:gd name="connsiteY2677" fmla="*/ 759139 h 6787551"/>
              <a:gd name="connsiteX2678" fmla="*/ 3051219 w 12191091"/>
              <a:gd name="connsiteY2678" fmla="*/ 756732 h 6787551"/>
              <a:gd name="connsiteX2679" fmla="*/ 3094765 w 12191091"/>
              <a:gd name="connsiteY2679" fmla="*/ 749937 h 6787551"/>
              <a:gd name="connsiteX2680" fmla="*/ 3138945 w 12191091"/>
              <a:gd name="connsiteY2680" fmla="*/ 760489 h 6787551"/>
              <a:gd name="connsiteX2681" fmla="*/ 3101890 w 12191091"/>
              <a:gd name="connsiteY2681" fmla="*/ 764462 h 6787551"/>
              <a:gd name="connsiteX2682" fmla="*/ 3082414 w 12191091"/>
              <a:gd name="connsiteY2682" fmla="*/ 766668 h 6787551"/>
              <a:gd name="connsiteX2683" fmla="*/ 3036254 w 12191091"/>
              <a:gd name="connsiteY2683" fmla="*/ 759139 h 6787551"/>
              <a:gd name="connsiteX2684" fmla="*/ 3102055 w 12191091"/>
              <a:gd name="connsiteY2684" fmla="*/ 748834 h 6787551"/>
              <a:gd name="connsiteX2685" fmla="*/ 3162603 w 12191091"/>
              <a:gd name="connsiteY2685" fmla="*/ 739841 h 6787551"/>
              <a:gd name="connsiteX2686" fmla="*/ 3205874 w 12191091"/>
              <a:gd name="connsiteY2686" fmla="*/ 753802 h 6787551"/>
              <a:gd name="connsiteX2687" fmla="*/ 3147115 w 12191091"/>
              <a:gd name="connsiteY2687" fmla="*/ 759650 h 6787551"/>
              <a:gd name="connsiteX2688" fmla="*/ 3102055 w 12191091"/>
              <a:gd name="connsiteY2688" fmla="*/ 748834 h 6787551"/>
              <a:gd name="connsiteX2689" fmla="*/ 3212367 w 12191091"/>
              <a:gd name="connsiteY2689" fmla="*/ 755937 h 6787551"/>
              <a:gd name="connsiteX2690" fmla="*/ 3254400 w 12191091"/>
              <a:gd name="connsiteY2690" fmla="*/ 769856 h 6787551"/>
              <a:gd name="connsiteX2691" fmla="*/ 3198915 w 12191091"/>
              <a:gd name="connsiteY2691" fmla="*/ 772453 h 6787551"/>
              <a:gd name="connsiteX2692" fmla="*/ 3155093 w 12191091"/>
              <a:gd name="connsiteY2692" fmla="*/ 761601 h 6787551"/>
              <a:gd name="connsiteX2693" fmla="*/ 3212367 w 12191091"/>
              <a:gd name="connsiteY2693" fmla="*/ 755937 h 6787551"/>
              <a:gd name="connsiteX2694" fmla="*/ 3219189 w 12191091"/>
              <a:gd name="connsiteY2694" fmla="*/ 755285 h 6787551"/>
              <a:gd name="connsiteX2695" fmla="*/ 3276903 w 12191091"/>
              <a:gd name="connsiteY2695" fmla="*/ 750113 h 6787551"/>
              <a:gd name="connsiteX2696" fmla="*/ 3317974 w 12191091"/>
              <a:gd name="connsiteY2696" fmla="*/ 767416 h 6787551"/>
              <a:gd name="connsiteX2697" fmla="*/ 3262048 w 12191091"/>
              <a:gd name="connsiteY2697" fmla="*/ 769520 h 6787551"/>
              <a:gd name="connsiteX2698" fmla="*/ 3219189 w 12191091"/>
              <a:gd name="connsiteY2698" fmla="*/ 755285 h 6787551"/>
              <a:gd name="connsiteX2699" fmla="*/ 3323971 w 12191091"/>
              <a:gd name="connsiteY2699" fmla="*/ 769963 h 6787551"/>
              <a:gd name="connsiteX2700" fmla="*/ 3364601 w 12191091"/>
              <a:gd name="connsiteY2700" fmla="*/ 787379 h 6787551"/>
              <a:gd name="connsiteX2701" fmla="*/ 3312252 w 12191091"/>
              <a:gd name="connsiteY2701" fmla="*/ 786516 h 6787551"/>
              <a:gd name="connsiteX2702" fmla="*/ 3269338 w 12191091"/>
              <a:gd name="connsiteY2702" fmla="*/ 771974 h 6787551"/>
              <a:gd name="connsiteX2703" fmla="*/ 3323971 w 12191091"/>
              <a:gd name="connsiteY2703" fmla="*/ 769963 h 6787551"/>
              <a:gd name="connsiteX2704" fmla="*/ 3330463 w 12191091"/>
              <a:gd name="connsiteY2704" fmla="*/ 769746 h 6787551"/>
              <a:gd name="connsiteX2705" fmla="*/ 3386334 w 12191091"/>
              <a:gd name="connsiteY2705" fmla="*/ 768164 h 6787551"/>
              <a:gd name="connsiteX2706" fmla="*/ 3425451 w 12191091"/>
              <a:gd name="connsiteY2706" fmla="*/ 788818 h 6787551"/>
              <a:gd name="connsiteX2707" fmla="*/ 3371891 w 12191091"/>
              <a:gd name="connsiteY2707" fmla="*/ 787522 h 6787551"/>
              <a:gd name="connsiteX2708" fmla="*/ 3330463 w 12191091"/>
              <a:gd name="connsiteY2708" fmla="*/ 769746 h 6787551"/>
              <a:gd name="connsiteX2709" fmla="*/ 3430926 w 12191091"/>
              <a:gd name="connsiteY2709" fmla="*/ 791731 h 6787551"/>
              <a:gd name="connsiteX2710" fmla="*/ 3468806 w 12191091"/>
              <a:gd name="connsiteY2710" fmla="*/ 811906 h 6787551"/>
              <a:gd name="connsiteX2711" fmla="*/ 3417831 w 12191091"/>
              <a:gd name="connsiteY2711" fmla="*/ 807458 h 6787551"/>
              <a:gd name="connsiteX2712" fmla="*/ 3378576 w 12191091"/>
              <a:gd name="connsiteY2712" fmla="*/ 790416 h 6787551"/>
              <a:gd name="connsiteX2713" fmla="*/ 3430926 w 12191091"/>
              <a:gd name="connsiteY2713" fmla="*/ 791731 h 6787551"/>
              <a:gd name="connsiteX2714" fmla="*/ 3437143 w 12191091"/>
              <a:gd name="connsiteY2714" fmla="*/ 791913 h 6787551"/>
              <a:gd name="connsiteX2715" fmla="*/ 3490648 w 12191091"/>
              <a:gd name="connsiteY2715" fmla="*/ 793805 h 6787551"/>
              <a:gd name="connsiteX2716" fmla="*/ 3527620 w 12191091"/>
              <a:gd name="connsiteY2716" fmla="*/ 817532 h 6787551"/>
              <a:gd name="connsiteX2717" fmla="*/ 3475876 w 12191091"/>
              <a:gd name="connsiteY2717" fmla="*/ 812564 h 6787551"/>
              <a:gd name="connsiteX2718" fmla="*/ 3437143 w 12191091"/>
              <a:gd name="connsiteY2718" fmla="*/ 791913 h 6787551"/>
              <a:gd name="connsiteX2719" fmla="*/ 3554001 w 12191091"/>
              <a:gd name="connsiteY2719" fmla="*/ 831212 h 6787551"/>
              <a:gd name="connsiteX2720" fmla="*/ 3538734 w 12191091"/>
              <a:gd name="connsiteY2720" fmla="*/ 821405 h 6787551"/>
              <a:gd name="connsiteX2721" fmla="*/ 3546161 w 12191091"/>
              <a:gd name="connsiteY2721" fmla="*/ 822156 h 6787551"/>
              <a:gd name="connsiteX2722" fmla="*/ 3589790 w 12191091"/>
              <a:gd name="connsiteY2722" fmla="*/ 826566 h 6787551"/>
              <a:gd name="connsiteX2723" fmla="*/ 3595540 w 12191091"/>
              <a:gd name="connsiteY2723" fmla="*/ 830940 h 6787551"/>
              <a:gd name="connsiteX2724" fmla="*/ 3625057 w 12191091"/>
              <a:gd name="connsiteY2724" fmla="*/ 853395 h 6787551"/>
              <a:gd name="connsiteX2725" fmla="*/ 3603435 w 12191091"/>
              <a:gd name="connsiteY2725" fmla="*/ 849833 h 6787551"/>
              <a:gd name="connsiteX2726" fmla="*/ 3575926 w 12191091"/>
              <a:gd name="connsiteY2726" fmla="*/ 845300 h 6787551"/>
              <a:gd name="connsiteX2727" fmla="*/ 3554001 w 12191091"/>
              <a:gd name="connsiteY2727" fmla="*/ 831212 h 6787551"/>
              <a:gd name="connsiteX2728" fmla="*/ 3664340 w 12191091"/>
              <a:gd name="connsiteY2728" fmla="*/ 879746 h 6787551"/>
              <a:gd name="connsiteX2729" fmla="*/ 3635538 w 12191091"/>
              <a:gd name="connsiteY2729" fmla="*/ 857915 h 6787551"/>
              <a:gd name="connsiteX2730" fmla="*/ 3683926 w 12191091"/>
              <a:gd name="connsiteY2730" fmla="*/ 865959 h 6787551"/>
              <a:gd name="connsiteX2731" fmla="*/ 3713636 w 12191091"/>
              <a:gd name="connsiteY2731" fmla="*/ 892334 h 6787551"/>
              <a:gd name="connsiteX2732" fmla="*/ 3717597 w 12191091"/>
              <a:gd name="connsiteY2732" fmla="*/ 895834 h 6787551"/>
              <a:gd name="connsiteX2733" fmla="*/ 3671272 w 12191091"/>
              <a:gd name="connsiteY2733" fmla="*/ 884998 h 6787551"/>
              <a:gd name="connsiteX2734" fmla="*/ 3664340 w 12191091"/>
              <a:gd name="connsiteY2734" fmla="*/ 879746 h 6787551"/>
              <a:gd name="connsiteX2735" fmla="*/ 3727583 w 12191091"/>
              <a:gd name="connsiteY2735" fmla="*/ 901008 h 6787551"/>
              <a:gd name="connsiteX2736" fmla="*/ 3773551 w 12191091"/>
              <a:gd name="connsiteY2736" fmla="*/ 911904 h 6787551"/>
              <a:gd name="connsiteX2737" fmla="*/ 3805324 w 12191091"/>
              <a:gd name="connsiteY2737" fmla="*/ 944651 h 6787551"/>
              <a:gd name="connsiteX2738" fmla="*/ 3761392 w 12191091"/>
              <a:gd name="connsiteY2738" fmla="*/ 931075 h 6787551"/>
              <a:gd name="connsiteX2739" fmla="*/ 3727583 w 12191091"/>
              <a:gd name="connsiteY2739" fmla="*/ 901008 h 6787551"/>
              <a:gd name="connsiteX2740" fmla="*/ 3809285 w 12191091"/>
              <a:gd name="connsiteY2740" fmla="*/ 948772 h 6787551"/>
              <a:gd name="connsiteX2741" fmla="*/ 3840288 w 12191091"/>
              <a:gd name="connsiteY2741" fmla="*/ 980930 h 6787551"/>
              <a:gd name="connsiteX2742" fmla="*/ 3799244 w 12191091"/>
              <a:gd name="connsiteY2742" fmla="*/ 965041 h 6787551"/>
              <a:gd name="connsiteX2743" fmla="*/ 3766288 w 12191091"/>
              <a:gd name="connsiteY2743" fmla="*/ 935471 h 6787551"/>
              <a:gd name="connsiteX2744" fmla="*/ 3809285 w 12191091"/>
              <a:gd name="connsiteY2744" fmla="*/ 948772 h 6787551"/>
              <a:gd name="connsiteX2745" fmla="*/ 3814759 w 12191091"/>
              <a:gd name="connsiteY2745" fmla="*/ 950469 h 6787551"/>
              <a:gd name="connsiteX2746" fmla="*/ 3858554 w 12191091"/>
              <a:gd name="connsiteY2746" fmla="*/ 964202 h 6787551"/>
              <a:gd name="connsiteX2747" fmla="*/ 3888153 w 12191091"/>
              <a:gd name="connsiteY2747" fmla="*/ 999611 h 6787551"/>
              <a:gd name="connsiteX2748" fmla="*/ 3846367 w 12191091"/>
              <a:gd name="connsiteY2748" fmla="*/ 983293 h 6787551"/>
              <a:gd name="connsiteX2749" fmla="*/ 3814759 w 12191091"/>
              <a:gd name="connsiteY2749" fmla="*/ 950469 h 6787551"/>
              <a:gd name="connsiteX2750" fmla="*/ 3891839 w 12191091"/>
              <a:gd name="connsiteY2750" fmla="*/ 1004010 h 6787551"/>
              <a:gd name="connsiteX2751" fmla="*/ 3920696 w 12191091"/>
              <a:gd name="connsiteY2751" fmla="*/ 1038674 h 6787551"/>
              <a:gd name="connsiteX2752" fmla="*/ 3881689 w 12191091"/>
              <a:gd name="connsiteY2752" fmla="*/ 1020163 h 6787551"/>
              <a:gd name="connsiteX2753" fmla="*/ 3850878 w 12191091"/>
              <a:gd name="connsiteY2753" fmla="*/ 987997 h 6787551"/>
              <a:gd name="connsiteX2754" fmla="*/ 3891839 w 12191091"/>
              <a:gd name="connsiteY2754" fmla="*/ 1004010 h 6787551"/>
              <a:gd name="connsiteX2755" fmla="*/ 3897176 w 12191091"/>
              <a:gd name="connsiteY2755" fmla="*/ 1006104 h 6787551"/>
              <a:gd name="connsiteX2756" fmla="*/ 3938852 w 12191091"/>
              <a:gd name="connsiteY2756" fmla="*/ 1022603 h 6787551"/>
              <a:gd name="connsiteX2757" fmla="*/ 3966334 w 12191091"/>
              <a:gd name="connsiteY2757" fmla="*/ 1060472 h 6787551"/>
              <a:gd name="connsiteX2758" fmla="*/ 3926638 w 12191091"/>
              <a:gd name="connsiteY2758" fmla="*/ 1041488 h 6787551"/>
              <a:gd name="connsiteX2759" fmla="*/ 3897176 w 12191091"/>
              <a:gd name="connsiteY2759" fmla="*/ 1006104 h 6787551"/>
              <a:gd name="connsiteX2760" fmla="*/ 3969718 w 12191091"/>
              <a:gd name="connsiteY2760" fmla="*/ 1065160 h 6787551"/>
              <a:gd name="connsiteX2761" fmla="*/ 3975384 w 12191091"/>
              <a:gd name="connsiteY2761" fmla="*/ 1072956 h 6787551"/>
              <a:gd name="connsiteX2762" fmla="*/ 3996594 w 12191091"/>
              <a:gd name="connsiteY2762" fmla="*/ 1102173 h 6787551"/>
              <a:gd name="connsiteX2763" fmla="*/ 3959539 w 12191091"/>
              <a:gd name="connsiteY2763" fmla="*/ 1081123 h 6787551"/>
              <a:gd name="connsiteX2764" fmla="*/ 3930820 w 12191091"/>
              <a:gd name="connsiteY2764" fmla="*/ 1046525 h 6787551"/>
              <a:gd name="connsiteX2765" fmla="*/ 3969718 w 12191091"/>
              <a:gd name="connsiteY2765" fmla="*/ 1065160 h 6787551"/>
              <a:gd name="connsiteX2766" fmla="*/ 3977613 w 12191091"/>
              <a:gd name="connsiteY2766" fmla="*/ 1071344 h 6787551"/>
              <a:gd name="connsiteX2767" fmla="*/ 3974944 w 12191091"/>
              <a:gd name="connsiteY2767" fmla="*/ 1067669 h 6787551"/>
              <a:gd name="connsiteX2768" fmla="*/ 4014860 w 12191091"/>
              <a:gd name="connsiteY2768" fmla="*/ 1087002 h 6787551"/>
              <a:gd name="connsiteX2769" fmla="*/ 4040388 w 12191091"/>
              <a:gd name="connsiteY2769" fmla="*/ 1127215 h 6787551"/>
              <a:gd name="connsiteX2770" fmla="*/ 4002371 w 12191091"/>
              <a:gd name="connsiteY2770" fmla="*/ 1105480 h 6787551"/>
              <a:gd name="connsiteX2771" fmla="*/ 3977613 w 12191091"/>
              <a:gd name="connsiteY2771" fmla="*/ 1071344 h 6787551"/>
              <a:gd name="connsiteX2772" fmla="*/ 4070346 w 12191091"/>
              <a:gd name="connsiteY2772" fmla="*/ 1169262 h 6787551"/>
              <a:gd name="connsiteX2773" fmla="*/ 4048696 w 12191091"/>
              <a:gd name="connsiteY2773" fmla="*/ 1135168 h 6787551"/>
              <a:gd name="connsiteX2774" fmla="*/ 4086741 w 12191091"/>
              <a:gd name="connsiteY2774" fmla="*/ 1157147 h 6787551"/>
              <a:gd name="connsiteX2775" fmla="*/ 4110426 w 12191091"/>
              <a:gd name="connsiteY2775" fmla="*/ 1199767 h 6787551"/>
              <a:gd name="connsiteX2776" fmla="*/ 4074224 w 12191091"/>
              <a:gd name="connsiteY2776" fmla="*/ 1175394 h 6787551"/>
              <a:gd name="connsiteX2777" fmla="*/ 4070346 w 12191091"/>
              <a:gd name="connsiteY2777" fmla="*/ 1169262 h 6787551"/>
              <a:gd name="connsiteX2778" fmla="*/ 4113397 w 12191091"/>
              <a:gd name="connsiteY2778" fmla="*/ 1205079 h 6787551"/>
              <a:gd name="connsiteX2779" fmla="*/ 4136560 w 12191091"/>
              <a:gd name="connsiteY2779" fmla="*/ 1246665 h 6787551"/>
              <a:gd name="connsiteX2780" fmla="*/ 4102751 w 12191091"/>
              <a:gd name="connsiteY2780" fmla="*/ 1220341 h 6787551"/>
              <a:gd name="connsiteX2781" fmla="*/ 4077883 w 12191091"/>
              <a:gd name="connsiteY2781" fmla="*/ 1181171 h 6787551"/>
              <a:gd name="connsiteX2782" fmla="*/ 4113397 w 12191091"/>
              <a:gd name="connsiteY2782" fmla="*/ 1205079 h 6787551"/>
              <a:gd name="connsiteX2783" fmla="*/ 4139998 w 12191091"/>
              <a:gd name="connsiteY2783" fmla="*/ 1252843 h 6787551"/>
              <a:gd name="connsiteX2784" fmla="*/ 4162446 w 12191091"/>
              <a:gd name="connsiteY2784" fmla="*/ 1293009 h 6787551"/>
              <a:gd name="connsiteX2785" fmla="*/ 4131306 w 12191091"/>
              <a:gd name="connsiteY2785" fmla="*/ 1265093 h 6787551"/>
              <a:gd name="connsiteX2786" fmla="*/ 4107153 w 12191091"/>
              <a:gd name="connsiteY2786" fmla="*/ 1227246 h 6787551"/>
              <a:gd name="connsiteX2787" fmla="*/ 4139998 w 12191091"/>
              <a:gd name="connsiteY2787" fmla="*/ 1252843 h 6787551"/>
              <a:gd name="connsiteX2788" fmla="*/ 4145583 w 12191091"/>
              <a:gd name="connsiteY2788" fmla="*/ 1257209 h 6787551"/>
              <a:gd name="connsiteX2789" fmla="*/ 4678268 w 12191091"/>
              <a:gd name="connsiteY2789" fmla="*/ 1702640 h 6787551"/>
              <a:gd name="connsiteX2790" fmla="*/ 5291031 w 12191091"/>
              <a:gd name="connsiteY2790" fmla="*/ 2453995 h 6787551"/>
              <a:gd name="connsiteX2791" fmla="*/ 5344399 w 12191091"/>
              <a:gd name="connsiteY2791" fmla="*/ 2529223 h 6787551"/>
              <a:gd name="connsiteX2792" fmla="*/ 5344069 w 12191091"/>
              <a:gd name="connsiteY2792" fmla="*/ 2584263 h 6787551"/>
              <a:gd name="connsiteX2793" fmla="*/ 5293397 w 12191091"/>
              <a:gd name="connsiteY2793" fmla="*/ 2517912 h 6787551"/>
              <a:gd name="connsiteX2794" fmla="*/ 5245614 w 12191091"/>
              <a:gd name="connsiteY2794" fmla="*/ 2454237 h 6787551"/>
              <a:gd name="connsiteX2795" fmla="*/ 4682614 w 12191091"/>
              <a:gd name="connsiteY2795" fmla="*/ 1775977 h 6787551"/>
              <a:gd name="connsiteX2796" fmla="*/ 4168800 w 12191091"/>
              <a:gd name="connsiteY2796" fmla="*/ 1298690 h 6787551"/>
              <a:gd name="connsiteX2797" fmla="*/ 4145583 w 12191091"/>
              <a:gd name="connsiteY2797" fmla="*/ 1257209 h 6787551"/>
              <a:gd name="connsiteX2798" fmla="*/ 5347122 w 12191091"/>
              <a:gd name="connsiteY2798" fmla="*/ 2533033 h 6787551"/>
              <a:gd name="connsiteX2799" fmla="*/ 5374686 w 12191091"/>
              <a:gd name="connsiteY2799" fmla="*/ 2571362 h 6787551"/>
              <a:gd name="connsiteX2800" fmla="*/ 5376144 w 12191091"/>
              <a:gd name="connsiteY2800" fmla="*/ 2625555 h 6787551"/>
              <a:gd name="connsiteX2801" fmla="*/ 5346792 w 12191091"/>
              <a:gd name="connsiteY2801" fmla="*/ 2587804 h 6787551"/>
              <a:gd name="connsiteX2802" fmla="*/ 5347122 w 12191091"/>
              <a:gd name="connsiteY2802" fmla="*/ 2533033 h 6787551"/>
              <a:gd name="connsiteX2803" fmla="*/ 5376254 w 12191091"/>
              <a:gd name="connsiteY2803" fmla="*/ 2630184 h 6787551"/>
              <a:gd name="connsiteX2804" fmla="*/ 5377822 w 12191091"/>
              <a:gd name="connsiteY2804" fmla="*/ 2685125 h 6787551"/>
              <a:gd name="connsiteX2805" fmla="*/ 5346545 w 12191091"/>
              <a:gd name="connsiteY2805" fmla="*/ 2647842 h 6787551"/>
              <a:gd name="connsiteX2806" fmla="*/ 5346792 w 12191091"/>
              <a:gd name="connsiteY2806" fmla="*/ 2592280 h 6787551"/>
              <a:gd name="connsiteX2807" fmla="*/ 5376254 w 12191091"/>
              <a:gd name="connsiteY2807" fmla="*/ 2630184 h 6787551"/>
              <a:gd name="connsiteX2808" fmla="*/ 5379115 w 12191091"/>
              <a:gd name="connsiteY2808" fmla="*/ 2633835 h 6787551"/>
              <a:gd name="connsiteX2809" fmla="*/ 5408880 w 12191091"/>
              <a:gd name="connsiteY2809" fmla="*/ 2671561 h 6787551"/>
              <a:gd name="connsiteX2810" fmla="*/ 5412318 w 12191091"/>
              <a:gd name="connsiteY2810" fmla="*/ 2725492 h 6787551"/>
              <a:gd name="connsiteX2811" fmla="*/ 5380683 w 12191091"/>
              <a:gd name="connsiteY2811" fmla="*/ 2688503 h 6787551"/>
              <a:gd name="connsiteX2812" fmla="*/ 5379115 w 12191091"/>
              <a:gd name="connsiteY2812" fmla="*/ 2633835 h 6787551"/>
              <a:gd name="connsiteX2813" fmla="*/ 5412621 w 12191091"/>
              <a:gd name="connsiteY2813" fmla="*/ 2730045 h 6787551"/>
              <a:gd name="connsiteX2814" fmla="*/ 5416307 w 12191091"/>
              <a:gd name="connsiteY2814" fmla="*/ 2784824 h 6787551"/>
              <a:gd name="connsiteX2815" fmla="*/ 5382581 w 12191091"/>
              <a:gd name="connsiteY2815" fmla="*/ 2748429 h 6787551"/>
              <a:gd name="connsiteX2816" fmla="*/ 5380821 w 12191091"/>
              <a:gd name="connsiteY2816" fmla="*/ 2692921 h 6787551"/>
              <a:gd name="connsiteX2817" fmla="*/ 5412621 w 12191091"/>
              <a:gd name="connsiteY2817" fmla="*/ 2730045 h 6787551"/>
              <a:gd name="connsiteX2818" fmla="*/ 5415620 w 12191091"/>
              <a:gd name="connsiteY2818" fmla="*/ 2733497 h 6787551"/>
              <a:gd name="connsiteX2819" fmla="*/ 5447805 w 12191091"/>
              <a:gd name="connsiteY2819" fmla="*/ 2770381 h 6787551"/>
              <a:gd name="connsiteX2820" fmla="*/ 5453472 w 12191091"/>
              <a:gd name="connsiteY2820" fmla="*/ 2824079 h 6787551"/>
              <a:gd name="connsiteX2821" fmla="*/ 5419278 w 12191091"/>
              <a:gd name="connsiteY2821" fmla="*/ 2787987 h 6787551"/>
              <a:gd name="connsiteX2822" fmla="*/ 5415620 w 12191091"/>
              <a:gd name="connsiteY2822" fmla="*/ 2733497 h 6787551"/>
              <a:gd name="connsiteX2823" fmla="*/ 5453940 w 12191091"/>
              <a:gd name="connsiteY2823" fmla="*/ 2828563 h 6787551"/>
              <a:gd name="connsiteX2824" fmla="*/ 5459937 w 12191091"/>
              <a:gd name="connsiteY2824" fmla="*/ 2882838 h 6787551"/>
              <a:gd name="connsiteX2825" fmla="*/ 5423542 w 12191091"/>
              <a:gd name="connsiteY2825" fmla="*/ 2847517 h 6787551"/>
              <a:gd name="connsiteX2826" fmla="*/ 5419581 w 12191091"/>
              <a:gd name="connsiteY2826" fmla="*/ 2792334 h 6787551"/>
              <a:gd name="connsiteX2827" fmla="*/ 5453940 w 12191091"/>
              <a:gd name="connsiteY2827" fmla="*/ 2828563 h 6787551"/>
              <a:gd name="connsiteX2828" fmla="*/ 5457048 w 12191091"/>
              <a:gd name="connsiteY2828" fmla="*/ 2831782 h 6787551"/>
              <a:gd name="connsiteX2829" fmla="*/ 5491462 w 12191091"/>
              <a:gd name="connsiteY2829" fmla="*/ 2867158 h 6787551"/>
              <a:gd name="connsiteX2830" fmla="*/ 5499550 w 12191091"/>
              <a:gd name="connsiteY2830" fmla="*/ 2920251 h 6787551"/>
              <a:gd name="connsiteX2831" fmla="*/ 5463045 w 12191091"/>
              <a:gd name="connsiteY2831" fmla="*/ 2885809 h 6787551"/>
              <a:gd name="connsiteX2832" fmla="*/ 5457048 w 12191091"/>
              <a:gd name="connsiteY2832" fmla="*/ 2831782 h 6787551"/>
              <a:gd name="connsiteX2833" fmla="*/ 5500237 w 12191091"/>
              <a:gd name="connsiteY2833" fmla="*/ 2924652 h 6787551"/>
              <a:gd name="connsiteX2834" fmla="*/ 5508738 w 12191091"/>
              <a:gd name="connsiteY2834" fmla="*/ 2978074 h 6787551"/>
              <a:gd name="connsiteX2835" fmla="*/ 5469867 w 12191091"/>
              <a:gd name="connsiteY2835" fmla="*/ 2944486 h 6787551"/>
              <a:gd name="connsiteX2836" fmla="*/ 5463513 w 12191091"/>
              <a:gd name="connsiteY2836" fmla="*/ 2890073 h 6787551"/>
              <a:gd name="connsiteX2837" fmla="*/ 5500237 w 12191091"/>
              <a:gd name="connsiteY2837" fmla="*/ 2924652 h 6787551"/>
              <a:gd name="connsiteX2838" fmla="*/ 5509425 w 12191091"/>
              <a:gd name="connsiteY2838" fmla="*/ 2982311 h 6787551"/>
              <a:gd name="connsiteX2839" fmla="*/ 5518531 w 12191091"/>
              <a:gd name="connsiteY2839" fmla="*/ 3036669 h 6787551"/>
              <a:gd name="connsiteX2840" fmla="*/ 5477267 w 12191091"/>
              <a:gd name="connsiteY2840" fmla="*/ 3004043 h 6787551"/>
              <a:gd name="connsiteX2841" fmla="*/ 5470335 w 12191091"/>
              <a:gd name="connsiteY2841" fmla="*/ 2948557 h 6787551"/>
              <a:gd name="connsiteX2842" fmla="*/ 5509425 w 12191091"/>
              <a:gd name="connsiteY2842" fmla="*/ 2982311 h 6787551"/>
              <a:gd name="connsiteX2843" fmla="*/ 5512671 w 12191091"/>
              <a:gd name="connsiteY2843" fmla="*/ 2985062 h 6787551"/>
              <a:gd name="connsiteX2844" fmla="*/ 5552587 w 12191091"/>
              <a:gd name="connsiteY2844" fmla="*/ 3018375 h 6787551"/>
              <a:gd name="connsiteX2845" fmla="*/ 5563948 w 12191091"/>
              <a:gd name="connsiteY2845" fmla="*/ 3071275 h 6787551"/>
              <a:gd name="connsiteX2846" fmla="*/ 5521777 w 12191091"/>
              <a:gd name="connsiteY2846" fmla="*/ 3039145 h 6787551"/>
              <a:gd name="connsiteX2847" fmla="*/ 5512671 w 12191091"/>
              <a:gd name="connsiteY2847" fmla="*/ 2985062 h 6787551"/>
              <a:gd name="connsiteX2848" fmla="*/ 5564829 w 12191091"/>
              <a:gd name="connsiteY2848" fmla="*/ 3075181 h 6787551"/>
              <a:gd name="connsiteX2849" fmla="*/ 5585020 w 12191091"/>
              <a:gd name="connsiteY2849" fmla="*/ 3163430 h 6787551"/>
              <a:gd name="connsiteX2850" fmla="*/ 5795547 w 12191091"/>
              <a:gd name="connsiteY2850" fmla="*/ 3810525 h 6787551"/>
              <a:gd name="connsiteX2851" fmla="*/ 6166643 w 12191091"/>
              <a:gd name="connsiteY2851" fmla="*/ 4309732 h 6787551"/>
              <a:gd name="connsiteX2852" fmla="*/ 7473349 w 12191091"/>
              <a:gd name="connsiteY2852" fmla="*/ 4661902 h 6787551"/>
              <a:gd name="connsiteX2853" fmla="*/ 7535272 w 12191091"/>
              <a:gd name="connsiteY2853" fmla="*/ 4661572 h 6787551"/>
              <a:gd name="connsiteX2854" fmla="*/ 8552749 w 12191091"/>
              <a:gd name="connsiteY2854" fmla="*/ 4592634 h 6787551"/>
              <a:gd name="connsiteX2855" fmla="*/ 8984035 w 12191091"/>
              <a:gd name="connsiteY2855" fmla="*/ 4551179 h 6787551"/>
              <a:gd name="connsiteX2856" fmla="*/ 8951822 w 12191091"/>
              <a:gd name="connsiteY2856" fmla="*/ 4558826 h 6787551"/>
              <a:gd name="connsiteX2857" fmla="*/ 8575911 w 12191091"/>
              <a:gd name="connsiteY2857" fmla="*/ 4604601 h 6787551"/>
              <a:gd name="connsiteX2858" fmla="*/ 8495530 w 12191091"/>
              <a:gd name="connsiteY2858" fmla="*/ 4614504 h 6787551"/>
              <a:gd name="connsiteX2859" fmla="*/ 7466665 w 12191091"/>
              <a:gd name="connsiteY2859" fmla="*/ 4699892 h 6787551"/>
              <a:gd name="connsiteX2860" fmla="*/ 6088628 w 12191091"/>
              <a:gd name="connsiteY2860" fmla="*/ 4339056 h 6787551"/>
              <a:gd name="connsiteX2861" fmla="*/ 5728177 w 12191091"/>
              <a:gd name="connsiteY2861" fmla="*/ 3817017 h 6787551"/>
              <a:gd name="connsiteX2862" fmla="*/ 5540565 w 12191091"/>
              <a:gd name="connsiteY2862" fmla="*/ 3142193 h 6787551"/>
              <a:gd name="connsiteX2863" fmla="*/ 5522437 w 12191091"/>
              <a:gd name="connsiteY2863" fmla="*/ 3042913 h 6787551"/>
              <a:gd name="connsiteX2864" fmla="*/ 5564829 w 12191091"/>
              <a:gd name="connsiteY2864" fmla="*/ 3075181 h 6787551"/>
              <a:gd name="connsiteX2865" fmla="*/ 8552473 w 12191091"/>
              <a:gd name="connsiteY2865" fmla="*/ 4589884 h 6787551"/>
              <a:gd name="connsiteX2866" fmla="*/ 7535217 w 12191091"/>
              <a:gd name="connsiteY2866" fmla="*/ 4658821 h 6787551"/>
              <a:gd name="connsiteX2867" fmla="*/ 6168404 w 12191091"/>
              <a:gd name="connsiteY2867" fmla="*/ 4307641 h 6787551"/>
              <a:gd name="connsiteX2868" fmla="*/ 5798050 w 12191091"/>
              <a:gd name="connsiteY2868" fmla="*/ 3809370 h 6787551"/>
              <a:gd name="connsiteX2869" fmla="*/ 5587716 w 12191091"/>
              <a:gd name="connsiteY2869" fmla="*/ 3162798 h 6787551"/>
              <a:gd name="connsiteX2870" fmla="*/ 5568212 w 12191091"/>
              <a:gd name="connsiteY2870" fmla="*/ 3077712 h 6787551"/>
              <a:gd name="connsiteX2871" fmla="*/ 5611264 w 12191091"/>
              <a:gd name="connsiteY2871" fmla="*/ 3109320 h 6787551"/>
              <a:gd name="connsiteX2872" fmla="*/ 5632198 w 12191091"/>
              <a:gd name="connsiteY2872" fmla="*/ 3184172 h 6787551"/>
              <a:gd name="connsiteX2873" fmla="*/ 5865474 w 12191091"/>
              <a:gd name="connsiteY2873" fmla="*/ 3802960 h 6787551"/>
              <a:gd name="connsiteX2874" fmla="*/ 6246502 w 12191091"/>
              <a:gd name="connsiteY2874" fmla="*/ 4278371 h 6787551"/>
              <a:gd name="connsiteX2875" fmla="*/ 6888453 w 12191091"/>
              <a:gd name="connsiteY2875" fmla="*/ 4560394 h 6787551"/>
              <a:gd name="connsiteX2876" fmla="*/ 7603798 w 12191091"/>
              <a:gd name="connsiteY2876" fmla="*/ 4620529 h 6787551"/>
              <a:gd name="connsiteX2877" fmla="*/ 8609637 w 12191091"/>
              <a:gd name="connsiteY2877" fmla="*/ 4568014 h 6787551"/>
              <a:gd name="connsiteX2878" fmla="*/ 9037898 w 12191091"/>
              <a:gd name="connsiteY2878" fmla="*/ 4538387 h 6787551"/>
              <a:gd name="connsiteX2879" fmla="*/ 9002494 w 12191091"/>
              <a:gd name="connsiteY2879" fmla="*/ 4546804 h 6787551"/>
              <a:gd name="connsiteX2880" fmla="*/ 8552473 w 12191091"/>
              <a:gd name="connsiteY2880" fmla="*/ 4589884 h 6787551"/>
              <a:gd name="connsiteX2881" fmla="*/ 9043949 w 12191091"/>
              <a:gd name="connsiteY2881" fmla="*/ 4539762 h 6787551"/>
              <a:gd name="connsiteX2882" fmla="*/ 9053441 w 12191091"/>
              <a:gd name="connsiteY2882" fmla="*/ 4537506 h 6787551"/>
              <a:gd name="connsiteX2883" fmla="*/ 9084553 w 12191091"/>
              <a:gd name="connsiteY2883" fmla="*/ 4535828 h 6787551"/>
              <a:gd name="connsiteX2884" fmla="*/ 9052450 w 12191091"/>
              <a:gd name="connsiteY2884" fmla="*/ 4542486 h 6787551"/>
              <a:gd name="connsiteX2885" fmla="*/ 9021145 w 12191091"/>
              <a:gd name="connsiteY2885" fmla="*/ 4545181 h 6787551"/>
              <a:gd name="connsiteX2886" fmla="*/ 9043949 w 12191091"/>
              <a:gd name="connsiteY2886" fmla="*/ 4539762 h 6787551"/>
              <a:gd name="connsiteX2887" fmla="*/ 9068515 w 12191091"/>
              <a:gd name="connsiteY2887" fmla="*/ 4533930 h 6787551"/>
              <a:gd name="connsiteX2888" fmla="*/ 9104195 w 12191091"/>
              <a:gd name="connsiteY2888" fmla="*/ 4525457 h 6787551"/>
              <a:gd name="connsiteX2889" fmla="*/ 9137893 w 12191091"/>
              <a:gd name="connsiteY2889" fmla="*/ 4524770 h 6787551"/>
              <a:gd name="connsiteX2890" fmla="*/ 9102297 w 12191091"/>
              <a:gd name="connsiteY2890" fmla="*/ 4532142 h 6787551"/>
              <a:gd name="connsiteX2891" fmla="*/ 9068515 w 12191091"/>
              <a:gd name="connsiteY2891" fmla="*/ 4533930 h 6787551"/>
              <a:gd name="connsiteX2892" fmla="*/ 9152830 w 12191091"/>
              <a:gd name="connsiteY2892" fmla="*/ 4524495 h 6787551"/>
              <a:gd name="connsiteX2893" fmla="*/ 9184136 w 12191091"/>
              <a:gd name="connsiteY2893" fmla="*/ 4524000 h 6787551"/>
              <a:gd name="connsiteX2894" fmla="*/ 9151813 w 12191091"/>
              <a:gd name="connsiteY2894" fmla="*/ 4529666 h 6787551"/>
              <a:gd name="connsiteX2895" fmla="*/ 9120287 w 12191091"/>
              <a:gd name="connsiteY2895" fmla="*/ 4531234 h 6787551"/>
              <a:gd name="connsiteX2896" fmla="*/ 9152830 w 12191091"/>
              <a:gd name="connsiteY2896" fmla="*/ 4524495 h 6787551"/>
              <a:gd name="connsiteX2897" fmla="*/ 9167273 w 12191091"/>
              <a:gd name="connsiteY2897" fmla="*/ 4521496 h 6787551"/>
              <a:gd name="connsiteX2898" fmla="*/ 9203447 w 12191091"/>
              <a:gd name="connsiteY2898" fmla="*/ 4514041 h 6787551"/>
              <a:gd name="connsiteX2899" fmla="*/ 9237283 w 12191091"/>
              <a:gd name="connsiteY2899" fmla="*/ 4514729 h 6787551"/>
              <a:gd name="connsiteX2900" fmla="*/ 9201219 w 12191091"/>
              <a:gd name="connsiteY2900" fmla="*/ 4521001 h 6787551"/>
              <a:gd name="connsiteX2901" fmla="*/ 9167273 w 12191091"/>
              <a:gd name="connsiteY2901" fmla="*/ 4521496 h 6787551"/>
              <a:gd name="connsiteX2902" fmla="*/ 9251478 w 12191091"/>
              <a:gd name="connsiteY2902" fmla="*/ 4515059 h 6787551"/>
              <a:gd name="connsiteX2903" fmla="*/ 9282783 w 12191091"/>
              <a:gd name="connsiteY2903" fmla="*/ 4515884 h 6787551"/>
              <a:gd name="connsiteX2904" fmla="*/ 9249607 w 12191091"/>
              <a:gd name="connsiteY2904" fmla="*/ 4520533 h 6787551"/>
              <a:gd name="connsiteX2905" fmla="*/ 9218329 w 12191091"/>
              <a:gd name="connsiteY2905" fmla="*/ 4520808 h 6787551"/>
              <a:gd name="connsiteX2906" fmla="*/ 9251478 w 12191091"/>
              <a:gd name="connsiteY2906" fmla="*/ 4515059 h 6787551"/>
              <a:gd name="connsiteX2907" fmla="*/ 9265315 w 12191091"/>
              <a:gd name="connsiteY2907" fmla="*/ 4512666 h 6787551"/>
              <a:gd name="connsiteX2908" fmla="*/ 9301544 w 12191091"/>
              <a:gd name="connsiteY2908" fmla="*/ 4506421 h 6787551"/>
              <a:gd name="connsiteX2909" fmla="*/ 9335243 w 12191091"/>
              <a:gd name="connsiteY2909" fmla="*/ 4508649 h 6787551"/>
              <a:gd name="connsiteX2910" fmla="*/ 9299151 w 12191091"/>
              <a:gd name="connsiteY2910" fmla="*/ 4513629 h 6787551"/>
              <a:gd name="connsiteX2911" fmla="*/ 9265315 w 12191091"/>
              <a:gd name="connsiteY2911" fmla="*/ 4512666 h 6787551"/>
              <a:gd name="connsiteX2912" fmla="*/ 9348722 w 12191091"/>
              <a:gd name="connsiteY2912" fmla="*/ 4509585 h 6787551"/>
              <a:gd name="connsiteX2913" fmla="*/ 9379835 w 12191091"/>
              <a:gd name="connsiteY2913" fmla="*/ 4511896 h 6787551"/>
              <a:gd name="connsiteX2914" fmla="*/ 9346081 w 12191091"/>
              <a:gd name="connsiteY2914" fmla="*/ 4515252 h 6787551"/>
              <a:gd name="connsiteX2915" fmla="*/ 9315381 w 12191091"/>
              <a:gd name="connsiteY2915" fmla="*/ 4514151 h 6787551"/>
              <a:gd name="connsiteX2916" fmla="*/ 9348722 w 12191091"/>
              <a:gd name="connsiteY2916" fmla="*/ 4509585 h 6787551"/>
              <a:gd name="connsiteX2917" fmla="*/ 9361899 w 12191091"/>
              <a:gd name="connsiteY2917" fmla="*/ 4507797 h 6787551"/>
              <a:gd name="connsiteX2918" fmla="*/ 9364292 w 12191091"/>
              <a:gd name="connsiteY2918" fmla="*/ 4507467 h 6787551"/>
              <a:gd name="connsiteX2919" fmla="*/ 9398679 w 12191091"/>
              <a:gd name="connsiteY2919" fmla="*/ 4502928 h 6787551"/>
              <a:gd name="connsiteX2920" fmla="*/ 9432074 w 12191091"/>
              <a:gd name="connsiteY2920" fmla="*/ 4506834 h 6787551"/>
              <a:gd name="connsiteX2921" fmla="*/ 9405941 w 12191091"/>
              <a:gd name="connsiteY2921" fmla="*/ 4509337 h 6787551"/>
              <a:gd name="connsiteX2922" fmla="*/ 9395570 w 12191091"/>
              <a:gd name="connsiteY2922" fmla="*/ 4510355 h 6787551"/>
              <a:gd name="connsiteX2923" fmla="*/ 9361899 w 12191091"/>
              <a:gd name="connsiteY2923" fmla="*/ 4507797 h 6787551"/>
              <a:gd name="connsiteX2924" fmla="*/ 9457410 w 12191091"/>
              <a:gd name="connsiteY2924" fmla="*/ 4507164 h 6787551"/>
              <a:gd name="connsiteX2925" fmla="*/ 9493832 w 12191091"/>
              <a:gd name="connsiteY2925" fmla="*/ 4503780 h 6787551"/>
              <a:gd name="connsiteX2926" fmla="*/ 9527173 w 12191091"/>
              <a:gd name="connsiteY2926" fmla="*/ 4509557 h 6787551"/>
              <a:gd name="connsiteX2927" fmla="*/ 9490944 w 12191091"/>
              <a:gd name="connsiteY2927" fmla="*/ 4511510 h 6787551"/>
              <a:gd name="connsiteX2928" fmla="*/ 9457410 w 12191091"/>
              <a:gd name="connsiteY2928" fmla="*/ 4507164 h 6787551"/>
              <a:gd name="connsiteX2929" fmla="*/ 9539085 w 12191091"/>
              <a:gd name="connsiteY2929" fmla="*/ 4511675 h 6787551"/>
              <a:gd name="connsiteX2930" fmla="*/ 9570390 w 12191091"/>
              <a:gd name="connsiteY2930" fmla="*/ 4517480 h 6787551"/>
              <a:gd name="connsiteX2931" fmla="*/ 9536857 w 12191091"/>
              <a:gd name="connsiteY2931" fmla="*/ 4517838 h 6787551"/>
              <a:gd name="connsiteX2932" fmla="*/ 9505468 w 12191091"/>
              <a:gd name="connsiteY2932" fmla="*/ 4513463 h 6787551"/>
              <a:gd name="connsiteX2933" fmla="*/ 9539085 w 12191091"/>
              <a:gd name="connsiteY2933" fmla="*/ 4511675 h 6787551"/>
              <a:gd name="connsiteX2934" fmla="*/ 9551023 w 12191091"/>
              <a:gd name="connsiteY2934" fmla="*/ 4511070 h 6787551"/>
              <a:gd name="connsiteX2935" fmla="*/ 9587171 w 12191091"/>
              <a:gd name="connsiteY2935" fmla="*/ 4509254 h 6787551"/>
              <a:gd name="connsiteX2936" fmla="*/ 9620511 w 12191091"/>
              <a:gd name="connsiteY2936" fmla="*/ 4517122 h 6787551"/>
              <a:gd name="connsiteX2937" fmla="*/ 9584502 w 12191091"/>
              <a:gd name="connsiteY2937" fmla="*/ 4517370 h 6787551"/>
              <a:gd name="connsiteX2938" fmla="*/ 9551023 w 12191091"/>
              <a:gd name="connsiteY2938" fmla="*/ 4511070 h 6787551"/>
              <a:gd name="connsiteX2939" fmla="*/ 9631597 w 12191091"/>
              <a:gd name="connsiteY2939" fmla="*/ 4519846 h 6787551"/>
              <a:gd name="connsiteX2940" fmla="*/ 9662765 w 12191091"/>
              <a:gd name="connsiteY2940" fmla="*/ 4527658 h 6787551"/>
              <a:gd name="connsiteX2941" fmla="*/ 9629259 w 12191091"/>
              <a:gd name="connsiteY2941" fmla="*/ 4526283 h 6787551"/>
              <a:gd name="connsiteX2942" fmla="*/ 9597982 w 12191091"/>
              <a:gd name="connsiteY2942" fmla="*/ 4520011 h 6787551"/>
              <a:gd name="connsiteX2943" fmla="*/ 9631597 w 12191091"/>
              <a:gd name="connsiteY2943" fmla="*/ 4519846 h 6787551"/>
              <a:gd name="connsiteX2944" fmla="*/ 9642876 w 12191091"/>
              <a:gd name="connsiteY2944" fmla="*/ 4519791 h 6787551"/>
              <a:gd name="connsiteX2945" fmla="*/ 9678830 w 12191091"/>
              <a:gd name="connsiteY2945" fmla="*/ 4519763 h 6787551"/>
              <a:gd name="connsiteX2946" fmla="*/ 9711704 w 12191091"/>
              <a:gd name="connsiteY2946" fmla="*/ 4529886 h 6787551"/>
              <a:gd name="connsiteX2947" fmla="*/ 9675915 w 12191091"/>
              <a:gd name="connsiteY2947" fmla="*/ 4528208 h 6787551"/>
              <a:gd name="connsiteX2948" fmla="*/ 9642876 w 12191091"/>
              <a:gd name="connsiteY2948" fmla="*/ 4519791 h 6787551"/>
              <a:gd name="connsiteX2949" fmla="*/ 9721910 w 12191091"/>
              <a:gd name="connsiteY2949" fmla="*/ 4533132 h 6787551"/>
              <a:gd name="connsiteX2950" fmla="*/ 9752417 w 12191091"/>
              <a:gd name="connsiteY2950" fmla="*/ 4543036 h 6787551"/>
              <a:gd name="connsiteX2951" fmla="*/ 9719406 w 12191091"/>
              <a:gd name="connsiteY2951" fmla="*/ 4539872 h 6787551"/>
              <a:gd name="connsiteX2952" fmla="*/ 9688569 w 12191091"/>
              <a:gd name="connsiteY2952" fmla="*/ 4531537 h 6787551"/>
              <a:gd name="connsiteX2953" fmla="*/ 9721910 w 12191091"/>
              <a:gd name="connsiteY2953" fmla="*/ 4533132 h 6787551"/>
              <a:gd name="connsiteX2954" fmla="*/ 9732611 w 12191091"/>
              <a:gd name="connsiteY2954" fmla="*/ 4533655 h 6787551"/>
              <a:gd name="connsiteX2955" fmla="*/ 9768207 w 12191091"/>
              <a:gd name="connsiteY2955" fmla="*/ 4535581 h 6787551"/>
              <a:gd name="connsiteX2956" fmla="*/ 9800118 w 12191091"/>
              <a:gd name="connsiteY2956" fmla="*/ 4547960 h 6787551"/>
              <a:gd name="connsiteX2957" fmla="*/ 9764934 w 12191091"/>
              <a:gd name="connsiteY2957" fmla="*/ 4544328 h 6787551"/>
              <a:gd name="connsiteX2958" fmla="*/ 9732611 w 12191091"/>
              <a:gd name="connsiteY2958" fmla="*/ 4533655 h 6787551"/>
              <a:gd name="connsiteX2959" fmla="*/ 9809691 w 12191091"/>
              <a:gd name="connsiteY2959" fmla="*/ 4551784 h 6787551"/>
              <a:gd name="connsiteX2960" fmla="*/ 9824986 w 12191091"/>
              <a:gd name="connsiteY2960" fmla="*/ 4557973 h 6787551"/>
              <a:gd name="connsiteX2961" fmla="*/ 9839813 w 12191091"/>
              <a:gd name="connsiteY2961" fmla="*/ 4564135 h 6787551"/>
              <a:gd name="connsiteX2962" fmla="*/ 9806857 w 12191091"/>
              <a:gd name="connsiteY2962" fmla="*/ 4558853 h 6787551"/>
              <a:gd name="connsiteX2963" fmla="*/ 9784025 w 12191091"/>
              <a:gd name="connsiteY2963" fmla="*/ 4550793 h 6787551"/>
              <a:gd name="connsiteX2964" fmla="*/ 9776653 w 12191091"/>
              <a:gd name="connsiteY2964" fmla="*/ 4548290 h 6787551"/>
              <a:gd name="connsiteX2965" fmla="*/ 9809691 w 12191091"/>
              <a:gd name="connsiteY2965" fmla="*/ 4551784 h 6787551"/>
              <a:gd name="connsiteX2966" fmla="*/ 9826031 w 12191091"/>
              <a:gd name="connsiteY2966" fmla="*/ 4555415 h 6787551"/>
              <a:gd name="connsiteX2967" fmla="*/ 9819814 w 12191091"/>
              <a:gd name="connsiteY2967" fmla="*/ 4552912 h 6787551"/>
              <a:gd name="connsiteX2968" fmla="*/ 9854888 w 12191091"/>
              <a:gd name="connsiteY2968" fmla="*/ 4556873 h 6787551"/>
              <a:gd name="connsiteX2969" fmla="*/ 9866855 w 12191091"/>
              <a:gd name="connsiteY2969" fmla="*/ 4562540 h 6787551"/>
              <a:gd name="connsiteX2970" fmla="*/ 9886304 w 12191091"/>
              <a:gd name="connsiteY2970" fmla="*/ 4571975 h 6787551"/>
              <a:gd name="connsiteX2971" fmla="*/ 9851560 w 12191091"/>
              <a:gd name="connsiteY2971" fmla="*/ 4566061 h 6787551"/>
              <a:gd name="connsiteX2972" fmla="*/ 9826031 w 12191091"/>
              <a:gd name="connsiteY2972" fmla="*/ 4555415 h 6787551"/>
              <a:gd name="connsiteX2973" fmla="*/ 9894941 w 12191091"/>
              <a:gd name="connsiteY2973" fmla="*/ 4576267 h 6787551"/>
              <a:gd name="connsiteX2974" fmla="*/ 9924569 w 12191091"/>
              <a:gd name="connsiteY2974" fmla="*/ 4591259 h 6787551"/>
              <a:gd name="connsiteX2975" fmla="*/ 9892356 w 12191091"/>
              <a:gd name="connsiteY2975" fmla="*/ 4583722 h 6787551"/>
              <a:gd name="connsiteX2976" fmla="*/ 9862370 w 12191091"/>
              <a:gd name="connsiteY2976" fmla="*/ 4570655 h 6787551"/>
              <a:gd name="connsiteX2977" fmla="*/ 9894941 w 12191091"/>
              <a:gd name="connsiteY2977" fmla="*/ 4576267 h 6787551"/>
              <a:gd name="connsiteX2978" fmla="*/ 9904459 w 12191091"/>
              <a:gd name="connsiteY2978" fmla="*/ 4577917 h 6787551"/>
              <a:gd name="connsiteX2979" fmla="*/ 9938928 w 12191091"/>
              <a:gd name="connsiteY2979" fmla="*/ 4584189 h 6787551"/>
              <a:gd name="connsiteX2980" fmla="*/ 9969326 w 12191091"/>
              <a:gd name="connsiteY2980" fmla="*/ 4602097 h 6787551"/>
              <a:gd name="connsiteX2981" fmla="*/ 9935379 w 12191091"/>
              <a:gd name="connsiteY2981" fmla="*/ 4593790 h 6787551"/>
              <a:gd name="connsiteX2982" fmla="*/ 9904459 w 12191091"/>
              <a:gd name="connsiteY2982" fmla="*/ 4577917 h 6787551"/>
              <a:gd name="connsiteX2983" fmla="*/ 9977331 w 12191091"/>
              <a:gd name="connsiteY2983" fmla="*/ 4606911 h 6787551"/>
              <a:gd name="connsiteX2984" fmla="*/ 10005665 w 12191091"/>
              <a:gd name="connsiteY2984" fmla="*/ 4624462 h 6787551"/>
              <a:gd name="connsiteX2985" fmla="*/ 9974167 w 12191091"/>
              <a:gd name="connsiteY2985" fmla="*/ 4614559 h 6787551"/>
              <a:gd name="connsiteX2986" fmla="*/ 9945531 w 12191091"/>
              <a:gd name="connsiteY2986" fmla="*/ 4599099 h 6787551"/>
              <a:gd name="connsiteX2987" fmla="*/ 9977331 w 12191091"/>
              <a:gd name="connsiteY2987" fmla="*/ 4606911 h 6787551"/>
              <a:gd name="connsiteX2988" fmla="*/ 9986629 w 12191091"/>
              <a:gd name="connsiteY2988" fmla="*/ 4609305 h 6787551"/>
              <a:gd name="connsiteX2989" fmla="*/ 10020245 w 12191091"/>
              <a:gd name="connsiteY2989" fmla="*/ 4617943 h 6787551"/>
              <a:gd name="connsiteX2990" fmla="*/ 10049295 w 12191091"/>
              <a:gd name="connsiteY2990" fmla="*/ 4638685 h 6787551"/>
              <a:gd name="connsiteX2991" fmla="*/ 10016448 w 12191091"/>
              <a:gd name="connsiteY2991" fmla="*/ 4627928 h 6787551"/>
              <a:gd name="connsiteX2992" fmla="*/ 9986629 w 12191091"/>
              <a:gd name="connsiteY2992" fmla="*/ 4609305 h 6787551"/>
              <a:gd name="connsiteX2993" fmla="*/ 10057272 w 12191091"/>
              <a:gd name="connsiteY2993" fmla="*/ 4644516 h 6787551"/>
              <a:gd name="connsiteX2994" fmla="*/ 10083873 w 12191091"/>
              <a:gd name="connsiteY2994" fmla="*/ 4664405 h 6787551"/>
              <a:gd name="connsiteX2995" fmla="*/ 10053339 w 12191091"/>
              <a:gd name="connsiteY2995" fmla="*/ 4651971 h 6787551"/>
              <a:gd name="connsiteX2996" fmla="*/ 10026242 w 12191091"/>
              <a:gd name="connsiteY2996" fmla="*/ 4634173 h 6787551"/>
              <a:gd name="connsiteX2997" fmla="*/ 10057272 w 12191091"/>
              <a:gd name="connsiteY2997" fmla="*/ 4644516 h 6787551"/>
              <a:gd name="connsiteX2998" fmla="*/ 10065718 w 12191091"/>
              <a:gd name="connsiteY2998" fmla="*/ 4647350 h 6787551"/>
              <a:gd name="connsiteX2999" fmla="*/ 10098206 w 12191091"/>
              <a:gd name="connsiteY2999" fmla="*/ 4658574 h 6787551"/>
              <a:gd name="connsiteX3000" fmla="*/ 10125274 w 12191091"/>
              <a:gd name="connsiteY3000" fmla="*/ 4681846 h 6787551"/>
              <a:gd name="connsiteX3001" fmla="*/ 10093556 w 12191091"/>
              <a:gd name="connsiteY3001" fmla="*/ 4668394 h 6787551"/>
              <a:gd name="connsiteX3002" fmla="*/ 10065718 w 12191091"/>
              <a:gd name="connsiteY3002" fmla="*/ 4647350 h 6787551"/>
              <a:gd name="connsiteX3003" fmla="*/ 10131986 w 12191091"/>
              <a:gd name="connsiteY3003" fmla="*/ 4687788 h 6787551"/>
              <a:gd name="connsiteX3004" fmla="*/ 10158671 w 12191091"/>
              <a:gd name="connsiteY3004" fmla="*/ 4711914 h 6787551"/>
              <a:gd name="connsiteX3005" fmla="*/ 10129511 w 12191091"/>
              <a:gd name="connsiteY3005" fmla="*/ 4696894 h 6787551"/>
              <a:gd name="connsiteX3006" fmla="*/ 10101974 w 12191091"/>
              <a:gd name="connsiteY3006" fmla="*/ 4674969 h 6787551"/>
              <a:gd name="connsiteX3007" fmla="*/ 10131986 w 12191091"/>
              <a:gd name="connsiteY3007" fmla="*/ 4687788 h 6787551"/>
              <a:gd name="connsiteX3008" fmla="*/ 10133472 w 12191091"/>
              <a:gd name="connsiteY3008" fmla="*/ 4685422 h 6787551"/>
              <a:gd name="connsiteX3009" fmla="*/ 10105468 w 12191091"/>
              <a:gd name="connsiteY3009" fmla="*/ 4661132 h 6787551"/>
              <a:gd name="connsiteX3010" fmla="*/ 10138919 w 12191091"/>
              <a:gd name="connsiteY3010" fmla="*/ 4673153 h 6787551"/>
              <a:gd name="connsiteX3011" fmla="*/ 10166015 w 12191091"/>
              <a:gd name="connsiteY3011" fmla="*/ 4699754 h 6787551"/>
              <a:gd name="connsiteX3012" fmla="*/ 10133472 w 12191091"/>
              <a:gd name="connsiteY3012" fmla="*/ 4685422 h 6787551"/>
              <a:gd name="connsiteX3013" fmla="*/ 10099251 w 12191091"/>
              <a:gd name="connsiteY3013" fmla="*/ 4655823 h 6787551"/>
              <a:gd name="connsiteX3014" fmla="*/ 10069294 w 12191091"/>
              <a:gd name="connsiteY3014" fmla="*/ 4631175 h 6787551"/>
              <a:gd name="connsiteX3015" fmla="*/ 10104615 w 12191091"/>
              <a:gd name="connsiteY3015" fmla="*/ 4641105 h 6787551"/>
              <a:gd name="connsiteX3016" fmla="*/ 10133610 w 12191091"/>
              <a:gd name="connsiteY3016" fmla="*/ 4668064 h 6787551"/>
              <a:gd name="connsiteX3017" fmla="*/ 10099251 w 12191091"/>
              <a:gd name="connsiteY3017" fmla="*/ 4655823 h 6787551"/>
              <a:gd name="connsiteX3018" fmla="*/ 10063820 w 12191091"/>
              <a:gd name="connsiteY3018" fmla="*/ 4626801 h 6787551"/>
              <a:gd name="connsiteX3019" fmla="*/ 10032486 w 12191091"/>
              <a:gd name="connsiteY3019" fmla="*/ 4602400 h 6787551"/>
              <a:gd name="connsiteX3020" fmla="*/ 10069624 w 12191091"/>
              <a:gd name="connsiteY3020" fmla="*/ 4610213 h 6787551"/>
              <a:gd name="connsiteX3021" fmla="*/ 10100021 w 12191091"/>
              <a:gd name="connsiteY3021" fmla="*/ 4636924 h 6787551"/>
              <a:gd name="connsiteX3022" fmla="*/ 10063820 w 12191091"/>
              <a:gd name="connsiteY3022" fmla="*/ 4626801 h 6787551"/>
              <a:gd name="connsiteX3023" fmla="*/ 9990618 w 12191091"/>
              <a:gd name="connsiteY3023" fmla="*/ 4571507 h 6787551"/>
              <a:gd name="connsiteX3024" fmla="*/ 9957800 w 12191091"/>
              <a:gd name="connsiteY3024" fmla="*/ 4548620 h 6787551"/>
              <a:gd name="connsiteX3025" fmla="*/ 9997935 w 12191091"/>
              <a:gd name="connsiteY3025" fmla="*/ 4552086 h 6787551"/>
              <a:gd name="connsiteX3026" fmla="*/ 10029873 w 12191091"/>
              <a:gd name="connsiteY3026" fmla="*/ 4577174 h 6787551"/>
              <a:gd name="connsiteX3027" fmla="*/ 9990618 w 12191091"/>
              <a:gd name="connsiteY3027" fmla="*/ 4571507 h 6787551"/>
              <a:gd name="connsiteX3028" fmla="*/ 9953178 w 12191091"/>
              <a:gd name="connsiteY3028" fmla="*/ 4545484 h 6787551"/>
              <a:gd name="connsiteX3029" fmla="*/ 9919177 w 12191091"/>
              <a:gd name="connsiteY3029" fmla="*/ 4523092 h 6787551"/>
              <a:gd name="connsiteX3030" fmla="*/ 9960606 w 12191091"/>
              <a:gd name="connsiteY3030" fmla="*/ 4524357 h 6787551"/>
              <a:gd name="connsiteX3031" fmla="*/ 9993809 w 12191091"/>
              <a:gd name="connsiteY3031" fmla="*/ 4548950 h 6787551"/>
              <a:gd name="connsiteX3032" fmla="*/ 9953178 w 12191091"/>
              <a:gd name="connsiteY3032" fmla="*/ 4545484 h 6787551"/>
              <a:gd name="connsiteX3033" fmla="*/ 9914720 w 12191091"/>
              <a:gd name="connsiteY3033" fmla="*/ 4520231 h 6787551"/>
              <a:gd name="connsiteX3034" fmla="*/ 9879701 w 12191091"/>
              <a:gd name="connsiteY3034" fmla="*/ 4498471 h 6787551"/>
              <a:gd name="connsiteX3035" fmla="*/ 9922340 w 12191091"/>
              <a:gd name="connsiteY3035" fmla="*/ 4497618 h 6787551"/>
              <a:gd name="connsiteX3036" fmla="*/ 9956561 w 12191091"/>
              <a:gd name="connsiteY3036" fmla="*/ 4521496 h 6787551"/>
              <a:gd name="connsiteX3037" fmla="*/ 9914720 w 12191091"/>
              <a:gd name="connsiteY3037" fmla="*/ 4520231 h 6787551"/>
              <a:gd name="connsiteX3038" fmla="*/ 9875300 w 12191091"/>
              <a:gd name="connsiteY3038" fmla="*/ 4495830 h 6787551"/>
              <a:gd name="connsiteX3039" fmla="*/ 9839978 w 12191091"/>
              <a:gd name="connsiteY3039" fmla="*/ 4475199 h 6787551"/>
              <a:gd name="connsiteX3040" fmla="*/ 9883662 w 12191091"/>
              <a:gd name="connsiteY3040" fmla="*/ 4472200 h 6787551"/>
              <a:gd name="connsiteX3041" fmla="*/ 9918352 w 12191091"/>
              <a:gd name="connsiteY3041" fmla="*/ 4494950 h 6787551"/>
              <a:gd name="connsiteX3042" fmla="*/ 9875300 w 12191091"/>
              <a:gd name="connsiteY3042" fmla="*/ 4495830 h 6787551"/>
              <a:gd name="connsiteX3043" fmla="*/ 9835659 w 12191091"/>
              <a:gd name="connsiteY3043" fmla="*/ 4472723 h 6787551"/>
              <a:gd name="connsiteX3044" fmla="*/ 9799870 w 12191091"/>
              <a:gd name="connsiteY3044" fmla="*/ 4453081 h 6787551"/>
              <a:gd name="connsiteX3045" fmla="*/ 9844490 w 12191091"/>
              <a:gd name="connsiteY3045" fmla="*/ 4448047 h 6787551"/>
              <a:gd name="connsiteX3046" fmla="*/ 9879674 w 12191091"/>
              <a:gd name="connsiteY3046" fmla="*/ 4469697 h 6787551"/>
              <a:gd name="connsiteX3047" fmla="*/ 9835659 w 12191091"/>
              <a:gd name="connsiteY3047" fmla="*/ 4472723 h 6787551"/>
              <a:gd name="connsiteX3048" fmla="*/ 9795607 w 12191091"/>
              <a:gd name="connsiteY3048" fmla="*/ 4450798 h 6787551"/>
              <a:gd name="connsiteX3049" fmla="*/ 9758139 w 12191091"/>
              <a:gd name="connsiteY3049" fmla="*/ 4431487 h 6787551"/>
              <a:gd name="connsiteX3050" fmla="*/ 9803694 w 12191091"/>
              <a:gd name="connsiteY3050" fmla="*/ 4424472 h 6787551"/>
              <a:gd name="connsiteX3051" fmla="*/ 9840556 w 12191091"/>
              <a:gd name="connsiteY3051" fmla="*/ 4445709 h 6787551"/>
              <a:gd name="connsiteX3052" fmla="*/ 9795607 w 12191091"/>
              <a:gd name="connsiteY3052" fmla="*/ 4450798 h 6787551"/>
              <a:gd name="connsiteX3053" fmla="*/ 9753930 w 12191091"/>
              <a:gd name="connsiteY3053" fmla="*/ 4429368 h 6787551"/>
              <a:gd name="connsiteX3054" fmla="*/ 9715995 w 12191091"/>
              <a:gd name="connsiteY3054" fmla="*/ 4411102 h 6787551"/>
              <a:gd name="connsiteX3055" fmla="*/ 9762403 w 12191091"/>
              <a:gd name="connsiteY3055" fmla="*/ 4402162 h 6787551"/>
              <a:gd name="connsiteX3056" fmla="*/ 9799787 w 12191091"/>
              <a:gd name="connsiteY3056" fmla="*/ 4422271 h 6787551"/>
              <a:gd name="connsiteX3057" fmla="*/ 9753930 w 12191091"/>
              <a:gd name="connsiteY3057" fmla="*/ 4429368 h 6787551"/>
              <a:gd name="connsiteX3058" fmla="*/ 9711786 w 12191091"/>
              <a:gd name="connsiteY3058" fmla="*/ 4409094 h 6787551"/>
              <a:gd name="connsiteX3059" fmla="*/ 9672916 w 12191091"/>
              <a:gd name="connsiteY3059" fmla="*/ 4391626 h 6787551"/>
              <a:gd name="connsiteX3060" fmla="*/ 9720066 w 12191091"/>
              <a:gd name="connsiteY3060" fmla="*/ 4380815 h 6787551"/>
              <a:gd name="connsiteX3061" fmla="*/ 9758469 w 12191091"/>
              <a:gd name="connsiteY3061" fmla="*/ 4400099 h 6787551"/>
              <a:gd name="connsiteX3062" fmla="*/ 9711786 w 12191091"/>
              <a:gd name="connsiteY3062" fmla="*/ 4409094 h 6787551"/>
              <a:gd name="connsiteX3063" fmla="*/ 9668707 w 12191091"/>
              <a:gd name="connsiteY3063" fmla="*/ 4389755 h 6787551"/>
              <a:gd name="connsiteX3064" fmla="*/ 9292824 w 12191091"/>
              <a:gd name="connsiteY3064" fmla="*/ 4270009 h 6787551"/>
              <a:gd name="connsiteX3065" fmla="*/ 8426537 w 12191091"/>
              <a:gd name="connsiteY3065" fmla="*/ 4125119 h 6787551"/>
              <a:gd name="connsiteX3066" fmla="*/ 8288497 w 12191091"/>
              <a:gd name="connsiteY3066" fmla="*/ 4106220 h 6787551"/>
              <a:gd name="connsiteX3067" fmla="*/ 7205687 w 12191091"/>
              <a:gd name="connsiteY3067" fmla="*/ 3899242 h 6787551"/>
              <a:gd name="connsiteX3068" fmla="*/ 6705848 w 12191091"/>
              <a:gd name="connsiteY3068" fmla="*/ 3709815 h 6787551"/>
              <a:gd name="connsiteX3069" fmla="*/ 6248015 w 12191091"/>
              <a:gd name="connsiteY3069" fmla="*/ 3461601 h 6787551"/>
              <a:gd name="connsiteX3070" fmla="*/ 6290379 w 12191091"/>
              <a:gd name="connsiteY3070" fmla="*/ 3478794 h 6787551"/>
              <a:gd name="connsiteX3071" fmla="*/ 6774675 w 12191091"/>
              <a:gd name="connsiteY3071" fmla="*/ 3704725 h 6787551"/>
              <a:gd name="connsiteX3072" fmla="*/ 7284747 w 12191091"/>
              <a:gd name="connsiteY3072" fmla="*/ 3870495 h 6787551"/>
              <a:gd name="connsiteX3073" fmla="*/ 8267150 w 12191091"/>
              <a:gd name="connsiteY3073" fmla="*/ 4053155 h 6787551"/>
              <a:gd name="connsiteX3074" fmla="*/ 8494677 w 12191091"/>
              <a:gd name="connsiteY3074" fmla="*/ 4086798 h 6787551"/>
              <a:gd name="connsiteX3075" fmla="*/ 9349107 w 12191091"/>
              <a:gd name="connsiteY3075" fmla="*/ 4248084 h 6787551"/>
              <a:gd name="connsiteX3076" fmla="*/ 9716078 w 12191091"/>
              <a:gd name="connsiteY3076" fmla="*/ 4378889 h 6787551"/>
              <a:gd name="connsiteX3077" fmla="*/ 9668707 w 12191091"/>
              <a:gd name="connsiteY3077" fmla="*/ 4389755 h 6787551"/>
              <a:gd name="connsiteX3078" fmla="*/ 6198664 w 12191091"/>
              <a:gd name="connsiteY3078" fmla="*/ 3433074 h 6787551"/>
              <a:gd name="connsiteX3079" fmla="*/ 6218581 w 12191091"/>
              <a:gd name="connsiteY3079" fmla="*/ 3446003 h 6787551"/>
              <a:gd name="connsiteX3080" fmla="*/ 6177564 w 12191091"/>
              <a:gd name="connsiteY3080" fmla="*/ 3428260 h 6787551"/>
              <a:gd name="connsiteX3081" fmla="*/ 6153081 w 12191091"/>
              <a:gd name="connsiteY3081" fmla="*/ 3410159 h 6787551"/>
              <a:gd name="connsiteX3082" fmla="*/ 6145132 w 12191091"/>
              <a:gd name="connsiteY3082" fmla="*/ 3404162 h 6787551"/>
              <a:gd name="connsiteX3083" fmla="*/ 6184469 w 12191091"/>
              <a:gd name="connsiteY3083" fmla="*/ 3423693 h 6787551"/>
              <a:gd name="connsiteX3084" fmla="*/ 6198664 w 12191091"/>
              <a:gd name="connsiteY3084" fmla="*/ 3433074 h 6787551"/>
              <a:gd name="connsiteX3085" fmla="*/ 6132807 w 12191091"/>
              <a:gd name="connsiteY3085" fmla="*/ 3394864 h 6787551"/>
              <a:gd name="connsiteX3086" fmla="*/ 6103593 w 12191091"/>
              <a:gd name="connsiteY3086" fmla="*/ 3372389 h 6787551"/>
              <a:gd name="connsiteX3087" fmla="*/ 6135971 w 12191091"/>
              <a:gd name="connsiteY3087" fmla="*/ 3390985 h 6787551"/>
              <a:gd name="connsiteX3088" fmla="*/ 6167386 w 12191091"/>
              <a:gd name="connsiteY3088" fmla="*/ 3412305 h 6787551"/>
              <a:gd name="connsiteX3089" fmla="*/ 6132807 w 12191091"/>
              <a:gd name="connsiteY3089" fmla="*/ 3394864 h 6787551"/>
              <a:gd name="connsiteX3090" fmla="*/ 6119026 w 12191091"/>
              <a:gd name="connsiteY3090" fmla="*/ 3387794 h 6787551"/>
              <a:gd name="connsiteX3091" fmla="*/ 6080567 w 12191091"/>
              <a:gd name="connsiteY3091" fmla="*/ 3367657 h 6787551"/>
              <a:gd name="connsiteX3092" fmla="*/ 6049923 w 12191091"/>
              <a:gd name="connsiteY3092" fmla="*/ 3340699 h 6787551"/>
              <a:gd name="connsiteX3093" fmla="*/ 6086455 w 12191091"/>
              <a:gd name="connsiteY3093" fmla="*/ 3362486 h 6787551"/>
              <a:gd name="connsiteX3094" fmla="*/ 6119026 w 12191091"/>
              <a:gd name="connsiteY3094" fmla="*/ 3387794 h 6787551"/>
              <a:gd name="connsiteX3095" fmla="*/ 6038562 w 12191091"/>
              <a:gd name="connsiteY3095" fmla="*/ 3330520 h 6787551"/>
              <a:gd name="connsiteX3096" fmla="*/ 6013253 w 12191091"/>
              <a:gd name="connsiteY3096" fmla="*/ 3307523 h 6787551"/>
              <a:gd name="connsiteX3097" fmla="*/ 6043156 w 12191091"/>
              <a:gd name="connsiteY3097" fmla="*/ 3327824 h 6787551"/>
              <a:gd name="connsiteX3098" fmla="*/ 6070087 w 12191091"/>
              <a:gd name="connsiteY3098" fmla="*/ 3349501 h 6787551"/>
              <a:gd name="connsiteX3099" fmla="*/ 6038562 w 12191091"/>
              <a:gd name="connsiteY3099" fmla="*/ 3330520 h 6787551"/>
              <a:gd name="connsiteX3100" fmla="*/ 6025632 w 12191091"/>
              <a:gd name="connsiteY3100" fmla="*/ 3322543 h 6787551"/>
              <a:gd name="connsiteX3101" fmla="*/ 5989843 w 12191091"/>
              <a:gd name="connsiteY3101" fmla="*/ 3300150 h 6787551"/>
              <a:gd name="connsiteX3102" fmla="*/ 5962581 w 12191091"/>
              <a:gd name="connsiteY3102" fmla="*/ 3271898 h 6787551"/>
              <a:gd name="connsiteX3103" fmla="*/ 5996720 w 12191091"/>
              <a:gd name="connsiteY3103" fmla="*/ 3295996 h 6787551"/>
              <a:gd name="connsiteX3104" fmla="*/ 6025632 w 12191091"/>
              <a:gd name="connsiteY3104" fmla="*/ 3322543 h 6787551"/>
              <a:gd name="connsiteX3105" fmla="*/ 5952458 w 12191091"/>
              <a:gd name="connsiteY3105" fmla="*/ 3261252 h 6787551"/>
              <a:gd name="connsiteX3106" fmla="*/ 5929708 w 12191091"/>
              <a:gd name="connsiteY3106" fmla="*/ 3236989 h 6787551"/>
              <a:gd name="connsiteX3107" fmla="*/ 5958730 w 12191091"/>
              <a:gd name="connsiteY3107" fmla="*/ 3260152 h 6787551"/>
              <a:gd name="connsiteX3108" fmla="*/ 5982608 w 12191091"/>
              <a:gd name="connsiteY3108" fmla="*/ 3282792 h 6787551"/>
              <a:gd name="connsiteX3109" fmla="*/ 5952458 w 12191091"/>
              <a:gd name="connsiteY3109" fmla="*/ 3261252 h 6787551"/>
              <a:gd name="connsiteX3110" fmla="*/ 5940684 w 12191091"/>
              <a:gd name="connsiteY3110" fmla="*/ 3252807 h 6787551"/>
              <a:gd name="connsiteX3111" fmla="*/ 5907729 w 12191091"/>
              <a:gd name="connsiteY3111" fmla="*/ 3228489 h 6787551"/>
              <a:gd name="connsiteX3112" fmla="*/ 5883576 w 12191091"/>
              <a:gd name="connsiteY3112" fmla="*/ 3199055 h 6787551"/>
              <a:gd name="connsiteX3113" fmla="*/ 5914689 w 12191091"/>
              <a:gd name="connsiteY3113" fmla="*/ 3224775 h 6787551"/>
              <a:gd name="connsiteX3114" fmla="*/ 5940684 w 12191091"/>
              <a:gd name="connsiteY3114" fmla="*/ 3252807 h 6787551"/>
              <a:gd name="connsiteX3115" fmla="*/ 5874498 w 12191091"/>
              <a:gd name="connsiteY3115" fmla="*/ 3187831 h 6787551"/>
              <a:gd name="connsiteX3116" fmla="*/ 5852876 w 12191091"/>
              <a:gd name="connsiteY3116" fmla="*/ 3160789 h 6787551"/>
              <a:gd name="connsiteX3117" fmla="*/ 5878046 w 12191091"/>
              <a:gd name="connsiteY3117" fmla="*/ 3184337 h 6787551"/>
              <a:gd name="connsiteX3118" fmla="*/ 5901594 w 12191091"/>
              <a:gd name="connsiteY3118" fmla="*/ 3210471 h 6787551"/>
              <a:gd name="connsiteX3119" fmla="*/ 5874498 w 12191091"/>
              <a:gd name="connsiteY3119" fmla="*/ 3187831 h 6787551"/>
              <a:gd name="connsiteX3120" fmla="*/ 5863384 w 12191091"/>
              <a:gd name="connsiteY3120" fmla="*/ 3178423 h 6787551"/>
              <a:gd name="connsiteX3121" fmla="*/ 5832546 w 12191091"/>
              <a:gd name="connsiteY3121" fmla="*/ 3151877 h 6787551"/>
              <a:gd name="connsiteX3122" fmla="*/ 5810154 w 12191091"/>
              <a:gd name="connsiteY3122" fmla="*/ 3119911 h 6787551"/>
              <a:gd name="connsiteX3123" fmla="*/ 5839039 w 12191091"/>
              <a:gd name="connsiteY3123" fmla="*/ 3147695 h 6787551"/>
              <a:gd name="connsiteX3124" fmla="*/ 5863384 w 12191091"/>
              <a:gd name="connsiteY3124" fmla="*/ 3178423 h 6787551"/>
              <a:gd name="connsiteX3125" fmla="*/ 5802039 w 12191091"/>
              <a:gd name="connsiteY3125" fmla="*/ 3108137 h 6787551"/>
              <a:gd name="connsiteX3126" fmla="*/ 5782563 w 12191091"/>
              <a:gd name="connsiteY3126" fmla="*/ 3079693 h 6787551"/>
              <a:gd name="connsiteX3127" fmla="*/ 5806220 w 12191091"/>
              <a:gd name="connsiteY3127" fmla="*/ 3105331 h 6787551"/>
              <a:gd name="connsiteX3128" fmla="*/ 5827265 w 12191091"/>
              <a:gd name="connsiteY3128" fmla="*/ 3132620 h 6787551"/>
              <a:gd name="connsiteX3129" fmla="*/ 5802039 w 12191091"/>
              <a:gd name="connsiteY3129" fmla="*/ 3108137 h 6787551"/>
              <a:gd name="connsiteX3130" fmla="*/ 5791695 w 12191091"/>
              <a:gd name="connsiteY3130" fmla="*/ 3097959 h 6787551"/>
              <a:gd name="connsiteX3131" fmla="*/ 5763471 w 12191091"/>
              <a:gd name="connsiteY3131" fmla="*/ 3069817 h 6787551"/>
              <a:gd name="connsiteX3132" fmla="*/ 5743527 w 12191091"/>
              <a:gd name="connsiteY3132" fmla="*/ 3036476 h 6787551"/>
              <a:gd name="connsiteX3133" fmla="*/ 5769798 w 12191091"/>
              <a:gd name="connsiteY3133" fmla="*/ 3065691 h 6787551"/>
              <a:gd name="connsiteX3134" fmla="*/ 5791695 w 12191091"/>
              <a:gd name="connsiteY3134" fmla="*/ 3097959 h 6787551"/>
              <a:gd name="connsiteX3135" fmla="*/ 5736155 w 12191091"/>
              <a:gd name="connsiteY3135" fmla="*/ 3024042 h 6787551"/>
              <a:gd name="connsiteX3136" fmla="*/ 5719237 w 12191091"/>
              <a:gd name="connsiteY3136" fmla="*/ 2995185 h 6787551"/>
              <a:gd name="connsiteX3137" fmla="*/ 5741024 w 12191091"/>
              <a:gd name="connsiteY3137" fmla="*/ 3022419 h 6787551"/>
              <a:gd name="connsiteX3138" fmla="*/ 5759207 w 12191091"/>
              <a:gd name="connsiteY3138" fmla="*/ 3049873 h 6787551"/>
              <a:gd name="connsiteX3139" fmla="*/ 5736155 w 12191091"/>
              <a:gd name="connsiteY3139" fmla="*/ 3024042 h 6787551"/>
              <a:gd name="connsiteX3140" fmla="*/ 5726664 w 12191091"/>
              <a:gd name="connsiteY3140" fmla="*/ 3013259 h 6787551"/>
              <a:gd name="connsiteX3141" fmla="*/ 5701356 w 12191091"/>
              <a:gd name="connsiteY3141" fmla="*/ 2984291 h 6787551"/>
              <a:gd name="connsiteX3142" fmla="*/ 5683887 w 12191091"/>
              <a:gd name="connsiteY3142" fmla="*/ 2950125 h 6787551"/>
              <a:gd name="connsiteX3143" fmla="*/ 5707435 w 12191091"/>
              <a:gd name="connsiteY3143" fmla="*/ 2980248 h 6787551"/>
              <a:gd name="connsiteX3144" fmla="*/ 5726664 w 12191091"/>
              <a:gd name="connsiteY3144" fmla="*/ 3013259 h 6787551"/>
              <a:gd name="connsiteX3145" fmla="*/ 5677368 w 12191091"/>
              <a:gd name="connsiteY3145" fmla="*/ 2937196 h 6787551"/>
              <a:gd name="connsiteX3146" fmla="*/ 5662156 w 12191091"/>
              <a:gd name="connsiteY3146" fmla="*/ 2906936 h 6787551"/>
              <a:gd name="connsiteX3147" fmla="*/ 5680779 w 12191091"/>
              <a:gd name="connsiteY3147" fmla="*/ 2933675 h 6787551"/>
              <a:gd name="connsiteX3148" fmla="*/ 5697752 w 12191091"/>
              <a:gd name="connsiteY3148" fmla="*/ 2963467 h 6787551"/>
              <a:gd name="connsiteX3149" fmla="*/ 5677368 w 12191091"/>
              <a:gd name="connsiteY3149" fmla="*/ 2937196 h 6787551"/>
              <a:gd name="connsiteX3150" fmla="*/ 5668400 w 12191091"/>
              <a:gd name="connsiteY3150" fmla="*/ 2925560 h 6787551"/>
              <a:gd name="connsiteX3151" fmla="*/ 5645265 w 12191091"/>
              <a:gd name="connsiteY3151" fmla="*/ 2895190 h 6787551"/>
              <a:gd name="connsiteX3152" fmla="*/ 5629942 w 12191091"/>
              <a:gd name="connsiteY3152" fmla="*/ 2860033 h 6787551"/>
              <a:gd name="connsiteX3153" fmla="*/ 5651179 w 12191091"/>
              <a:gd name="connsiteY3153" fmla="*/ 2891063 h 6787551"/>
              <a:gd name="connsiteX3154" fmla="*/ 5668400 w 12191091"/>
              <a:gd name="connsiteY3154" fmla="*/ 2925560 h 6787551"/>
              <a:gd name="connsiteX3155" fmla="*/ 5624055 w 12191091"/>
              <a:gd name="connsiteY3155" fmla="*/ 2846444 h 6787551"/>
              <a:gd name="connsiteX3156" fmla="*/ 5610988 w 12191091"/>
              <a:gd name="connsiteY3156" fmla="*/ 2816019 h 6787551"/>
              <a:gd name="connsiteX3157" fmla="*/ 5627824 w 12191091"/>
              <a:gd name="connsiteY3157" fmla="*/ 2843610 h 6787551"/>
              <a:gd name="connsiteX3158" fmla="*/ 5642459 w 12191091"/>
              <a:gd name="connsiteY3158" fmla="*/ 2873485 h 6787551"/>
              <a:gd name="connsiteX3159" fmla="*/ 5624055 w 12191091"/>
              <a:gd name="connsiteY3159" fmla="*/ 2846444 h 6787551"/>
              <a:gd name="connsiteX3160" fmla="*/ 5615775 w 12191091"/>
              <a:gd name="connsiteY3160" fmla="*/ 2834175 h 6787551"/>
              <a:gd name="connsiteX3161" fmla="*/ 5595033 w 12191091"/>
              <a:gd name="connsiteY3161" fmla="*/ 2803227 h 6787551"/>
              <a:gd name="connsiteX3162" fmla="*/ 5581884 w 12191091"/>
              <a:gd name="connsiteY3162" fmla="*/ 2767631 h 6787551"/>
              <a:gd name="connsiteX3163" fmla="*/ 5600783 w 12191091"/>
              <a:gd name="connsiteY3163" fmla="*/ 2799128 h 6787551"/>
              <a:gd name="connsiteX3164" fmla="*/ 5615775 w 12191091"/>
              <a:gd name="connsiteY3164" fmla="*/ 2834175 h 6787551"/>
              <a:gd name="connsiteX3165" fmla="*/ 5576685 w 12191091"/>
              <a:gd name="connsiteY3165" fmla="*/ 2753546 h 6787551"/>
              <a:gd name="connsiteX3166" fmla="*/ 5565489 w 12191091"/>
              <a:gd name="connsiteY3166" fmla="*/ 2722956 h 6787551"/>
              <a:gd name="connsiteX3167" fmla="*/ 5580426 w 12191091"/>
              <a:gd name="connsiteY3167" fmla="*/ 2750988 h 6787551"/>
              <a:gd name="connsiteX3168" fmla="*/ 5593108 w 12191091"/>
              <a:gd name="connsiteY3168" fmla="*/ 2781000 h 6787551"/>
              <a:gd name="connsiteX3169" fmla="*/ 5576685 w 12191091"/>
              <a:gd name="connsiteY3169" fmla="*/ 2753546 h 6787551"/>
              <a:gd name="connsiteX3170" fmla="*/ 5569065 w 12191091"/>
              <a:gd name="connsiteY3170" fmla="*/ 2740749 h 6787551"/>
              <a:gd name="connsiteX3171" fmla="*/ 5557456 w 12191091"/>
              <a:gd name="connsiteY3171" fmla="*/ 2721170 h 6787551"/>
              <a:gd name="connsiteX3172" fmla="*/ 5550414 w 12191091"/>
              <a:gd name="connsiteY3172" fmla="*/ 2709133 h 6787551"/>
              <a:gd name="connsiteX3173" fmla="*/ 5539162 w 12191091"/>
              <a:gd name="connsiteY3173" fmla="*/ 2673272 h 6787551"/>
              <a:gd name="connsiteX3174" fmla="*/ 5556136 w 12191091"/>
              <a:gd name="connsiteY3174" fmla="*/ 2705339 h 6787551"/>
              <a:gd name="connsiteX3175" fmla="*/ 5569065 w 12191091"/>
              <a:gd name="connsiteY3175" fmla="*/ 2740749 h 6787551"/>
              <a:gd name="connsiteX3176" fmla="*/ 5541253 w 12191091"/>
              <a:gd name="connsiteY3176" fmla="*/ 2671330 h 6787551"/>
              <a:gd name="connsiteX3177" fmla="*/ 5534596 w 12191091"/>
              <a:gd name="connsiteY3177" fmla="*/ 2658642 h 6787551"/>
              <a:gd name="connsiteX3178" fmla="*/ 5525050 w 12191091"/>
              <a:gd name="connsiteY3178" fmla="*/ 2627992 h 6787551"/>
              <a:gd name="connsiteX3179" fmla="*/ 5538255 w 12191091"/>
              <a:gd name="connsiteY3179" fmla="*/ 2656147 h 6787551"/>
              <a:gd name="connsiteX3180" fmla="*/ 5549286 w 12191091"/>
              <a:gd name="connsiteY3180" fmla="*/ 2686490 h 6787551"/>
              <a:gd name="connsiteX3181" fmla="*/ 5541253 w 12191091"/>
              <a:gd name="connsiteY3181" fmla="*/ 2671330 h 6787551"/>
              <a:gd name="connsiteX3182" fmla="*/ 5527471 w 12191091"/>
              <a:gd name="connsiteY3182" fmla="*/ 2645047 h 6787551"/>
              <a:gd name="connsiteX3183" fmla="*/ 5510746 w 12191091"/>
              <a:gd name="connsiteY3183" fmla="*/ 2612956 h 6787551"/>
              <a:gd name="connsiteX3184" fmla="*/ 5507169 w 12191091"/>
              <a:gd name="connsiteY3184" fmla="*/ 2599435 h 6787551"/>
              <a:gd name="connsiteX3185" fmla="*/ 5501228 w 12191091"/>
              <a:gd name="connsiteY3185" fmla="*/ 2576864 h 6787551"/>
              <a:gd name="connsiteX3186" fmla="*/ 5516385 w 12191091"/>
              <a:gd name="connsiteY3186" fmla="*/ 2609440 h 6787551"/>
              <a:gd name="connsiteX3187" fmla="*/ 5527471 w 12191091"/>
              <a:gd name="connsiteY3187" fmla="*/ 2645047 h 6787551"/>
              <a:gd name="connsiteX3188" fmla="*/ 5490664 w 12191091"/>
              <a:gd name="connsiteY3188" fmla="*/ 2547531 h 6787551"/>
              <a:gd name="connsiteX3189" fmla="*/ 5475727 w 12191091"/>
              <a:gd name="connsiteY3189" fmla="*/ 2515254 h 6787551"/>
              <a:gd name="connsiteX3190" fmla="*/ 5467749 w 12191091"/>
              <a:gd name="connsiteY3190" fmla="*/ 2478956 h 6787551"/>
              <a:gd name="connsiteX3191" fmla="*/ 5476579 w 12191091"/>
              <a:gd name="connsiteY3191" fmla="*/ 2500452 h 6787551"/>
              <a:gd name="connsiteX3192" fmla="*/ 5481174 w 12191091"/>
              <a:gd name="connsiteY3192" fmla="*/ 2511656 h 6787551"/>
              <a:gd name="connsiteX3193" fmla="*/ 5490664 w 12191091"/>
              <a:gd name="connsiteY3193" fmla="*/ 2547531 h 6787551"/>
              <a:gd name="connsiteX3194" fmla="*/ 5464283 w 12191091"/>
              <a:gd name="connsiteY3194" fmla="*/ 2463317 h 6787551"/>
              <a:gd name="connsiteX3195" fmla="*/ 5457516 w 12191091"/>
              <a:gd name="connsiteY3195" fmla="*/ 2432854 h 6787551"/>
              <a:gd name="connsiteX3196" fmla="*/ 5467694 w 12191091"/>
              <a:gd name="connsiteY3196" fmla="*/ 2460949 h 6787551"/>
              <a:gd name="connsiteX3197" fmla="*/ 5475782 w 12191091"/>
              <a:gd name="connsiteY3197" fmla="*/ 2491267 h 6787551"/>
              <a:gd name="connsiteX3198" fmla="*/ 5464283 w 12191091"/>
              <a:gd name="connsiteY3198" fmla="*/ 2463317 h 6787551"/>
              <a:gd name="connsiteX3199" fmla="*/ 5458176 w 12191091"/>
              <a:gd name="connsiteY3199" fmla="*/ 2448435 h 6787551"/>
              <a:gd name="connsiteX3200" fmla="*/ 5444862 w 12191091"/>
              <a:gd name="connsiteY3200" fmla="*/ 2416145 h 6787551"/>
              <a:gd name="connsiteX3201" fmla="*/ 5438315 w 12191091"/>
              <a:gd name="connsiteY3201" fmla="*/ 2380020 h 6787551"/>
              <a:gd name="connsiteX3202" fmla="*/ 5450171 w 12191091"/>
              <a:gd name="connsiteY3202" fmla="*/ 2412627 h 6787551"/>
              <a:gd name="connsiteX3203" fmla="*/ 5458176 w 12191091"/>
              <a:gd name="connsiteY3203" fmla="*/ 2448435 h 6787551"/>
              <a:gd name="connsiteX3204" fmla="*/ 5424945 w 12191091"/>
              <a:gd name="connsiteY3204" fmla="*/ 2322919 h 6787551"/>
              <a:gd name="connsiteX3205" fmla="*/ 5429732 w 12191091"/>
              <a:gd name="connsiteY3205" fmla="*/ 2348580 h 6787551"/>
              <a:gd name="connsiteX3206" fmla="*/ 5417903 w 12191091"/>
              <a:gd name="connsiteY3206" fmla="*/ 2316469 h 6787551"/>
              <a:gd name="connsiteX3207" fmla="*/ 5412593 w 12191091"/>
              <a:gd name="connsiteY3207" fmla="*/ 2280473 h 6787551"/>
              <a:gd name="connsiteX3208" fmla="*/ 5423074 w 12191091"/>
              <a:gd name="connsiteY3208" fmla="*/ 2312826 h 6787551"/>
              <a:gd name="connsiteX3209" fmla="*/ 5424945 w 12191091"/>
              <a:gd name="connsiteY3209" fmla="*/ 2322919 h 6787551"/>
              <a:gd name="connsiteX3210" fmla="*/ 5410173 w 12191091"/>
              <a:gd name="connsiteY3210" fmla="*/ 2264127 h 6787551"/>
              <a:gd name="connsiteX3211" fmla="*/ 5405661 w 12191091"/>
              <a:gd name="connsiteY3211" fmla="*/ 2234401 h 6787551"/>
              <a:gd name="connsiteX3212" fmla="*/ 5413391 w 12191091"/>
              <a:gd name="connsiteY3212" fmla="*/ 2261761 h 6787551"/>
              <a:gd name="connsiteX3213" fmla="*/ 5419031 w 12191091"/>
              <a:gd name="connsiteY3213" fmla="*/ 2291433 h 6787551"/>
              <a:gd name="connsiteX3214" fmla="*/ 5410173 w 12191091"/>
              <a:gd name="connsiteY3214" fmla="*/ 2264127 h 6787551"/>
              <a:gd name="connsiteX3215" fmla="*/ 5405001 w 12191091"/>
              <a:gd name="connsiteY3215" fmla="*/ 2248389 h 6787551"/>
              <a:gd name="connsiteX3216" fmla="*/ 5394465 w 12191091"/>
              <a:gd name="connsiteY3216" fmla="*/ 2216495 h 6787551"/>
              <a:gd name="connsiteX3217" fmla="*/ 5390311 w 12191091"/>
              <a:gd name="connsiteY3217" fmla="*/ 2180885 h 6787551"/>
              <a:gd name="connsiteX3218" fmla="*/ 5399582 w 12191091"/>
              <a:gd name="connsiteY3218" fmla="*/ 2213095 h 6787551"/>
              <a:gd name="connsiteX3219" fmla="*/ 5405001 w 12191091"/>
              <a:gd name="connsiteY3219" fmla="*/ 2248389 h 6787551"/>
              <a:gd name="connsiteX3220" fmla="*/ 5388303 w 12191091"/>
              <a:gd name="connsiteY3220" fmla="*/ 2164272 h 6787551"/>
              <a:gd name="connsiteX3221" fmla="*/ 5384672 w 12191091"/>
              <a:gd name="connsiteY3221" fmla="*/ 2134642 h 6787551"/>
              <a:gd name="connsiteX3222" fmla="*/ 5391494 w 12191091"/>
              <a:gd name="connsiteY3222" fmla="*/ 2161904 h 6787551"/>
              <a:gd name="connsiteX3223" fmla="*/ 5396198 w 12191091"/>
              <a:gd name="connsiteY3223" fmla="*/ 2191333 h 6787551"/>
              <a:gd name="connsiteX3224" fmla="*/ 5388303 w 12191091"/>
              <a:gd name="connsiteY3224" fmla="*/ 2164272 h 6787551"/>
              <a:gd name="connsiteX3225" fmla="*/ 5383572 w 12191091"/>
              <a:gd name="connsiteY3225" fmla="*/ 2148058 h 6787551"/>
              <a:gd name="connsiteX3226" fmla="*/ 5374191 w 12191091"/>
              <a:gd name="connsiteY3226" fmla="*/ 2116547 h 6787551"/>
              <a:gd name="connsiteX3227" fmla="*/ 5371027 w 12191091"/>
              <a:gd name="connsiteY3227" fmla="*/ 2081308 h 6787551"/>
              <a:gd name="connsiteX3228" fmla="*/ 5379170 w 12191091"/>
              <a:gd name="connsiteY3228" fmla="*/ 2112932 h 6787551"/>
              <a:gd name="connsiteX3229" fmla="*/ 5383572 w 12191091"/>
              <a:gd name="connsiteY3229" fmla="*/ 2148058 h 6787551"/>
              <a:gd name="connsiteX3230" fmla="*/ 5369432 w 12191091"/>
              <a:gd name="connsiteY3230" fmla="*/ 2064384 h 6787551"/>
              <a:gd name="connsiteX3231" fmla="*/ 5366681 w 12191091"/>
              <a:gd name="connsiteY3231" fmla="*/ 2035789 h 6787551"/>
              <a:gd name="connsiteX3232" fmla="*/ 5372513 w 12191091"/>
              <a:gd name="connsiteY3232" fmla="*/ 2062109 h 6787551"/>
              <a:gd name="connsiteX3233" fmla="*/ 5376309 w 12191091"/>
              <a:gd name="connsiteY3233" fmla="*/ 2090754 h 6787551"/>
              <a:gd name="connsiteX3234" fmla="*/ 5369432 w 12191091"/>
              <a:gd name="connsiteY3234" fmla="*/ 2064384 h 6787551"/>
              <a:gd name="connsiteX3235" fmla="*/ 5365113 w 12191091"/>
              <a:gd name="connsiteY3235" fmla="*/ 2048002 h 6787551"/>
              <a:gd name="connsiteX3236" fmla="*/ 5356695 w 12191091"/>
              <a:gd name="connsiteY3236" fmla="*/ 2016670 h 6787551"/>
              <a:gd name="connsiteX3237" fmla="*/ 5354412 w 12191091"/>
              <a:gd name="connsiteY3237" fmla="*/ 1982055 h 6787551"/>
              <a:gd name="connsiteX3238" fmla="*/ 5361702 w 12191091"/>
              <a:gd name="connsiteY3238" fmla="*/ 2013726 h 6787551"/>
              <a:gd name="connsiteX3239" fmla="*/ 5365113 w 12191091"/>
              <a:gd name="connsiteY3239" fmla="*/ 2048002 h 6787551"/>
              <a:gd name="connsiteX3240" fmla="*/ 5353174 w 12191091"/>
              <a:gd name="connsiteY3240" fmla="*/ 1964859 h 6787551"/>
              <a:gd name="connsiteX3241" fmla="*/ 5351028 w 12191091"/>
              <a:gd name="connsiteY3241" fmla="*/ 1935978 h 6787551"/>
              <a:gd name="connsiteX3242" fmla="*/ 5356255 w 12191091"/>
              <a:gd name="connsiteY3242" fmla="*/ 1962543 h 6787551"/>
              <a:gd name="connsiteX3243" fmla="*/ 5359363 w 12191091"/>
              <a:gd name="connsiteY3243" fmla="*/ 1991265 h 6787551"/>
              <a:gd name="connsiteX3244" fmla="*/ 5353174 w 12191091"/>
              <a:gd name="connsiteY3244" fmla="*/ 1964859 h 6787551"/>
              <a:gd name="connsiteX3245" fmla="*/ 5349185 w 12191091"/>
              <a:gd name="connsiteY3245" fmla="*/ 1948120 h 6787551"/>
              <a:gd name="connsiteX3246" fmla="*/ 5341648 w 12191091"/>
              <a:gd name="connsiteY3246" fmla="*/ 1917137 h 6787551"/>
              <a:gd name="connsiteX3247" fmla="*/ 5340080 w 12191091"/>
              <a:gd name="connsiteY3247" fmla="*/ 1882516 h 6787551"/>
              <a:gd name="connsiteX3248" fmla="*/ 5346517 w 12191091"/>
              <a:gd name="connsiteY3248" fmla="*/ 1913475 h 6787551"/>
              <a:gd name="connsiteX3249" fmla="*/ 5349185 w 12191091"/>
              <a:gd name="connsiteY3249" fmla="*/ 1948120 h 6787551"/>
              <a:gd name="connsiteX3250" fmla="*/ 5339199 w 12191091"/>
              <a:gd name="connsiteY3250" fmla="*/ 1865073 h 6787551"/>
              <a:gd name="connsiteX3251" fmla="*/ 5337659 w 12191091"/>
              <a:gd name="connsiteY3251" fmla="*/ 1836353 h 6787551"/>
              <a:gd name="connsiteX3252" fmla="*/ 5342088 w 12191091"/>
              <a:gd name="connsiteY3252" fmla="*/ 1861810 h 6787551"/>
              <a:gd name="connsiteX3253" fmla="*/ 5344619 w 12191091"/>
              <a:gd name="connsiteY3253" fmla="*/ 1890711 h 6787551"/>
              <a:gd name="connsiteX3254" fmla="*/ 5339199 w 12191091"/>
              <a:gd name="connsiteY3254" fmla="*/ 1865073 h 6787551"/>
              <a:gd name="connsiteX3255" fmla="*/ 5335568 w 12191091"/>
              <a:gd name="connsiteY3255" fmla="*/ 1848309 h 6787551"/>
              <a:gd name="connsiteX3256" fmla="*/ 5291829 w 12191091"/>
              <a:gd name="connsiteY3256" fmla="*/ 1666439 h 6787551"/>
              <a:gd name="connsiteX3257" fmla="*/ 5072087 w 12191091"/>
              <a:gd name="connsiteY3257" fmla="*/ 1154317 h 6787551"/>
              <a:gd name="connsiteX3258" fmla="*/ 4650401 w 12191091"/>
              <a:gd name="connsiteY3258" fmla="*/ 796424 h 6787551"/>
              <a:gd name="connsiteX3259" fmla="*/ 4002948 w 12191091"/>
              <a:gd name="connsiteY3259" fmla="*/ 668901 h 6787551"/>
              <a:gd name="connsiteX3260" fmla="*/ 3820784 w 12191091"/>
              <a:gd name="connsiteY3260" fmla="*/ 670639 h 6787551"/>
              <a:gd name="connsiteX3261" fmla="*/ 3794595 w 12191091"/>
              <a:gd name="connsiteY3261" fmla="*/ 624886 h 6787551"/>
              <a:gd name="connsiteX3262" fmla="*/ 4646907 w 12191091"/>
              <a:gd name="connsiteY3262" fmla="*/ 723635 h 6787551"/>
              <a:gd name="connsiteX3263" fmla="*/ 5289023 w 12191091"/>
              <a:gd name="connsiteY3263" fmla="*/ 1601575 h 6787551"/>
              <a:gd name="connsiteX3264" fmla="*/ 5333588 w 12191091"/>
              <a:gd name="connsiteY3264" fmla="*/ 1813744 h 6787551"/>
              <a:gd name="connsiteX3265" fmla="*/ 5335568 w 12191091"/>
              <a:gd name="connsiteY3265" fmla="*/ 1848309 h 6787551"/>
              <a:gd name="connsiteX3266" fmla="*/ 5291691 w 12191091"/>
              <a:gd name="connsiteY3266" fmla="*/ 1600934 h 6787551"/>
              <a:gd name="connsiteX3267" fmla="*/ 5077424 w 12191091"/>
              <a:gd name="connsiteY3267" fmla="*/ 1078617 h 6787551"/>
              <a:gd name="connsiteX3268" fmla="*/ 4647925 w 12191091"/>
              <a:gd name="connsiteY3268" fmla="*/ 721083 h 6787551"/>
              <a:gd name="connsiteX3269" fmla="*/ 3981574 w 12191091"/>
              <a:gd name="connsiteY3269" fmla="*/ 612892 h 6787551"/>
              <a:gd name="connsiteX3270" fmla="*/ 3793110 w 12191091"/>
              <a:gd name="connsiteY3270" fmla="*/ 622333 h 6787551"/>
              <a:gd name="connsiteX3271" fmla="*/ 3766123 w 12191091"/>
              <a:gd name="connsiteY3271" fmla="*/ 576429 h 6787551"/>
              <a:gd name="connsiteX3272" fmla="*/ 4644486 w 12191091"/>
              <a:gd name="connsiteY3272" fmla="*/ 648316 h 6787551"/>
              <a:gd name="connsiteX3273" fmla="*/ 5288885 w 12191091"/>
              <a:gd name="connsiteY3273" fmla="*/ 1536004 h 6787551"/>
              <a:gd name="connsiteX3274" fmla="*/ 5330149 w 12191091"/>
              <a:gd name="connsiteY3274" fmla="*/ 1762137 h 6787551"/>
              <a:gd name="connsiteX3275" fmla="*/ 5332102 w 12191091"/>
              <a:gd name="connsiteY3275" fmla="*/ 1790625 h 6787551"/>
              <a:gd name="connsiteX3276" fmla="*/ 5291691 w 12191091"/>
              <a:gd name="connsiteY3276" fmla="*/ 1600934 h 6787551"/>
              <a:gd name="connsiteX3277" fmla="*/ 3790084 w 12191091"/>
              <a:gd name="connsiteY3277" fmla="*/ 622586 h 6787551"/>
              <a:gd name="connsiteX3278" fmla="*/ 3725960 w 12191091"/>
              <a:gd name="connsiteY3278" fmla="*/ 628391 h 6787551"/>
              <a:gd name="connsiteX3279" fmla="*/ 3696966 w 12191091"/>
              <a:gd name="connsiteY3279" fmla="*/ 585425 h 6787551"/>
              <a:gd name="connsiteX3280" fmla="*/ 3763125 w 12191091"/>
              <a:gd name="connsiteY3280" fmla="*/ 576787 h 6787551"/>
              <a:gd name="connsiteX3281" fmla="*/ 3790084 w 12191091"/>
              <a:gd name="connsiteY3281" fmla="*/ 622586 h 6787551"/>
              <a:gd name="connsiteX3282" fmla="*/ 3722851 w 12191091"/>
              <a:gd name="connsiteY3282" fmla="*/ 628702 h 6787551"/>
              <a:gd name="connsiteX3283" fmla="*/ 3658948 w 12191091"/>
              <a:gd name="connsiteY3283" fmla="*/ 635593 h 6787551"/>
              <a:gd name="connsiteX3284" fmla="*/ 3627945 w 12191091"/>
              <a:gd name="connsiteY3284" fmla="*/ 595625 h 6787551"/>
              <a:gd name="connsiteX3285" fmla="*/ 3693912 w 12191091"/>
              <a:gd name="connsiteY3285" fmla="*/ 585851 h 6787551"/>
              <a:gd name="connsiteX3286" fmla="*/ 3722851 w 12191091"/>
              <a:gd name="connsiteY3286" fmla="*/ 628702 h 6787551"/>
              <a:gd name="connsiteX3287" fmla="*/ 3625992 w 12191091"/>
              <a:gd name="connsiteY3287" fmla="*/ 593149 h 6787551"/>
              <a:gd name="connsiteX3288" fmla="*/ 3594164 w 12191091"/>
              <a:gd name="connsiteY3288" fmla="*/ 553365 h 6787551"/>
              <a:gd name="connsiteX3289" fmla="*/ 3662469 w 12191091"/>
              <a:gd name="connsiteY3289" fmla="*/ 540709 h 6787551"/>
              <a:gd name="connsiteX3290" fmla="*/ 3692179 w 12191091"/>
              <a:gd name="connsiteY3290" fmla="*/ 583317 h 6787551"/>
              <a:gd name="connsiteX3291" fmla="*/ 3625992 w 12191091"/>
              <a:gd name="connsiteY3291" fmla="*/ 593149 h 6787551"/>
              <a:gd name="connsiteX3292" fmla="*/ 3622884 w 12191091"/>
              <a:gd name="connsiteY3292" fmla="*/ 593641 h 6787551"/>
              <a:gd name="connsiteX3293" fmla="*/ 3556449 w 12191091"/>
              <a:gd name="connsiteY3293" fmla="*/ 604527 h 6787551"/>
              <a:gd name="connsiteX3294" fmla="*/ 3522558 w 12191091"/>
              <a:gd name="connsiteY3294" fmla="*/ 567775 h 6787551"/>
              <a:gd name="connsiteX3295" fmla="*/ 3591083 w 12191091"/>
              <a:gd name="connsiteY3295" fmla="*/ 553957 h 6787551"/>
              <a:gd name="connsiteX3296" fmla="*/ 3622884 w 12191091"/>
              <a:gd name="connsiteY3296" fmla="*/ 593641 h 6787551"/>
              <a:gd name="connsiteX3297" fmla="*/ 3520110 w 12191091"/>
              <a:gd name="connsiteY3297" fmla="*/ 565148 h 6787551"/>
              <a:gd name="connsiteX3298" fmla="*/ 3485339 w 12191091"/>
              <a:gd name="connsiteY3298" fmla="*/ 528830 h 6787551"/>
              <a:gd name="connsiteX3299" fmla="*/ 3556064 w 12191091"/>
              <a:gd name="connsiteY3299" fmla="*/ 511843 h 6787551"/>
              <a:gd name="connsiteX3300" fmla="*/ 3588800 w 12191091"/>
              <a:gd name="connsiteY3300" fmla="*/ 551184 h 6787551"/>
              <a:gd name="connsiteX3301" fmla="*/ 3520110 w 12191091"/>
              <a:gd name="connsiteY3301" fmla="*/ 565148 h 6787551"/>
              <a:gd name="connsiteX3302" fmla="*/ 3516946 w 12191091"/>
              <a:gd name="connsiteY3302" fmla="*/ 565811 h 6787551"/>
              <a:gd name="connsiteX3303" fmla="*/ 3448201 w 12191091"/>
              <a:gd name="connsiteY3303" fmla="*/ 580773 h 6787551"/>
              <a:gd name="connsiteX3304" fmla="*/ 3411504 w 12191091"/>
              <a:gd name="connsiteY3304" fmla="*/ 547633 h 6787551"/>
              <a:gd name="connsiteX3305" fmla="*/ 3482258 w 12191091"/>
              <a:gd name="connsiteY3305" fmla="*/ 529600 h 6787551"/>
              <a:gd name="connsiteX3306" fmla="*/ 3516946 w 12191091"/>
              <a:gd name="connsiteY3306" fmla="*/ 565811 h 6787551"/>
              <a:gd name="connsiteX3307" fmla="*/ 3409001 w 12191091"/>
              <a:gd name="connsiteY3307" fmla="*/ 545440 h 6787551"/>
              <a:gd name="connsiteX3308" fmla="*/ 3083074 w 12191091"/>
              <a:gd name="connsiteY3308" fmla="*/ 312846 h 6787551"/>
              <a:gd name="connsiteX3309" fmla="*/ 2552849 w 12191091"/>
              <a:gd name="connsiteY3309" fmla="*/ 308290 h 6787551"/>
              <a:gd name="connsiteX3310" fmla="*/ 2595202 w 12191091"/>
              <a:gd name="connsiteY3310" fmla="*/ 267008 h 6787551"/>
              <a:gd name="connsiteX3311" fmla="*/ 3161695 w 12191091"/>
              <a:gd name="connsiteY3311" fmla="*/ 267156 h 6787551"/>
              <a:gd name="connsiteX3312" fmla="*/ 3480030 w 12191091"/>
              <a:gd name="connsiteY3312" fmla="*/ 527314 h 6787551"/>
              <a:gd name="connsiteX3313" fmla="*/ 3409001 w 12191091"/>
              <a:gd name="connsiteY3313" fmla="*/ 545440 h 6787551"/>
              <a:gd name="connsiteX3314" fmla="*/ 3081781 w 12191091"/>
              <a:gd name="connsiteY3314" fmla="*/ 315269 h 6787551"/>
              <a:gd name="connsiteX3315" fmla="*/ 3405783 w 12191091"/>
              <a:gd name="connsiteY3315" fmla="*/ 546279 h 6787551"/>
              <a:gd name="connsiteX3316" fmla="*/ 3334644 w 12191091"/>
              <a:gd name="connsiteY3316" fmla="*/ 565318 h 6787551"/>
              <a:gd name="connsiteX3317" fmla="*/ 3002995 w 12191091"/>
              <a:gd name="connsiteY3317" fmla="*/ 360888 h 6787551"/>
              <a:gd name="connsiteX3318" fmla="*/ 2504749 w 12191091"/>
              <a:gd name="connsiteY3318" fmla="*/ 357710 h 6787551"/>
              <a:gd name="connsiteX3319" fmla="*/ 2547460 w 12191091"/>
              <a:gd name="connsiteY3319" fmla="*/ 313715 h 6787551"/>
              <a:gd name="connsiteX3320" fmla="*/ 3081781 w 12191091"/>
              <a:gd name="connsiteY3320" fmla="*/ 315269 h 6787551"/>
              <a:gd name="connsiteX3321" fmla="*/ 2498738 w 12191091"/>
              <a:gd name="connsiteY3321" fmla="*/ 360068 h 6787551"/>
              <a:gd name="connsiteX3322" fmla="*/ 2449838 w 12191091"/>
              <a:gd name="connsiteY3322" fmla="*/ 381250 h 6787551"/>
              <a:gd name="connsiteX3323" fmla="*/ 2492527 w 12191091"/>
              <a:gd name="connsiteY3323" fmla="*/ 340690 h 6787551"/>
              <a:gd name="connsiteX3324" fmla="*/ 2540393 w 12191091"/>
              <a:gd name="connsiteY3324" fmla="*/ 316945 h 6787551"/>
              <a:gd name="connsiteX3325" fmla="*/ 2498738 w 12191091"/>
              <a:gd name="connsiteY3325" fmla="*/ 360068 h 6787551"/>
              <a:gd name="connsiteX3326" fmla="*/ 2494232 w 12191091"/>
              <a:gd name="connsiteY3326" fmla="*/ 364841 h 6787551"/>
              <a:gd name="connsiteX3327" fmla="*/ 2452551 w 12191091"/>
              <a:gd name="connsiteY3327" fmla="*/ 409881 h 6787551"/>
              <a:gd name="connsiteX3328" fmla="*/ 2401145 w 12191091"/>
              <a:gd name="connsiteY3328" fmla="*/ 429765 h 6787551"/>
              <a:gd name="connsiteX3329" fmla="*/ 2443814 w 12191091"/>
              <a:gd name="connsiteY3329" fmla="*/ 387148 h 6787551"/>
              <a:gd name="connsiteX3330" fmla="*/ 2494232 w 12191091"/>
              <a:gd name="connsiteY3330" fmla="*/ 364841 h 6787551"/>
              <a:gd name="connsiteX3331" fmla="*/ 2389475 w 12191091"/>
              <a:gd name="connsiteY3331" fmla="*/ 437767 h 6787551"/>
              <a:gd name="connsiteX3332" fmla="*/ 2346867 w 12191091"/>
              <a:gd name="connsiteY3332" fmla="*/ 482202 h 6787551"/>
              <a:gd name="connsiteX3333" fmla="*/ 2294621 w 12191091"/>
              <a:gd name="connsiteY3333" fmla="*/ 503921 h 6787551"/>
              <a:gd name="connsiteX3334" fmla="*/ 2338237 w 12191091"/>
              <a:gd name="connsiteY3334" fmla="*/ 461579 h 6787551"/>
              <a:gd name="connsiteX3335" fmla="*/ 2389475 w 12191091"/>
              <a:gd name="connsiteY3335" fmla="*/ 437767 h 6787551"/>
              <a:gd name="connsiteX3336" fmla="*/ 2287788 w 12191091"/>
              <a:gd name="connsiteY3336" fmla="*/ 506947 h 6787551"/>
              <a:gd name="connsiteX3337" fmla="*/ 2237617 w 12191091"/>
              <a:gd name="connsiteY3337" fmla="*/ 530921 h 6787551"/>
              <a:gd name="connsiteX3338" fmla="*/ 2280971 w 12191091"/>
              <a:gd name="connsiteY3338" fmla="*/ 491715 h 6787551"/>
              <a:gd name="connsiteX3339" fmla="*/ 2330347 w 12191091"/>
              <a:gd name="connsiteY3339" fmla="*/ 465518 h 6787551"/>
              <a:gd name="connsiteX3340" fmla="*/ 2287788 w 12191091"/>
              <a:gd name="connsiteY3340" fmla="*/ 506947 h 6787551"/>
              <a:gd name="connsiteX3341" fmla="*/ 2282110 w 12191091"/>
              <a:gd name="connsiteY3341" fmla="*/ 512559 h 6787551"/>
              <a:gd name="connsiteX3342" fmla="*/ 2239149 w 12191091"/>
              <a:gd name="connsiteY3342" fmla="*/ 555806 h 6787551"/>
              <a:gd name="connsiteX3343" fmla="*/ 2186376 w 12191091"/>
              <a:gd name="connsiteY3343" fmla="*/ 579040 h 6787551"/>
              <a:gd name="connsiteX3344" fmla="*/ 2230162 w 12191091"/>
              <a:gd name="connsiteY3344" fmla="*/ 537804 h 6787551"/>
              <a:gd name="connsiteX3345" fmla="*/ 2282110 w 12191091"/>
              <a:gd name="connsiteY3345" fmla="*/ 512559 h 6787551"/>
              <a:gd name="connsiteX3346" fmla="*/ 2178624 w 12191091"/>
              <a:gd name="connsiteY3346" fmla="*/ 582638 h 6787551"/>
              <a:gd name="connsiteX3347" fmla="*/ 2136263 w 12191091"/>
              <a:gd name="connsiteY3347" fmla="*/ 603517 h 6787551"/>
              <a:gd name="connsiteX3348" fmla="*/ 2128357 w 12191091"/>
              <a:gd name="connsiteY3348" fmla="*/ 607638 h 6787551"/>
              <a:gd name="connsiteX3349" fmla="*/ 2171752 w 12191091"/>
              <a:gd name="connsiteY3349" fmla="*/ 569403 h 6787551"/>
              <a:gd name="connsiteX3350" fmla="*/ 2221153 w 12191091"/>
              <a:gd name="connsiteY3350" fmla="*/ 542422 h 6787551"/>
              <a:gd name="connsiteX3351" fmla="*/ 2178624 w 12191091"/>
              <a:gd name="connsiteY3351" fmla="*/ 582638 h 6787551"/>
              <a:gd name="connsiteX3352" fmla="*/ 2170886 w 12191091"/>
              <a:gd name="connsiteY3352" fmla="*/ 590087 h 6787551"/>
              <a:gd name="connsiteX3353" fmla="*/ 2128745 w 12191091"/>
              <a:gd name="connsiteY3353" fmla="*/ 631098 h 6787551"/>
              <a:gd name="connsiteX3354" fmla="*/ 2075537 w 12191091"/>
              <a:gd name="connsiteY3354" fmla="*/ 655688 h 6787551"/>
              <a:gd name="connsiteX3355" fmla="*/ 2118316 w 12191091"/>
              <a:gd name="connsiteY3355" fmla="*/ 616642 h 6787551"/>
              <a:gd name="connsiteX3356" fmla="*/ 2170886 w 12191091"/>
              <a:gd name="connsiteY3356" fmla="*/ 590087 h 6787551"/>
              <a:gd name="connsiteX3357" fmla="*/ 2066915 w 12191091"/>
              <a:gd name="connsiteY3357" fmla="*/ 659927 h 6787551"/>
              <a:gd name="connsiteX3358" fmla="*/ 2051128 w 12191091"/>
              <a:gd name="connsiteY3358" fmla="*/ 667773 h 6787551"/>
              <a:gd name="connsiteX3359" fmla="*/ 2016172 w 12191091"/>
              <a:gd name="connsiteY3359" fmla="*/ 685973 h 6787551"/>
              <a:gd name="connsiteX3360" fmla="*/ 2058118 w 12191091"/>
              <a:gd name="connsiteY3360" fmla="*/ 650002 h 6787551"/>
              <a:gd name="connsiteX3361" fmla="*/ 2108333 w 12191091"/>
              <a:gd name="connsiteY3361" fmla="*/ 621968 h 6787551"/>
              <a:gd name="connsiteX3362" fmla="*/ 2066915 w 12191091"/>
              <a:gd name="connsiteY3362" fmla="*/ 659927 h 6787551"/>
              <a:gd name="connsiteX3363" fmla="*/ 2061700 w 12191091"/>
              <a:gd name="connsiteY3363" fmla="*/ 664766 h 6787551"/>
              <a:gd name="connsiteX3364" fmla="*/ 2015386 w 12191091"/>
              <a:gd name="connsiteY3364" fmla="*/ 708181 h 6787551"/>
              <a:gd name="connsiteX3365" fmla="*/ 1966023 w 12191091"/>
              <a:gd name="connsiteY3365" fmla="*/ 731905 h 6787551"/>
              <a:gd name="connsiteX3366" fmla="*/ 1961385 w 12191091"/>
              <a:gd name="connsiteY3366" fmla="*/ 734257 h 6787551"/>
              <a:gd name="connsiteX3367" fmla="*/ 2009025 w 12191091"/>
              <a:gd name="connsiteY3367" fmla="*/ 692201 h 6787551"/>
              <a:gd name="connsiteX3368" fmla="*/ 2061700 w 12191091"/>
              <a:gd name="connsiteY3368" fmla="*/ 664766 h 6787551"/>
              <a:gd name="connsiteX3369" fmla="*/ 1951837 w 12191091"/>
              <a:gd name="connsiteY3369" fmla="*/ 739098 h 6787551"/>
              <a:gd name="connsiteX3370" fmla="*/ 1900293 w 12191091"/>
              <a:gd name="connsiteY3370" fmla="*/ 766340 h 6787551"/>
              <a:gd name="connsiteX3371" fmla="*/ 1947785 w 12191091"/>
              <a:gd name="connsiteY3371" fmla="*/ 726766 h 6787551"/>
              <a:gd name="connsiteX3372" fmla="*/ 1997970 w 12191091"/>
              <a:gd name="connsiteY3372" fmla="*/ 698209 h 6787551"/>
              <a:gd name="connsiteX3373" fmla="*/ 1951837 w 12191091"/>
              <a:gd name="connsiteY3373" fmla="*/ 739098 h 6787551"/>
              <a:gd name="connsiteX3374" fmla="*/ 1944929 w 12191091"/>
              <a:gd name="connsiteY3374" fmla="*/ 745285 h 6787551"/>
              <a:gd name="connsiteX3375" fmla="*/ 1898667 w 12191091"/>
              <a:gd name="connsiteY3375" fmla="*/ 787052 h 6787551"/>
              <a:gd name="connsiteX3376" fmla="*/ 1843787 w 12191091"/>
              <a:gd name="connsiteY3376" fmla="*/ 814528 h 6787551"/>
              <a:gd name="connsiteX3377" fmla="*/ 1891177 w 12191091"/>
              <a:gd name="connsiteY3377" fmla="*/ 774040 h 6787551"/>
              <a:gd name="connsiteX3378" fmla="*/ 1944929 w 12191091"/>
              <a:gd name="connsiteY3378" fmla="*/ 745285 h 6787551"/>
              <a:gd name="connsiteX3379" fmla="*/ 1833042 w 12191091"/>
              <a:gd name="connsiteY3379" fmla="*/ 820156 h 6787551"/>
              <a:gd name="connsiteX3380" fmla="*/ 1781025 w 12191091"/>
              <a:gd name="connsiteY3380" fmla="*/ 848240 h 6787551"/>
              <a:gd name="connsiteX3381" fmla="*/ 1827812 w 12191091"/>
              <a:gd name="connsiteY3381" fmla="*/ 810391 h 6787551"/>
              <a:gd name="connsiteX3382" fmla="*/ 1878735 w 12191091"/>
              <a:gd name="connsiteY3382" fmla="*/ 780989 h 6787551"/>
              <a:gd name="connsiteX3383" fmla="*/ 1833042 w 12191091"/>
              <a:gd name="connsiteY3383" fmla="*/ 820156 h 6787551"/>
              <a:gd name="connsiteX3384" fmla="*/ 1823818 w 12191091"/>
              <a:gd name="connsiteY3384" fmla="*/ 828126 h 6787551"/>
              <a:gd name="connsiteX3385" fmla="*/ 1776013 w 12191091"/>
              <a:gd name="connsiteY3385" fmla="*/ 869642 h 6787551"/>
              <a:gd name="connsiteX3386" fmla="*/ 1719941 w 12191091"/>
              <a:gd name="connsiteY3386" fmla="*/ 898574 h 6787551"/>
              <a:gd name="connsiteX3387" fmla="*/ 1768899 w 12191091"/>
              <a:gd name="connsiteY3387" fmla="*/ 858171 h 6787551"/>
              <a:gd name="connsiteX3388" fmla="*/ 1823818 w 12191091"/>
              <a:gd name="connsiteY3388" fmla="*/ 828126 h 6787551"/>
              <a:gd name="connsiteX3389" fmla="*/ 1707848 w 12191091"/>
              <a:gd name="connsiteY3389" fmla="*/ 905038 h 6787551"/>
              <a:gd name="connsiteX3390" fmla="*/ 1654830 w 12191091"/>
              <a:gd name="connsiteY3390" fmla="*/ 934170 h 6787551"/>
              <a:gd name="connsiteX3391" fmla="*/ 1702886 w 12191091"/>
              <a:gd name="connsiteY3391" fmla="*/ 896458 h 6787551"/>
              <a:gd name="connsiteX3392" fmla="*/ 1754894 w 12191091"/>
              <a:gd name="connsiteY3392" fmla="*/ 866113 h 6787551"/>
              <a:gd name="connsiteX3393" fmla="*/ 1707848 w 12191091"/>
              <a:gd name="connsiteY3393" fmla="*/ 905038 h 6787551"/>
              <a:gd name="connsiteX3394" fmla="*/ 1697260 w 12191091"/>
              <a:gd name="connsiteY3394" fmla="*/ 913844 h 6787551"/>
              <a:gd name="connsiteX3395" fmla="*/ 1667347 w 12191091"/>
              <a:gd name="connsiteY3395" fmla="*/ 938761 h 6787551"/>
              <a:gd name="connsiteX3396" fmla="*/ 1609556 w 12191091"/>
              <a:gd name="connsiteY3396" fmla="*/ 986825 h 6787551"/>
              <a:gd name="connsiteX3397" fmla="*/ 1547666 w 12191091"/>
              <a:gd name="connsiteY3397" fmla="*/ 1019470 h 6787551"/>
              <a:gd name="connsiteX3398" fmla="*/ 1574014 w 12191091"/>
              <a:gd name="connsiteY3398" fmla="*/ 998453 h 6787551"/>
              <a:gd name="connsiteX3399" fmla="*/ 1640985 w 12191091"/>
              <a:gd name="connsiteY3399" fmla="*/ 945133 h 6787551"/>
              <a:gd name="connsiteX3400" fmla="*/ 1697260 w 12191091"/>
              <a:gd name="connsiteY3400" fmla="*/ 913844 h 6787551"/>
              <a:gd name="connsiteX3401" fmla="*/ 1572298 w 12191091"/>
              <a:gd name="connsiteY3401" fmla="*/ 996299 h 6787551"/>
              <a:gd name="connsiteX3402" fmla="*/ 1533867 w 12191091"/>
              <a:gd name="connsiteY3402" fmla="*/ 1026944 h 6787551"/>
              <a:gd name="connsiteX3403" fmla="*/ 1473870 w 12191091"/>
              <a:gd name="connsiteY3403" fmla="*/ 1060142 h 6787551"/>
              <a:gd name="connsiteX3404" fmla="*/ 1478858 w 12191091"/>
              <a:gd name="connsiteY3404" fmla="*/ 1056330 h 6787551"/>
              <a:gd name="connsiteX3405" fmla="*/ 1571558 w 12191091"/>
              <a:gd name="connsiteY3405" fmla="*/ 985695 h 6787551"/>
              <a:gd name="connsiteX3406" fmla="*/ 1625041 w 12191091"/>
              <a:gd name="connsiteY3406" fmla="*/ 954277 h 6787551"/>
              <a:gd name="connsiteX3407" fmla="*/ 1572298 w 12191091"/>
              <a:gd name="connsiteY3407" fmla="*/ 996299 h 6787551"/>
              <a:gd name="connsiteX3408" fmla="*/ 1521345 w 12191091"/>
              <a:gd name="connsiteY3408" fmla="*/ 1036905 h 6787551"/>
              <a:gd name="connsiteX3409" fmla="*/ 1511500 w 12191091"/>
              <a:gd name="connsiteY3409" fmla="*/ 1044718 h 6787551"/>
              <a:gd name="connsiteX3410" fmla="*/ 1452595 w 12191091"/>
              <a:gd name="connsiteY3410" fmla="*/ 1076403 h 6787551"/>
              <a:gd name="connsiteX3411" fmla="*/ 1457992 w 12191091"/>
              <a:gd name="connsiteY3411" fmla="*/ 1072279 h 6787551"/>
              <a:gd name="connsiteX3412" fmla="*/ 1521345 w 12191091"/>
              <a:gd name="connsiteY3412" fmla="*/ 1036905 h 6787551"/>
              <a:gd name="connsiteX3413" fmla="*/ 1436475 w 12191091"/>
              <a:gd name="connsiteY3413" fmla="*/ 1085253 h 6787551"/>
              <a:gd name="connsiteX3414" fmla="*/ 1403772 w 12191091"/>
              <a:gd name="connsiteY3414" fmla="*/ 1103505 h 6787551"/>
              <a:gd name="connsiteX3415" fmla="*/ 1440089 w 12191091"/>
              <a:gd name="connsiteY3415" fmla="*/ 1082496 h 6787551"/>
              <a:gd name="connsiteX3416" fmla="*/ 1436475 w 12191091"/>
              <a:gd name="connsiteY3416" fmla="*/ 1085253 h 6787551"/>
              <a:gd name="connsiteX3417" fmla="*/ 1282292 w 12191091"/>
              <a:gd name="connsiteY3417" fmla="*/ 1177122 h 6787551"/>
              <a:gd name="connsiteX3418" fmla="*/ 1338603 w 12191091"/>
              <a:gd name="connsiteY3418" fmla="*/ 1144061 h 6787551"/>
              <a:gd name="connsiteX3419" fmla="*/ 1283321 w 12191091"/>
              <a:gd name="connsiteY3419" fmla="*/ 1184329 h 6787551"/>
              <a:gd name="connsiteX3420" fmla="*/ 1226993 w 12191091"/>
              <a:gd name="connsiteY3420" fmla="*/ 1215984 h 6787551"/>
              <a:gd name="connsiteX3421" fmla="*/ 1282292 w 12191091"/>
              <a:gd name="connsiteY3421" fmla="*/ 1177122 h 6787551"/>
              <a:gd name="connsiteX3422" fmla="*/ 1360621 w 12191091"/>
              <a:gd name="connsiteY3422" fmla="*/ 1131347 h 6787551"/>
              <a:gd name="connsiteX3423" fmla="*/ 1420393 w 12191091"/>
              <a:gd name="connsiteY3423" fmla="*/ 1097511 h 6787551"/>
              <a:gd name="connsiteX3424" fmla="*/ 1363444 w 12191091"/>
              <a:gd name="connsiteY3424" fmla="*/ 1140573 h 6787551"/>
              <a:gd name="connsiteX3425" fmla="*/ 1303339 w 12191091"/>
              <a:gd name="connsiteY3425" fmla="*/ 1173199 h 6787551"/>
              <a:gd name="connsiteX3426" fmla="*/ 1360621 w 12191091"/>
              <a:gd name="connsiteY3426" fmla="*/ 1131347 h 6787551"/>
              <a:gd name="connsiteX3427" fmla="*/ 1437052 w 12191091"/>
              <a:gd name="connsiteY3427" fmla="*/ 1088270 h 6787551"/>
              <a:gd name="connsiteX3428" fmla="*/ 1498686 w 12191091"/>
              <a:gd name="connsiteY3428" fmla="*/ 1054872 h 6787551"/>
              <a:gd name="connsiteX3429" fmla="*/ 1441545 w 12191091"/>
              <a:gd name="connsiteY3429" fmla="*/ 1099648 h 6787551"/>
              <a:gd name="connsiteX3430" fmla="*/ 1379393 w 12191091"/>
              <a:gd name="connsiteY3430" fmla="*/ 1132026 h 6787551"/>
              <a:gd name="connsiteX3431" fmla="*/ 1437052 w 12191091"/>
              <a:gd name="connsiteY3431" fmla="*/ 1088270 h 6787551"/>
              <a:gd name="connsiteX3432" fmla="*/ 1512034 w 12191091"/>
              <a:gd name="connsiteY3432" fmla="*/ 1047810 h 6787551"/>
              <a:gd name="connsiteX3433" fmla="*/ 1574713 w 12191091"/>
              <a:gd name="connsiteY3433" fmla="*/ 1015553 h 6787551"/>
              <a:gd name="connsiteX3434" fmla="*/ 1543652 w 12191091"/>
              <a:gd name="connsiteY3434" fmla="*/ 1040850 h 6787551"/>
              <a:gd name="connsiteX3435" fmla="*/ 1545383 w 12191091"/>
              <a:gd name="connsiteY3435" fmla="*/ 1042990 h 6787551"/>
              <a:gd name="connsiteX3436" fmla="*/ 1585849 w 12191091"/>
              <a:gd name="connsiteY3436" fmla="*/ 1009963 h 6787551"/>
              <a:gd name="connsiteX3437" fmla="*/ 1648990 w 12191091"/>
              <a:gd name="connsiteY3437" fmla="*/ 979370 h 6787551"/>
              <a:gd name="connsiteX3438" fmla="*/ 1646561 w 12191091"/>
              <a:gd name="connsiteY3438" fmla="*/ 981431 h 6787551"/>
              <a:gd name="connsiteX3439" fmla="*/ 1648338 w 12191091"/>
              <a:gd name="connsiteY3439" fmla="*/ 983532 h 6787551"/>
              <a:gd name="connsiteX3440" fmla="*/ 1658472 w 12191091"/>
              <a:gd name="connsiteY3440" fmla="*/ 974936 h 6787551"/>
              <a:gd name="connsiteX3441" fmla="*/ 2282462 w 12191091"/>
              <a:gd name="connsiteY3441" fmla="*/ 796190 h 6787551"/>
              <a:gd name="connsiteX3442" fmla="*/ 2640968 w 12191091"/>
              <a:gd name="connsiteY3442" fmla="*/ 782290 h 6787551"/>
              <a:gd name="connsiteX3443" fmla="*/ 2574234 w 12191091"/>
              <a:gd name="connsiteY3443" fmla="*/ 806000 h 6787551"/>
              <a:gd name="connsiteX3444" fmla="*/ 2202210 w 12191091"/>
              <a:gd name="connsiteY3444" fmla="*/ 841525 h 6787551"/>
              <a:gd name="connsiteX3445" fmla="*/ 1543171 w 12191091"/>
              <a:gd name="connsiteY3445" fmla="*/ 1049290 h 6787551"/>
              <a:gd name="connsiteX3446" fmla="*/ 1454686 w 12191091"/>
              <a:gd name="connsiteY3446" fmla="*/ 1092922 h 6787551"/>
              <a:gd name="connsiteX3447" fmla="*/ 1512034 w 12191091"/>
              <a:gd name="connsiteY3447" fmla="*/ 1047810 h 6787551"/>
              <a:gd name="connsiteX3448" fmla="*/ 2649590 w 12191091"/>
              <a:gd name="connsiteY3448" fmla="*/ 782186 h 6787551"/>
              <a:gd name="connsiteX3449" fmla="*/ 2701304 w 12191091"/>
              <a:gd name="connsiteY3449" fmla="*/ 781803 h 6787551"/>
              <a:gd name="connsiteX3450" fmla="*/ 2638704 w 12191091"/>
              <a:gd name="connsiteY3450" fmla="*/ 801508 h 6787551"/>
              <a:gd name="connsiteX3451" fmla="*/ 2584520 w 12191091"/>
              <a:gd name="connsiteY3451" fmla="*/ 805241 h 6787551"/>
              <a:gd name="connsiteX3452" fmla="*/ 2649590 w 12191091"/>
              <a:gd name="connsiteY3452" fmla="*/ 782186 h 6787551"/>
              <a:gd name="connsiteX3453" fmla="*/ 2710690 w 12191091"/>
              <a:gd name="connsiteY3453" fmla="*/ 781767 h 6787551"/>
              <a:gd name="connsiteX3454" fmla="*/ 2761411 w 12191091"/>
              <a:gd name="connsiteY3454" fmla="*/ 781822 h 6787551"/>
              <a:gd name="connsiteX3455" fmla="*/ 2703887 w 12191091"/>
              <a:gd name="connsiteY3455" fmla="*/ 797500 h 6787551"/>
              <a:gd name="connsiteX3456" fmla="*/ 2650173 w 12191091"/>
              <a:gd name="connsiteY3456" fmla="*/ 800749 h 6787551"/>
              <a:gd name="connsiteX3457" fmla="*/ 2710690 w 12191091"/>
              <a:gd name="connsiteY3457" fmla="*/ 781767 h 6787551"/>
              <a:gd name="connsiteX3458" fmla="*/ 2691241 w 12191091"/>
              <a:gd name="connsiteY3458" fmla="*/ 800994 h 6787551"/>
              <a:gd name="connsiteX3459" fmla="*/ 2624207 w 12191091"/>
              <a:gd name="connsiteY3459" fmla="*/ 819768 h 6787551"/>
              <a:gd name="connsiteX3460" fmla="*/ 2572306 w 12191091"/>
              <a:gd name="connsiteY3460" fmla="*/ 825732 h 6787551"/>
              <a:gd name="connsiteX3461" fmla="*/ 2639208 w 12191091"/>
              <a:gd name="connsiteY3461" fmla="*/ 804234 h 6787551"/>
              <a:gd name="connsiteX3462" fmla="*/ 2691241 w 12191091"/>
              <a:gd name="connsiteY3462" fmla="*/ 800994 h 6787551"/>
              <a:gd name="connsiteX3463" fmla="*/ 2716940 w 12191091"/>
              <a:gd name="connsiteY3463" fmla="*/ 796757 h 6787551"/>
              <a:gd name="connsiteX3464" fmla="*/ 2771809 w 12191091"/>
              <a:gd name="connsiteY3464" fmla="*/ 781869 h 6787551"/>
              <a:gd name="connsiteX3465" fmla="*/ 2820913 w 12191091"/>
              <a:gd name="connsiteY3465" fmla="*/ 782326 h 6787551"/>
              <a:gd name="connsiteX3466" fmla="*/ 2769719 w 12191091"/>
              <a:gd name="connsiteY3466" fmla="*/ 794012 h 6787551"/>
              <a:gd name="connsiteX3467" fmla="*/ 2716940 w 12191091"/>
              <a:gd name="connsiteY3467" fmla="*/ 796757 h 6787551"/>
              <a:gd name="connsiteX3468" fmla="*/ 2832742 w 12191091"/>
              <a:gd name="connsiteY3468" fmla="*/ 782474 h 6787551"/>
              <a:gd name="connsiteX3469" fmla="*/ 2877527 w 12191091"/>
              <a:gd name="connsiteY3469" fmla="*/ 783231 h 6787551"/>
              <a:gd name="connsiteX3470" fmla="*/ 2833402 w 12191091"/>
              <a:gd name="connsiteY3470" fmla="*/ 791178 h 6787551"/>
              <a:gd name="connsiteX3471" fmla="*/ 2785206 w 12191091"/>
              <a:gd name="connsiteY3471" fmla="*/ 793280 h 6787551"/>
              <a:gd name="connsiteX3472" fmla="*/ 2832742 w 12191091"/>
              <a:gd name="connsiteY3472" fmla="*/ 782474 h 6787551"/>
              <a:gd name="connsiteX3473" fmla="*/ 2844296 w 12191091"/>
              <a:gd name="connsiteY3473" fmla="*/ 779891 h 6787551"/>
              <a:gd name="connsiteX3474" fmla="*/ 2923577 w 12191091"/>
              <a:gd name="connsiteY3474" fmla="*/ 762489 h 6787551"/>
              <a:gd name="connsiteX3475" fmla="*/ 2969269 w 12191091"/>
              <a:gd name="connsiteY3475" fmla="*/ 767364 h 6787551"/>
              <a:gd name="connsiteX3476" fmla="*/ 2891419 w 12191091"/>
              <a:gd name="connsiteY3476" fmla="*/ 780755 h 6787551"/>
              <a:gd name="connsiteX3477" fmla="*/ 2844296 w 12191091"/>
              <a:gd name="connsiteY3477" fmla="*/ 779891 h 6787551"/>
              <a:gd name="connsiteX3478" fmla="*/ 2979200 w 12191091"/>
              <a:gd name="connsiteY3478" fmla="*/ 768486 h 6787551"/>
              <a:gd name="connsiteX3479" fmla="*/ 3022912 w 12191091"/>
              <a:gd name="connsiteY3479" fmla="*/ 773507 h 6787551"/>
              <a:gd name="connsiteX3480" fmla="*/ 2951251 w 12191091"/>
              <a:gd name="connsiteY3480" fmla="*/ 782254 h 6787551"/>
              <a:gd name="connsiteX3481" fmla="*/ 2905586 w 12191091"/>
              <a:gd name="connsiteY3481" fmla="*/ 781074 h 6787551"/>
              <a:gd name="connsiteX3482" fmla="*/ 2979200 w 12191091"/>
              <a:gd name="connsiteY3482" fmla="*/ 768486 h 6787551"/>
              <a:gd name="connsiteX3483" fmla="*/ 3034493 w 12191091"/>
              <a:gd name="connsiteY3483" fmla="*/ 774885 h 6787551"/>
              <a:gd name="connsiteX3484" fmla="*/ 3074656 w 12191091"/>
              <a:gd name="connsiteY3484" fmla="*/ 779746 h 6787551"/>
              <a:gd name="connsiteX3485" fmla="*/ 3010450 w 12191091"/>
              <a:gd name="connsiteY3485" fmla="*/ 784147 h 6787551"/>
              <a:gd name="connsiteX3486" fmla="*/ 2968994 w 12191091"/>
              <a:gd name="connsiteY3486" fmla="*/ 782780 h 6787551"/>
              <a:gd name="connsiteX3487" fmla="*/ 3034493 w 12191091"/>
              <a:gd name="connsiteY3487" fmla="*/ 774885 h 6787551"/>
              <a:gd name="connsiteX3488" fmla="*/ 3046322 w 12191091"/>
              <a:gd name="connsiteY3488" fmla="*/ 773520 h 6787551"/>
              <a:gd name="connsiteX3489" fmla="*/ 3082331 w 12191091"/>
              <a:gd name="connsiteY3489" fmla="*/ 769443 h 6787551"/>
              <a:gd name="connsiteX3490" fmla="*/ 3124750 w 12191091"/>
              <a:gd name="connsiteY3490" fmla="*/ 776620 h 6787551"/>
              <a:gd name="connsiteX3491" fmla="*/ 3089209 w 12191091"/>
              <a:gd name="connsiteY3491" fmla="*/ 778772 h 6787551"/>
              <a:gd name="connsiteX3492" fmla="*/ 3046322 w 12191091"/>
              <a:gd name="connsiteY3492" fmla="*/ 773520 h 6787551"/>
              <a:gd name="connsiteX3493" fmla="*/ 3092290 w 12191091"/>
              <a:gd name="connsiteY3493" fmla="*/ 768318 h 6787551"/>
              <a:gd name="connsiteX3494" fmla="*/ 3102193 w 12191091"/>
              <a:gd name="connsiteY3494" fmla="*/ 767199 h 6787551"/>
              <a:gd name="connsiteX3495" fmla="*/ 3146922 w 12191091"/>
              <a:gd name="connsiteY3495" fmla="*/ 762434 h 6787551"/>
              <a:gd name="connsiteX3496" fmla="*/ 3189452 w 12191091"/>
              <a:gd name="connsiteY3496" fmla="*/ 772923 h 6787551"/>
              <a:gd name="connsiteX3497" fmla="*/ 3153002 w 12191091"/>
              <a:gd name="connsiteY3497" fmla="*/ 774912 h 6787551"/>
              <a:gd name="connsiteX3498" fmla="*/ 3136689 w 12191091"/>
              <a:gd name="connsiteY3498" fmla="*/ 775900 h 6787551"/>
              <a:gd name="connsiteX3499" fmla="*/ 3092290 w 12191091"/>
              <a:gd name="connsiteY3499" fmla="*/ 768318 h 6787551"/>
              <a:gd name="connsiteX3500" fmla="*/ 3208048 w 12191091"/>
              <a:gd name="connsiteY3500" fmla="*/ 774755 h 6787551"/>
              <a:gd name="connsiteX3501" fmla="*/ 3261663 w 12191091"/>
              <a:gd name="connsiteY3501" fmla="*/ 772288 h 6787551"/>
              <a:gd name="connsiteX3502" fmla="*/ 3303366 w 12191091"/>
              <a:gd name="connsiteY3502" fmla="*/ 786394 h 6787551"/>
              <a:gd name="connsiteX3503" fmla="*/ 3251484 w 12191091"/>
              <a:gd name="connsiteY3503" fmla="*/ 785803 h 6787551"/>
              <a:gd name="connsiteX3504" fmla="*/ 3208048 w 12191091"/>
              <a:gd name="connsiteY3504" fmla="*/ 774755 h 6787551"/>
              <a:gd name="connsiteX3505" fmla="*/ 3311757 w 12191091"/>
              <a:gd name="connsiteY3505" fmla="*/ 789258 h 6787551"/>
              <a:gd name="connsiteX3506" fmla="*/ 3349004 w 12191091"/>
              <a:gd name="connsiteY3506" fmla="*/ 802058 h 6787551"/>
              <a:gd name="connsiteX3507" fmla="*/ 3301303 w 12191091"/>
              <a:gd name="connsiteY3507" fmla="*/ 798732 h 6787551"/>
              <a:gd name="connsiteX3508" fmla="*/ 3262571 w 12191091"/>
              <a:gd name="connsiteY3508" fmla="*/ 788667 h 6787551"/>
              <a:gd name="connsiteX3509" fmla="*/ 3311757 w 12191091"/>
              <a:gd name="connsiteY3509" fmla="*/ 789258 h 6787551"/>
              <a:gd name="connsiteX3510" fmla="*/ 3320614 w 12191091"/>
              <a:gd name="connsiteY3510" fmla="*/ 789387 h 6787551"/>
              <a:gd name="connsiteX3511" fmla="*/ 3371286 w 12191091"/>
              <a:gd name="connsiteY3511" fmla="*/ 790262 h 6787551"/>
              <a:gd name="connsiteX3512" fmla="*/ 3409304 w 12191091"/>
              <a:gd name="connsiteY3512" fmla="*/ 806757 h 6787551"/>
              <a:gd name="connsiteX3513" fmla="*/ 3359678 w 12191091"/>
              <a:gd name="connsiteY3513" fmla="*/ 802834 h 6787551"/>
              <a:gd name="connsiteX3514" fmla="*/ 3320614 w 12191091"/>
              <a:gd name="connsiteY3514" fmla="*/ 789387 h 6787551"/>
              <a:gd name="connsiteX3515" fmla="*/ 3417144 w 12191091"/>
              <a:gd name="connsiteY3515" fmla="*/ 810162 h 6787551"/>
              <a:gd name="connsiteX3516" fmla="*/ 3454061 w 12191091"/>
              <a:gd name="connsiteY3516" fmla="*/ 826299 h 6787551"/>
              <a:gd name="connsiteX3517" fmla="*/ 3408286 w 12191091"/>
              <a:gd name="connsiteY3517" fmla="*/ 819727 h 6787551"/>
              <a:gd name="connsiteX3518" fmla="*/ 3369911 w 12191091"/>
              <a:gd name="connsiteY3518" fmla="*/ 806383 h 6787551"/>
              <a:gd name="connsiteX3519" fmla="*/ 3417144 w 12191091"/>
              <a:gd name="connsiteY3519" fmla="*/ 810162 h 6787551"/>
              <a:gd name="connsiteX3520" fmla="*/ 3425617 w 12191091"/>
              <a:gd name="connsiteY3520" fmla="*/ 810864 h 6787551"/>
              <a:gd name="connsiteX3521" fmla="*/ 3475050 w 12191091"/>
              <a:gd name="connsiteY3521" fmla="*/ 815251 h 6787551"/>
              <a:gd name="connsiteX3522" fmla="*/ 3512050 w 12191091"/>
              <a:gd name="connsiteY3522" fmla="*/ 835055 h 6787551"/>
              <a:gd name="connsiteX3523" fmla="*/ 3464404 w 12191091"/>
              <a:gd name="connsiteY3523" fmla="*/ 827820 h 6787551"/>
              <a:gd name="connsiteX3524" fmla="*/ 3425617 w 12191091"/>
              <a:gd name="connsiteY3524" fmla="*/ 810864 h 6787551"/>
              <a:gd name="connsiteX3525" fmla="*/ 3562061 w 12191091"/>
              <a:gd name="connsiteY3525" fmla="*/ 858721 h 6787551"/>
              <a:gd name="connsiteX3526" fmla="*/ 3527675 w 12191091"/>
              <a:gd name="connsiteY3526" fmla="*/ 840298 h 6787551"/>
              <a:gd name="connsiteX3527" fmla="*/ 3573973 w 12191091"/>
              <a:gd name="connsiteY3527" fmla="*/ 847762 h 6787551"/>
              <a:gd name="connsiteX3528" fmla="*/ 3574936 w 12191091"/>
              <a:gd name="connsiteY3528" fmla="*/ 847918 h 6787551"/>
              <a:gd name="connsiteX3529" fmla="*/ 3610615 w 12191091"/>
              <a:gd name="connsiteY3529" fmla="*/ 870842 h 6787551"/>
              <a:gd name="connsiteX3530" fmla="*/ 3565225 w 12191091"/>
              <a:gd name="connsiteY3530" fmla="*/ 860413 h 6787551"/>
              <a:gd name="connsiteX3531" fmla="*/ 3562061 w 12191091"/>
              <a:gd name="connsiteY3531" fmla="*/ 858721 h 6787551"/>
              <a:gd name="connsiteX3532" fmla="*/ 3615126 w 12191091"/>
              <a:gd name="connsiteY3532" fmla="*/ 874709 h 6787551"/>
              <a:gd name="connsiteX3533" fmla="*/ 3617520 w 12191091"/>
              <a:gd name="connsiteY3533" fmla="*/ 875268 h 6787551"/>
              <a:gd name="connsiteX3534" fmla="*/ 3651906 w 12191091"/>
              <a:gd name="connsiteY3534" fmla="*/ 897435 h 6787551"/>
              <a:gd name="connsiteX3535" fmla="*/ 3610477 w 12191091"/>
              <a:gd name="connsiteY3535" fmla="*/ 884825 h 6787551"/>
              <a:gd name="connsiteX3536" fmla="*/ 3574330 w 12191091"/>
              <a:gd name="connsiteY3536" fmla="*/ 865299 h 6787551"/>
              <a:gd name="connsiteX3537" fmla="*/ 3615126 w 12191091"/>
              <a:gd name="connsiteY3537" fmla="*/ 874709 h 6787551"/>
              <a:gd name="connsiteX3538" fmla="*/ 3625524 w 12191091"/>
              <a:gd name="connsiteY3538" fmla="*/ 877136 h 6787551"/>
              <a:gd name="connsiteX3539" fmla="*/ 3659801 w 12191091"/>
              <a:gd name="connsiteY3539" fmla="*/ 885144 h 6787551"/>
              <a:gd name="connsiteX3540" fmla="*/ 3670089 w 12191091"/>
              <a:gd name="connsiteY3540" fmla="*/ 887542 h 6787551"/>
              <a:gd name="connsiteX3541" fmla="*/ 3704228 w 12191091"/>
              <a:gd name="connsiteY3541" fmla="*/ 913519 h 6787551"/>
              <a:gd name="connsiteX3542" fmla="*/ 3661534 w 12191091"/>
              <a:gd name="connsiteY3542" fmla="*/ 900389 h 6787551"/>
              <a:gd name="connsiteX3543" fmla="*/ 3625524 w 12191091"/>
              <a:gd name="connsiteY3543" fmla="*/ 877136 h 6787551"/>
              <a:gd name="connsiteX3544" fmla="*/ 3718065 w 12191091"/>
              <a:gd name="connsiteY3544" fmla="*/ 920647 h 6787551"/>
              <a:gd name="connsiteX3545" fmla="*/ 3759989 w 12191091"/>
              <a:gd name="connsiteY3545" fmla="*/ 933529 h 6787551"/>
              <a:gd name="connsiteX3546" fmla="*/ 3792064 w 12191091"/>
              <a:gd name="connsiteY3546" fmla="*/ 962254 h 6787551"/>
              <a:gd name="connsiteX3547" fmla="*/ 3775449 w 12191091"/>
              <a:gd name="connsiteY3547" fmla="*/ 955836 h 6787551"/>
              <a:gd name="connsiteX3548" fmla="*/ 3752039 w 12191091"/>
              <a:gd name="connsiteY3548" fmla="*/ 946794 h 6787551"/>
              <a:gd name="connsiteX3549" fmla="*/ 3718065 w 12191091"/>
              <a:gd name="connsiteY3549" fmla="*/ 920647 h 6787551"/>
              <a:gd name="connsiteX3550" fmla="*/ 3774458 w 12191091"/>
              <a:gd name="connsiteY3550" fmla="*/ 958403 h 6787551"/>
              <a:gd name="connsiteX3551" fmla="*/ 3797786 w 12191091"/>
              <a:gd name="connsiteY3551" fmla="*/ 967423 h 6787551"/>
              <a:gd name="connsiteX3552" fmla="*/ 3828294 w 12191091"/>
              <a:gd name="connsiteY3552" fmla="*/ 994946 h 6787551"/>
              <a:gd name="connsiteX3553" fmla="*/ 3792037 w 12191091"/>
              <a:gd name="connsiteY3553" fmla="*/ 977813 h 6787551"/>
              <a:gd name="connsiteX3554" fmla="*/ 3759686 w 12191091"/>
              <a:gd name="connsiteY3554" fmla="*/ 952698 h 6787551"/>
              <a:gd name="connsiteX3555" fmla="*/ 3774458 w 12191091"/>
              <a:gd name="connsiteY3555" fmla="*/ 958403 h 6787551"/>
              <a:gd name="connsiteX3556" fmla="*/ 3805021 w 12191091"/>
              <a:gd name="connsiteY3556" fmla="*/ 970213 h 6787551"/>
              <a:gd name="connsiteX3557" fmla="*/ 3844799 w 12191091"/>
              <a:gd name="connsiteY3557" fmla="*/ 985637 h 6787551"/>
              <a:gd name="connsiteX3558" fmla="*/ 3874756 w 12191091"/>
              <a:gd name="connsiteY3558" fmla="*/ 1016882 h 6787551"/>
              <a:gd name="connsiteX3559" fmla="*/ 3836876 w 12191091"/>
              <a:gd name="connsiteY3559" fmla="*/ 998990 h 6787551"/>
              <a:gd name="connsiteX3560" fmla="*/ 3805021 w 12191091"/>
              <a:gd name="connsiteY3560" fmla="*/ 970213 h 6787551"/>
              <a:gd name="connsiteX3561" fmla="*/ 3880038 w 12191091"/>
              <a:gd name="connsiteY3561" fmla="*/ 1022433 h 6787551"/>
              <a:gd name="connsiteX3562" fmla="*/ 3908510 w 12191091"/>
              <a:gd name="connsiteY3562" fmla="*/ 1052258 h 6787551"/>
              <a:gd name="connsiteX3563" fmla="*/ 3895691 w 12191091"/>
              <a:gd name="connsiteY3563" fmla="*/ 1045015 h 6787551"/>
              <a:gd name="connsiteX3564" fmla="*/ 3874124 w 12191091"/>
              <a:gd name="connsiteY3564" fmla="*/ 1032823 h 6787551"/>
              <a:gd name="connsiteX3565" fmla="*/ 3843864 w 12191091"/>
              <a:gd name="connsiteY3565" fmla="*/ 1005342 h 6787551"/>
              <a:gd name="connsiteX3566" fmla="*/ 3880038 w 12191091"/>
              <a:gd name="connsiteY3566" fmla="*/ 1022433 h 6787551"/>
              <a:gd name="connsiteX3567" fmla="*/ 3886998 w 12191091"/>
              <a:gd name="connsiteY3567" fmla="*/ 1025723 h 6787551"/>
              <a:gd name="connsiteX3568" fmla="*/ 3924905 w 12191091"/>
              <a:gd name="connsiteY3568" fmla="*/ 1043717 h 6787551"/>
              <a:gd name="connsiteX3569" fmla="*/ 3952800 w 12191091"/>
              <a:gd name="connsiteY3569" fmla="*/ 1077308 h 6787551"/>
              <a:gd name="connsiteX3570" fmla="*/ 3916735 w 12191091"/>
              <a:gd name="connsiteY3570" fmla="*/ 1056905 h 6787551"/>
              <a:gd name="connsiteX3571" fmla="*/ 3886998 w 12191091"/>
              <a:gd name="connsiteY3571" fmla="*/ 1025723 h 6787551"/>
              <a:gd name="connsiteX3572" fmla="*/ 3987736 w 12191091"/>
              <a:gd name="connsiteY3572" fmla="*/ 1115191 h 6787551"/>
              <a:gd name="connsiteX3573" fmla="*/ 3964463 w 12191091"/>
              <a:gd name="connsiteY3573" fmla="*/ 1087087 h 6787551"/>
              <a:gd name="connsiteX3574" fmla="*/ 4000500 w 12191091"/>
              <a:gd name="connsiteY3574" fmla="*/ 1107576 h 6787551"/>
              <a:gd name="connsiteX3575" fmla="*/ 4026551 w 12191091"/>
              <a:gd name="connsiteY3575" fmla="*/ 1143467 h 6787551"/>
              <a:gd name="connsiteX3576" fmla="*/ 3992192 w 12191091"/>
              <a:gd name="connsiteY3576" fmla="*/ 1120552 h 6787551"/>
              <a:gd name="connsiteX3577" fmla="*/ 3987736 w 12191091"/>
              <a:gd name="connsiteY3577" fmla="*/ 1115191 h 6787551"/>
              <a:gd name="connsiteX3578" fmla="*/ 4031173 w 12191091"/>
              <a:gd name="connsiteY3578" fmla="*/ 1149871 h 6787551"/>
              <a:gd name="connsiteX3579" fmla="*/ 4055711 w 12191091"/>
              <a:gd name="connsiteY3579" fmla="*/ 1183787 h 6787551"/>
              <a:gd name="connsiteX3580" fmla="*/ 4035436 w 12191091"/>
              <a:gd name="connsiteY3580" fmla="*/ 1168049 h 6787551"/>
              <a:gd name="connsiteX3581" fmla="*/ 4024790 w 12191091"/>
              <a:gd name="connsiteY3581" fmla="*/ 1159791 h 6787551"/>
              <a:gd name="connsiteX3582" fmla="*/ 3998354 w 12191091"/>
              <a:gd name="connsiteY3582" fmla="*/ 1127963 h 6787551"/>
              <a:gd name="connsiteX3583" fmla="*/ 4031173 w 12191091"/>
              <a:gd name="connsiteY3583" fmla="*/ 1149871 h 6787551"/>
              <a:gd name="connsiteX3584" fmla="*/ 4037747 w 12191091"/>
              <a:gd name="connsiteY3584" fmla="*/ 1154259 h 6787551"/>
              <a:gd name="connsiteX3585" fmla="*/ 4072216 w 12191091"/>
              <a:gd name="connsiteY3585" fmla="*/ 1177356 h 6787551"/>
              <a:gd name="connsiteX3586" fmla="*/ 4096314 w 12191091"/>
              <a:gd name="connsiteY3586" fmla="*/ 1215326 h 6787551"/>
              <a:gd name="connsiteX3587" fmla="*/ 4063496 w 12191091"/>
              <a:gd name="connsiteY3587" fmla="*/ 1189825 h 6787551"/>
              <a:gd name="connsiteX3588" fmla="*/ 4037747 w 12191091"/>
              <a:gd name="connsiteY3588" fmla="*/ 1154259 h 6787551"/>
              <a:gd name="connsiteX3589" fmla="*/ 4100688 w 12191091"/>
              <a:gd name="connsiteY3589" fmla="*/ 1222217 h 6787551"/>
              <a:gd name="connsiteX3590" fmla="*/ 4123658 w 12191091"/>
              <a:gd name="connsiteY3590" fmla="*/ 1258257 h 6787551"/>
              <a:gd name="connsiteX3591" fmla="*/ 4093838 w 12191091"/>
              <a:gd name="connsiteY3591" fmla="*/ 1231532 h 6787551"/>
              <a:gd name="connsiteX3592" fmla="*/ 4069273 w 12191091"/>
              <a:gd name="connsiteY3592" fmla="*/ 1197800 h 6787551"/>
              <a:gd name="connsiteX3593" fmla="*/ 4100688 w 12191091"/>
              <a:gd name="connsiteY3593" fmla="*/ 1222217 h 6787551"/>
              <a:gd name="connsiteX3594" fmla="*/ 4166627 w 12191091"/>
              <a:gd name="connsiteY3594" fmla="*/ 1300439 h 6787551"/>
              <a:gd name="connsiteX3595" fmla="*/ 4188002 w 12191091"/>
              <a:gd name="connsiteY3595" fmla="*/ 1338520 h 6787551"/>
              <a:gd name="connsiteX3596" fmla="*/ 4159833 w 12191091"/>
              <a:gd name="connsiteY3596" fmla="*/ 1309627 h 6787551"/>
              <a:gd name="connsiteX3597" fmla="*/ 4136807 w 12191091"/>
              <a:gd name="connsiteY3597" fmla="*/ 1273736 h 6787551"/>
              <a:gd name="connsiteX3598" fmla="*/ 4166627 w 12191091"/>
              <a:gd name="connsiteY3598" fmla="*/ 1300439 h 6787551"/>
              <a:gd name="connsiteX3599" fmla="*/ 4172954 w 12191091"/>
              <a:gd name="connsiteY3599" fmla="*/ 1306123 h 6787551"/>
              <a:gd name="connsiteX3600" fmla="*/ 4680688 w 12191091"/>
              <a:gd name="connsiteY3600" fmla="*/ 1777935 h 6787551"/>
              <a:gd name="connsiteX3601" fmla="*/ 5243413 w 12191091"/>
              <a:gd name="connsiteY3601" fmla="*/ 2455884 h 6787551"/>
              <a:gd name="connsiteX3602" fmla="*/ 5291196 w 12191091"/>
              <a:gd name="connsiteY3602" fmla="*/ 2519565 h 6787551"/>
              <a:gd name="connsiteX3603" fmla="*/ 5344041 w 12191091"/>
              <a:gd name="connsiteY3603" fmla="*/ 2588734 h 6787551"/>
              <a:gd name="connsiteX3604" fmla="*/ 5343794 w 12191091"/>
              <a:gd name="connsiteY3604" fmla="*/ 2644555 h 6787551"/>
              <a:gd name="connsiteX3605" fmla="*/ 5293507 w 12191091"/>
              <a:gd name="connsiteY3605" fmla="*/ 2583405 h 6787551"/>
              <a:gd name="connsiteX3606" fmla="*/ 5151808 w 12191091"/>
              <a:gd name="connsiteY3606" fmla="*/ 2405788 h 6787551"/>
              <a:gd name="connsiteX3607" fmla="*/ 4685090 w 12191091"/>
              <a:gd name="connsiteY3607" fmla="*/ 1851338 h 6787551"/>
              <a:gd name="connsiteX3608" fmla="*/ 4289070 w 12191091"/>
              <a:gd name="connsiteY3608" fmla="*/ 1441965 h 6787551"/>
              <a:gd name="connsiteX3609" fmla="*/ 4195457 w 12191091"/>
              <a:gd name="connsiteY3609" fmla="*/ 1346162 h 6787551"/>
              <a:gd name="connsiteX3610" fmla="*/ 4172954 w 12191091"/>
              <a:gd name="connsiteY3610" fmla="*/ 1306123 h 6787551"/>
              <a:gd name="connsiteX3611" fmla="*/ 4287089 w 12191091"/>
              <a:gd name="connsiteY3611" fmla="*/ 1443888 h 6787551"/>
              <a:gd name="connsiteX3612" fmla="*/ 4683109 w 12191091"/>
              <a:gd name="connsiteY3612" fmla="*/ 1853233 h 6787551"/>
              <a:gd name="connsiteX3613" fmla="*/ 5149635 w 12191091"/>
              <a:gd name="connsiteY3613" fmla="*/ 2407499 h 6787551"/>
              <a:gd name="connsiteX3614" fmla="*/ 5291361 w 12191091"/>
              <a:gd name="connsiteY3614" fmla="*/ 2585138 h 6787551"/>
              <a:gd name="connsiteX3615" fmla="*/ 5343766 w 12191091"/>
              <a:gd name="connsiteY3615" fmla="*/ 2648835 h 6787551"/>
              <a:gd name="connsiteX3616" fmla="*/ 5343656 w 12191091"/>
              <a:gd name="connsiteY3616" fmla="*/ 2705493 h 6787551"/>
              <a:gd name="connsiteX3617" fmla="*/ 5293617 w 12191091"/>
              <a:gd name="connsiteY3617" fmla="*/ 2648907 h 6787551"/>
              <a:gd name="connsiteX3618" fmla="*/ 5015143 w 12191091"/>
              <a:gd name="connsiteY3618" fmla="*/ 2315916 h 6787551"/>
              <a:gd name="connsiteX3619" fmla="*/ 4687593 w 12191091"/>
              <a:gd name="connsiteY3619" fmla="*/ 1926704 h 6787551"/>
              <a:gd name="connsiteX3620" fmla="*/ 4222140 w 12191091"/>
              <a:gd name="connsiteY3620" fmla="*/ 1393409 h 6787551"/>
              <a:gd name="connsiteX3621" fmla="*/ 4200711 w 12191091"/>
              <a:gd name="connsiteY3621" fmla="*/ 1355482 h 6787551"/>
              <a:gd name="connsiteX3622" fmla="*/ 4287089 w 12191091"/>
              <a:gd name="connsiteY3622" fmla="*/ 1443888 h 6787551"/>
              <a:gd name="connsiteX3623" fmla="*/ 5346517 w 12191091"/>
              <a:gd name="connsiteY3623" fmla="*/ 2652117 h 6787551"/>
              <a:gd name="connsiteX3624" fmla="*/ 5377960 w 12191091"/>
              <a:gd name="connsiteY3624" fmla="*/ 2689543 h 6787551"/>
              <a:gd name="connsiteX3625" fmla="*/ 5379720 w 12191091"/>
              <a:gd name="connsiteY3625" fmla="*/ 2745296 h 6787551"/>
              <a:gd name="connsiteX3626" fmla="*/ 5346407 w 12191091"/>
              <a:gd name="connsiteY3626" fmla="*/ 2708541 h 6787551"/>
              <a:gd name="connsiteX3627" fmla="*/ 5346517 w 12191091"/>
              <a:gd name="connsiteY3627" fmla="*/ 2652117 h 6787551"/>
              <a:gd name="connsiteX3628" fmla="*/ 5379858 w 12191091"/>
              <a:gd name="connsiteY3628" fmla="*/ 2749532 h 6787551"/>
              <a:gd name="connsiteX3629" fmla="*/ 5381838 w 12191091"/>
              <a:gd name="connsiteY3629" fmla="*/ 2805978 h 6787551"/>
              <a:gd name="connsiteX3630" fmla="*/ 5346517 w 12191091"/>
              <a:gd name="connsiteY3630" fmla="*/ 2769859 h 6787551"/>
              <a:gd name="connsiteX3631" fmla="*/ 5346407 w 12191091"/>
              <a:gd name="connsiteY3631" fmla="*/ 2712656 h 6787551"/>
              <a:gd name="connsiteX3632" fmla="*/ 5379858 w 12191091"/>
              <a:gd name="connsiteY3632" fmla="*/ 2749532 h 6787551"/>
              <a:gd name="connsiteX3633" fmla="*/ 5382719 w 12191091"/>
              <a:gd name="connsiteY3633" fmla="*/ 2752666 h 6787551"/>
              <a:gd name="connsiteX3634" fmla="*/ 5416610 w 12191091"/>
              <a:gd name="connsiteY3634" fmla="*/ 2789143 h 6787551"/>
              <a:gd name="connsiteX3635" fmla="*/ 5420571 w 12191091"/>
              <a:gd name="connsiteY3635" fmla="*/ 2844601 h 6787551"/>
              <a:gd name="connsiteX3636" fmla="*/ 5384727 w 12191091"/>
              <a:gd name="connsiteY3636" fmla="*/ 2808894 h 6787551"/>
              <a:gd name="connsiteX3637" fmla="*/ 5382719 w 12191091"/>
              <a:gd name="connsiteY3637" fmla="*/ 2752666 h 6787551"/>
              <a:gd name="connsiteX3638" fmla="*/ 5420874 w 12191091"/>
              <a:gd name="connsiteY3638" fmla="*/ 2848754 h 6787551"/>
              <a:gd name="connsiteX3639" fmla="*/ 5425193 w 12191091"/>
              <a:gd name="connsiteY3639" fmla="*/ 2904653 h 6787551"/>
              <a:gd name="connsiteX3640" fmla="*/ 5387175 w 12191091"/>
              <a:gd name="connsiteY3640" fmla="*/ 2869744 h 6787551"/>
              <a:gd name="connsiteX3641" fmla="*/ 5384864 w 12191091"/>
              <a:gd name="connsiteY3641" fmla="*/ 2812965 h 6787551"/>
              <a:gd name="connsiteX3642" fmla="*/ 5420874 w 12191091"/>
              <a:gd name="connsiteY3642" fmla="*/ 2848754 h 6787551"/>
              <a:gd name="connsiteX3643" fmla="*/ 5423872 w 12191091"/>
              <a:gd name="connsiteY3643" fmla="*/ 2851671 h 6787551"/>
              <a:gd name="connsiteX3644" fmla="*/ 5460404 w 12191091"/>
              <a:gd name="connsiteY3644" fmla="*/ 2887102 h 6787551"/>
              <a:gd name="connsiteX3645" fmla="*/ 5466786 w 12191091"/>
              <a:gd name="connsiteY3645" fmla="*/ 2941790 h 6787551"/>
              <a:gd name="connsiteX3646" fmla="*/ 5428164 w 12191091"/>
              <a:gd name="connsiteY3646" fmla="*/ 2907349 h 6787551"/>
              <a:gd name="connsiteX3647" fmla="*/ 5423872 w 12191091"/>
              <a:gd name="connsiteY3647" fmla="*/ 2851671 h 6787551"/>
              <a:gd name="connsiteX3648" fmla="*/ 5467254 w 12191091"/>
              <a:gd name="connsiteY3648" fmla="*/ 2945861 h 6787551"/>
              <a:gd name="connsiteX3649" fmla="*/ 5474159 w 12191091"/>
              <a:gd name="connsiteY3649" fmla="*/ 3001567 h 6787551"/>
              <a:gd name="connsiteX3650" fmla="*/ 5433280 w 12191091"/>
              <a:gd name="connsiteY3650" fmla="*/ 2968116 h 6787551"/>
              <a:gd name="connsiteX3651" fmla="*/ 5428494 w 12191091"/>
              <a:gd name="connsiteY3651" fmla="*/ 2911365 h 6787551"/>
              <a:gd name="connsiteX3652" fmla="*/ 5467254 w 12191091"/>
              <a:gd name="connsiteY3652" fmla="*/ 2945861 h 6787551"/>
              <a:gd name="connsiteX3653" fmla="*/ 5474626 w 12191091"/>
              <a:gd name="connsiteY3653" fmla="*/ 3005144 h 6787551"/>
              <a:gd name="connsiteX3654" fmla="*/ 5490692 w 12191091"/>
              <a:gd name="connsiteY3654" fmla="*/ 3121974 h 6787551"/>
              <a:gd name="connsiteX3655" fmla="*/ 5655746 w 12191091"/>
              <a:gd name="connsiteY3655" fmla="*/ 3825628 h 6787551"/>
              <a:gd name="connsiteX3656" fmla="*/ 6006926 w 12191091"/>
              <a:gd name="connsiteY3656" fmla="*/ 4372480 h 6787551"/>
              <a:gd name="connsiteX3657" fmla="*/ 6310461 w 12191091"/>
              <a:gd name="connsiteY3657" fmla="*/ 4575964 h 6787551"/>
              <a:gd name="connsiteX3658" fmla="*/ 6659082 w 12191091"/>
              <a:gd name="connsiteY3658" fmla="*/ 4690897 h 6787551"/>
              <a:gd name="connsiteX3659" fmla="*/ 7253058 w 12191091"/>
              <a:gd name="connsiteY3659" fmla="*/ 4745887 h 6787551"/>
              <a:gd name="connsiteX3660" fmla="*/ 7398195 w 12191091"/>
              <a:gd name="connsiteY3660" fmla="*/ 4743687 h 6787551"/>
              <a:gd name="connsiteX3661" fmla="*/ 8438971 w 12191091"/>
              <a:gd name="connsiteY3661" fmla="*/ 4641848 h 6787551"/>
              <a:gd name="connsiteX3662" fmla="*/ 8788556 w 12191091"/>
              <a:gd name="connsiteY3662" fmla="*/ 4590489 h 6787551"/>
              <a:gd name="connsiteX3663" fmla="*/ 8867589 w 12191091"/>
              <a:gd name="connsiteY3663" fmla="*/ 4578770 h 6787551"/>
              <a:gd name="connsiteX3664" fmla="*/ 8844619 w 12191091"/>
              <a:gd name="connsiteY3664" fmla="*/ 4584189 h 6787551"/>
              <a:gd name="connsiteX3665" fmla="*/ 8381643 w 12191091"/>
              <a:gd name="connsiteY3665" fmla="*/ 4663718 h 6787551"/>
              <a:gd name="connsiteX3666" fmla="*/ 7329560 w 12191091"/>
              <a:gd name="connsiteY3666" fmla="*/ 4782007 h 6787551"/>
              <a:gd name="connsiteX3667" fmla="*/ 5929021 w 12191091"/>
              <a:gd name="connsiteY3667" fmla="*/ 4401887 h 6787551"/>
              <a:gd name="connsiteX3668" fmla="*/ 5588459 w 12191091"/>
              <a:gd name="connsiteY3668" fmla="*/ 3832312 h 6787551"/>
              <a:gd name="connsiteX3669" fmla="*/ 5446265 w 12191091"/>
              <a:gd name="connsiteY3669" fmla="*/ 3100930 h 6787551"/>
              <a:gd name="connsiteX3670" fmla="*/ 5433583 w 12191091"/>
              <a:gd name="connsiteY3670" fmla="*/ 2971555 h 6787551"/>
              <a:gd name="connsiteX3671" fmla="*/ 5474626 w 12191091"/>
              <a:gd name="connsiteY3671" fmla="*/ 3005144 h 6787551"/>
              <a:gd name="connsiteX3672" fmla="*/ 8788170 w 12191091"/>
              <a:gd name="connsiteY3672" fmla="*/ 4587765 h 6787551"/>
              <a:gd name="connsiteX3673" fmla="*/ 8438586 w 12191091"/>
              <a:gd name="connsiteY3673" fmla="*/ 4639125 h 6787551"/>
              <a:gd name="connsiteX3674" fmla="*/ 7398113 w 12191091"/>
              <a:gd name="connsiteY3674" fmla="*/ 4740936 h 6787551"/>
              <a:gd name="connsiteX3675" fmla="*/ 6008824 w 12191091"/>
              <a:gd name="connsiteY3675" fmla="*/ 4370472 h 6787551"/>
              <a:gd name="connsiteX3676" fmla="*/ 5658331 w 12191091"/>
              <a:gd name="connsiteY3676" fmla="*/ 3824665 h 6787551"/>
              <a:gd name="connsiteX3677" fmla="*/ 5493415 w 12191091"/>
              <a:gd name="connsiteY3677" fmla="*/ 3121562 h 6787551"/>
              <a:gd name="connsiteX3678" fmla="*/ 5477707 w 12191091"/>
              <a:gd name="connsiteY3678" fmla="*/ 3007619 h 6787551"/>
              <a:gd name="connsiteX3679" fmla="*/ 5519191 w 12191091"/>
              <a:gd name="connsiteY3679" fmla="*/ 3040355 h 6787551"/>
              <a:gd name="connsiteX3680" fmla="*/ 5537842 w 12191091"/>
              <a:gd name="connsiteY3680" fmla="*/ 3142689 h 6787551"/>
              <a:gd name="connsiteX3681" fmla="*/ 5725647 w 12191091"/>
              <a:gd name="connsiteY3681" fmla="*/ 3818090 h 6787551"/>
              <a:gd name="connsiteX3682" fmla="*/ 6086784 w 12191091"/>
              <a:gd name="connsiteY3682" fmla="*/ 4341119 h 6787551"/>
              <a:gd name="connsiteX3683" fmla="*/ 6389742 w 12191091"/>
              <a:gd name="connsiteY3683" fmla="*/ 4536213 h 6787551"/>
              <a:gd name="connsiteX3684" fmla="*/ 6735530 w 12191091"/>
              <a:gd name="connsiteY3684" fmla="*/ 4647405 h 6787551"/>
              <a:gd name="connsiteX3685" fmla="*/ 7466720 w 12191091"/>
              <a:gd name="connsiteY3685" fmla="*/ 4702643 h 6787551"/>
              <a:gd name="connsiteX3686" fmla="*/ 8495860 w 12191091"/>
              <a:gd name="connsiteY3686" fmla="*/ 4617227 h 6787551"/>
              <a:gd name="connsiteX3687" fmla="*/ 8576242 w 12191091"/>
              <a:gd name="connsiteY3687" fmla="*/ 4607324 h 6787551"/>
              <a:gd name="connsiteX3688" fmla="*/ 8928385 w 12191091"/>
              <a:gd name="connsiteY3688" fmla="*/ 4564383 h 6787551"/>
              <a:gd name="connsiteX3689" fmla="*/ 8899142 w 12191091"/>
              <a:gd name="connsiteY3689" fmla="*/ 4571315 h 6787551"/>
              <a:gd name="connsiteX3690" fmla="*/ 8788170 w 12191091"/>
              <a:gd name="connsiteY3690" fmla="*/ 4587765 h 6787551"/>
              <a:gd name="connsiteX3691" fmla="*/ 8952290 w 12191091"/>
              <a:gd name="connsiteY3691" fmla="*/ 4561549 h 6787551"/>
              <a:gd name="connsiteX3692" fmla="*/ 8971931 w 12191091"/>
              <a:gd name="connsiteY3692" fmla="*/ 4559238 h 6787551"/>
              <a:gd name="connsiteX3693" fmla="*/ 8949758 w 12191091"/>
              <a:gd name="connsiteY3693" fmla="*/ 4563833 h 6787551"/>
              <a:gd name="connsiteX3694" fmla="*/ 8930860 w 12191091"/>
              <a:gd name="connsiteY3694" fmla="*/ 4566639 h 6787551"/>
              <a:gd name="connsiteX3695" fmla="*/ 8952290 w 12191091"/>
              <a:gd name="connsiteY3695" fmla="*/ 4561549 h 6787551"/>
              <a:gd name="connsiteX3696" fmla="*/ 8975452 w 12191091"/>
              <a:gd name="connsiteY3696" fmla="*/ 4556047 h 6787551"/>
              <a:gd name="connsiteX3697" fmla="*/ 9002934 w 12191091"/>
              <a:gd name="connsiteY3697" fmla="*/ 4549528 h 6787551"/>
              <a:gd name="connsiteX3698" fmla="*/ 9029755 w 12191091"/>
              <a:gd name="connsiteY3698" fmla="*/ 4547217 h 6787551"/>
              <a:gd name="connsiteX3699" fmla="*/ 9006262 w 12191091"/>
              <a:gd name="connsiteY3699" fmla="*/ 4552114 h 6787551"/>
              <a:gd name="connsiteX3700" fmla="*/ 9002576 w 12191091"/>
              <a:gd name="connsiteY3700" fmla="*/ 4552857 h 6787551"/>
              <a:gd name="connsiteX3701" fmla="*/ 8975452 w 12191091"/>
              <a:gd name="connsiteY3701" fmla="*/ 4556047 h 6787551"/>
              <a:gd name="connsiteX3702" fmla="*/ 9052835 w 12191091"/>
              <a:gd name="connsiteY3702" fmla="*/ 4545236 h 6787551"/>
              <a:gd name="connsiteX3703" fmla="*/ 9073412 w 12191091"/>
              <a:gd name="connsiteY3703" fmla="*/ 4543503 h 6787551"/>
              <a:gd name="connsiteX3704" fmla="*/ 9054788 w 12191091"/>
              <a:gd name="connsiteY3704" fmla="*/ 4546804 h 6787551"/>
              <a:gd name="connsiteX3705" fmla="*/ 9033138 w 12191091"/>
              <a:gd name="connsiteY3705" fmla="*/ 4549308 h 6787551"/>
              <a:gd name="connsiteX3706" fmla="*/ 9052835 w 12191091"/>
              <a:gd name="connsiteY3706" fmla="*/ 4545236 h 6787551"/>
              <a:gd name="connsiteX3707" fmla="*/ 9075007 w 12191091"/>
              <a:gd name="connsiteY3707" fmla="*/ 4540615 h 6787551"/>
              <a:gd name="connsiteX3708" fmla="*/ 9102654 w 12191091"/>
              <a:gd name="connsiteY3708" fmla="*/ 4534893 h 6787551"/>
              <a:gd name="connsiteX3709" fmla="*/ 9130108 w 12191091"/>
              <a:gd name="connsiteY3709" fmla="*/ 4533490 h 6787551"/>
              <a:gd name="connsiteX3710" fmla="*/ 9102874 w 12191091"/>
              <a:gd name="connsiteY3710" fmla="*/ 4538304 h 6787551"/>
              <a:gd name="connsiteX3711" fmla="*/ 9075007 w 12191091"/>
              <a:gd name="connsiteY3711" fmla="*/ 4540615 h 6787551"/>
              <a:gd name="connsiteX3712" fmla="*/ 9152087 w 12191091"/>
              <a:gd name="connsiteY3712" fmla="*/ 4532417 h 6787551"/>
              <a:gd name="connsiteX3713" fmla="*/ 9172527 w 12191091"/>
              <a:gd name="connsiteY3713" fmla="*/ 4531454 h 6787551"/>
              <a:gd name="connsiteX3714" fmla="*/ 9152501 w 12191091"/>
              <a:gd name="connsiteY3714" fmla="*/ 4534315 h 6787551"/>
              <a:gd name="connsiteX3715" fmla="*/ 9131951 w 12191091"/>
              <a:gd name="connsiteY3715" fmla="*/ 4535966 h 6787551"/>
              <a:gd name="connsiteX3716" fmla="*/ 9152087 w 12191091"/>
              <a:gd name="connsiteY3716" fmla="*/ 4532417 h 6787551"/>
              <a:gd name="connsiteX3717" fmla="*/ 9173517 w 12191091"/>
              <a:gd name="connsiteY3717" fmla="*/ 4528648 h 6787551"/>
              <a:gd name="connsiteX3718" fmla="*/ 9201466 w 12191091"/>
              <a:gd name="connsiteY3718" fmla="*/ 4523752 h 6787551"/>
              <a:gd name="connsiteX3719" fmla="*/ 9228811 w 12191091"/>
              <a:gd name="connsiteY3719" fmla="*/ 4523449 h 6787551"/>
              <a:gd name="connsiteX3720" fmla="*/ 9200833 w 12191091"/>
              <a:gd name="connsiteY3720" fmla="*/ 4527411 h 6787551"/>
              <a:gd name="connsiteX3721" fmla="*/ 9173517 w 12191091"/>
              <a:gd name="connsiteY3721" fmla="*/ 4528648 h 6787551"/>
              <a:gd name="connsiteX3722" fmla="*/ 9249800 w 12191091"/>
              <a:gd name="connsiteY3722" fmla="*/ 4523284 h 6787551"/>
              <a:gd name="connsiteX3723" fmla="*/ 9269111 w 12191091"/>
              <a:gd name="connsiteY3723" fmla="*/ 4523147 h 6787551"/>
              <a:gd name="connsiteX3724" fmla="*/ 9247352 w 12191091"/>
              <a:gd name="connsiteY3724" fmla="*/ 4525457 h 6787551"/>
              <a:gd name="connsiteX3725" fmla="*/ 9228975 w 12191091"/>
              <a:gd name="connsiteY3725" fmla="*/ 4526200 h 6787551"/>
              <a:gd name="connsiteX3726" fmla="*/ 9249800 w 12191091"/>
              <a:gd name="connsiteY3726" fmla="*/ 4523284 h 6787551"/>
              <a:gd name="connsiteX3727" fmla="*/ 9270349 w 12191091"/>
              <a:gd name="connsiteY3727" fmla="*/ 4520396 h 6787551"/>
              <a:gd name="connsiteX3728" fmla="*/ 9299288 w 12191091"/>
              <a:gd name="connsiteY3728" fmla="*/ 4516380 h 6787551"/>
              <a:gd name="connsiteX3729" fmla="*/ 9326110 w 12191091"/>
              <a:gd name="connsiteY3729" fmla="*/ 4517260 h 6787551"/>
              <a:gd name="connsiteX3730" fmla="*/ 9296427 w 12191091"/>
              <a:gd name="connsiteY3730" fmla="*/ 4520313 h 6787551"/>
              <a:gd name="connsiteX3731" fmla="*/ 9270349 w 12191091"/>
              <a:gd name="connsiteY3731" fmla="*/ 4520396 h 6787551"/>
              <a:gd name="connsiteX3732" fmla="*/ 9346164 w 12191091"/>
              <a:gd name="connsiteY3732" fmla="*/ 4518002 h 6787551"/>
              <a:gd name="connsiteX3733" fmla="*/ 9367621 w 12191091"/>
              <a:gd name="connsiteY3733" fmla="*/ 4518855 h 6787551"/>
              <a:gd name="connsiteX3734" fmla="*/ 9344513 w 12191091"/>
              <a:gd name="connsiteY3734" fmla="*/ 4520341 h 6787551"/>
              <a:gd name="connsiteX3735" fmla="*/ 9323579 w 12191091"/>
              <a:gd name="connsiteY3735" fmla="*/ 4520286 h 6787551"/>
              <a:gd name="connsiteX3736" fmla="*/ 9346164 w 12191091"/>
              <a:gd name="connsiteY3736" fmla="*/ 4518002 h 6787551"/>
              <a:gd name="connsiteX3737" fmla="*/ 9365943 w 12191091"/>
              <a:gd name="connsiteY3737" fmla="*/ 4516022 h 6787551"/>
              <a:gd name="connsiteX3738" fmla="*/ 9395597 w 12191091"/>
              <a:gd name="connsiteY3738" fmla="*/ 4513106 h 6787551"/>
              <a:gd name="connsiteX3739" fmla="*/ 9423437 w 12191091"/>
              <a:gd name="connsiteY3739" fmla="*/ 4515389 h 6787551"/>
              <a:gd name="connsiteX3740" fmla="*/ 9393424 w 12191091"/>
              <a:gd name="connsiteY3740" fmla="*/ 4517205 h 6787551"/>
              <a:gd name="connsiteX3741" fmla="*/ 9365943 w 12191091"/>
              <a:gd name="connsiteY3741" fmla="*/ 4516022 h 6787551"/>
              <a:gd name="connsiteX3742" fmla="*/ 9442335 w 12191091"/>
              <a:gd name="connsiteY3742" fmla="*/ 4517012 h 6787551"/>
              <a:gd name="connsiteX3743" fmla="*/ 9464123 w 12191091"/>
              <a:gd name="connsiteY3743" fmla="*/ 4518993 h 6787551"/>
              <a:gd name="connsiteX3744" fmla="*/ 9440520 w 12191091"/>
              <a:gd name="connsiteY3744" fmla="*/ 4519461 h 6787551"/>
              <a:gd name="connsiteX3745" fmla="*/ 9419311 w 12191091"/>
              <a:gd name="connsiteY3745" fmla="*/ 4518388 h 6787551"/>
              <a:gd name="connsiteX3746" fmla="*/ 9442335 w 12191091"/>
              <a:gd name="connsiteY3746" fmla="*/ 4517012 h 6787551"/>
              <a:gd name="connsiteX3747" fmla="*/ 9461069 w 12191091"/>
              <a:gd name="connsiteY3747" fmla="*/ 4515939 h 6787551"/>
              <a:gd name="connsiteX3748" fmla="*/ 9490834 w 12191091"/>
              <a:gd name="connsiteY3748" fmla="*/ 4514261 h 6787551"/>
              <a:gd name="connsiteX3749" fmla="*/ 9518810 w 12191091"/>
              <a:gd name="connsiteY3749" fmla="*/ 4518085 h 6787551"/>
              <a:gd name="connsiteX3750" fmla="*/ 9489926 w 12191091"/>
              <a:gd name="connsiteY3750" fmla="*/ 4518525 h 6787551"/>
              <a:gd name="connsiteX3751" fmla="*/ 9488798 w 12191091"/>
              <a:gd name="connsiteY3751" fmla="*/ 4518553 h 6787551"/>
              <a:gd name="connsiteX3752" fmla="*/ 9461069 w 12191091"/>
              <a:gd name="connsiteY3752" fmla="*/ 4515939 h 6787551"/>
              <a:gd name="connsiteX3753" fmla="*/ 9554297 w 12191091"/>
              <a:gd name="connsiteY3753" fmla="*/ 4520396 h 6787551"/>
              <a:gd name="connsiteX3754" fmla="*/ 9584227 w 12191091"/>
              <a:gd name="connsiteY3754" fmla="*/ 4520121 h 6787551"/>
              <a:gd name="connsiteX3755" fmla="*/ 9612451 w 12191091"/>
              <a:gd name="connsiteY3755" fmla="*/ 4525705 h 6787551"/>
              <a:gd name="connsiteX3756" fmla="*/ 9582357 w 12191091"/>
              <a:gd name="connsiteY3756" fmla="*/ 4524632 h 6787551"/>
              <a:gd name="connsiteX3757" fmla="*/ 9554297 w 12191091"/>
              <a:gd name="connsiteY3757" fmla="*/ 4520396 h 6787551"/>
              <a:gd name="connsiteX3758" fmla="*/ 9645655 w 12191091"/>
              <a:gd name="connsiteY3758" fmla="*/ 4529721 h 6787551"/>
              <a:gd name="connsiteX3759" fmla="*/ 9675502 w 12191091"/>
              <a:gd name="connsiteY3759" fmla="*/ 4530959 h 6787551"/>
              <a:gd name="connsiteX3760" fmla="*/ 9703451 w 12191091"/>
              <a:gd name="connsiteY3760" fmla="*/ 4538387 h 6787551"/>
              <a:gd name="connsiteX3761" fmla="*/ 9673659 w 12191091"/>
              <a:gd name="connsiteY3761" fmla="*/ 4535718 h 6787551"/>
              <a:gd name="connsiteX3762" fmla="*/ 9645655 w 12191091"/>
              <a:gd name="connsiteY3762" fmla="*/ 4529721 h 6787551"/>
              <a:gd name="connsiteX3763" fmla="*/ 9741991 w 12191091"/>
              <a:gd name="connsiteY3763" fmla="*/ 4546172 h 6787551"/>
              <a:gd name="connsiteX3764" fmla="*/ 9734536 w 12191091"/>
              <a:gd name="connsiteY3764" fmla="*/ 4544081 h 6787551"/>
              <a:gd name="connsiteX3765" fmla="*/ 9764356 w 12191091"/>
              <a:gd name="connsiteY3765" fmla="*/ 4547025 h 6787551"/>
              <a:gd name="connsiteX3766" fmla="*/ 9783117 w 12191091"/>
              <a:gd name="connsiteY3766" fmla="*/ 4553407 h 6787551"/>
              <a:gd name="connsiteX3767" fmla="*/ 9792085 w 12191091"/>
              <a:gd name="connsiteY3767" fmla="*/ 4556515 h 6787551"/>
              <a:gd name="connsiteX3768" fmla="*/ 9762210 w 12191091"/>
              <a:gd name="connsiteY3768" fmla="*/ 4552031 h 6787551"/>
              <a:gd name="connsiteX3769" fmla="*/ 9741991 w 12191091"/>
              <a:gd name="connsiteY3769" fmla="*/ 4546172 h 6787551"/>
              <a:gd name="connsiteX3770" fmla="*/ 9806445 w 12191091"/>
              <a:gd name="connsiteY3770" fmla="*/ 4561577 h 6787551"/>
              <a:gd name="connsiteX3771" fmla="*/ 9829910 w 12191091"/>
              <a:gd name="connsiteY3771" fmla="*/ 4569995 h 6787551"/>
              <a:gd name="connsiteX3772" fmla="*/ 9805235 w 12191091"/>
              <a:gd name="connsiteY3772" fmla="*/ 4564823 h 6787551"/>
              <a:gd name="connsiteX3773" fmla="*/ 9781687 w 12191091"/>
              <a:gd name="connsiteY3773" fmla="*/ 4557698 h 6787551"/>
              <a:gd name="connsiteX3774" fmla="*/ 9806445 w 12191091"/>
              <a:gd name="connsiteY3774" fmla="*/ 4561577 h 6787551"/>
              <a:gd name="connsiteX3775" fmla="*/ 9821134 w 12191091"/>
              <a:gd name="connsiteY3775" fmla="*/ 4563860 h 6787551"/>
              <a:gd name="connsiteX3776" fmla="*/ 9850789 w 12191091"/>
              <a:gd name="connsiteY3776" fmla="*/ 4568729 h 6787551"/>
              <a:gd name="connsiteX3777" fmla="*/ 9878353 w 12191091"/>
              <a:gd name="connsiteY3777" fmla="*/ 4580585 h 6787551"/>
              <a:gd name="connsiteX3778" fmla="*/ 9848726 w 12191091"/>
              <a:gd name="connsiteY3778" fmla="*/ 4574011 h 6787551"/>
              <a:gd name="connsiteX3779" fmla="*/ 9821134 w 12191091"/>
              <a:gd name="connsiteY3779" fmla="*/ 4563860 h 6787551"/>
              <a:gd name="connsiteX3780" fmla="*/ 9891365 w 12191091"/>
              <a:gd name="connsiteY3780" fmla="*/ 4586335 h 6787551"/>
              <a:gd name="connsiteX3781" fmla="*/ 9914528 w 12191091"/>
              <a:gd name="connsiteY3781" fmla="*/ 4596761 h 6787551"/>
              <a:gd name="connsiteX3782" fmla="*/ 9890072 w 12191091"/>
              <a:gd name="connsiteY3782" fmla="*/ 4589746 h 6787551"/>
              <a:gd name="connsiteX3783" fmla="*/ 9866745 w 12191091"/>
              <a:gd name="connsiteY3783" fmla="*/ 4580805 h 6787551"/>
              <a:gd name="connsiteX3784" fmla="*/ 9891365 w 12191091"/>
              <a:gd name="connsiteY3784" fmla="*/ 4586335 h 6787551"/>
              <a:gd name="connsiteX3785" fmla="*/ 9905422 w 12191091"/>
              <a:gd name="connsiteY3785" fmla="*/ 4589581 h 6787551"/>
              <a:gd name="connsiteX3786" fmla="*/ 9934390 w 12191091"/>
              <a:gd name="connsiteY3786" fmla="*/ 4596376 h 6787551"/>
              <a:gd name="connsiteX3787" fmla="*/ 9961293 w 12191091"/>
              <a:gd name="connsiteY3787" fmla="*/ 4610653 h 6787551"/>
              <a:gd name="connsiteX3788" fmla="*/ 9932518 w 12191091"/>
              <a:gd name="connsiteY3788" fmla="*/ 4601988 h 6787551"/>
              <a:gd name="connsiteX3789" fmla="*/ 9905422 w 12191091"/>
              <a:gd name="connsiteY3789" fmla="*/ 4589581 h 6787551"/>
              <a:gd name="connsiteX3790" fmla="*/ 9973892 w 12191091"/>
              <a:gd name="connsiteY3790" fmla="*/ 4617558 h 6787551"/>
              <a:gd name="connsiteX3791" fmla="*/ 9995239 w 12191091"/>
              <a:gd name="connsiteY3791" fmla="*/ 4629442 h 6787551"/>
              <a:gd name="connsiteX3792" fmla="*/ 9971774 w 12191091"/>
              <a:gd name="connsiteY3792" fmla="*/ 4620721 h 6787551"/>
              <a:gd name="connsiteX3793" fmla="*/ 9950070 w 12191091"/>
              <a:gd name="connsiteY3793" fmla="*/ 4610268 h 6787551"/>
              <a:gd name="connsiteX3794" fmla="*/ 9973892 w 12191091"/>
              <a:gd name="connsiteY3794" fmla="*/ 4617558 h 6787551"/>
              <a:gd name="connsiteX3795" fmla="*/ 9986904 w 12191091"/>
              <a:gd name="connsiteY3795" fmla="*/ 4621602 h 6787551"/>
              <a:gd name="connsiteX3796" fmla="*/ 10015541 w 12191091"/>
              <a:gd name="connsiteY3796" fmla="*/ 4630734 h 6787551"/>
              <a:gd name="connsiteX3797" fmla="*/ 10040244 w 12191091"/>
              <a:gd name="connsiteY3797" fmla="*/ 4646800 h 6787551"/>
              <a:gd name="connsiteX3798" fmla="*/ 10012020 w 12191091"/>
              <a:gd name="connsiteY3798" fmla="*/ 4635824 h 6787551"/>
              <a:gd name="connsiteX3799" fmla="*/ 9986904 w 12191091"/>
              <a:gd name="connsiteY3799" fmla="*/ 4621602 h 6787551"/>
              <a:gd name="connsiteX3800" fmla="*/ 10051248 w 12191091"/>
              <a:gd name="connsiteY3800" fmla="*/ 4654117 h 6787551"/>
              <a:gd name="connsiteX3801" fmla="*/ 10073420 w 12191091"/>
              <a:gd name="connsiteY3801" fmla="*/ 4669220 h 6787551"/>
              <a:gd name="connsiteX3802" fmla="*/ 10050340 w 12191091"/>
              <a:gd name="connsiteY3802" fmla="*/ 4658381 h 6787551"/>
              <a:gd name="connsiteX3803" fmla="*/ 10027095 w 12191091"/>
              <a:gd name="connsiteY3803" fmla="*/ 4644572 h 6787551"/>
              <a:gd name="connsiteX3804" fmla="*/ 10051248 w 12191091"/>
              <a:gd name="connsiteY3804" fmla="*/ 4654117 h 6787551"/>
              <a:gd name="connsiteX3805" fmla="*/ 10064315 w 12191091"/>
              <a:gd name="connsiteY3805" fmla="*/ 4659399 h 6787551"/>
              <a:gd name="connsiteX3806" fmla="*/ 10092181 w 12191091"/>
              <a:gd name="connsiteY3806" fmla="*/ 4670815 h 6787551"/>
              <a:gd name="connsiteX3807" fmla="*/ 10118095 w 12191091"/>
              <a:gd name="connsiteY3807" fmla="*/ 4691144 h 6787551"/>
              <a:gd name="connsiteX3808" fmla="*/ 10090861 w 12191091"/>
              <a:gd name="connsiteY3808" fmla="*/ 4677692 h 6787551"/>
              <a:gd name="connsiteX3809" fmla="*/ 10064315 w 12191091"/>
              <a:gd name="connsiteY3809" fmla="*/ 4659399 h 6787551"/>
              <a:gd name="connsiteX3810" fmla="*/ 10128328 w 12191091"/>
              <a:gd name="connsiteY3810" fmla="*/ 4699424 h 6787551"/>
              <a:gd name="connsiteX3811" fmla="*/ 10149675 w 12191091"/>
              <a:gd name="connsiteY3811" fmla="*/ 4716948 h 6787551"/>
              <a:gd name="connsiteX3812" fmla="*/ 10126705 w 12191091"/>
              <a:gd name="connsiteY3812" fmla="*/ 4703468 h 6787551"/>
              <a:gd name="connsiteX3813" fmla="*/ 10105056 w 12191091"/>
              <a:gd name="connsiteY3813" fmla="*/ 4687761 h 6787551"/>
              <a:gd name="connsiteX3814" fmla="*/ 10128328 w 12191091"/>
              <a:gd name="connsiteY3814" fmla="*/ 4699424 h 6787551"/>
              <a:gd name="connsiteX3815" fmla="*/ 10139772 w 12191091"/>
              <a:gd name="connsiteY3815" fmla="*/ 4705256 h 6787551"/>
              <a:gd name="connsiteX3816" fmla="*/ 10166620 w 12191091"/>
              <a:gd name="connsiteY3816" fmla="*/ 4719259 h 6787551"/>
              <a:gd name="connsiteX3817" fmla="*/ 10190058 w 12191091"/>
              <a:gd name="connsiteY3817" fmla="*/ 4741596 h 6787551"/>
              <a:gd name="connsiteX3818" fmla="*/ 10164090 w 12191091"/>
              <a:gd name="connsiteY3818" fmla="*/ 4725641 h 6787551"/>
              <a:gd name="connsiteX3819" fmla="*/ 10139772 w 12191091"/>
              <a:gd name="connsiteY3819" fmla="*/ 4705256 h 6787551"/>
              <a:gd name="connsiteX3820" fmla="*/ 10199274 w 12191091"/>
              <a:gd name="connsiteY3820" fmla="*/ 4750536 h 6787551"/>
              <a:gd name="connsiteX3821" fmla="*/ 10220786 w 12191091"/>
              <a:gd name="connsiteY3821" fmla="*/ 4771993 h 6787551"/>
              <a:gd name="connsiteX3822" fmla="*/ 10199659 w 12191091"/>
              <a:gd name="connsiteY3822" fmla="*/ 4756698 h 6787551"/>
              <a:gd name="connsiteX3823" fmla="*/ 10176964 w 12191091"/>
              <a:gd name="connsiteY3823" fmla="*/ 4736699 h 6787551"/>
              <a:gd name="connsiteX3824" fmla="*/ 10199274 w 12191091"/>
              <a:gd name="connsiteY3824" fmla="*/ 4750536 h 6787551"/>
              <a:gd name="connsiteX3825" fmla="*/ 10209947 w 12191091"/>
              <a:gd name="connsiteY3825" fmla="*/ 4757303 h 6787551"/>
              <a:gd name="connsiteX3826" fmla="*/ 10235476 w 12191091"/>
              <a:gd name="connsiteY3826" fmla="*/ 4773699 h 6787551"/>
              <a:gd name="connsiteX3827" fmla="*/ 10258721 w 12191091"/>
              <a:gd name="connsiteY3827" fmla="*/ 4800410 h 6787551"/>
              <a:gd name="connsiteX3828" fmla="*/ 10234265 w 12191091"/>
              <a:gd name="connsiteY3828" fmla="*/ 4781979 h 6787551"/>
              <a:gd name="connsiteX3829" fmla="*/ 10209947 w 12191091"/>
              <a:gd name="connsiteY3829" fmla="*/ 4757303 h 6787551"/>
              <a:gd name="connsiteX3830" fmla="*/ 10267166 w 12191091"/>
              <a:gd name="connsiteY3830" fmla="*/ 4810368 h 6787551"/>
              <a:gd name="connsiteX3831" fmla="*/ 10285597 w 12191091"/>
              <a:gd name="connsiteY3831" fmla="*/ 4832651 h 6787551"/>
              <a:gd name="connsiteX3832" fmla="*/ 10264993 w 12191091"/>
              <a:gd name="connsiteY3832" fmla="*/ 4814440 h 6787551"/>
              <a:gd name="connsiteX3833" fmla="*/ 10246067 w 12191091"/>
              <a:gd name="connsiteY3833" fmla="*/ 4794276 h 6787551"/>
              <a:gd name="connsiteX3834" fmla="*/ 10267166 w 12191091"/>
              <a:gd name="connsiteY3834" fmla="*/ 4810368 h 6787551"/>
              <a:gd name="connsiteX3835" fmla="*/ 10268679 w 12191091"/>
              <a:gd name="connsiteY3835" fmla="*/ 4808058 h 6787551"/>
              <a:gd name="connsiteX3836" fmla="*/ 10244004 w 12191091"/>
              <a:gd name="connsiteY3836" fmla="*/ 4779311 h 6787551"/>
              <a:gd name="connsiteX3837" fmla="*/ 10271403 w 12191091"/>
              <a:gd name="connsiteY3837" fmla="*/ 4797549 h 6787551"/>
              <a:gd name="connsiteX3838" fmla="*/ 10294922 w 12191091"/>
              <a:gd name="connsiteY3838" fmla="*/ 4828662 h 6787551"/>
              <a:gd name="connsiteX3839" fmla="*/ 10268679 w 12191091"/>
              <a:gd name="connsiteY3839" fmla="*/ 4808058 h 6787551"/>
              <a:gd name="connsiteX3840" fmla="*/ 10237263 w 12191091"/>
              <a:gd name="connsiteY3840" fmla="*/ 4771691 h 6787551"/>
              <a:gd name="connsiteX3841" fmla="*/ 10211983 w 12191091"/>
              <a:gd name="connsiteY3841" fmla="*/ 4743742 h 6787551"/>
              <a:gd name="connsiteX3842" fmla="*/ 10241913 w 12191091"/>
              <a:gd name="connsiteY3842" fmla="*/ 4760495 h 6787551"/>
              <a:gd name="connsiteX3843" fmla="*/ 10266148 w 12191091"/>
              <a:gd name="connsiteY3843" fmla="*/ 4790837 h 6787551"/>
              <a:gd name="connsiteX3844" fmla="*/ 10237263 w 12191091"/>
              <a:gd name="connsiteY3844" fmla="*/ 4771691 h 6787551"/>
              <a:gd name="connsiteX3845" fmla="*/ 10205766 w 12191091"/>
              <a:gd name="connsiteY3845" fmla="*/ 4737029 h 6787551"/>
              <a:gd name="connsiteX3846" fmla="*/ 10178394 w 12191091"/>
              <a:gd name="connsiteY3846" fmla="*/ 4708392 h 6787551"/>
              <a:gd name="connsiteX3847" fmla="*/ 10210552 w 12191091"/>
              <a:gd name="connsiteY3847" fmla="*/ 4723220 h 6787551"/>
              <a:gd name="connsiteX3848" fmla="*/ 10236851 w 12191091"/>
              <a:gd name="connsiteY3848" fmla="*/ 4754305 h 6787551"/>
              <a:gd name="connsiteX3849" fmla="*/ 10205766 w 12191091"/>
              <a:gd name="connsiteY3849" fmla="*/ 4737029 h 6787551"/>
              <a:gd name="connsiteX3850" fmla="*/ 10173003 w 12191091"/>
              <a:gd name="connsiteY3850" fmla="*/ 4702946 h 6787551"/>
              <a:gd name="connsiteX3851" fmla="*/ 10145329 w 12191091"/>
              <a:gd name="connsiteY3851" fmla="*/ 4675519 h 6787551"/>
              <a:gd name="connsiteX3852" fmla="*/ 10179384 w 12191091"/>
              <a:gd name="connsiteY3852" fmla="*/ 4688228 h 6787551"/>
              <a:gd name="connsiteX3853" fmla="*/ 10206096 w 12191091"/>
              <a:gd name="connsiteY3853" fmla="*/ 4718103 h 6787551"/>
              <a:gd name="connsiteX3854" fmla="*/ 10173003 w 12191091"/>
              <a:gd name="connsiteY3854" fmla="*/ 4702946 h 6787551"/>
              <a:gd name="connsiteX3855" fmla="*/ 10140047 w 12191091"/>
              <a:gd name="connsiteY3855" fmla="*/ 4670430 h 6787551"/>
              <a:gd name="connsiteX3856" fmla="*/ 10110612 w 12191091"/>
              <a:gd name="connsiteY3856" fmla="*/ 4642811 h 6787551"/>
              <a:gd name="connsiteX3857" fmla="*/ 10146429 w 12191091"/>
              <a:gd name="connsiteY3857" fmla="*/ 4653320 h 6787551"/>
              <a:gd name="connsiteX3858" fmla="*/ 10174873 w 12191091"/>
              <a:gd name="connsiteY3858" fmla="*/ 4683332 h 6787551"/>
              <a:gd name="connsiteX3859" fmla="*/ 10140047 w 12191091"/>
              <a:gd name="connsiteY3859" fmla="*/ 4670430 h 6787551"/>
              <a:gd name="connsiteX3860" fmla="*/ 10106018 w 12191091"/>
              <a:gd name="connsiteY3860" fmla="*/ 4638629 h 6787551"/>
              <a:gd name="connsiteX3861" fmla="*/ 10075236 w 12191091"/>
              <a:gd name="connsiteY3861" fmla="*/ 4611395 h 6787551"/>
              <a:gd name="connsiteX3862" fmla="*/ 10112730 w 12191091"/>
              <a:gd name="connsiteY3862" fmla="*/ 4619648 h 6787551"/>
              <a:gd name="connsiteX3863" fmla="*/ 10142495 w 12191091"/>
              <a:gd name="connsiteY3863" fmla="*/ 4649275 h 6787551"/>
              <a:gd name="connsiteX3864" fmla="*/ 10106018 w 12191091"/>
              <a:gd name="connsiteY3864" fmla="*/ 4638629 h 6787551"/>
              <a:gd name="connsiteX3865" fmla="*/ 10070861 w 12191091"/>
              <a:gd name="connsiteY3865" fmla="*/ 4607654 h 6787551"/>
              <a:gd name="connsiteX3866" fmla="*/ 10039474 w 12191091"/>
              <a:gd name="connsiteY3866" fmla="*/ 4581383 h 6787551"/>
              <a:gd name="connsiteX3867" fmla="*/ 10078481 w 12191091"/>
              <a:gd name="connsiteY3867" fmla="*/ 4587380 h 6787551"/>
              <a:gd name="connsiteX3868" fmla="*/ 10108989 w 12191091"/>
              <a:gd name="connsiteY3868" fmla="*/ 4615990 h 6787551"/>
              <a:gd name="connsiteX3869" fmla="*/ 10070861 w 12191091"/>
              <a:gd name="connsiteY3869" fmla="*/ 4607654 h 6787551"/>
              <a:gd name="connsiteX3870" fmla="*/ 10035292 w 12191091"/>
              <a:gd name="connsiteY3870" fmla="*/ 4577972 h 6787551"/>
              <a:gd name="connsiteX3871" fmla="*/ 10002997 w 12191091"/>
              <a:gd name="connsiteY3871" fmla="*/ 4552526 h 6787551"/>
              <a:gd name="connsiteX3872" fmla="*/ 10043435 w 12191091"/>
              <a:gd name="connsiteY3872" fmla="*/ 4556295 h 6787551"/>
              <a:gd name="connsiteX3873" fmla="*/ 10074796 w 12191091"/>
              <a:gd name="connsiteY3873" fmla="*/ 4583997 h 6787551"/>
              <a:gd name="connsiteX3874" fmla="*/ 10035292 w 12191091"/>
              <a:gd name="connsiteY3874" fmla="*/ 4577972 h 6787551"/>
              <a:gd name="connsiteX3875" fmla="*/ 9998981 w 12191091"/>
              <a:gd name="connsiteY3875" fmla="*/ 4549418 h 6787551"/>
              <a:gd name="connsiteX3876" fmla="*/ 9965475 w 12191091"/>
              <a:gd name="connsiteY3876" fmla="*/ 4524522 h 6787551"/>
              <a:gd name="connsiteX3877" fmla="*/ 10007206 w 12191091"/>
              <a:gd name="connsiteY3877" fmla="*/ 4526035 h 6787551"/>
              <a:gd name="connsiteX3878" fmla="*/ 10039859 w 12191091"/>
              <a:gd name="connsiteY3878" fmla="*/ 4553187 h 6787551"/>
              <a:gd name="connsiteX3879" fmla="*/ 9998981 w 12191091"/>
              <a:gd name="connsiteY3879" fmla="*/ 4549418 h 6787551"/>
              <a:gd name="connsiteX3880" fmla="*/ 9961541 w 12191091"/>
              <a:gd name="connsiteY3880" fmla="*/ 4521634 h 6787551"/>
              <a:gd name="connsiteX3881" fmla="*/ 9927072 w 12191091"/>
              <a:gd name="connsiteY3881" fmla="*/ 4497508 h 6787551"/>
              <a:gd name="connsiteX3882" fmla="*/ 9970014 w 12191091"/>
              <a:gd name="connsiteY3882" fmla="*/ 4496875 h 6787551"/>
              <a:gd name="connsiteX3883" fmla="*/ 10003657 w 12191091"/>
              <a:gd name="connsiteY3883" fmla="*/ 4523147 h 6787551"/>
              <a:gd name="connsiteX3884" fmla="*/ 9961541 w 12191091"/>
              <a:gd name="connsiteY3884" fmla="*/ 4521634 h 6787551"/>
              <a:gd name="connsiteX3885" fmla="*/ 9923166 w 12191091"/>
              <a:gd name="connsiteY3885" fmla="*/ 4494840 h 6787551"/>
              <a:gd name="connsiteX3886" fmla="*/ 9888257 w 12191091"/>
              <a:gd name="connsiteY3886" fmla="*/ 4471897 h 6787551"/>
              <a:gd name="connsiteX3887" fmla="*/ 9932244 w 12191091"/>
              <a:gd name="connsiteY3887" fmla="*/ 4469064 h 6787551"/>
              <a:gd name="connsiteX3888" fmla="*/ 9966465 w 12191091"/>
              <a:gd name="connsiteY3888" fmla="*/ 4494180 h 6787551"/>
              <a:gd name="connsiteX3889" fmla="*/ 9923166 w 12191091"/>
              <a:gd name="connsiteY3889" fmla="*/ 4494840 h 6787551"/>
              <a:gd name="connsiteX3890" fmla="*/ 9884378 w 12191091"/>
              <a:gd name="connsiteY3890" fmla="*/ 4469394 h 6787551"/>
              <a:gd name="connsiteX3891" fmla="*/ 9848974 w 12191091"/>
              <a:gd name="connsiteY3891" fmla="*/ 4447552 h 6787551"/>
              <a:gd name="connsiteX3892" fmla="*/ 9893924 w 12191091"/>
              <a:gd name="connsiteY3892" fmla="*/ 4442628 h 6787551"/>
              <a:gd name="connsiteX3893" fmla="*/ 9928667 w 12191091"/>
              <a:gd name="connsiteY3893" fmla="*/ 4466533 h 6787551"/>
              <a:gd name="connsiteX3894" fmla="*/ 9884378 w 12191091"/>
              <a:gd name="connsiteY3894" fmla="*/ 4469394 h 6787551"/>
              <a:gd name="connsiteX3895" fmla="*/ 9845123 w 12191091"/>
              <a:gd name="connsiteY3895" fmla="*/ 4445214 h 6787551"/>
              <a:gd name="connsiteX3896" fmla="*/ 9808095 w 12191091"/>
              <a:gd name="connsiteY3896" fmla="*/ 4423784 h 6787551"/>
              <a:gd name="connsiteX3897" fmla="*/ 9853981 w 12191091"/>
              <a:gd name="connsiteY3897" fmla="*/ 4416879 h 6787551"/>
              <a:gd name="connsiteX3898" fmla="*/ 9890348 w 12191091"/>
              <a:gd name="connsiteY3898" fmla="*/ 4440262 h 6787551"/>
              <a:gd name="connsiteX3899" fmla="*/ 9845123 w 12191091"/>
              <a:gd name="connsiteY3899" fmla="*/ 4445214 h 6787551"/>
              <a:gd name="connsiteX3900" fmla="*/ 9804244 w 12191091"/>
              <a:gd name="connsiteY3900" fmla="*/ 4421611 h 6787551"/>
              <a:gd name="connsiteX3901" fmla="*/ 9766749 w 12191091"/>
              <a:gd name="connsiteY3901" fmla="*/ 4401337 h 6787551"/>
              <a:gd name="connsiteX3902" fmla="*/ 9813460 w 12191091"/>
              <a:gd name="connsiteY3902" fmla="*/ 4392451 h 6787551"/>
              <a:gd name="connsiteX3903" fmla="*/ 9850377 w 12191091"/>
              <a:gd name="connsiteY3903" fmla="*/ 4414624 h 6787551"/>
              <a:gd name="connsiteX3904" fmla="*/ 9804244 w 12191091"/>
              <a:gd name="connsiteY3904" fmla="*/ 4421611 h 6787551"/>
              <a:gd name="connsiteX3905" fmla="*/ 9762843 w 12191091"/>
              <a:gd name="connsiteY3905" fmla="*/ 4399273 h 6787551"/>
              <a:gd name="connsiteX3906" fmla="*/ 9724303 w 12191091"/>
              <a:gd name="connsiteY3906" fmla="*/ 4379825 h 6787551"/>
              <a:gd name="connsiteX3907" fmla="*/ 9771783 w 12191091"/>
              <a:gd name="connsiteY3907" fmla="*/ 4369069 h 6787551"/>
              <a:gd name="connsiteX3908" fmla="*/ 9809801 w 12191091"/>
              <a:gd name="connsiteY3908" fmla="*/ 4390333 h 6787551"/>
              <a:gd name="connsiteX3909" fmla="*/ 9762843 w 12191091"/>
              <a:gd name="connsiteY3909" fmla="*/ 4399273 h 6787551"/>
              <a:gd name="connsiteX3910" fmla="*/ 9720397 w 12191091"/>
              <a:gd name="connsiteY3910" fmla="*/ 4377899 h 6787551"/>
              <a:gd name="connsiteX3911" fmla="*/ 9349768 w 12191091"/>
              <a:gd name="connsiteY3911" fmla="*/ 4245416 h 6787551"/>
              <a:gd name="connsiteX3912" fmla="*/ 8495090 w 12191091"/>
              <a:gd name="connsiteY3912" fmla="*/ 4084075 h 6787551"/>
              <a:gd name="connsiteX3913" fmla="*/ 8267562 w 12191091"/>
              <a:gd name="connsiteY3913" fmla="*/ 4050431 h 6787551"/>
              <a:gd name="connsiteX3914" fmla="*/ 7285463 w 12191091"/>
              <a:gd name="connsiteY3914" fmla="*/ 3867827 h 6787551"/>
              <a:gd name="connsiteX3915" fmla="*/ 6775666 w 12191091"/>
              <a:gd name="connsiteY3915" fmla="*/ 3702167 h 6787551"/>
              <a:gd name="connsiteX3916" fmla="*/ 6310433 w 12191091"/>
              <a:gd name="connsiteY3916" fmla="*/ 3486716 h 6787551"/>
              <a:gd name="connsiteX3917" fmla="*/ 6317888 w 12191091"/>
              <a:gd name="connsiteY3917" fmla="*/ 3489688 h 6787551"/>
              <a:gd name="connsiteX3918" fmla="*/ 6349276 w 12191091"/>
              <a:gd name="connsiteY3918" fmla="*/ 3501654 h 6787551"/>
              <a:gd name="connsiteX3919" fmla="*/ 6844631 w 12191091"/>
              <a:gd name="connsiteY3919" fmla="*/ 3697160 h 6787551"/>
              <a:gd name="connsiteX3920" fmla="*/ 7364634 w 12191091"/>
              <a:gd name="connsiteY3920" fmla="*/ 3839107 h 6787551"/>
              <a:gd name="connsiteX3921" fmla="*/ 8213507 w 12191091"/>
              <a:gd name="connsiteY3921" fmla="*/ 3990764 h 6787551"/>
              <a:gd name="connsiteX3922" fmla="*/ 8563202 w 12191091"/>
              <a:gd name="connsiteY3922" fmla="*/ 4045727 h 6787551"/>
              <a:gd name="connsiteX3923" fmla="*/ 9405996 w 12191091"/>
              <a:gd name="connsiteY3923" fmla="*/ 4223463 h 6787551"/>
              <a:gd name="connsiteX3924" fmla="*/ 9768070 w 12191091"/>
              <a:gd name="connsiteY3924" fmla="*/ 4367088 h 6787551"/>
              <a:gd name="connsiteX3925" fmla="*/ 9720397 w 12191091"/>
              <a:gd name="connsiteY3925" fmla="*/ 4377899 h 6787551"/>
              <a:gd name="connsiteX3926" fmla="*/ 6315027 w 12191091"/>
              <a:gd name="connsiteY3926" fmla="*/ 3485204 h 6787551"/>
              <a:gd name="connsiteX3927" fmla="*/ 6289664 w 12191091"/>
              <a:gd name="connsiteY3927" fmla="*/ 3475245 h 6787551"/>
              <a:gd name="connsiteX3928" fmla="*/ 6268179 w 12191091"/>
              <a:gd name="connsiteY3928" fmla="*/ 3463224 h 6787551"/>
              <a:gd name="connsiteX3929" fmla="*/ 6294010 w 12191091"/>
              <a:gd name="connsiteY3929" fmla="*/ 3474942 h 6787551"/>
              <a:gd name="connsiteX3930" fmla="*/ 6315027 w 12191091"/>
              <a:gd name="connsiteY3930" fmla="*/ 3485204 h 6787551"/>
              <a:gd name="connsiteX3931" fmla="*/ 6211373 w 12191091"/>
              <a:gd name="connsiteY3931" fmla="*/ 3433734 h 6787551"/>
              <a:gd name="connsiteX3932" fmla="*/ 6185817 w 12191091"/>
              <a:gd name="connsiteY3932" fmla="*/ 3421300 h 6787551"/>
              <a:gd name="connsiteX3933" fmla="*/ 6163260 w 12191091"/>
              <a:gd name="connsiteY3933" fmla="*/ 3406252 h 6787551"/>
              <a:gd name="connsiteX3934" fmla="*/ 6186890 w 12191091"/>
              <a:gd name="connsiteY3934" fmla="*/ 3419154 h 6787551"/>
              <a:gd name="connsiteX3935" fmla="*/ 6211373 w 12191091"/>
              <a:gd name="connsiteY3935" fmla="*/ 3433734 h 6787551"/>
              <a:gd name="connsiteX3936" fmla="*/ 6110030 w 12191091"/>
              <a:gd name="connsiteY3936" fmla="*/ 3372939 h 6787551"/>
              <a:gd name="connsiteX3937" fmla="*/ 6087995 w 12191091"/>
              <a:gd name="connsiteY3937" fmla="*/ 3360202 h 6787551"/>
              <a:gd name="connsiteX3938" fmla="*/ 6067886 w 12191091"/>
              <a:gd name="connsiteY3938" fmla="*/ 3344247 h 6787551"/>
              <a:gd name="connsiteX3939" fmla="*/ 6090223 w 12191091"/>
              <a:gd name="connsiteY3939" fmla="*/ 3358937 h 6787551"/>
              <a:gd name="connsiteX3940" fmla="*/ 6110030 w 12191091"/>
              <a:gd name="connsiteY3940" fmla="*/ 3372939 h 6787551"/>
              <a:gd name="connsiteX3941" fmla="*/ 6020213 w 12191091"/>
              <a:gd name="connsiteY3941" fmla="*/ 3308953 h 6787551"/>
              <a:gd name="connsiteX3942" fmla="*/ 5998453 w 12191091"/>
              <a:gd name="connsiteY3942" fmla="*/ 3293851 h 6787551"/>
              <a:gd name="connsiteX3943" fmla="*/ 5981590 w 12191091"/>
              <a:gd name="connsiteY3943" fmla="*/ 3278088 h 6787551"/>
              <a:gd name="connsiteX3944" fmla="*/ 6002745 w 12191091"/>
              <a:gd name="connsiteY3944" fmla="*/ 3294373 h 6787551"/>
              <a:gd name="connsiteX3945" fmla="*/ 6020213 w 12191091"/>
              <a:gd name="connsiteY3945" fmla="*/ 3308953 h 6787551"/>
              <a:gd name="connsiteX3946" fmla="*/ 5937823 w 12191091"/>
              <a:gd name="connsiteY3946" fmla="*/ 3239988 h 6787551"/>
              <a:gd name="connsiteX3947" fmla="*/ 5916559 w 12191091"/>
              <a:gd name="connsiteY3947" fmla="*/ 3222767 h 6787551"/>
              <a:gd name="connsiteX3948" fmla="*/ 5899173 w 12191091"/>
              <a:gd name="connsiteY3948" fmla="*/ 3203703 h 6787551"/>
              <a:gd name="connsiteX3949" fmla="*/ 5919805 w 12191091"/>
              <a:gd name="connsiteY3949" fmla="*/ 3222327 h 6787551"/>
              <a:gd name="connsiteX3950" fmla="*/ 5937823 w 12191091"/>
              <a:gd name="connsiteY3950" fmla="*/ 3239988 h 6787551"/>
              <a:gd name="connsiteX3951" fmla="*/ 5858955 w 12191091"/>
              <a:gd name="connsiteY3951" fmla="*/ 3162743 h 6787551"/>
              <a:gd name="connsiteX3952" fmla="*/ 5841074 w 12191091"/>
              <a:gd name="connsiteY3952" fmla="*/ 3145825 h 6787551"/>
              <a:gd name="connsiteX3953" fmla="*/ 5825504 w 12191091"/>
              <a:gd name="connsiteY3953" fmla="*/ 3125853 h 6787551"/>
              <a:gd name="connsiteX3954" fmla="*/ 5841184 w 12191091"/>
              <a:gd name="connsiteY3954" fmla="*/ 3142386 h 6787551"/>
              <a:gd name="connsiteX3955" fmla="*/ 5858955 w 12191091"/>
              <a:gd name="connsiteY3955" fmla="*/ 3162743 h 6787551"/>
              <a:gd name="connsiteX3956" fmla="*/ 5788890 w 12191091"/>
              <a:gd name="connsiteY3956" fmla="*/ 3082526 h 6787551"/>
              <a:gd name="connsiteX3957" fmla="*/ 5771971 w 12191091"/>
              <a:gd name="connsiteY3957" fmla="*/ 3063985 h 6787551"/>
              <a:gd name="connsiteX3958" fmla="*/ 5758960 w 12191091"/>
              <a:gd name="connsiteY3958" fmla="*/ 3044536 h 6787551"/>
              <a:gd name="connsiteX3959" fmla="*/ 5775548 w 12191091"/>
              <a:gd name="connsiteY3959" fmla="*/ 3064755 h 6787551"/>
              <a:gd name="connsiteX3960" fmla="*/ 5788890 w 12191091"/>
              <a:gd name="connsiteY3960" fmla="*/ 3082526 h 6787551"/>
              <a:gd name="connsiteX3961" fmla="*/ 5725399 w 12191091"/>
              <a:gd name="connsiteY3961" fmla="*/ 2998514 h 6787551"/>
              <a:gd name="connsiteX3962" fmla="*/ 5709719 w 12191091"/>
              <a:gd name="connsiteY3962" fmla="*/ 2978707 h 6787551"/>
              <a:gd name="connsiteX3963" fmla="*/ 5697202 w 12191091"/>
              <a:gd name="connsiteY3963" fmla="*/ 2957003 h 6787551"/>
              <a:gd name="connsiteX3964" fmla="*/ 5711809 w 12191091"/>
              <a:gd name="connsiteY3964" fmla="*/ 2977552 h 6787551"/>
              <a:gd name="connsiteX3965" fmla="*/ 5725399 w 12191091"/>
              <a:gd name="connsiteY3965" fmla="*/ 2998514 h 6787551"/>
              <a:gd name="connsiteX3966" fmla="*/ 5666447 w 12191091"/>
              <a:gd name="connsiteY3966" fmla="*/ 2908284 h 6787551"/>
              <a:gd name="connsiteX3967" fmla="*/ 5653572 w 12191091"/>
              <a:gd name="connsiteY3967" fmla="*/ 2889660 h 6787551"/>
              <a:gd name="connsiteX3968" fmla="*/ 5642927 w 12191091"/>
              <a:gd name="connsiteY3968" fmla="*/ 2868204 h 6787551"/>
              <a:gd name="connsiteX3969" fmla="*/ 5654535 w 12191091"/>
              <a:gd name="connsiteY3969" fmla="*/ 2886965 h 6787551"/>
              <a:gd name="connsiteX3970" fmla="*/ 5666447 w 12191091"/>
              <a:gd name="connsiteY3970" fmla="*/ 2908284 h 6787551"/>
              <a:gd name="connsiteX3971" fmla="*/ 5615060 w 12191091"/>
              <a:gd name="connsiteY3971" fmla="*/ 2817367 h 6787551"/>
              <a:gd name="connsiteX3972" fmla="*/ 5603259 w 12191091"/>
              <a:gd name="connsiteY3972" fmla="*/ 2797863 h 6787551"/>
              <a:gd name="connsiteX3973" fmla="*/ 5594401 w 12191091"/>
              <a:gd name="connsiteY3973" fmla="*/ 2777011 h 6787551"/>
              <a:gd name="connsiteX3974" fmla="*/ 5605267 w 12191091"/>
              <a:gd name="connsiteY3974" fmla="*/ 2797148 h 6787551"/>
              <a:gd name="connsiteX3975" fmla="*/ 5615060 w 12191091"/>
              <a:gd name="connsiteY3975" fmla="*/ 2817367 h 6787551"/>
              <a:gd name="connsiteX3976" fmla="*/ 5568900 w 12191091"/>
              <a:gd name="connsiteY3976" fmla="*/ 2723506 h 6787551"/>
              <a:gd name="connsiteX3977" fmla="*/ 5558639 w 12191091"/>
              <a:gd name="connsiteY3977" fmla="*/ 2704222 h 6787551"/>
              <a:gd name="connsiteX3978" fmla="*/ 5551047 w 12191091"/>
              <a:gd name="connsiteY3978" fmla="*/ 2683280 h 6787551"/>
              <a:gd name="connsiteX3979" fmla="*/ 5560152 w 12191091"/>
              <a:gd name="connsiteY3979" fmla="*/ 2702618 h 6787551"/>
              <a:gd name="connsiteX3980" fmla="*/ 5568900 w 12191091"/>
              <a:gd name="connsiteY3980" fmla="*/ 2723506 h 6787551"/>
              <a:gd name="connsiteX3981" fmla="*/ 5527966 w 12191091"/>
              <a:gd name="connsiteY3981" fmla="*/ 2627709 h 6787551"/>
              <a:gd name="connsiteX3982" fmla="*/ 5525050 w 12191091"/>
              <a:gd name="connsiteY3982" fmla="*/ 2621483 h 6787551"/>
              <a:gd name="connsiteX3983" fmla="*/ 5518971 w 12191091"/>
              <a:gd name="connsiteY3983" fmla="*/ 2608444 h 6787551"/>
              <a:gd name="connsiteX3984" fmla="*/ 5514955 w 12191091"/>
              <a:gd name="connsiteY3984" fmla="*/ 2595523 h 6787551"/>
              <a:gd name="connsiteX3985" fmla="*/ 5512589 w 12191091"/>
              <a:gd name="connsiteY3985" fmla="*/ 2587977 h 6787551"/>
              <a:gd name="connsiteX3986" fmla="*/ 5520566 w 12191091"/>
              <a:gd name="connsiteY3986" fmla="*/ 2607280 h 6787551"/>
              <a:gd name="connsiteX3987" fmla="*/ 5527966 w 12191091"/>
              <a:gd name="connsiteY3987" fmla="*/ 2627709 h 6787551"/>
              <a:gd name="connsiteX3988" fmla="*/ 5491489 w 12191091"/>
              <a:gd name="connsiteY3988" fmla="*/ 2529518 h 6787551"/>
              <a:gd name="connsiteX3989" fmla="*/ 5483787 w 12191091"/>
              <a:gd name="connsiteY3989" fmla="*/ 2510776 h 6787551"/>
              <a:gd name="connsiteX3990" fmla="*/ 5478533 w 12191091"/>
              <a:gd name="connsiteY3990" fmla="*/ 2490917 h 6787551"/>
              <a:gd name="connsiteX3991" fmla="*/ 5485245 w 12191091"/>
              <a:gd name="connsiteY3991" fmla="*/ 2509543 h 6787551"/>
              <a:gd name="connsiteX3992" fmla="*/ 5491489 w 12191091"/>
              <a:gd name="connsiteY3992" fmla="*/ 2529518 h 6787551"/>
              <a:gd name="connsiteX3993" fmla="*/ 5457488 w 12191091"/>
              <a:gd name="connsiteY3993" fmla="*/ 2422824 h 6787551"/>
              <a:gd name="connsiteX3994" fmla="*/ 5459386 w 12191091"/>
              <a:gd name="connsiteY3994" fmla="*/ 2429897 h 6787551"/>
              <a:gd name="connsiteX3995" fmla="*/ 5452812 w 12191091"/>
              <a:gd name="connsiteY3995" fmla="*/ 2411856 h 6787551"/>
              <a:gd name="connsiteX3996" fmla="*/ 5448438 w 12191091"/>
              <a:gd name="connsiteY3996" fmla="*/ 2392377 h 6787551"/>
              <a:gd name="connsiteX3997" fmla="*/ 5454050 w 12191091"/>
              <a:gd name="connsiteY3997" fmla="*/ 2410123 h 6787551"/>
              <a:gd name="connsiteX3998" fmla="*/ 5457488 w 12191091"/>
              <a:gd name="connsiteY3998" fmla="*/ 2422824 h 6787551"/>
              <a:gd name="connsiteX3999" fmla="*/ 5431410 w 12191091"/>
              <a:gd name="connsiteY3999" fmla="*/ 2329802 h 6787551"/>
              <a:gd name="connsiteX4000" fmla="*/ 5425743 w 12191091"/>
              <a:gd name="connsiteY4000" fmla="*/ 2312155 h 6787551"/>
              <a:gd name="connsiteX4001" fmla="*/ 5422194 w 12191091"/>
              <a:gd name="connsiteY4001" fmla="*/ 2293345 h 6787551"/>
              <a:gd name="connsiteX4002" fmla="*/ 5427091 w 12191091"/>
              <a:gd name="connsiteY4002" fmla="*/ 2311036 h 6787551"/>
              <a:gd name="connsiteX4003" fmla="*/ 5431410 w 12191091"/>
              <a:gd name="connsiteY4003" fmla="*/ 2329802 h 6787551"/>
              <a:gd name="connsiteX4004" fmla="*/ 5407147 w 12191091"/>
              <a:gd name="connsiteY4004" fmla="*/ 2229543 h 6787551"/>
              <a:gd name="connsiteX4005" fmla="*/ 5402278 w 12191091"/>
              <a:gd name="connsiteY4005" fmla="*/ 2212501 h 6787551"/>
              <a:gd name="connsiteX4006" fmla="*/ 5399417 w 12191091"/>
              <a:gd name="connsiteY4006" fmla="*/ 2194169 h 6787551"/>
              <a:gd name="connsiteX4007" fmla="*/ 5403461 w 12191091"/>
              <a:gd name="connsiteY4007" fmla="*/ 2210793 h 6787551"/>
              <a:gd name="connsiteX4008" fmla="*/ 5407147 w 12191091"/>
              <a:gd name="connsiteY4008" fmla="*/ 2229543 h 6787551"/>
              <a:gd name="connsiteX4009" fmla="*/ 5386130 w 12191091"/>
              <a:gd name="connsiteY4009" fmla="*/ 2129110 h 6787551"/>
              <a:gd name="connsiteX4010" fmla="*/ 5381894 w 12191091"/>
              <a:gd name="connsiteY4010" fmla="*/ 2112404 h 6787551"/>
              <a:gd name="connsiteX4011" fmla="*/ 5379638 w 12191091"/>
              <a:gd name="connsiteY4011" fmla="*/ 2094960 h 6787551"/>
              <a:gd name="connsiteX4012" fmla="*/ 5383269 w 12191091"/>
              <a:gd name="connsiteY4012" fmla="*/ 2112046 h 6787551"/>
              <a:gd name="connsiteX4013" fmla="*/ 5386130 w 12191091"/>
              <a:gd name="connsiteY4013" fmla="*/ 2129110 h 6787551"/>
              <a:gd name="connsiteX4014" fmla="*/ 5367974 w 12191091"/>
              <a:gd name="connsiteY4014" fmla="*/ 2028892 h 6787551"/>
              <a:gd name="connsiteX4015" fmla="*/ 5364425 w 12191091"/>
              <a:gd name="connsiteY4015" fmla="*/ 2013278 h 6787551"/>
              <a:gd name="connsiteX4016" fmla="*/ 5362610 w 12191091"/>
              <a:gd name="connsiteY4016" fmla="*/ 1995840 h 6787551"/>
              <a:gd name="connsiteX4017" fmla="*/ 5365388 w 12191091"/>
              <a:gd name="connsiteY4017" fmla="*/ 2010736 h 6787551"/>
              <a:gd name="connsiteX4018" fmla="*/ 5367974 w 12191091"/>
              <a:gd name="connsiteY4018" fmla="*/ 2028892 h 6787551"/>
              <a:gd name="connsiteX4019" fmla="*/ 5352459 w 12191091"/>
              <a:gd name="connsiteY4019" fmla="*/ 1929067 h 6787551"/>
              <a:gd name="connsiteX4020" fmla="*/ 5349240 w 12191091"/>
              <a:gd name="connsiteY4020" fmla="*/ 1913082 h 6787551"/>
              <a:gd name="connsiteX4021" fmla="*/ 5347837 w 12191091"/>
              <a:gd name="connsiteY4021" fmla="*/ 1896081 h 6787551"/>
              <a:gd name="connsiteX4022" fmla="*/ 5350478 w 12191091"/>
              <a:gd name="connsiteY4022" fmla="*/ 1912281 h 6787551"/>
              <a:gd name="connsiteX4023" fmla="*/ 5352459 w 12191091"/>
              <a:gd name="connsiteY4023" fmla="*/ 1929067 h 6787551"/>
              <a:gd name="connsiteX4024" fmla="*/ 5338897 w 12191091"/>
              <a:gd name="connsiteY4024" fmla="*/ 1827630 h 6787551"/>
              <a:gd name="connsiteX4025" fmla="*/ 5336311 w 12191091"/>
              <a:gd name="connsiteY4025" fmla="*/ 1813422 h 6787551"/>
              <a:gd name="connsiteX4026" fmla="*/ 5335238 w 12191091"/>
              <a:gd name="connsiteY4026" fmla="*/ 1796493 h 6787551"/>
              <a:gd name="connsiteX4027" fmla="*/ 5337136 w 12191091"/>
              <a:gd name="connsiteY4027" fmla="*/ 1809667 h 6787551"/>
              <a:gd name="connsiteX4028" fmla="*/ 5338897 w 12191091"/>
              <a:gd name="connsiteY4028" fmla="*/ 1827630 h 6787551"/>
              <a:gd name="connsiteX4029" fmla="*/ 5327563 w 12191091"/>
              <a:gd name="connsiteY4029" fmla="*/ 1727836 h 6787551"/>
              <a:gd name="connsiteX4030" fmla="*/ 5291554 w 12191091"/>
              <a:gd name="connsiteY4030" fmla="*/ 1535432 h 6787551"/>
              <a:gd name="connsiteX4031" fmla="*/ 5082870 w 12191091"/>
              <a:gd name="connsiteY4031" fmla="*/ 1002673 h 6787551"/>
              <a:gd name="connsiteX4032" fmla="*/ 4645449 w 12191091"/>
              <a:gd name="connsiteY4032" fmla="*/ 645744 h 6787551"/>
              <a:gd name="connsiteX4033" fmla="*/ 3764583 w 12191091"/>
              <a:gd name="connsiteY4033" fmla="*/ 573843 h 6787551"/>
              <a:gd name="connsiteX4034" fmla="*/ 3736881 w 12191091"/>
              <a:gd name="connsiteY4034" fmla="*/ 528297 h 6787551"/>
              <a:gd name="connsiteX4035" fmla="*/ 4642066 w 12191091"/>
              <a:gd name="connsiteY4035" fmla="*/ 572999 h 6787551"/>
              <a:gd name="connsiteX4036" fmla="*/ 5288748 w 12191091"/>
              <a:gd name="connsiteY4036" fmla="*/ 1470442 h 6787551"/>
              <a:gd name="connsiteX4037" fmla="*/ 5326463 w 12191091"/>
              <a:gd name="connsiteY4037" fmla="*/ 1713707 h 6787551"/>
              <a:gd name="connsiteX4038" fmla="*/ 5327563 w 12191091"/>
              <a:gd name="connsiteY4038" fmla="*/ 1727836 h 6787551"/>
              <a:gd name="connsiteX4039" fmla="*/ 3761584 w 12191091"/>
              <a:gd name="connsiteY4039" fmla="*/ 574195 h 6787551"/>
              <a:gd name="connsiteX4040" fmla="*/ 3695233 w 12191091"/>
              <a:gd name="connsiteY4040" fmla="*/ 582883 h 6787551"/>
              <a:gd name="connsiteX4041" fmla="*/ 3665468 w 12191091"/>
              <a:gd name="connsiteY4041" fmla="*/ 540180 h 6787551"/>
              <a:gd name="connsiteX4042" fmla="*/ 3733938 w 12191091"/>
              <a:gd name="connsiteY4042" fmla="*/ 528756 h 6787551"/>
              <a:gd name="connsiteX4043" fmla="*/ 3761584 w 12191091"/>
              <a:gd name="connsiteY4043" fmla="*/ 574195 h 6787551"/>
              <a:gd name="connsiteX4044" fmla="*/ 3663404 w 12191091"/>
              <a:gd name="connsiteY4044" fmla="*/ 537256 h 6787551"/>
              <a:gd name="connsiteX4045" fmla="*/ 3632622 w 12191091"/>
              <a:gd name="connsiteY4045" fmla="*/ 494774 h 6787551"/>
              <a:gd name="connsiteX4046" fmla="*/ 3703320 w 12191091"/>
              <a:gd name="connsiteY4046" fmla="*/ 480362 h 6787551"/>
              <a:gd name="connsiteX4047" fmla="*/ 3732067 w 12191091"/>
              <a:gd name="connsiteY4047" fmla="*/ 525730 h 6787551"/>
              <a:gd name="connsiteX4048" fmla="*/ 3663404 w 12191091"/>
              <a:gd name="connsiteY4048" fmla="*/ 537256 h 6787551"/>
              <a:gd name="connsiteX4049" fmla="*/ 3660406 w 12191091"/>
              <a:gd name="connsiteY4049" fmla="*/ 537793 h 6787551"/>
              <a:gd name="connsiteX4050" fmla="*/ 3591881 w 12191091"/>
              <a:gd name="connsiteY4050" fmla="*/ 550582 h 6787551"/>
              <a:gd name="connsiteX4051" fmla="*/ 3559090 w 12191091"/>
              <a:gd name="connsiteY4051" fmla="*/ 511145 h 6787551"/>
              <a:gd name="connsiteX4052" fmla="*/ 3629678 w 12191091"/>
              <a:gd name="connsiteY4052" fmla="*/ 495401 h 6787551"/>
              <a:gd name="connsiteX4053" fmla="*/ 3660406 w 12191091"/>
              <a:gd name="connsiteY4053" fmla="*/ 537793 h 6787551"/>
              <a:gd name="connsiteX4054" fmla="*/ 3557082 w 12191091"/>
              <a:gd name="connsiteY4054" fmla="*/ 508784 h 6787551"/>
              <a:gd name="connsiteX4055" fmla="*/ 3243204 w 12191091"/>
              <a:gd name="connsiteY4055" fmla="*/ 216773 h 6787551"/>
              <a:gd name="connsiteX4056" fmla="*/ 2654049 w 12191091"/>
              <a:gd name="connsiteY4056" fmla="*/ 213533 h 6787551"/>
              <a:gd name="connsiteX4057" fmla="*/ 2692553 w 12191091"/>
              <a:gd name="connsiteY4057" fmla="*/ 181179 h 6787551"/>
              <a:gd name="connsiteX4058" fmla="*/ 2730367 w 12191091"/>
              <a:gd name="connsiteY4058" fmla="*/ 157651 h 6787551"/>
              <a:gd name="connsiteX4059" fmla="*/ 3321605 w 12191091"/>
              <a:gd name="connsiteY4059" fmla="*/ 170924 h 6787551"/>
              <a:gd name="connsiteX4060" fmla="*/ 3627863 w 12191091"/>
              <a:gd name="connsiteY4060" fmla="*/ 492972 h 6787551"/>
              <a:gd name="connsiteX4061" fmla="*/ 3557082 w 12191091"/>
              <a:gd name="connsiteY4061" fmla="*/ 508784 h 6787551"/>
              <a:gd name="connsiteX4062" fmla="*/ 3241664 w 12191091"/>
              <a:gd name="connsiteY4062" fmla="*/ 219043 h 6787551"/>
              <a:gd name="connsiteX4063" fmla="*/ 3554056 w 12191091"/>
              <a:gd name="connsiteY4063" fmla="*/ 509486 h 6787551"/>
              <a:gd name="connsiteX4064" fmla="*/ 3483110 w 12191091"/>
              <a:gd name="connsiteY4064" fmla="*/ 526547 h 6787551"/>
              <a:gd name="connsiteX4065" fmla="*/ 3163125 w 12191091"/>
              <a:gd name="connsiteY4065" fmla="*/ 264810 h 6787551"/>
              <a:gd name="connsiteX4066" fmla="*/ 2602282 w 12191091"/>
              <a:gd name="connsiteY4066" fmla="*/ 260331 h 6787551"/>
              <a:gd name="connsiteX4067" fmla="*/ 2644456 w 12191091"/>
              <a:gd name="connsiteY4067" fmla="*/ 221898 h 6787551"/>
              <a:gd name="connsiteX4068" fmla="*/ 3241664 w 12191091"/>
              <a:gd name="connsiteY4068" fmla="*/ 219043 h 6787551"/>
              <a:gd name="connsiteX4069" fmla="*/ 2593595 w 12191091"/>
              <a:gd name="connsiteY4069" fmla="*/ 264741 h 6787551"/>
              <a:gd name="connsiteX4070" fmla="*/ 2560713 w 12191091"/>
              <a:gd name="connsiteY4070" fmla="*/ 282380 h 6787551"/>
              <a:gd name="connsiteX4071" fmla="*/ 2553044 w 12191091"/>
              <a:gd name="connsiteY4071" fmla="*/ 286773 h 6787551"/>
              <a:gd name="connsiteX4072" fmla="*/ 2593334 w 12191091"/>
              <a:gd name="connsiteY4072" fmla="*/ 253396 h 6787551"/>
              <a:gd name="connsiteX4073" fmla="*/ 2632320 w 12191091"/>
              <a:gd name="connsiteY4073" fmla="*/ 229023 h 6787551"/>
              <a:gd name="connsiteX4074" fmla="*/ 2593595 w 12191091"/>
              <a:gd name="connsiteY4074" fmla="*/ 264741 h 6787551"/>
              <a:gd name="connsiteX4075" fmla="*/ 2562059 w 12191091"/>
              <a:gd name="connsiteY4075" fmla="*/ 284778 h 6787551"/>
              <a:gd name="connsiteX4076" fmla="*/ 2586467 w 12191091"/>
              <a:gd name="connsiteY4076" fmla="*/ 271546 h 6787551"/>
              <a:gd name="connsiteX4077" fmla="*/ 2545861 w 12191091"/>
              <a:gd name="connsiteY4077" fmla="*/ 311424 h 6787551"/>
              <a:gd name="connsiteX4078" fmla="*/ 2500306 w 12191091"/>
              <a:gd name="connsiteY4078" fmla="*/ 333524 h 6787551"/>
              <a:gd name="connsiteX4079" fmla="*/ 2541757 w 12191091"/>
              <a:gd name="connsiteY4079" fmla="*/ 296472 h 6787551"/>
              <a:gd name="connsiteX4080" fmla="*/ 2562059 w 12191091"/>
              <a:gd name="connsiteY4080" fmla="*/ 284778 h 6787551"/>
              <a:gd name="connsiteX4081" fmla="*/ 2490923 w 12191091"/>
              <a:gd name="connsiteY4081" fmla="*/ 338429 h 6787551"/>
              <a:gd name="connsiteX4082" fmla="*/ 2476148 w 12191091"/>
              <a:gd name="connsiteY4082" fmla="*/ 346371 h 6787551"/>
              <a:gd name="connsiteX4083" fmla="*/ 2449384 w 12191091"/>
              <a:gd name="connsiteY4083" fmla="*/ 361562 h 6787551"/>
              <a:gd name="connsiteX4084" fmla="*/ 2487042 w 12191091"/>
              <a:gd name="connsiteY4084" fmla="*/ 330713 h 6787551"/>
              <a:gd name="connsiteX4085" fmla="*/ 2528613 w 12191091"/>
              <a:gd name="connsiteY4085" fmla="*/ 304324 h 6787551"/>
              <a:gd name="connsiteX4086" fmla="*/ 2490923 w 12191091"/>
              <a:gd name="connsiteY4086" fmla="*/ 338429 h 6787551"/>
              <a:gd name="connsiteX4087" fmla="*/ 2477471 w 12191091"/>
              <a:gd name="connsiteY4087" fmla="*/ 348784 h 6787551"/>
              <a:gd name="connsiteX4088" fmla="*/ 2483069 w 12191091"/>
              <a:gd name="connsiteY4088" fmla="*/ 345752 h 6787551"/>
              <a:gd name="connsiteX4089" fmla="*/ 2442224 w 12191091"/>
              <a:gd name="connsiteY4089" fmla="*/ 384856 h 6787551"/>
              <a:gd name="connsiteX4090" fmla="*/ 2395813 w 12191091"/>
              <a:gd name="connsiteY4090" fmla="*/ 408220 h 6787551"/>
              <a:gd name="connsiteX4091" fmla="*/ 2437016 w 12191091"/>
              <a:gd name="connsiteY4091" fmla="*/ 372059 h 6787551"/>
              <a:gd name="connsiteX4092" fmla="*/ 2477471 w 12191091"/>
              <a:gd name="connsiteY4092" fmla="*/ 348784 h 6787551"/>
              <a:gd name="connsiteX4093" fmla="*/ 2386452 w 12191091"/>
              <a:gd name="connsiteY4093" fmla="*/ 413248 h 6787551"/>
              <a:gd name="connsiteX4094" fmla="*/ 2345147 w 12191091"/>
              <a:gd name="connsiteY4094" fmla="*/ 436711 h 6787551"/>
              <a:gd name="connsiteX4095" fmla="*/ 2382736 w 12191091"/>
              <a:gd name="connsiteY4095" fmla="*/ 406398 h 6787551"/>
              <a:gd name="connsiteX4096" fmla="*/ 2424046 w 12191091"/>
              <a:gd name="connsiteY4096" fmla="*/ 379902 h 6787551"/>
              <a:gd name="connsiteX4097" fmla="*/ 2386452 w 12191091"/>
              <a:gd name="connsiteY4097" fmla="*/ 413248 h 6787551"/>
              <a:gd name="connsiteX4098" fmla="*/ 2377754 w 12191091"/>
              <a:gd name="connsiteY4098" fmla="*/ 421160 h 6787551"/>
              <a:gd name="connsiteX4099" fmla="*/ 2337194 w 12191091"/>
              <a:gd name="connsiteY4099" fmla="*/ 458996 h 6787551"/>
              <a:gd name="connsiteX4100" fmla="*/ 2290462 w 12191091"/>
              <a:gd name="connsiteY4100" fmla="*/ 483314 h 6787551"/>
              <a:gd name="connsiteX4101" fmla="*/ 2331393 w 12191091"/>
              <a:gd name="connsiteY4101" fmla="*/ 448168 h 6787551"/>
              <a:gd name="connsiteX4102" fmla="*/ 2377754 w 12191091"/>
              <a:gd name="connsiteY4102" fmla="*/ 421160 h 6787551"/>
              <a:gd name="connsiteX4103" fmla="*/ 2279461 w 12191091"/>
              <a:gd name="connsiteY4103" fmla="*/ 489379 h 6787551"/>
              <a:gd name="connsiteX4104" fmla="*/ 2239713 w 12191091"/>
              <a:gd name="connsiteY4104" fmla="*/ 512374 h 6787551"/>
              <a:gd name="connsiteX4105" fmla="*/ 2276265 w 12191091"/>
              <a:gd name="connsiteY4105" fmla="*/ 483347 h 6787551"/>
              <a:gd name="connsiteX4106" fmla="*/ 2315713 w 12191091"/>
              <a:gd name="connsiteY4106" fmla="*/ 457838 h 6787551"/>
              <a:gd name="connsiteX4107" fmla="*/ 2279461 w 12191091"/>
              <a:gd name="connsiteY4107" fmla="*/ 489379 h 6787551"/>
              <a:gd name="connsiteX4108" fmla="*/ 2269674 w 12191091"/>
              <a:gd name="connsiteY4108" fmla="*/ 498083 h 6787551"/>
              <a:gd name="connsiteX4109" fmla="*/ 2228575 w 12191091"/>
              <a:gd name="connsiteY4109" fmla="*/ 535526 h 6787551"/>
              <a:gd name="connsiteX4110" fmla="*/ 2221379 w 12191091"/>
              <a:gd name="connsiteY4110" fmla="*/ 539190 h 6787551"/>
              <a:gd name="connsiteX4111" fmla="*/ 2182407 w 12191091"/>
              <a:gd name="connsiteY4111" fmla="*/ 560223 h 6787551"/>
              <a:gd name="connsiteX4112" fmla="*/ 2224374 w 12191091"/>
              <a:gd name="connsiteY4112" fmla="*/ 524921 h 6787551"/>
              <a:gd name="connsiteX4113" fmla="*/ 2269674 w 12191091"/>
              <a:gd name="connsiteY4113" fmla="*/ 498083 h 6787551"/>
              <a:gd name="connsiteX4114" fmla="*/ 2170162 w 12191091"/>
              <a:gd name="connsiteY4114" fmla="*/ 567142 h 6787551"/>
              <a:gd name="connsiteX4115" fmla="*/ 2130665 w 12191091"/>
              <a:gd name="connsiteY4115" fmla="*/ 590335 h 6787551"/>
              <a:gd name="connsiteX4116" fmla="*/ 2168495 w 12191091"/>
              <a:gd name="connsiteY4116" fmla="*/ 560771 h 6787551"/>
              <a:gd name="connsiteX4117" fmla="*/ 2207140 w 12191091"/>
              <a:gd name="connsiteY4117" fmla="*/ 535661 h 6787551"/>
              <a:gd name="connsiteX4118" fmla="*/ 2170162 w 12191091"/>
              <a:gd name="connsiteY4118" fmla="*/ 567142 h 6787551"/>
              <a:gd name="connsiteX4119" fmla="*/ 2159384 w 12191091"/>
              <a:gd name="connsiteY4119" fmla="*/ 576525 h 6787551"/>
              <a:gd name="connsiteX4120" fmla="*/ 2118495 w 12191091"/>
              <a:gd name="connsiteY4120" fmla="*/ 612777 h 6787551"/>
              <a:gd name="connsiteX4121" fmla="*/ 2071994 w 12191091"/>
              <a:gd name="connsiteY4121" fmla="*/ 638322 h 6787551"/>
              <a:gd name="connsiteX4122" fmla="*/ 2113656 w 12191091"/>
              <a:gd name="connsiteY4122" fmla="*/ 603990 h 6787551"/>
              <a:gd name="connsiteX4123" fmla="*/ 2159384 w 12191091"/>
              <a:gd name="connsiteY4123" fmla="*/ 576525 h 6787551"/>
              <a:gd name="connsiteX4124" fmla="*/ 2058561 w 12191091"/>
              <a:gd name="connsiteY4124" fmla="*/ 646016 h 6787551"/>
              <a:gd name="connsiteX4125" fmla="*/ 2019072 w 12191091"/>
              <a:gd name="connsiteY4125" fmla="*/ 669522 h 6787551"/>
              <a:gd name="connsiteX4126" fmla="*/ 2055043 w 12191091"/>
              <a:gd name="connsiteY4126" fmla="*/ 641818 h 6787551"/>
              <a:gd name="connsiteX4127" fmla="*/ 2094600 w 12191091"/>
              <a:gd name="connsiteY4127" fmla="*/ 615976 h 6787551"/>
              <a:gd name="connsiteX4128" fmla="*/ 2058561 w 12191091"/>
              <a:gd name="connsiteY4128" fmla="*/ 646016 h 6787551"/>
              <a:gd name="connsiteX4129" fmla="*/ 2044441 w 12191091"/>
              <a:gd name="connsiteY4129" fmla="*/ 657993 h 6787551"/>
              <a:gd name="connsiteX4130" fmla="*/ 2005193 w 12191091"/>
              <a:gd name="connsiteY4130" fmla="*/ 691895 h 6787551"/>
              <a:gd name="connsiteX4131" fmla="*/ 1958357 w 12191091"/>
              <a:gd name="connsiteY4131" fmla="*/ 718101 h 6787551"/>
              <a:gd name="connsiteX4132" fmla="*/ 1997615 w 12191091"/>
              <a:gd name="connsiteY4132" fmla="*/ 686440 h 6787551"/>
              <a:gd name="connsiteX4133" fmla="*/ 2044441 w 12191091"/>
              <a:gd name="connsiteY4133" fmla="*/ 657993 h 6787551"/>
              <a:gd name="connsiteX4134" fmla="*/ 1943337 w 12191091"/>
              <a:gd name="connsiteY4134" fmla="*/ 726862 h 6787551"/>
              <a:gd name="connsiteX4135" fmla="*/ 1904898 w 12191091"/>
              <a:gd name="connsiteY4135" fmla="*/ 749939 h 6787551"/>
              <a:gd name="connsiteX4136" fmla="*/ 1937188 w 12191091"/>
              <a:gd name="connsiteY4136" fmla="*/ 725489 h 6787551"/>
              <a:gd name="connsiteX4137" fmla="*/ 1976675 w 12191091"/>
              <a:gd name="connsiteY4137" fmla="*/ 699681 h 6787551"/>
              <a:gd name="connsiteX4138" fmla="*/ 1943337 w 12191091"/>
              <a:gd name="connsiteY4138" fmla="*/ 726862 h 6787551"/>
              <a:gd name="connsiteX4139" fmla="*/ 1932484 w 12191091"/>
              <a:gd name="connsiteY4139" fmla="*/ 735830 h 6787551"/>
              <a:gd name="connsiteX4140" fmla="*/ 1888153 w 12191091"/>
              <a:gd name="connsiteY4140" fmla="*/ 772995 h 6787551"/>
              <a:gd name="connsiteX4141" fmla="*/ 1841097 w 12191091"/>
              <a:gd name="connsiteY4141" fmla="*/ 799791 h 6787551"/>
              <a:gd name="connsiteX4142" fmla="*/ 1887477 w 12191091"/>
              <a:gd name="connsiteY4142" fmla="*/ 763361 h 6787551"/>
              <a:gd name="connsiteX4143" fmla="*/ 1932484 w 12191091"/>
              <a:gd name="connsiteY4143" fmla="*/ 735830 h 6787551"/>
              <a:gd name="connsiteX4144" fmla="*/ 1824341 w 12191091"/>
              <a:gd name="connsiteY4144" fmla="*/ 809648 h 6787551"/>
              <a:gd name="connsiteX4145" fmla="*/ 1786659 w 12191091"/>
              <a:gd name="connsiteY4145" fmla="*/ 832406 h 6787551"/>
              <a:gd name="connsiteX4146" fmla="*/ 1830096 w 12191091"/>
              <a:gd name="connsiteY4146" fmla="*/ 800322 h 6787551"/>
              <a:gd name="connsiteX4147" fmla="*/ 1863316 w 12191091"/>
              <a:gd name="connsiteY4147" fmla="*/ 778700 h 6787551"/>
              <a:gd name="connsiteX4148" fmla="*/ 1824341 w 12191091"/>
              <a:gd name="connsiteY4148" fmla="*/ 809648 h 6787551"/>
              <a:gd name="connsiteX4149" fmla="*/ 1810683 w 12191091"/>
              <a:gd name="connsiteY4149" fmla="*/ 820627 h 6787551"/>
              <a:gd name="connsiteX4150" fmla="*/ 1767392 w 12191091"/>
              <a:gd name="connsiteY4150" fmla="*/ 855849 h 6787551"/>
              <a:gd name="connsiteX4151" fmla="*/ 1720288 w 12191091"/>
              <a:gd name="connsiteY4151" fmla="*/ 882957 h 6787551"/>
              <a:gd name="connsiteX4152" fmla="*/ 1764919 w 12191091"/>
              <a:gd name="connsiteY4152" fmla="*/ 848779 h 6787551"/>
              <a:gd name="connsiteX4153" fmla="*/ 1810683 w 12191091"/>
              <a:gd name="connsiteY4153" fmla="*/ 820627 h 6787551"/>
              <a:gd name="connsiteX4154" fmla="*/ 1701312 w 12191091"/>
              <a:gd name="connsiteY4154" fmla="*/ 894189 h 6787551"/>
              <a:gd name="connsiteX4155" fmla="*/ 1663281 w 12191091"/>
              <a:gd name="connsiteY4155" fmla="*/ 917219 h 6787551"/>
              <a:gd name="connsiteX4156" fmla="*/ 1698803 w 12191091"/>
              <a:gd name="connsiteY4156" fmla="*/ 891355 h 6787551"/>
              <a:gd name="connsiteX4157" fmla="*/ 1737597 w 12191091"/>
              <a:gd name="connsiteY4157" fmla="*/ 866118 h 6787551"/>
              <a:gd name="connsiteX4158" fmla="*/ 1701312 w 12191091"/>
              <a:gd name="connsiteY4158" fmla="*/ 894189 h 6787551"/>
              <a:gd name="connsiteX4159" fmla="*/ 1683456 w 12191091"/>
              <a:gd name="connsiteY4159" fmla="*/ 908138 h 6787551"/>
              <a:gd name="connsiteX4160" fmla="*/ 1639340 w 12191091"/>
              <a:gd name="connsiteY4160" fmla="*/ 942921 h 6787551"/>
              <a:gd name="connsiteX4161" fmla="*/ 1591331 w 12191091"/>
              <a:gd name="connsiteY4161" fmla="*/ 970765 h 6787551"/>
              <a:gd name="connsiteX4162" fmla="*/ 1635755 w 12191091"/>
              <a:gd name="connsiteY4162" fmla="*/ 937532 h 6787551"/>
              <a:gd name="connsiteX4163" fmla="*/ 1683456 w 12191091"/>
              <a:gd name="connsiteY4163" fmla="*/ 908138 h 6787551"/>
              <a:gd name="connsiteX4164" fmla="*/ 1570078 w 12191091"/>
              <a:gd name="connsiteY4164" fmla="*/ 983387 h 6787551"/>
              <a:gd name="connsiteX4165" fmla="*/ 1533100 w 12191091"/>
              <a:gd name="connsiteY4165" fmla="*/ 1005762 h 6787551"/>
              <a:gd name="connsiteX4166" fmla="*/ 1568279 w 12191091"/>
              <a:gd name="connsiteY4166" fmla="*/ 980740 h 6787551"/>
              <a:gd name="connsiteX4167" fmla="*/ 1605864 w 12191091"/>
              <a:gd name="connsiteY4167" fmla="*/ 956466 h 6787551"/>
              <a:gd name="connsiteX4168" fmla="*/ 1570078 w 12191091"/>
              <a:gd name="connsiteY4168" fmla="*/ 983387 h 6787551"/>
              <a:gd name="connsiteX4169" fmla="*/ 1549526 w 12191091"/>
              <a:gd name="connsiteY4169" fmla="*/ 998957 h 6787551"/>
              <a:gd name="connsiteX4170" fmla="*/ 1477185 w 12191091"/>
              <a:gd name="connsiteY4170" fmla="*/ 1054143 h 6787551"/>
              <a:gd name="connsiteX4171" fmla="*/ 1456479 w 12191091"/>
              <a:gd name="connsiteY4171" fmla="*/ 1069974 h 6787551"/>
              <a:gd name="connsiteX4172" fmla="*/ 1399698 w 12191091"/>
              <a:gd name="connsiteY4172" fmla="*/ 1102693 h 6787551"/>
              <a:gd name="connsiteX4173" fmla="*/ 1501360 w 12191091"/>
              <a:gd name="connsiteY4173" fmla="*/ 1028581 h 6787551"/>
              <a:gd name="connsiteX4174" fmla="*/ 1549526 w 12191091"/>
              <a:gd name="connsiteY4174" fmla="*/ 998957 h 6787551"/>
              <a:gd name="connsiteX4175" fmla="*/ 1382136 w 12191091"/>
              <a:gd name="connsiteY4175" fmla="*/ 1112162 h 6787551"/>
              <a:gd name="connsiteX4176" fmla="*/ 1376301 w 12191091"/>
              <a:gd name="connsiteY4176" fmla="*/ 1116440 h 6787551"/>
              <a:gd name="connsiteX4177" fmla="*/ 1325324 w 12191091"/>
              <a:gd name="connsiteY4177" fmla="*/ 1146845 h 6787551"/>
              <a:gd name="connsiteX4178" fmla="*/ 1429933 w 12191091"/>
              <a:gd name="connsiteY4178" fmla="*/ 1073861 h 6787551"/>
              <a:gd name="connsiteX4179" fmla="*/ 1466242 w 12191091"/>
              <a:gd name="connsiteY4179" fmla="*/ 1050654 h 6787551"/>
              <a:gd name="connsiteX4180" fmla="*/ 1382136 w 12191091"/>
              <a:gd name="connsiteY4180" fmla="*/ 1112162 h 6787551"/>
              <a:gd name="connsiteX4181" fmla="*/ 1025391 w 12191091"/>
              <a:gd name="connsiteY4181" fmla="*/ 1337590 h 6787551"/>
              <a:gd name="connsiteX4182" fmla="*/ 1037379 w 12191091"/>
              <a:gd name="connsiteY4182" fmla="*/ 1329954 h 6787551"/>
              <a:gd name="connsiteX4183" fmla="*/ 1074238 w 12191091"/>
              <a:gd name="connsiteY4183" fmla="*/ 1308059 h 6787551"/>
              <a:gd name="connsiteX4184" fmla="*/ 1029118 w 12191091"/>
              <a:gd name="connsiteY4184" fmla="*/ 1337953 h 6787551"/>
              <a:gd name="connsiteX4185" fmla="*/ 1029630 w 12191091"/>
              <a:gd name="connsiteY4185" fmla="*/ 1338732 h 6787551"/>
              <a:gd name="connsiteX4186" fmla="*/ 972092 w 12191091"/>
              <a:gd name="connsiteY4186" fmla="*/ 1371520 h 6787551"/>
              <a:gd name="connsiteX4187" fmla="*/ 1025391 w 12191091"/>
              <a:gd name="connsiteY4187" fmla="*/ 1337590 h 6787551"/>
              <a:gd name="connsiteX4188" fmla="*/ 1115714 w 12191091"/>
              <a:gd name="connsiteY4188" fmla="*/ 1283604 h 6787551"/>
              <a:gd name="connsiteX4189" fmla="*/ 1173557 w 12191091"/>
              <a:gd name="connsiteY4189" fmla="*/ 1249905 h 6787551"/>
              <a:gd name="connsiteX4190" fmla="*/ 1132024 w 12191091"/>
              <a:gd name="connsiteY4190" fmla="*/ 1278528 h 6787551"/>
              <a:gd name="connsiteX4191" fmla="*/ 1133421 w 12191091"/>
              <a:gd name="connsiteY4191" fmla="*/ 1280572 h 6787551"/>
              <a:gd name="connsiteX4192" fmla="*/ 1052790 w 12191091"/>
              <a:gd name="connsiteY4192" fmla="*/ 1325621 h 6787551"/>
              <a:gd name="connsiteX4193" fmla="*/ 1115714 w 12191091"/>
              <a:gd name="connsiteY4193" fmla="*/ 1283604 h 6787551"/>
              <a:gd name="connsiteX4194" fmla="*/ 1201473 w 12191091"/>
              <a:gd name="connsiteY4194" fmla="*/ 1233832 h 6787551"/>
              <a:gd name="connsiteX4195" fmla="*/ 1263206 w 12191091"/>
              <a:gd name="connsiteY4195" fmla="*/ 1198851 h 6787551"/>
              <a:gd name="connsiteX4196" fmla="*/ 1234935 w 12191091"/>
              <a:gd name="connsiteY4196" fmla="*/ 1219106 h 6787551"/>
              <a:gd name="connsiteX4197" fmla="*/ 1236531 w 12191091"/>
              <a:gd name="connsiteY4197" fmla="*/ 1221345 h 6787551"/>
              <a:gd name="connsiteX4198" fmla="*/ 1283882 w 12191091"/>
              <a:gd name="connsiteY4198" fmla="*/ 1187317 h 6787551"/>
              <a:gd name="connsiteX4199" fmla="*/ 1347521 w 12191091"/>
              <a:gd name="connsiteY4199" fmla="*/ 1152476 h 6787551"/>
              <a:gd name="connsiteX4200" fmla="*/ 1337844 w 12191091"/>
              <a:gd name="connsiteY4200" fmla="*/ 1159684 h 6787551"/>
              <a:gd name="connsiteX4201" fmla="*/ 1339483 w 12191091"/>
              <a:gd name="connsiteY4201" fmla="*/ 1161893 h 6787551"/>
              <a:gd name="connsiteX4202" fmla="*/ 1363867 w 12191091"/>
              <a:gd name="connsiteY4202" fmla="*/ 1143690 h 6787551"/>
              <a:gd name="connsiteX4203" fmla="*/ 2202527 w 12191091"/>
              <a:gd name="connsiteY4203" fmla="*/ 844254 h 6787551"/>
              <a:gd name="connsiteX4204" fmla="*/ 2564518 w 12191091"/>
              <a:gd name="connsiteY4204" fmla="*/ 809475 h 6787551"/>
              <a:gd name="connsiteX4205" fmla="*/ 2492857 w 12191091"/>
              <a:gd name="connsiteY4205" fmla="*/ 835495 h 6787551"/>
              <a:gd name="connsiteX4206" fmla="*/ 2122140 w 12191091"/>
              <a:gd name="connsiteY4206" fmla="*/ 889606 h 6787551"/>
              <a:gd name="connsiteX4207" fmla="*/ 1459877 w 12191091"/>
              <a:gd name="connsiteY4207" fmla="*/ 1111780 h 6787551"/>
              <a:gd name="connsiteX4208" fmla="*/ 1135977 w 12191091"/>
              <a:gd name="connsiteY4208" fmla="*/ 1279150 h 6787551"/>
              <a:gd name="connsiteX4209" fmla="*/ 1201473 w 12191091"/>
              <a:gd name="connsiteY4209" fmla="*/ 1233832 h 6787551"/>
              <a:gd name="connsiteX4210" fmla="*/ 2574804 w 12191091"/>
              <a:gd name="connsiteY4210" fmla="*/ 808718 h 6787551"/>
              <a:gd name="connsiteX4211" fmla="*/ 2627739 w 12191091"/>
              <a:gd name="connsiteY4211" fmla="*/ 804991 h 6787551"/>
              <a:gd name="connsiteX4212" fmla="*/ 2558070 w 12191091"/>
              <a:gd name="connsiteY4212" fmla="*/ 827460 h 6787551"/>
              <a:gd name="connsiteX4213" fmla="*/ 2505159 w 12191091"/>
              <a:gd name="connsiteY4213" fmla="*/ 833919 h 6787551"/>
              <a:gd name="connsiteX4214" fmla="*/ 2574804 w 12191091"/>
              <a:gd name="connsiteY4214" fmla="*/ 808718 h 6787551"/>
              <a:gd name="connsiteX4215" fmla="*/ 2544585 w 12191091"/>
              <a:gd name="connsiteY4215" fmla="*/ 831870 h 6787551"/>
              <a:gd name="connsiteX4216" fmla="*/ 2481779 w 12191091"/>
              <a:gd name="connsiteY4216" fmla="*/ 852609 h 6787551"/>
              <a:gd name="connsiteX4217" fmla="*/ 2429688 w 12191091"/>
              <a:gd name="connsiteY4217" fmla="*/ 861761 h 6787551"/>
              <a:gd name="connsiteX4218" fmla="*/ 2493512 w 12191091"/>
              <a:gd name="connsiteY4218" fmla="*/ 838191 h 6787551"/>
              <a:gd name="connsiteX4219" fmla="*/ 2544585 w 12191091"/>
              <a:gd name="connsiteY4219" fmla="*/ 831870 h 6787551"/>
              <a:gd name="connsiteX4220" fmla="*/ 2558667 w 12191091"/>
              <a:gd name="connsiteY4220" fmla="*/ 830159 h 6787551"/>
              <a:gd name="connsiteX4221" fmla="*/ 2607817 w 12191091"/>
              <a:gd name="connsiteY4221" fmla="*/ 824415 h 6787551"/>
              <a:gd name="connsiteX4222" fmla="*/ 2550387 w 12191091"/>
              <a:gd name="connsiteY4222" fmla="*/ 840945 h 6787551"/>
              <a:gd name="connsiteX4223" fmla="*/ 2500048 w 12191091"/>
              <a:gd name="connsiteY4223" fmla="*/ 849445 h 6787551"/>
              <a:gd name="connsiteX4224" fmla="*/ 2558667 w 12191091"/>
              <a:gd name="connsiteY4224" fmla="*/ 830159 h 6787551"/>
              <a:gd name="connsiteX4225" fmla="*/ 2551003 w 12191091"/>
              <a:gd name="connsiteY4225" fmla="*/ 843633 h 6787551"/>
              <a:gd name="connsiteX4226" fmla="*/ 2588842 w 12191091"/>
              <a:gd name="connsiteY4226" fmla="*/ 837360 h 6787551"/>
              <a:gd name="connsiteX4227" fmla="*/ 2553358 w 12191091"/>
              <a:gd name="connsiteY4227" fmla="*/ 846227 h 6787551"/>
              <a:gd name="connsiteX4228" fmla="*/ 2512281 w 12191091"/>
              <a:gd name="connsiteY4228" fmla="*/ 854950 h 6787551"/>
              <a:gd name="connsiteX4229" fmla="*/ 2551003 w 12191091"/>
              <a:gd name="connsiteY4229" fmla="*/ 843633 h 6787551"/>
              <a:gd name="connsiteX4230" fmla="*/ 2654506 w 12191091"/>
              <a:gd name="connsiteY4230" fmla="*/ 824096 h 6787551"/>
              <a:gd name="connsiteX4231" fmla="*/ 2691665 w 12191091"/>
              <a:gd name="connsiteY4231" fmla="*/ 815163 h 6787551"/>
              <a:gd name="connsiteX4232" fmla="*/ 2723157 w 12191091"/>
              <a:gd name="connsiteY4232" fmla="*/ 811909 h 6787551"/>
              <a:gd name="connsiteX4233" fmla="*/ 2684254 w 12191091"/>
              <a:gd name="connsiteY4233" fmla="*/ 819526 h 6787551"/>
              <a:gd name="connsiteX4234" fmla="*/ 2654506 w 12191091"/>
              <a:gd name="connsiteY4234" fmla="*/ 824096 h 6787551"/>
              <a:gd name="connsiteX4235" fmla="*/ 2712464 w 12191091"/>
              <a:gd name="connsiteY4235" fmla="*/ 810226 h 6787551"/>
              <a:gd name="connsiteX4236" fmla="*/ 2770076 w 12191091"/>
              <a:gd name="connsiteY4236" fmla="*/ 796752 h 6787551"/>
              <a:gd name="connsiteX4237" fmla="*/ 2813926 w 12191091"/>
              <a:gd name="connsiteY4237" fmla="*/ 794749 h 6787551"/>
              <a:gd name="connsiteX4238" fmla="*/ 2753516 w 12191091"/>
              <a:gd name="connsiteY4238" fmla="*/ 806077 h 6787551"/>
              <a:gd name="connsiteX4239" fmla="*/ 2712464 w 12191091"/>
              <a:gd name="connsiteY4239" fmla="*/ 810226 h 6787551"/>
              <a:gd name="connsiteX4240" fmla="*/ 2833677 w 12191091"/>
              <a:gd name="connsiteY4240" fmla="*/ 793924 h 6787551"/>
              <a:gd name="connsiteX4241" fmla="*/ 2872658 w 12191091"/>
              <a:gd name="connsiteY4241" fmla="*/ 792460 h 6787551"/>
              <a:gd name="connsiteX4242" fmla="*/ 2818410 w 12191091"/>
              <a:gd name="connsiteY4242" fmla="*/ 799879 h 6787551"/>
              <a:gd name="connsiteX4243" fmla="*/ 2783969 w 12191091"/>
              <a:gd name="connsiteY4243" fmla="*/ 803125 h 6787551"/>
              <a:gd name="connsiteX4244" fmla="*/ 2833677 w 12191091"/>
              <a:gd name="connsiteY4244" fmla="*/ 793924 h 6787551"/>
              <a:gd name="connsiteX4245" fmla="*/ 2852934 w 12191091"/>
              <a:gd name="connsiteY4245" fmla="*/ 790427 h 6787551"/>
              <a:gd name="connsiteX4246" fmla="*/ 2891639 w 12191091"/>
              <a:gd name="connsiteY4246" fmla="*/ 783517 h 6787551"/>
              <a:gd name="connsiteX4247" fmla="*/ 2933425 w 12191091"/>
              <a:gd name="connsiteY4247" fmla="*/ 784513 h 6787551"/>
              <a:gd name="connsiteX4248" fmla="*/ 2900167 w 12191091"/>
              <a:gd name="connsiteY4248" fmla="*/ 788788 h 6787551"/>
              <a:gd name="connsiteX4249" fmla="*/ 2852934 w 12191091"/>
              <a:gd name="connsiteY4249" fmla="*/ 790427 h 6787551"/>
              <a:gd name="connsiteX4250" fmla="*/ 2951388 w 12191091"/>
              <a:gd name="connsiteY4250" fmla="*/ 785011 h 6787551"/>
              <a:gd name="connsiteX4251" fmla="*/ 2984922 w 12191091"/>
              <a:gd name="connsiteY4251" fmla="*/ 786031 h 6787551"/>
              <a:gd name="connsiteX4252" fmla="*/ 2973836 w 12191091"/>
              <a:gd name="connsiteY4252" fmla="*/ 786851 h 6787551"/>
              <a:gd name="connsiteX4253" fmla="*/ 2928116 w 12191091"/>
              <a:gd name="connsiteY4253" fmla="*/ 787960 h 6787551"/>
              <a:gd name="connsiteX4254" fmla="*/ 2951388 w 12191091"/>
              <a:gd name="connsiteY4254" fmla="*/ 785011 h 6787551"/>
              <a:gd name="connsiteX4255" fmla="*/ 3036144 w 12191091"/>
              <a:gd name="connsiteY4255" fmla="*/ 785088 h 6787551"/>
              <a:gd name="connsiteX4256" fmla="*/ 3089126 w 12191091"/>
              <a:gd name="connsiteY4256" fmla="*/ 781534 h 6787551"/>
              <a:gd name="connsiteX4257" fmla="*/ 3117791 w 12191091"/>
              <a:gd name="connsiteY4257" fmla="*/ 785115 h 6787551"/>
              <a:gd name="connsiteX4258" fmla="*/ 3049238 w 12191091"/>
              <a:gd name="connsiteY4258" fmla="*/ 785591 h 6787551"/>
              <a:gd name="connsiteX4259" fmla="*/ 3036144 w 12191091"/>
              <a:gd name="connsiteY4259" fmla="*/ 785088 h 6787551"/>
              <a:gd name="connsiteX4260" fmla="*/ 3104091 w 12191091"/>
              <a:gd name="connsiteY4260" fmla="*/ 780629 h 6787551"/>
              <a:gd name="connsiteX4261" fmla="*/ 3136524 w 12191091"/>
              <a:gd name="connsiteY4261" fmla="*/ 778667 h 6787551"/>
              <a:gd name="connsiteX4262" fmla="*/ 3173469 w 12191091"/>
              <a:gd name="connsiteY4262" fmla="*/ 785168 h 6787551"/>
              <a:gd name="connsiteX4263" fmla="*/ 3139440 w 12191091"/>
              <a:gd name="connsiteY4263" fmla="*/ 785088 h 6787551"/>
              <a:gd name="connsiteX4264" fmla="*/ 3104091 w 12191091"/>
              <a:gd name="connsiteY4264" fmla="*/ 780629 h 6787551"/>
              <a:gd name="connsiteX4265" fmla="*/ 3205489 w 12191091"/>
              <a:gd name="connsiteY4265" fmla="*/ 788128 h 6787551"/>
              <a:gd name="connsiteX4266" fmla="*/ 3251127 w 12191091"/>
              <a:gd name="connsiteY4266" fmla="*/ 788548 h 6787551"/>
              <a:gd name="connsiteX4267" fmla="*/ 3286724 w 12191091"/>
              <a:gd name="connsiteY4267" fmla="*/ 797769 h 6787551"/>
              <a:gd name="connsiteX4268" fmla="*/ 3255253 w 12191091"/>
              <a:gd name="connsiteY4268" fmla="*/ 795825 h 6787551"/>
              <a:gd name="connsiteX4269" fmla="*/ 3243727 w 12191091"/>
              <a:gd name="connsiteY4269" fmla="*/ 795159 h 6787551"/>
              <a:gd name="connsiteX4270" fmla="*/ 3205489 w 12191091"/>
              <a:gd name="connsiteY4270" fmla="*/ 788128 h 6787551"/>
              <a:gd name="connsiteX4271" fmla="*/ 3315388 w 12191091"/>
              <a:gd name="connsiteY4271" fmla="*/ 802432 h 6787551"/>
              <a:gd name="connsiteX4272" fmla="*/ 3359100 w 12191091"/>
              <a:gd name="connsiteY4272" fmla="*/ 805546 h 6787551"/>
              <a:gd name="connsiteX4273" fmla="*/ 3394476 w 12191091"/>
              <a:gd name="connsiteY4273" fmla="*/ 817826 h 6787551"/>
              <a:gd name="connsiteX4274" fmla="*/ 3352113 w 12191091"/>
              <a:gd name="connsiteY4274" fmla="*/ 812137 h 6787551"/>
              <a:gd name="connsiteX4275" fmla="*/ 3315388 w 12191091"/>
              <a:gd name="connsiteY4275" fmla="*/ 802432 h 6787551"/>
              <a:gd name="connsiteX4276" fmla="*/ 3421710 w 12191091"/>
              <a:gd name="connsiteY4276" fmla="*/ 824409 h 6787551"/>
              <a:gd name="connsiteX4277" fmla="*/ 3463634 w 12191091"/>
              <a:gd name="connsiteY4277" fmla="*/ 830486 h 6787551"/>
              <a:gd name="connsiteX4278" fmla="*/ 3487677 w 12191091"/>
              <a:gd name="connsiteY4278" fmla="*/ 841027 h 6787551"/>
              <a:gd name="connsiteX4279" fmla="*/ 3497965 w 12191091"/>
              <a:gd name="connsiteY4279" fmla="*/ 845536 h 6787551"/>
              <a:gd name="connsiteX4280" fmla="*/ 3457472 w 12191091"/>
              <a:gd name="connsiteY4280" fmla="*/ 836912 h 6787551"/>
              <a:gd name="connsiteX4281" fmla="*/ 3421710 w 12191091"/>
              <a:gd name="connsiteY4281" fmla="*/ 824409 h 6787551"/>
              <a:gd name="connsiteX4282" fmla="*/ 3510647 w 12191091"/>
              <a:gd name="connsiteY4282" fmla="*/ 851098 h 6787551"/>
              <a:gd name="connsiteX4283" fmla="*/ 3539476 w 12191091"/>
              <a:gd name="connsiteY4283" fmla="*/ 863810 h 6787551"/>
              <a:gd name="connsiteX4284" fmla="*/ 3507263 w 12191091"/>
              <a:gd name="connsiteY4284" fmla="*/ 854551 h 6787551"/>
              <a:gd name="connsiteX4285" fmla="*/ 3477471 w 12191091"/>
              <a:gd name="connsiteY4285" fmla="*/ 843954 h 6787551"/>
              <a:gd name="connsiteX4286" fmla="*/ 3510647 w 12191091"/>
              <a:gd name="connsiteY4286" fmla="*/ 851098 h 6787551"/>
              <a:gd name="connsiteX4287" fmla="*/ 3524209 w 12191091"/>
              <a:gd name="connsiteY4287" fmla="*/ 854069 h 6787551"/>
              <a:gd name="connsiteX4288" fmla="*/ 3564262 w 12191091"/>
              <a:gd name="connsiteY4288" fmla="*/ 863015 h 6787551"/>
              <a:gd name="connsiteX4289" fmla="*/ 3597493 w 12191091"/>
              <a:gd name="connsiteY4289" fmla="*/ 880904 h 6787551"/>
              <a:gd name="connsiteX4290" fmla="*/ 3558980 w 12191091"/>
              <a:gd name="connsiteY4290" fmla="*/ 869499 h 6787551"/>
              <a:gd name="connsiteX4291" fmla="*/ 3524209 w 12191091"/>
              <a:gd name="connsiteY4291" fmla="*/ 854069 h 6787551"/>
              <a:gd name="connsiteX4292" fmla="*/ 3609432 w 12191091"/>
              <a:gd name="connsiteY4292" fmla="*/ 887375 h 6787551"/>
              <a:gd name="connsiteX4293" fmla="*/ 3636858 w 12191091"/>
              <a:gd name="connsiteY4293" fmla="*/ 902351 h 6787551"/>
              <a:gd name="connsiteX4294" fmla="*/ 3606131 w 12191091"/>
              <a:gd name="connsiteY4294" fmla="*/ 890767 h 6787551"/>
              <a:gd name="connsiteX4295" fmla="*/ 3577687 w 12191091"/>
              <a:gd name="connsiteY4295" fmla="*/ 877887 h 6787551"/>
              <a:gd name="connsiteX4296" fmla="*/ 3609432 w 12191091"/>
              <a:gd name="connsiteY4296" fmla="*/ 887375 h 6787551"/>
              <a:gd name="connsiteX4297" fmla="*/ 3622279 w 12191091"/>
              <a:gd name="connsiteY4297" fmla="*/ 891251 h 6787551"/>
              <a:gd name="connsiteX4298" fmla="*/ 3656280 w 12191091"/>
              <a:gd name="connsiteY4298" fmla="*/ 901652 h 6787551"/>
              <a:gd name="connsiteX4299" fmla="*/ 3660378 w 12191091"/>
              <a:gd name="connsiteY4299" fmla="*/ 902909 h 6787551"/>
              <a:gd name="connsiteX4300" fmla="*/ 3691959 w 12191091"/>
              <a:gd name="connsiteY4300" fmla="*/ 923516 h 6787551"/>
              <a:gd name="connsiteX4301" fmla="*/ 3655482 w 12191091"/>
              <a:gd name="connsiteY4301" fmla="*/ 909462 h 6787551"/>
              <a:gd name="connsiteX4302" fmla="*/ 3622279 w 12191091"/>
              <a:gd name="connsiteY4302" fmla="*/ 891251 h 6787551"/>
              <a:gd name="connsiteX4303" fmla="*/ 3697433 w 12191091"/>
              <a:gd name="connsiteY4303" fmla="*/ 928586 h 6787551"/>
              <a:gd name="connsiteX4304" fmla="*/ 3702907 w 12191091"/>
              <a:gd name="connsiteY4304" fmla="*/ 930710 h 6787551"/>
              <a:gd name="connsiteX4305" fmla="*/ 3729068 w 12191091"/>
              <a:gd name="connsiteY4305" fmla="*/ 947952 h 6787551"/>
              <a:gd name="connsiteX4306" fmla="*/ 3700349 w 12191091"/>
              <a:gd name="connsiteY4306" fmla="*/ 934371 h 6787551"/>
              <a:gd name="connsiteX4307" fmla="*/ 3672895 w 12191091"/>
              <a:gd name="connsiteY4307" fmla="*/ 919095 h 6787551"/>
              <a:gd name="connsiteX4308" fmla="*/ 3697433 w 12191091"/>
              <a:gd name="connsiteY4308" fmla="*/ 928586 h 6787551"/>
              <a:gd name="connsiteX4309" fmla="*/ 3715177 w 12191091"/>
              <a:gd name="connsiteY4309" fmla="*/ 935460 h 6787551"/>
              <a:gd name="connsiteX4310" fmla="*/ 3750691 w 12191091"/>
              <a:gd name="connsiteY4310" fmla="*/ 949218 h 6787551"/>
              <a:gd name="connsiteX4311" fmla="*/ 3780593 w 12191091"/>
              <a:gd name="connsiteY4311" fmla="*/ 972405 h 6787551"/>
              <a:gd name="connsiteX4312" fmla="*/ 3746647 w 12191091"/>
              <a:gd name="connsiteY4312" fmla="*/ 956290 h 6787551"/>
              <a:gd name="connsiteX4313" fmla="*/ 3715177 w 12191091"/>
              <a:gd name="connsiteY4313" fmla="*/ 935460 h 6787551"/>
              <a:gd name="connsiteX4314" fmla="*/ 3801940 w 12191091"/>
              <a:gd name="connsiteY4314" fmla="*/ 985541 h 6787551"/>
              <a:gd name="connsiteX4315" fmla="*/ 3833218 w 12191091"/>
              <a:gd name="connsiteY4315" fmla="*/ 1000318 h 6787551"/>
              <a:gd name="connsiteX4316" fmla="*/ 3835308 w 12191091"/>
              <a:gd name="connsiteY4316" fmla="*/ 1001306 h 6787551"/>
              <a:gd name="connsiteX4317" fmla="*/ 3863340 w 12191091"/>
              <a:gd name="connsiteY4317" fmla="*/ 1026733 h 6787551"/>
              <a:gd name="connsiteX4318" fmla="*/ 3831622 w 12191091"/>
              <a:gd name="connsiteY4318" fmla="*/ 1008783 h 6787551"/>
              <a:gd name="connsiteX4319" fmla="*/ 3801940 w 12191091"/>
              <a:gd name="connsiteY4319" fmla="*/ 985541 h 6787551"/>
              <a:gd name="connsiteX4320" fmla="*/ 3905126 w 12191091"/>
              <a:gd name="connsiteY4320" fmla="*/ 1061119 h 6787551"/>
              <a:gd name="connsiteX4321" fmla="*/ 3883229 w 12191091"/>
              <a:gd name="connsiteY4321" fmla="*/ 1041139 h 6787551"/>
              <a:gd name="connsiteX4322" fmla="*/ 3894343 w 12191091"/>
              <a:gd name="connsiteY4322" fmla="*/ 1047411 h 6787551"/>
              <a:gd name="connsiteX4323" fmla="*/ 3915030 w 12191091"/>
              <a:gd name="connsiteY4323" fmla="*/ 1059097 h 6787551"/>
              <a:gd name="connsiteX4324" fmla="*/ 3941053 w 12191091"/>
              <a:gd name="connsiteY4324" fmla="*/ 1086463 h 6787551"/>
              <a:gd name="connsiteX4325" fmla="*/ 3910821 w 12191091"/>
              <a:gd name="connsiteY4325" fmla="*/ 1066310 h 6787551"/>
              <a:gd name="connsiteX4326" fmla="*/ 3905126 w 12191091"/>
              <a:gd name="connsiteY4326" fmla="*/ 1061119 h 6787551"/>
              <a:gd name="connsiteX4327" fmla="*/ 3949608 w 12191091"/>
              <a:gd name="connsiteY4327" fmla="*/ 1095480 h 6787551"/>
              <a:gd name="connsiteX4328" fmla="*/ 3971148 w 12191091"/>
              <a:gd name="connsiteY4328" fmla="*/ 1118112 h 6787551"/>
              <a:gd name="connsiteX4329" fmla="*/ 3947298 w 12191091"/>
              <a:gd name="connsiteY4329" fmla="*/ 1099533 h 6787551"/>
              <a:gd name="connsiteX4330" fmla="*/ 3924300 w 12191091"/>
              <a:gd name="connsiteY4330" fmla="*/ 1078612 h 6787551"/>
              <a:gd name="connsiteX4331" fmla="*/ 3949608 w 12191091"/>
              <a:gd name="connsiteY4331" fmla="*/ 1095480 h 6787551"/>
              <a:gd name="connsiteX4332" fmla="*/ 3959979 w 12191091"/>
              <a:gd name="connsiteY4332" fmla="*/ 1102380 h 6787551"/>
              <a:gd name="connsiteX4333" fmla="*/ 3990349 w 12191091"/>
              <a:gd name="connsiteY4333" fmla="*/ 1122621 h 6787551"/>
              <a:gd name="connsiteX4334" fmla="*/ 4014722 w 12191091"/>
              <a:gd name="connsiteY4334" fmla="*/ 1151970 h 6787551"/>
              <a:gd name="connsiteX4335" fmla="*/ 3985893 w 12191091"/>
              <a:gd name="connsiteY4335" fmla="*/ 1129564 h 6787551"/>
              <a:gd name="connsiteX4336" fmla="*/ 3959979 w 12191091"/>
              <a:gd name="connsiteY4336" fmla="*/ 1102380 h 6787551"/>
              <a:gd name="connsiteX4337" fmla="*/ 4022893 w 12191091"/>
              <a:gd name="connsiteY4337" fmla="*/ 1161777 h 6787551"/>
              <a:gd name="connsiteX4338" fmla="*/ 4043139 w 12191091"/>
              <a:gd name="connsiteY4338" fmla="*/ 1186062 h 6787551"/>
              <a:gd name="connsiteX4339" fmla="*/ 4020554 w 12191091"/>
              <a:gd name="connsiteY4339" fmla="*/ 1165733 h 6787551"/>
              <a:gd name="connsiteX4340" fmla="*/ 3998877 w 12191091"/>
              <a:gd name="connsiteY4340" fmla="*/ 1143145 h 6787551"/>
              <a:gd name="connsiteX4341" fmla="*/ 4022893 w 12191091"/>
              <a:gd name="connsiteY4341" fmla="*/ 1161777 h 6787551"/>
              <a:gd name="connsiteX4342" fmla="*/ 4032988 w 12191091"/>
              <a:gd name="connsiteY4342" fmla="*/ 1169623 h 6787551"/>
              <a:gd name="connsiteX4343" fmla="*/ 4033758 w 12191091"/>
              <a:gd name="connsiteY4343" fmla="*/ 1170222 h 6787551"/>
              <a:gd name="connsiteX4344" fmla="*/ 4061488 w 12191091"/>
              <a:gd name="connsiteY4344" fmla="*/ 1191759 h 6787551"/>
              <a:gd name="connsiteX4345" fmla="*/ 4084017 w 12191091"/>
              <a:gd name="connsiteY4345" fmla="*/ 1222732 h 6787551"/>
              <a:gd name="connsiteX4346" fmla="*/ 4057554 w 12191091"/>
              <a:gd name="connsiteY4346" fmla="*/ 1198986 h 6787551"/>
              <a:gd name="connsiteX4347" fmla="*/ 4032988 w 12191091"/>
              <a:gd name="connsiteY4347" fmla="*/ 1169623 h 6787551"/>
              <a:gd name="connsiteX4348" fmla="*/ 4091775 w 12191091"/>
              <a:gd name="connsiteY4348" fmla="*/ 1233389 h 6787551"/>
              <a:gd name="connsiteX4349" fmla="*/ 4110151 w 12191091"/>
              <a:gd name="connsiteY4349" fmla="*/ 1258518 h 6787551"/>
              <a:gd name="connsiteX4350" fmla="*/ 4090455 w 12191091"/>
              <a:gd name="connsiteY4350" fmla="*/ 1238189 h 6787551"/>
              <a:gd name="connsiteX4351" fmla="*/ 4069960 w 12191091"/>
              <a:gd name="connsiteY4351" fmla="*/ 1213821 h 6787551"/>
              <a:gd name="connsiteX4352" fmla="*/ 4091775 w 12191091"/>
              <a:gd name="connsiteY4352" fmla="*/ 1233389 h 6787551"/>
              <a:gd name="connsiteX4353" fmla="*/ 4101651 w 12191091"/>
              <a:gd name="connsiteY4353" fmla="*/ 1242241 h 6787551"/>
              <a:gd name="connsiteX4354" fmla="*/ 4128142 w 12191091"/>
              <a:gd name="connsiteY4354" fmla="*/ 1265965 h 6787551"/>
              <a:gd name="connsiteX4355" fmla="*/ 4129187 w 12191091"/>
              <a:gd name="connsiteY4355" fmla="*/ 1266895 h 6787551"/>
              <a:gd name="connsiteX4356" fmla="*/ 4150204 w 12191091"/>
              <a:gd name="connsiteY4356" fmla="*/ 1299735 h 6787551"/>
              <a:gd name="connsiteX4357" fmla="*/ 4124098 w 12191091"/>
              <a:gd name="connsiteY4357" fmla="*/ 1272889 h 6787551"/>
              <a:gd name="connsiteX4358" fmla="*/ 4101651 w 12191091"/>
              <a:gd name="connsiteY4358" fmla="*/ 1242241 h 6787551"/>
              <a:gd name="connsiteX4359" fmla="*/ 4157687 w 12191091"/>
              <a:gd name="connsiteY4359" fmla="*/ 1311347 h 6787551"/>
              <a:gd name="connsiteX4360" fmla="*/ 4174715 w 12191091"/>
              <a:gd name="connsiteY4360" fmla="*/ 1337807 h 6787551"/>
              <a:gd name="connsiteX4361" fmla="*/ 4153450 w 12191091"/>
              <a:gd name="connsiteY4361" fmla="*/ 1312785 h 6787551"/>
              <a:gd name="connsiteX4362" fmla="*/ 4135955 w 12191091"/>
              <a:gd name="connsiteY4362" fmla="*/ 1289037 h 6787551"/>
              <a:gd name="connsiteX4363" fmla="*/ 4157687 w 12191091"/>
              <a:gd name="connsiteY4363" fmla="*/ 1311347 h 6787551"/>
              <a:gd name="connsiteX4364" fmla="*/ 4167287 w 12191091"/>
              <a:gd name="connsiteY4364" fmla="*/ 1321214 h 6787551"/>
              <a:gd name="connsiteX4365" fmla="*/ 4193229 w 12191091"/>
              <a:gd name="connsiteY4365" fmla="*/ 1347826 h 6787551"/>
              <a:gd name="connsiteX4366" fmla="*/ 4212815 w 12191091"/>
              <a:gd name="connsiteY4366" fmla="*/ 1382504 h 6787551"/>
              <a:gd name="connsiteX4367" fmla="*/ 4188222 w 12191091"/>
              <a:gd name="connsiteY4367" fmla="*/ 1353683 h 6787551"/>
              <a:gd name="connsiteX4368" fmla="*/ 4167287 w 12191091"/>
              <a:gd name="connsiteY4368" fmla="*/ 1321214 h 6787551"/>
              <a:gd name="connsiteX4369" fmla="*/ 4219885 w 12191091"/>
              <a:gd name="connsiteY4369" fmla="*/ 1394999 h 6787551"/>
              <a:gd name="connsiteX4370" fmla="*/ 4236940 w 12191091"/>
              <a:gd name="connsiteY4370" fmla="*/ 1425019 h 6787551"/>
              <a:gd name="connsiteX4371" fmla="*/ 4218894 w 12191091"/>
              <a:gd name="connsiteY4371" fmla="*/ 1400905 h 6787551"/>
              <a:gd name="connsiteX4372" fmla="*/ 4199721 w 12191091"/>
              <a:gd name="connsiteY4372" fmla="*/ 1371412 h 6787551"/>
              <a:gd name="connsiteX4373" fmla="*/ 4219885 w 12191091"/>
              <a:gd name="connsiteY4373" fmla="*/ 1394999 h 6787551"/>
              <a:gd name="connsiteX4374" fmla="*/ 4229265 w 12191091"/>
              <a:gd name="connsiteY4374" fmla="*/ 1405950 h 6787551"/>
              <a:gd name="connsiteX4375" fmla="*/ 4685530 w 12191091"/>
              <a:gd name="connsiteY4375" fmla="*/ 1928525 h 6787551"/>
              <a:gd name="connsiteX4376" fmla="*/ 5012998 w 12191091"/>
              <a:gd name="connsiteY4376" fmla="*/ 2317662 h 6787551"/>
              <a:gd name="connsiteX4377" fmla="*/ 5291526 w 12191091"/>
              <a:gd name="connsiteY4377" fmla="*/ 2650712 h 6787551"/>
              <a:gd name="connsiteX4378" fmla="*/ 5343656 w 12191091"/>
              <a:gd name="connsiteY4378" fmla="*/ 2709600 h 6787551"/>
              <a:gd name="connsiteX4379" fmla="*/ 5343739 w 12191091"/>
              <a:gd name="connsiteY4379" fmla="*/ 2767025 h 6787551"/>
              <a:gd name="connsiteX4380" fmla="*/ 5293699 w 12191091"/>
              <a:gd name="connsiteY4380" fmla="*/ 2714406 h 6787551"/>
              <a:gd name="connsiteX4381" fmla="*/ 4804314 w 12191091"/>
              <a:gd name="connsiteY4381" fmla="*/ 2141462 h 6787551"/>
              <a:gd name="connsiteX4382" fmla="*/ 4690069 w 12191091"/>
              <a:gd name="connsiteY4382" fmla="*/ 2002071 h 6787551"/>
              <a:gd name="connsiteX4383" fmla="*/ 4250062 w 12191091"/>
              <a:gd name="connsiteY4383" fmla="*/ 1442501 h 6787551"/>
              <a:gd name="connsiteX4384" fmla="*/ 4229265 w 12191091"/>
              <a:gd name="connsiteY4384" fmla="*/ 1405950 h 6787551"/>
              <a:gd name="connsiteX4385" fmla="*/ 4687923 w 12191091"/>
              <a:gd name="connsiteY4385" fmla="*/ 2003818 h 6787551"/>
              <a:gd name="connsiteX4386" fmla="*/ 4802168 w 12191091"/>
              <a:gd name="connsiteY4386" fmla="*/ 2143200 h 6787551"/>
              <a:gd name="connsiteX4387" fmla="*/ 5291691 w 12191091"/>
              <a:gd name="connsiteY4387" fmla="*/ 2716282 h 6787551"/>
              <a:gd name="connsiteX4388" fmla="*/ 5343766 w 12191091"/>
              <a:gd name="connsiteY4388" fmla="*/ 2770987 h 6787551"/>
              <a:gd name="connsiteX4389" fmla="*/ 5344124 w 12191091"/>
              <a:gd name="connsiteY4389" fmla="*/ 2829058 h 6787551"/>
              <a:gd name="connsiteX4390" fmla="*/ 5293810 w 12191091"/>
              <a:gd name="connsiteY4390" fmla="*/ 2779899 h 6787551"/>
              <a:gd name="connsiteX4391" fmla="*/ 4692545 w 12191091"/>
              <a:gd name="connsiteY4391" fmla="*/ 2077434 h 6787551"/>
              <a:gd name="connsiteX4392" fmla="*/ 4276801 w 12191091"/>
              <a:gd name="connsiteY4392" fmla="*/ 1489168 h 6787551"/>
              <a:gd name="connsiteX4393" fmla="*/ 4260928 w 12191091"/>
              <a:gd name="connsiteY4393" fmla="*/ 1461488 h 6787551"/>
              <a:gd name="connsiteX4394" fmla="*/ 4687923 w 12191091"/>
              <a:gd name="connsiteY4394" fmla="*/ 2003818 h 6787551"/>
              <a:gd name="connsiteX4395" fmla="*/ 5346517 w 12191091"/>
              <a:gd name="connsiteY4395" fmla="*/ 2773820 h 6787551"/>
              <a:gd name="connsiteX4396" fmla="*/ 5382003 w 12191091"/>
              <a:gd name="connsiteY4396" fmla="*/ 2810049 h 6787551"/>
              <a:gd name="connsiteX4397" fmla="*/ 5384314 w 12191091"/>
              <a:gd name="connsiteY4397" fmla="*/ 2867076 h 6787551"/>
              <a:gd name="connsiteX4398" fmla="*/ 5346902 w 12191091"/>
              <a:gd name="connsiteY4398" fmla="*/ 2831699 h 6787551"/>
              <a:gd name="connsiteX4399" fmla="*/ 5346517 w 12191091"/>
              <a:gd name="connsiteY4399" fmla="*/ 2773820 h 6787551"/>
              <a:gd name="connsiteX4400" fmla="*/ 5384479 w 12191091"/>
              <a:gd name="connsiteY4400" fmla="*/ 2871009 h 6787551"/>
              <a:gd name="connsiteX4401" fmla="*/ 5387203 w 12191091"/>
              <a:gd name="connsiteY4401" fmla="*/ 2929136 h 6787551"/>
              <a:gd name="connsiteX4402" fmla="*/ 5347645 w 12191091"/>
              <a:gd name="connsiteY4402" fmla="*/ 2894529 h 6787551"/>
              <a:gd name="connsiteX4403" fmla="*/ 5346929 w 12191091"/>
              <a:gd name="connsiteY4403" fmla="*/ 2835523 h 6787551"/>
              <a:gd name="connsiteX4404" fmla="*/ 5384479 w 12191091"/>
              <a:gd name="connsiteY4404" fmla="*/ 2871009 h 6787551"/>
              <a:gd name="connsiteX4405" fmla="*/ 5387340 w 12191091"/>
              <a:gd name="connsiteY4405" fmla="*/ 2873705 h 6787551"/>
              <a:gd name="connsiteX4406" fmla="*/ 5425523 w 12191091"/>
              <a:gd name="connsiteY4406" fmla="*/ 2908669 h 6787551"/>
              <a:gd name="connsiteX4407" fmla="*/ 5430309 w 12191091"/>
              <a:gd name="connsiteY4407" fmla="*/ 2965641 h 6787551"/>
              <a:gd name="connsiteX4408" fmla="*/ 5390091 w 12191091"/>
              <a:gd name="connsiteY4408" fmla="*/ 2931612 h 6787551"/>
              <a:gd name="connsiteX4409" fmla="*/ 5387340 w 12191091"/>
              <a:gd name="connsiteY4409" fmla="*/ 2873705 h 6787551"/>
              <a:gd name="connsiteX4410" fmla="*/ 5430612 w 12191091"/>
              <a:gd name="connsiteY4410" fmla="*/ 2969079 h 6787551"/>
              <a:gd name="connsiteX4411" fmla="*/ 5443514 w 12191091"/>
              <a:gd name="connsiteY4411" fmla="*/ 3101232 h 6787551"/>
              <a:gd name="connsiteX4412" fmla="*/ 5585846 w 12191091"/>
              <a:gd name="connsiteY4412" fmla="*/ 3833193 h 6787551"/>
              <a:gd name="connsiteX4413" fmla="*/ 5927095 w 12191091"/>
              <a:gd name="connsiteY4413" fmla="*/ 4403868 h 6787551"/>
              <a:gd name="connsiteX4414" fmla="*/ 6231125 w 12191091"/>
              <a:gd name="connsiteY4414" fmla="*/ 4615742 h 6787551"/>
              <a:gd name="connsiteX4415" fmla="*/ 6582607 w 12191091"/>
              <a:gd name="connsiteY4415" fmla="*/ 4734416 h 6787551"/>
              <a:gd name="connsiteX4416" fmla="*/ 7155593 w 12191091"/>
              <a:gd name="connsiteY4416" fmla="*/ 4788224 h 6787551"/>
              <a:gd name="connsiteX4417" fmla="*/ 7329642 w 12191091"/>
              <a:gd name="connsiteY4417" fmla="*/ 4784730 h 6787551"/>
              <a:gd name="connsiteX4418" fmla="*/ 8382083 w 12191091"/>
              <a:gd name="connsiteY4418" fmla="*/ 4666441 h 6787551"/>
              <a:gd name="connsiteX4419" fmla="*/ 8796121 w 12191091"/>
              <a:gd name="connsiteY4419" fmla="*/ 4595578 h 6787551"/>
              <a:gd name="connsiteX4420" fmla="*/ 8794140 w 12191091"/>
              <a:gd name="connsiteY4420" fmla="*/ 4596018 h 6787551"/>
              <a:gd name="connsiteX4421" fmla="*/ 8324699 w 12191091"/>
              <a:gd name="connsiteY4421" fmla="*/ 4688338 h 6787551"/>
              <a:gd name="connsiteX4422" fmla="*/ 7260980 w 12191091"/>
              <a:gd name="connsiteY4422" fmla="*/ 4823050 h 6787551"/>
              <a:gd name="connsiteX4423" fmla="*/ 5849189 w 12191091"/>
              <a:gd name="connsiteY4423" fmla="*/ 4433302 h 6787551"/>
              <a:gd name="connsiteX4424" fmla="*/ 5518586 w 12191091"/>
              <a:gd name="connsiteY4424" fmla="*/ 3839960 h 6787551"/>
              <a:gd name="connsiteX4425" fmla="*/ 5399087 w 12191091"/>
              <a:gd name="connsiteY4425" fmla="*/ 3080298 h 6787551"/>
              <a:gd name="connsiteX4426" fmla="*/ 5390256 w 12191091"/>
              <a:gd name="connsiteY4426" fmla="*/ 2934913 h 6787551"/>
              <a:gd name="connsiteX4427" fmla="*/ 5430612 w 12191091"/>
              <a:gd name="connsiteY4427" fmla="*/ 2969079 h 6787551"/>
              <a:gd name="connsiteX4428" fmla="*/ 8893008 w 12191091"/>
              <a:gd name="connsiteY4428" fmla="*/ 4575579 h 6787551"/>
              <a:gd name="connsiteX4429" fmla="*/ 8899610 w 12191091"/>
              <a:gd name="connsiteY4429" fmla="*/ 4574038 h 6787551"/>
              <a:gd name="connsiteX4430" fmla="*/ 8903351 w 12191091"/>
              <a:gd name="connsiteY4430" fmla="*/ 4573488 h 6787551"/>
              <a:gd name="connsiteX4431" fmla="*/ 8894135 w 12191091"/>
              <a:gd name="connsiteY4431" fmla="*/ 4575386 h 6787551"/>
              <a:gd name="connsiteX4432" fmla="*/ 8893008 w 12191091"/>
              <a:gd name="connsiteY4432" fmla="*/ 4575579 h 6787551"/>
              <a:gd name="connsiteX4433" fmla="*/ 8995946 w 12191091"/>
              <a:gd name="connsiteY4433" fmla="*/ 4557038 h 6787551"/>
              <a:gd name="connsiteX4434" fmla="*/ 9002989 w 12191091"/>
              <a:gd name="connsiteY4434" fmla="*/ 4555580 h 6787551"/>
              <a:gd name="connsiteX4435" fmla="*/ 9009921 w 12191091"/>
              <a:gd name="connsiteY4435" fmla="*/ 4554782 h 6787551"/>
              <a:gd name="connsiteX4436" fmla="*/ 9002961 w 12191091"/>
              <a:gd name="connsiteY4436" fmla="*/ 4556020 h 6787551"/>
              <a:gd name="connsiteX4437" fmla="*/ 8995946 w 12191091"/>
              <a:gd name="connsiteY4437" fmla="*/ 4557038 h 6787551"/>
              <a:gd name="connsiteX4438" fmla="*/ 9099160 w 12191091"/>
              <a:gd name="connsiteY4438" fmla="*/ 4541743 h 6787551"/>
              <a:gd name="connsiteX4439" fmla="*/ 9103231 w 12191091"/>
              <a:gd name="connsiteY4439" fmla="*/ 4541028 h 6787551"/>
              <a:gd name="connsiteX4440" fmla="*/ 9109393 w 12191091"/>
              <a:gd name="connsiteY4440" fmla="*/ 4540533 h 6787551"/>
              <a:gd name="connsiteX4441" fmla="*/ 9107056 w 12191091"/>
              <a:gd name="connsiteY4441" fmla="*/ 4540863 h 6787551"/>
              <a:gd name="connsiteX4442" fmla="*/ 9099160 w 12191091"/>
              <a:gd name="connsiteY4442" fmla="*/ 4541743 h 6787551"/>
              <a:gd name="connsiteX4443" fmla="*/ 9195140 w 12191091"/>
              <a:gd name="connsiteY4443" fmla="*/ 4530987 h 6787551"/>
              <a:gd name="connsiteX4444" fmla="*/ 9201081 w 12191091"/>
              <a:gd name="connsiteY4444" fmla="*/ 4530162 h 6787551"/>
              <a:gd name="connsiteX4445" fmla="*/ 9205180 w 12191091"/>
              <a:gd name="connsiteY4445" fmla="*/ 4529969 h 6787551"/>
              <a:gd name="connsiteX4446" fmla="*/ 9197477 w 12191091"/>
              <a:gd name="connsiteY4446" fmla="*/ 4530822 h 6787551"/>
              <a:gd name="connsiteX4447" fmla="*/ 9195140 w 12191091"/>
              <a:gd name="connsiteY4447" fmla="*/ 4530987 h 6787551"/>
              <a:gd name="connsiteX4448" fmla="*/ 9288753 w 12191091"/>
              <a:gd name="connsiteY4448" fmla="*/ 4523889 h 6787551"/>
              <a:gd name="connsiteX4449" fmla="*/ 9296592 w 12191091"/>
              <a:gd name="connsiteY4449" fmla="*/ 4523064 h 6787551"/>
              <a:gd name="connsiteX4450" fmla="*/ 9304571 w 12191091"/>
              <a:gd name="connsiteY4450" fmla="*/ 4523036 h 6787551"/>
              <a:gd name="connsiteX4451" fmla="*/ 9296537 w 12191091"/>
              <a:gd name="connsiteY4451" fmla="*/ 4523587 h 6787551"/>
              <a:gd name="connsiteX4452" fmla="*/ 9288753 w 12191091"/>
              <a:gd name="connsiteY4452" fmla="*/ 4523889 h 6787551"/>
              <a:gd name="connsiteX4453" fmla="*/ 9383906 w 12191091"/>
              <a:gd name="connsiteY4453" fmla="*/ 4520561 h 6787551"/>
              <a:gd name="connsiteX4454" fmla="*/ 9393424 w 12191091"/>
              <a:gd name="connsiteY4454" fmla="*/ 4519955 h 6787551"/>
              <a:gd name="connsiteX4455" fmla="*/ 9402585 w 12191091"/>
              <a:gd name="connsiteY4455" fmla="*/ 4520341 h 6787551"/>
              <a:gd name="connsiteX4456" fmla="*/ 9391884 w 12191091"/>
              <a:gd name="connsiteY4456" fmla="*/ 4520616 h 6787551"/>
              <a:gd name="connsiteX4457" fmla="*/ 9383906 w 12191091"/>
              <a:gd name="connsiteY4457" fmla="*/ 4520561 h 6787551"/>
              <a:gd name="connsiteX4458" fmla="*/ 9477850 w 12191091"/>
              <a:gd name="connsiteY4458" fmla="*/ 4521496 h 6787551"/>
              <a:gd name="connsiteX4459" fmla="*/ 9488716 w 12191091"/>
              <a:gd name="connsiteY4459" fmla="*/ 4521303 h 6787551"/>
              <a:gd name="connsiteX4460" fmla="*/ 9499197 w 12191091"/>
              <a:gd name="connsiteY4460" fmla="*/ 4522321 h 6787551"/>
              <a:gd name="connsiteX4461" fmla="*/ 9487615 w 12191091"/>
              <a:gd name="connsiteY4461" fmla="*/ 4522074 h 6787551"/>
              <a:gd name="connsiteX4462" fmla="*/ 9477850 w 12191091"/>
              <a:gd name="connsiteY4462" fmla="*/ 4521496 h 6787551"/>
              <a:gd name="connsiteX4463" fmla="*/ 9570225 w 12191091"/>
              <a:gd name="connsiteY4463" fmla="*/ 4527026 h 6787551"/>
              <a:gd name="connsiteX4464" fmla="*/ 9582109 w 12191091"/>
              <a:gd name="connsiteY4464" fmla="*/ 4527383 h 6787551"/>
              <a:gd name="connsiteX4465" fmla="*/ 9594268 w 12191091"/>
              <a:gd name="connsiteY4465" fmla="*/ 4529254 h 6787551"/>
              <a:gd name="connsiteX4466" fmla="*/ 9581559 w 12191091"/>
              <a:gd name="connsiteY4466" fmla="*/ 4528291 h 6787551"/>
              <a:gd name="connsiteX4467" fmla="*/ 9570225 w 12191091"/>
              <a:gd name="connsiteY4467" fmla="*/ 4527026 h 6787551"/>
              <a:gd name="connsiteX4468" fmla="*/ 9659904 w 12191091"/>
              <a:gd name="connsiteY4468" fmla="*/ 4537286 h 6787551"/>
              <a:gd name="connsiteX4469" fmla="*/ 9673246 w 12191091"/>
              <a:gd name="connsiteY4469" fmla="*/ 4538442 h 6787551"/>
              <a:gd name="connsiteX4470" fmla="*/ 9686313 w 12191091"/>
              <a:gd name="connsiteY4470" fmla="*/ 4541330 h 6787551"/>
              <a:gd name="connsiteX4471" fmla="*/ 9672256 w 12191091"/>
              <a:gd name="connsiteY4471" fmla="*/ 4539460 h 6787551"/>
              <a:gd name="connsiteX4472" fmla="*/ 9659904 w 12191091"/>
              <a:gd name="connsiteY4472" fmla="*/ 4537286 h 6787551"/>
              <a:gd name="connsiteX4473" fmla="*/ 9747246 w 12191091"/>
              <a:gd name="connsiteY4473" fmla="*/ 4552581 h 6787551"/>
              <a:gd name="connsiteX4474" fmla="*/ 9761660 w 12191091"/>
              <a:gd name="connsiteY4474" fmla="*/ 4554727 h 6787551"/>
              <a:gd name="connsiteX4475" fmla="*/ 9775717 w 12191091"/>
              <a:gd name="connsiteY4475" fmla="*/ 4558798 h 6787551"/>
              <a:gd name="connsiteX4476" fmla="*/ 9761000 w 12191091"/>
              <a:gd name="connsiteY4476" fmla="*/ 4555938 h 6787551"/>
              <a:gd name="connsiteX4477" fmla="*/ 9747246 w 12191091"/>
              <a:gd name="connsiteY4477" fmla="*/ 4552581 h 6787551"/>
              <a:gd name="connsiteX4478" fmla="*/ 9833266 w 12191091"/>
              <a:gd name="connsiteY4478" fmla="*/ 4573516 h 6787551"/>
              <a:gd name="connsiteX4479" fmla="*/ 9848231 w 12191091"/>
              <a:gd name="connsiteY4479" fmla="*/ 4576734 h 6787551"/>
              <a:gd name="connsiteX4480" fmla="*/ 9862508 w 12191091"/>
              <a:gd name="connsiteY4480" fmla="*/ 4582099 h 6787551"/>
              <a:gd name="connsiteX4481" fmla="*/ 9848534 w 12191091"/>
              <a:gd name="connsiteY4481" fmla="*/ 4578330 h 6787551"/>
              <a:gd name="connsiteX4482" fmla="*/ 9833266 w 12191091"/>
              <a:gd name="connsiteY4482" fmla="*/ 4573516 h 6787551"/>
              <a:gd name="connsiteX4483" fmla="*/ 9916564 w 12191091"/>
              <a:gd name="connsiteY4483" fmla="*/ 4600310 h 6787551"/>
              <a:gd name="connsiteX4484" fmla="*/ 9932023 w 12191091"/>
              <a:gd name="connsiteY4484" fmla="*/ 4604848 h 6787551"/>
              <a:gd name="connsiteX4485" fmla="*/ 9945668 w 12191091"/>
              <a:gd name="connsiteY4485" fmla="*/ 4611258 h 6787551"/>
              <a:gd name="connsiteX4486" fmla="*/ 9930401 w 12191091"/>
              <a:gd name="connsiteY4486" fmla="*/ 4605866 h 6787551"/>
              <a:gd name="connsiteX4487" fmla="*/ 9916564 w 12191091"/>
              <a:gd name="connsiteY4487" fmla="*/ 4600310 h 6787551"/>
              <a:gd name="connsiteX4488" fmla="*/ 9995570 w 12191091"/>
              <a:gd name="connsiteY4488" fmla="*/ 4632495 h 6787551"/>
              <a:gd name="connsiteX4489" fmla="*/ 10010810 w 12191091"/>
              <a:gd name="connsiteY4489" fmla="*/ 4638299 h 6787551"/>
              <a:gd name="connsiteX4490" fmla="*/ 10026242 w 12191091"/>
              <a:gd name="connsiteY4490" fmla="*/ 4647267 h 6787551"/>
              <a:gd name="connsiteX4491" fmla="*/ 10012377 w 12191091"/>
              <a:gd name="connsiteY4491" fmla="*/ 4641023 h 6787551"/>
              <a:gd name="connsiteX4492" fmla="*/ 9995570 w 12191091"/>
              <a:gd name="connsiteY4492" fmla="*/ 4632495 h 6787551"/>
              <a:gd name="connsiteX4493" fmla="*/ 10072512 w 12191091"/>
              <a:gd name="connsiteY4493" fmla="*/ 4671888 h 6787551"/>
              <a:gd name="connsiteX4494" fmla="*/ 10088027 w 12191091"/>
              <a:gd name="connsiteY4494" fmla="*/ 4679398 h 6787551"/>
              <a:gd name="connsiteX4495" fmla="*/ 10101782 w 12191091"/>
              <a:gd name="connsiteY4495" fmla="*/ 4689136 h 6787551"/>
              <a:gd name="connsiteX4496" fmla="*/ 10085441 w 12191091"/>
              <a:gd name="connsiteY4496" fmla="*/ 4679976 h 6787551"/>
              <a:gd name="connsiteX4497" fmla="*/ 10072512 w 12191091"/>
              <a:gd name="connsiteY4497" fmla="*/ 4671888 h 6787551"/>
              <a:gd name="connsiteX4498" fmla="*/ 10147309 w 12191091"/>
              <a:gd name="connsiteY4498" fmla="*/ 4718763 h 6787551"/>
              <a:gd name="connsiteX4499" fmla="*/ 10162879 w 12191091"/>
              <a:gd name="connsiteY4499" fmla="*/ 4728116 h 6787551"/>
              <a:gd name="connsiteX4500" fmla="*/ 10179577 w 12191091"/>
              <a:gd name="connsiteY4500" fmla="*/ 4742476 h 6787551"/>
              <a:gd name="connsiteX4501" fmla="*/ 10165850 w 12191091"/>
              <a:gd name="connsiteY4501" fmla="*/ 4732931 h 6787551"/>
              <a:gd name="connsiteX4502" fmla="*/ 10147309 w 12191091"/>
              <a:gd name="connsiteY4502" fmla="*/ 4718763 h 6787551"/>
              <a:gd name="connsiteX4503" fmla="*/ 10218338 w 12191091"/>
              <a:gd name="connsiteY4503" fmla="*/ 4773616 h 6787551"/>
              <a:gd name="connsiteX4504" fmla="*/ 10232890 w 12191091"/>
              <a:gd name="connsiteY4504" fmla="*/ 4784372 h 6787551"/>
              <a:gd name="connsiteX4505" fmla="*/ 10246012 w 12191091"/>
              <a:gd name="connsiteY4505" fmla="*/ 4798072 h 6787551"/>
              <a:gd name="connsiteX4506" fmla="*/ 10231267 w 12191091"/>
              <a:gd name="connsiteY4506" fmla="*/ 4785583 h 6787551"/>
              <a:gd name="connsiteX4507" fmla="*/ 10218338 w 12191091"/>
              <a:gd name="connsiteY4507" fmla="*/ 4773616 h 6787551"/>
              <a:gd name="connsiteX4508" fmla="*/ 10285019 w 12191091"/>
              <a:gd name="connsiteY4508" fmla="*/ 4836475 h 6787551"/>
              <a:gd name="connsiteX4509" fmla="*/ 10298499 w 12191091"/>
              <a:gd name="connsiteY4509" fmla="*/ 4848634 h 6787551"/>
              <a:gd name="connsiteX4510" fmla="*/ 10309943 w 12191091"/>
              <a:gd name="connsiteY4510" fmla="*/ 4863131 h 6787551"/>
              <a:gd name="connsiteX4511" fmla="*/ 10295803 w 12191091"/>
              <a:gd name="connsiteY4511" fmla="*/ 4848579 h 6787551"/>
              <a:gd name="connsiteX4512" fmla="*/ 10285019 w 12191091"/>
              <a:gd name="connsiteY4512" fmla="*/ 4836475 h 6787551"/>
              <a:gd name="connsiteX4513" fmla="*/ 10341000 w 12191091"/>
              <a:gd name="connsiteY4513" fmla="*/ 4899635 h 6787551"/>
              <a:gd name="connsiteX4514" fmla="*/ 10355635 w 12191091"/>
              <a:gd name="connsiteY4514" fmla="*/ 4915673 h 6787551"/>
              <a:gd name="connsiteX4515" fmla="*/ 10369279 w 12191091"/>
              <a:gd name="connsiteY4515" fmla="*/ 4936663 h 6787551"/>
              <a:gd name="connsiteX4516" fmla="*/ 10355497 w 12191091"/>
              <a:gd name="connsiteY4516" fmla="*/ 4919387 h 6787551"/>
              <a:gd name="connsiteX4517" fmla="*/ 10341000 w 12191091"/>
              <a:gd name="connsiteY4517" fmla="*/ 4899635 h 6787551"/>
              <a:gd name="connsiteX4518" fmla="*/ 10384107 w 12191091"/>
              <a:gd name="connsiteY4518" fmla="*/ 4955616 h 6787551"/>
              <a:gd name="connsiteX4519" fmla="*/ 10366199 w 12191091"/>
              <a:gd name="connsiteY4519" fmla="*/ 4927392 h 6787551"/>
              <a:gd name="connsiteX4520" fmla="*/ 10382126 w 12191091"/>
              <a:gd name="connsiteY4520" fmla="*/ 4945410 h 6787551"/>
              <a:gd name="connsiteX4521" fmla="*/ 10397944 w 12191091"/>
              <a:gd name="connsiteY4521" fmla="*/ 4973717 h 6787551"/>
              <a:gd name="connsiteX4522" fmla="*/ 10384107 w 12191091"/>
              <a:gd name="connsiteY4522" fmla="*/ 4955616 h 6787551"/>
              <a:gd name="connsiteX4523" fmla="*/ 10357781 w 12191091"/>
              <a:gd name="connsiteY4523" fmla="*/ 4914435 h 6787551"/>
              <a:gd name="connsiteX4524" fmla="*/ 10339129 w 12191091"/>
              <a:gd name="connsiteY4524" fmla="*/ 4886541 h 6787551"/>
              <a:gd name="connsiteX4525" fmla="*/ 10358908 w 12191091"/>
              <a:gd name="connsiteY4525" fmla="*/ 4905660 h 6787551"/>
              <a:gd name="connsiteX4526" fmla="*/ 10376212 w 12191091"/>
              <a:gd name="connsiteY4526" fmla="*/ 4935067 h 6787551"/>
              <a:gd name="connsiteX4527" fmla="*/ 10357781 w 12191091"/>
              <a:gd name="connsiteY4527" fmla="*/ 4914435 h 6787551"/>
              <a:gd name="connsiteX4528" fmla="*/ 10330409 w 12191091"/>
              <a:gd name="connsiteY4528" fmla="*/ 4873859 h 6787551"/>
              <a:gd name="connsiteX4529" fmla="*/ 10308814 w 12191091"/>
              <a:gd name="connsiteY4529" fmla="*/ 4843324 h 6787551"/>
              <a:gd name="connsiteX4530" fmla="*/ 10332417 w 12191091"/>
              <a:gd name="connsiteY4530" fmla="*/ 4862636 h 6787551"/>
              <a:gd name="connsiteX4531" fmla="*/ 10352527 w 12191091"/>
              <a:gd name="connsiteY4531" fmla="*/ 4895014 h 6787551"/>
              <a:gd name="connsiteX4532" fmla="*/ 10330409 w 12191091"/>
              <a:gd name="connsiteY4532" fmla="*/ 4873859 h 6787551"/>
              <a:gd name="connsiteX4533" fmla="*/ 10302652 w 12191091"/>
              <a:gd name="connsiteY4533" fmla="*/ 4834824 h 6787551"/>
              <a:gd name="connsiteX4534" fmla="*/ 10278280 w 12191091"/>
              <a:gd name="connsiteY4534" fmla="*/ 4802226 h 6787551"/>
              <a:gd name="connsiteX4535" fmla="*/ 10304936 w 12191091"/>
              <a:gd name="connsiteY4535" fmla="*/ 4820629 h 6787551"/>
              <a:gd name="connsiteX4536" fmla="*/ 10327576 w 12191091"/>
              <a:gd name="connsiteY4536" fmla="*/ 4855071 h 6787551"/>
              <a:gd name="connsiteX4537" fmla="*/ 10302652 w 12191091"/>
              <a:gd name="connsiteY4537" fmla="*/ 4834824 h 6787551"/>
              <a:gd name="connsiteX4538" fmla="*/ 10273218 w 12191091"/>
              <a:gd name="connsiteY4538" fmla="*/ 4795624 h 6787551"/>
              <a:gd name="connsiteX4539" fmla="*/ 10248350 w 12191091"/>
              <a:gd name="connsiteY4539" fmla="*/ 4764208 h 6787551"/>
              <a:gd name="connsiteX4540" fmla="*/ 10277592 w 12191091"/>
              <a:gd name="connsiteY4540" fmla="*/ 4781154 h 6787551"/>
              <a:gd name="connsiteX4541" fmla="*/ 10300892 w 12191091"/>
              <a:gd name="connsiteY4541" fmla="*/ 4814632 h 6787551"/>
              <a:gd name="connsiteX4542" fmla="*/ 10273218 w 12191091"/>
              <a:gd name="connsiteY4542" fmla="*/ 4795624 h 6787551"/>
              <a:gd name="connsiteX4543" fmla="*/ 10243178 w 12191091"/>
              <a:gd name="connsiteY4543" fmla="*/ 4757854 h 6787551"/>
              <a:gd name="connsiteX4544" fmla="*/ 10216522 w 12191091"/>
              <a:gd name="connsiteY4544" fmla="*/ 4725998 h 6787551"/>
              <a:gd name="connsiteX4545" fmla="*/ 10248212 w 12191091"/>
              <a:gd name="connsiteY4545" fmla="*/ 4741156 h 6787551"/>
              <a:gd name="connsiteX4546" fmla="*/ 10273383 w 12191091"/>
              <a:gd name="connsiteY4546" fmla="*/ 4775267 h 6787551"/>
              <a:gd name="connsiteX4547" fmla="*/ 10243178 w 12191091"/>
              <a:gd name="connsiteY4547" fmla="*/ 4757854 h 6787551"/>
              <a:gd name="connsiteX4548" fmla="*/ 10212176 w 12191091"/>
              <a:gd name="connsiteY4548" fmla="*/ 4720937 h 6787551"/>
              <a:gd name="connsiteX4549" fmla="*/ 10185079 w 12191091"/>
              <a:gd name="connsiteY4549" fmla="*/ 4690402 h 6787551"/>
              <a:gd name="connsiteX4550" fmla="*/ 10218860 w 12191091"/>
              <a:gd name="connsiteY4550" fmla="*/ 4703496 h 6787551"/>
              <a:gd name="connsiteX4551" fmla="*/ 10244609 w 12191091"/>
              <a:gd name="connsiteY4551" fmla="*/ 4736342 h 6787551"/>
              <a:gd name="connsiteX4552" fmla="*/ 10212176 w 12191091"/>
              <a:gd name="connsiteY4552" fmla="*/ 4720937 h 6787551"/>
              <a:gd name="connsiteX4553" fmla="*/ 10180568 w 12191091"/>
              <a:gd name="connsiteY4553" fmla="*/ 4685505 h 6787551"/>
              <a:gd name="connsiteX4554" fmla="*/ 10151793 w 12191091"/>
              <a:gd name="connsiteY4554" fmla="*/ 4654915 h 6787551"/>
              <a:gd name="connsiteX4555" fmla="*/ 10187610 w 12191091"/>
              <a:gd name="connsiteY4555" fmla="*/ 4665808 h 6787551"/>
              <a:gd name="connsiteX4556" fmla="*/ 10215009 w 12191091"/>
              <a:gd name="connsiteY4556" fmla="*/ 4698764 h 6787551"/>
              <a:gd name="connsiteX4557" fmla="*/ 10180568 w 12191091"/>
              <a:gd name="connsiteY4557" fmla="*/ 4685505 h 6787551"/>
              <a:gd name="connsiteX4558" fmla="*/ 10147942 w 12191091"/>
              <a:gd name="connsiteY4558" fmla="*/ 4650899 h 6787551"/>
              <a:gd name="connsiteX4559" fmla="*/ 10117930 w 12191091"/>
              <a:gd name="connsiteY4559" fmla="*/ 4620831 h 6787551"/>
              <a:gd name="connsiteX4560" fmla="*/ 10155507 w 12191091"/>
              <a:gd name="connsiteY4560" fmla="*/ 4629469 h 6787551"/>
              <a:gd name="connsiteX4561" fmla="*/ 10184226 w 12191091"/>
              <a:gd name="connsiteY4561" fmla="*/ 4661902 h 6787551"/>
              <a:gd name="connsiteX4562" fmla="*/ 10147942 w 12191091"/>
              <a:gd name="connsiteY4562" fmla="*/ 4650899 h 6787551"/>
              <a:gd name="connsiteX4563" fmla="*/ 10114106 w 12191091"/>
              <a:gd name="connsiteY4563" fmla="*/ 4617145 h 6787551"/>
              <a:gd name="connsiteX4564" fmla="*/ 10083406 w 12191091"/>
              <a:gd name="connsiteY4564" fmla="*/ 4588150 h 6787551"/>
              <a:gd name="connsiteX4565" fmla="*/ 10122634 w 12191091"/>
              <a:gd name="connsiteY4565" fmla="*/ 4594505 h 6787551"/>
              <a:gd name="connsiteX4566" fmla="*/ 10152206 w 12191091"/>
              <a:gd name="connsiteY4566" fmla="*/ 4625838 h 6787551"/>
              <a:gd name="connsiteX4567" fmla="*/ 10114106 w 12191091"/>
              <a:gd name="connsiteY4567" fmla="*/ 4617145 h 6787551"/>
              <a:gd name="connsiteX4568" fmla="*/ 10079747 w 12191091"/>
              <a:gd name="connsiteY4568" fmla="*/ 4584794 h 6787551"/>
              <a:gd name="connsiteX4569" fmla="*/ 10078097 w 12191091"/>
              <a:gd name="connsiteY4569" fmla="*/ 4583281 h 6787551"/>
              <a:gd name="connsiteX4570" fmla="*/ 10048111 w 12191091"/>
              <a:gd name="connsiteY4570" fmla="*/ 4556735 h 6787551"/>
              <a:gd name="connsiteX4571" fmla="*/ 10088742 w 12191091"/>
              <a:gd name="connsiteY4571" fmla="*/ 4560807 h 6787551"/>
              <a:gd name="connsiteX4572" fmla="*/ 10118122 w 12191091"/>
              <a:gd name="connsiteY4572" fmla="*/ 4589856 h 6787551"/>
              <a:gd name="connsiteX4573" fmla="*/ 10119443 w 12191091"/>
              <a:gd name="connsiteY4573" fmla="*/ 4591204 h 6787551"/>
              <a:gd name="connsiteX4574" fmla="*/ 10079747 w 12191091"/>
              <a:gd name="connsiteY4574" fmla="*/ 4584794 h 6787551"/>
              <a:gd name="connsiteX4575" fmla="*/ 10044563 w 12191091"/>
              <a:gd name="connsiteY4575" fmla="*/ 4553627 h 6787551"/>
              <a:gd name="connsiteX4576" fmla="*/ 10011662 w 12191091"/>
              <a:gd name="connsiteY4576" fmla="*/ 4526200 h 6787551"/>
              <a:gd name="connsiteX4577" fmla="*/ 10053558 w 12191091"/>
              <a:gd name="connsiteY4577" fmla="*/ 4527988 h 6787551"/>
              <a:gd name="connsiteX4578" fmla="*/ 10085551 w 12191091"/>
              <a:gd name="connsiteY4578" fmla="*/ 4557726 h 6787551"/>
              <a:gd name="connsiteX4579" fmla="*/ 10044563 w 12191091"/>
              <a:gd name="connsiteY4579" fmla="*/ 4553627 h 6787551"/>
              <a:gd name="connsiteX4580" fmla="*/ 10008114 w 12191091"/>
              <a:gd name="connsiteY4580" fmla="*/ 4523339 h 6787551"/>
              <a:gd name="connsiteX4581" fmla="*/ 9974250 w 12191091"/>
              <a:gd name="connsiteY4581" fmla="*/ 4496793 h 6787551"/>
              <a:gd name="connsiteX4582" fmla="*/ 10017439 w 12191091"/>
              <a:gd name="connsiteY4582" fmla="*/ 4496408 h 6787551"/>
              <a:gd name="connsiteX4583" fmla="*/ 10050395 w 12191091"/>
              <a:gd name="connsiteY4583" fmla="*/ 4525100 h 6787551"/>
              <a:gd name="connsiteX4584" fmla="*/ 10008114 w 12191091"/>
              <a:gd name="connsiteY4584" fmla="*/ 4523339 h 6787551"/>
              <a:gd name="connsiteX4585" fmla="*/ 9970674 w 12191091"/>
              <a:gd name="connsiteY4585" fmla="*/ 4494097 h 6787551"/>
              <a:gd name="connsiteX4586" fmla="*/ 9936287 w 12191091"/>
              <a:gd name="connsiteY4586" fmla="*/ 4468816 h 6787551"/>
              <a:gd name="connsiteX4587" fmla="*/ 9980550 w 12191091"/>
              <a:gd name="connsiteY4587" fmla="*/ 4466176 h 6787551"/>
              <a:gd name="connsiteX4588" fmla="*/ 10014248 w 12191091"/>
              <a:gd name="connsiteY4588" fmla="*/ 4493685 h 6787551"/>
              <a:gd name="connsiteX4589" fmla="*/ 9970674 w 12191091"/>
              <a:gd name="connsiteY4589" fmla="*/ 4494097 h 6787551"/>
              <a:gd name="connsiteX4590" fmla="*/ 9932684 w 12191091"/>
              <a:gd name="connsiteY4590" fmla="*/ 4466285 h 6787551"/>
              <a:gd name="connsiteX4591" fmla="*/ 9897830 w 12191091"/>
              <a:gd name="connsiteY4591" fmla="*/ 4442215 h 6787551"/>
              <a:gd name="connsiteX4592" fmla="*/ 9943055 w 12191091"/>
              <a:gd name="connsiteY4592" fmla="*/ 4437456 h 6787551"/>
              <a:gd name="connsiteX4593" fmla="*/ 9977331 w 12191091"/>
              <a:gd name="connsiteY4593" fmla="*/ 4463617 h 6787551"/>
              <a:gd name="connsiteX4594" fmla="*/ 9932684 w 12191091"/>
              <a:gd name="connsiteY4594" fmla="*/ 4466285 h 6787551"/>
              <a:gd name="connsiteX4595" fmla="*/ 9894199 w 12191091"/>
              <a:gd name="connsiteY4595" fmla="*/ 4439849 h 6787551"/>
              <a:gd name="connsiteX4596" fmla="*/ 9857749 w 12191091"/>
              <a:gd name="connsiteY4596" fmla="*/ 4416302 h 6787551"/>
              <a:gd name="connsiteX4597" fmla="*/ 9903964 w 12191091"/>
              <a:gd name="connsiteY4597" fmla="*/ 4409507 h 6787551"/>
              <a:gd name="connsiteX4598" fmla="*/ 9939809 w 12191091"/>
              <a:gd name="connsiteY4598" fmla="*/ 4435035 h 6787551"/>
              <a:gd name="connsiteX4599" fmla="*/ 9894199 w 12191091"/>
              <a:gd name="connsiteY4599" fmla="*/ 4439849 h 6787551"/>
              <a:gd name="connsiteX4600" fmla="*/ 9854145 w 12191091"/>
              <a:gd name="connsiteY4600" fmla="*/ 4414073 h 6787551"/>
              <a:gd name="connsiteX4601" fmla="*/ 9817146 w 12191091"/>
              <a:gd name="connsiteY4601" fmla="*/ 4391763 h 6787551"/>
              <a:gd name="connsiteX4602" fmla="*/ 9864214 w 12191091"/>
              <a:gd name="connsiteY4602" fmla="*/ 4382988 h 6787551"/>
              <a:gd name="connsiteX4603" fmla="*/ 9900663 w 12191091"/>
              <a:gd name="connsiteY4603" fmla="*/ 4407196 h 6787551"/>
              <a:gd name="connsiteX4604" fmla="*/ 9854145 w 12191091"/>
              <a:gd name="connsiteY4604" fmla="*/ 4414073 h 6787551"/>
              <a:gd name="connsiteX4605" fmla="*/ 9813514 w 12191091"/>
              <a:gd name="connsiteY4605" fmla="*/ 4389645 h 6787551"/>
              <a:gd name="connsiteX4606" fmla="*/ 9781687 w 12191091"/>
              <a:gd name="connsiteY4606" fmla="*/ 4371627 h 6787551"/>
              <a:gd name="connsiteX4607" fmla="*/ 9775387 w 12191091"/>
              <a:gd name="connsiteY4607" fmla="*/ 4368243 h 6787551"/>
              <a:gd name="connsiteX4608" fmla="*/ 9823225 w 12191091"/>
              <a:gd name="connsiteY4608" fmla="*/ 4357515 h 6787551"/>
              <a:gd name="connsiteX4609" fmla="*/ 9860830 w 12191091"/>
              <a:gd name="connsiteY4609" fmla="*/ 4380787 h 6787551"/>
              <a:gd name="connsiteX4610" fmla="*/ 9813514 w 12191091"/>
              <a:gd name="connsiteY4610" fmla="*/ 4389645 h 6787551"/>
              <a:gd name="connsiteX4611" fmla="*/ 9771701 w 12191091"/>
              <a:gd name="connsiteY4611" fmla="*/ 4366263 h 6787551"/>
              <a:gd name="connsiteX4612" fmla="*/ 9406711 w 12191091"/>
              <a:gd name="connsiteY4612" fmla="*/ 4220822 h 6787551"/>
              <a:gd name="connsiteX4613" fmla="*/ 8563670 w 12191091"/>
              <a:gd name="connsiteY4613" fmla="*/ 4043031 h 6787551"/>
              <a:gd name="connsiteX4614" fmla="*/ 8213920 w 12191091"/>
              <a:gd name="connsiteY4614" fmla="*/ 3988041 h 6787551"/>
              <a:gd name="connsiteX4615" fmla="*/ 7365239 w 12191091"/>
              <a:gd name="connsiteY4615" fmla="*/ 3836411 h 6787551"/>
              <a:gd name="connsiteX4616" fmla="*/ 6845484 w 12191091"/>
              <a:gd name="connsiteY4616" fmla="*/ 3694547 h 6787551"/>
              <a:gd name="connsiteX4617" fmla="*/ 6380334 w 12191091"/>
              <a:gd name="connsiteY4617" fmla="*/ 3513208 h 6787551"/>
              <a:gd name="connsiteX4618" fmla="*/ 6406825 w 12191091"/>
              <a:gd name="connsiteY4618" fmla="*/ 3522836 h 6787551"/>
              <a:gd name="connsiteX4619" fmla="*/ 6914587 w 12191091"/>
              <a:gd name="connsiteY4619" fmla="*/ 3689568 h 6787551"/>
              <a:gd name="connsiteX4620" fmla="*/ 7444520 w 12191091"/>
              <a:gd name="connsiteY4620" fmla="*/ 3807719 h 6787551"/>
              <a:gd name="connsiteX4621" fmla="*/ 8100555 w 12191091"/>
              <a:gd name="connsiteY4621" fmla="*/ 3917893 h 6787551"/>
              <a:gd name="connsiteX4622" fmla="*/ 8631727 w 12191091"/>
              <a:gd name="connsiteY4622" fmla="*/ 4004684 h 6787551"/>
              <a:gd name="connsiteX4623" fmla="*/ 9462857 w 12191091"/>
              <a:gd name="connsiteY4623" fmla="*/ 4198870 h 6787551"/>
              <a:gd name="connsiteX4624" fmla="*/ 9819786 w 12191091"/>
              <a:gd name="connsiteY4624" fmla="*/ 4355479 h 6787551"/>
              <a:gd name="connsiteX4625" fmla="*/ 9771701 w 12191091"/>
              <a:gd name="connsiteY4625" fmla="*/ 4366263 h 6787551"/>
              <a:gd name="connsiteX4626" fmla="*/ 4639645 w 12191091"/>
              <a:gd name="connsiteY4626" fmla="*/ 497676 h 6787551"/>
              <a:gd name="connsiteX4627" fmla="*/ 5288583 w 12191091"/>
              <a:gd name="connsiteY4627" fmla="*/ 1404877 h 6787551"/>
              <a:gd name="connsiteX4628" fmla="*/ 5320273 w 12191091"/>
              <a:gd name="connsiteY4628" fmla="*/ 1645345 h 6787551"/>
              <a:gd name="connsiteX4629" fmla="*/ 5291444 w 12191091"/>
              <a:gd name="connsiteY4629" fmla="*/ 1469922 h 6787551"/>
              <a:gd name="connsiteX4630" fmla="*/ 4642974 w 12191091"/>
              <a:gd name="connsiteY4630" fmla="*/ 570405 h 6787551"/>
              <a:gd name="connsiteX4631" fmla="*/ 3938742 w 12191091"/>
              <a:gd name="connsiteY4631" fmla="*/ 499937 h 6787551"/>
              <a:gd name="connsiteX4632" fmla="*/ 3735010 w 12191091"/>
              <a:gd name="connsiteY4632" fmla="*/ 525273 h 6787551"/>
              <a:gd name="connsiteX4633" fmla="*/ 3706236 w 12191091"/>
              <a:gd name="connsiteY4633" fmla="*/ 479801 h 6787551"/>
              <a:gd name="connsiteX4634" fmla="*/ 4639645 w 12191091"/>
              <a:gd name="connsiteY4634" fmla="*/ 497676 h 6787551"/>
              <a:gd name="connsiteX4635" fmla="*/ 2813926 w 12191091"/>
              <a:gd name="connsiteY4635" fmla="*/ 94721 h 6787551"/>
              <a:gd name="connsiteX4636" fmla="*/ 3401546 w 12191091"/>
              <a:gd name="connsiteY4636" fmla="*/ 122808 h 6787551"/>
              <a:gd name="connsiteX4637" fmla="*/ 3701725 w 12191091"/>
              <a:gd name="connsiteY4637" fmla="*/ 477870 h 6787551"/>
              <a:gd name="connsiteX4638" fmla="*/ 3630834 w 12191091"/>
              <a:gd name="connsiteY4638" fmla="*/ 492342 h 6787551"/>
              <a:gd name="connsiteX4639" fmla="*/ 3323256 w 12191091"/>
              <a:gd name="connsiteY4639" fmla="*/ 168740 h 6787551"/>
              <a:gd name="connsiteX4640" fmla="*/ 3019336 w 12191091"/>
              <a:gd name="connsiteY4640" fmla="*/ 62173 h 6787551"/>
              <a:gd name="connsiteX4641" fmla="*/ 2728970 w 12191091"/>
              <a:gd name="connsiteY4641" fmla="*/ 155282 h 6787551"/>
              <a:gd name="connsiteX4642" fmla="*/ 2712852 w 12191091"/>
              <a:gd name="connsiteY4642" fmla="*/ 165026 h 6787551"/>
              <a:gd name="connsiteX4643" fmla="*/ 2813926 w 12191091"/>
              <a:gd name="connsiteY4643" fmla="*/ 94721 h 6787551"/>
              <a:gd name="connsiteX4644" fmla="*/ 2669723 w 12191091"/>
              <a:gd name="connsiteY4644" fmla="*/ 196507 h 6787551"/>
              <a:gd name="connsiteX4645" fmla="*/ 2641934 w 12191091"/>
              <a:gd name="connsiteY4645" fmla="*/ 220459 h 6787551"/>
              <a:gd name="connsiteX4646" fmla="*/ 2613583 w 12191091"/>
              <a:gd name="connsiteY4646" fmla="*/ 237499 h 6787551"/>
              <a:gd name="connsiteX4647" fmla="*/ 2669723 w 12191091"/>
              <a:gd name="connsiteY4647" fmla="*/ 196507 h 6787551"/>
              <a:gd name="connsiteX4648" fmla="*/ 2568994 w 12191091"/>
              <a:gd name="connsiteY4648" fmla="*/ 269736 h 6787551"/>
              <a:gd name="connsiteX4649" fmla="*/ 2540131 w 12191091"/>
              <a:gd name="connsiteY4649" fmla="*/ 294239 h 6787551"/>
              <a:gd name="connsiteX4650" fmla="*/ 2511016 w 12191091"/>
              <a:gd name="connsiteY4650" fmla="*/ 311966 h 6787551"/>
              <a:gd name="connsiteX4651" fmla="*/ 2568994 w 12191091"/>
              <a:gd name="connsiteY4651" fmla="*/ 269736 h 6787551"/>
              <a:gd name="connsiteX4652" fmla="*/ 2463076 w 12191091"/>
              <a:gd name="connsiteY4652" fmla="*/ 346935 h 6787551"/>
              <a:gd name="connsiteX4653" fmla="*/ 2436695 w 12191091"/>
              <a:gd name="connsiteY4653" fmla="*/ 369036 h 6787551"/>
              <a:gd name="connsiteX4654" fmla="*/ 2409293 w 12191091"/>
              <a:gd name="connsiteY4654" fmla="*/ 385899 h 6787551"/>
              <a:gd name="connsiteX4655" fmla="*/ 2463076 w 12191091"/>
              <a:gd name="connsiteY4655" fmla="*/ 346935 h 6787551"/>
              <a:gd name="connsiteX4656" fmla="*/ 2353375 w 12191091"/>
              <a:gd name="connsiteY4656" fmla="*/ 426370 h 6787551"/>
              <a:gd name="connsiteX4657" fmla="*/ 2329784 w 12191091"/>
              <a:gd name="connsiteY4657" fmla="*/ 445929 h 6787551"/>
              <a:gd name="connsiteX4658" fmla="*/ 2305573 w 12191091"/>
              <a:gd name="connsiteY4658" fmla="*/ 460974 h 6787551"/>
              <a:gd name="connsiteX4659" fmla="*/ 2353375 w 12191091"/>
              <a:gd name="connsiteY4659" fmla="*/ 426370 h 6787551"/>
              <a:gd name="connsiteX4660" fmla="*/ 2243947 w 12191091"/>
              <a:gd name="connsiteY4660" fmla="*/ 505417 h 6787551"/>
              <a:gd name="connsiteX4661" fmla="*/ 2222870 w 12191091"/>
              <a:gd name="connsiteY4661" fmla="*/ 522594 h 6787551"/>
              <a:gd name="connsiteX4662" fmla="*/ 2201121 w 12191091"/>
              <a:gd name="connsiteY4662" fmla="*/ 536203 h 6787551"/>
              <a:gd name="connsiteX4663" fmla="*/ 2243947 w 12191091"/>
              <a:gd name="connsiteY4663" fmla="*/ 505417 h 6787551"/>
              <a:gd name="connsiteX4664" fmla="*/ 2132712 w 12191091"/>
              <a:gd name="connsiteY4664" fmla="*/ 585207 h 6787551"/>
              <a:gd name="connsiteX4665" fmla="*/ 2112066 w 12191091"/>
              <a:gd name="connsiteY4665" fmla="*/ 601740 h 6787551"/>
              <a:gd name="connsiteX4666" fmla="*/ 2091184 w 12191091"/>
              <a:gd name="connsiteY4666" fmla="*/ 614898 h 6787551"/>
              <a:gd name="connsiteX4667" fmla="*/ 2132712 w 12191091"/>
              <a:gd name="connsiteY4667" fmla="*/ 585207 h 6787551"/>
              <a:gd name="connsiteX4668" fmla="*/ 2015146 w 12191091"/>
              <a:gd name="connsiteY4668" fmla="*/ 669090 h 6787551"/>
              <a:gd name="connsiteX4669" fmla="*/ 1998385 w 12191091"/>
              <a:gd name="connsiteY4669" fmla="*/ 682311 h 6787551"/>
              <a:gd name="connsiteX4670" fmla="*/ 1981233 w 12191091"/>
              <a:gd name="connsiteY4670" fmla="*/ 693144 h 6787551"/>
              <a:gd name="connsiteX4671" fmla="*/ 2015146 w 12191091"/>
              <a:gd name="connsiteY4671" fmla="*/ 669090 h 6787551"/>
              <a:gd name="connsiteX4672" fmla="*/ 1893622 w 12191091"/>
              <a:gd name="connsiteY4672" fmla="*/ 755128 h 6787551"/>
              <a:gd name="connsiteX4673" fmla="*/ 1881901 w 12191091"/>
              <a:gd name="connsiteY4673" fmla="*/ 764186 h 6787551"/>
              <a:gd name="connsiteX4674" fmla="*/ 1869285 w 12191091"/>
              <a:gd name="connsiteY4674" fmla="*/ 772175 h 6787551"/>
              <a:gd name="connsiteX4675" fmla="*/ 1893622 w 12191091"/>
              <a:gd name="connsiteY4675" fmla="*/ 755128 h 6787551"/>
              <a:gd name="connsiteX4676" fmla="*/ 1777240 w 12191091"/>
              <a:gd name="connsiteY4676" fmla="*/ 835982 h 6787551"/>
              <a:gd name="connsiteX4677" fmla="*/ 1760380 w 12191091"/>
              <a:gd name="connsiteY4677" fmla="*/ 848727 h 6787551"/>
              <a:gd name="connsiteX4678" fmla="*/ 1744512 w 12191091"/>
              <a:gd name="connsiteY4678" fmla="*/ 858762 h 6787551"/>
              <a:gd name="connsiteX4679" fmla="*/ 1777240 w 12191091"/>
              <a:gd name="connsiteY4679" fmla="*/ 835982 h 6787551"/>
              <a:gd name="connsiteX4680" fmla="*/ 1643840 w 12191091"/>
              <a:gd name="connsiteY4680" fmla="*/ 928231 h 6787551"/>
              <a:gd name="connsiteX4681" fmla="*/ 1635145 w 12191091"/>
              <a:gd name="connsiteY4681" fmla="*/ 934665 h 6787551"/>
              <a:gd name="connsiteX4682" fmla="*/ 1626567 w 12191091"/>
              <a:gd name="connsiteY4682" fmla="*/ 940065 h 6787551"/>
              <a:gd name="connsiteX4683" fmla="*/ 1643840 w 12191091"/>
              <a:gd name="connsiteY4683" fmla="*/ 928231 h 6787551"/>
              <a:gd name="connsiteX4684" fmla="*/ 1503319 w 12191091"/>
              <a:gd name="connsiteY4684" fmla="*/ 1023808 h 6787551"/>
              <a:gd name="connsiteX4685" fmla="*/ 1500034 w 12191091"/>
              <a:gd name="connsiteY4685" fmla="*/ 1026177 h 6787551"/>
              <a:gd name="connsiteX4686" fmla="*/ 1497066 w 12191091"/>
              <a:gd name="connsiteY4686" fmla="*/ 1028031 h 6787551"/>
              <a:gd name="connsiteX4687" fmla="*/ 1503319 w 12191091"/>
              <a:gd name="connsiteY4687" fmla="*/ 1023808 h 6787551"/>
              <a:gd name="connsiteX4688" fmla="*/ 1290836 w 12191091"/>
              <a:gd name="connsiteY4688" fmla="*/ 1167744 h 6787551"/>
              <a:gd name="connsiteX4689" fmla="*/ 1253204 w 12191091"/>
              <a:gd name="connsiteY4689" fmla="*/ 1190810 h 6787551"/>
              <a:gd name="connsiteX4690" fmla="*/ 1351697 w 12191091"/>
              <a:gd name="connsiteY4690" fmla="*/ 1124970 h 6787551"/>
              <a:gd name="connsiteX4691" fmla="*/ 1290836 w 12191091"/>
              <a:gd name="connsiteY4691" fmla="*/ 1167744 h 6787551"/>
              <a:gd name="connsiteX4692" fmla="*/ 2042072 w 12191091"/>
              <a:gd name="connsiteY4692" fmla="*/ 937700 h 6787551"/>
              <a:gd name="connsiteX4693" fmla="*/ 733902 w 12191091"/>
              <a:gd name="connsiteY4693" fmla="*/ 1513563 h 6787551"/>
              <a:gd name="connsiteX4694" fmla="*/ 651106 w 12191091"/>
              <a:gd name="connsiteY4694" fmla="*/ 1559706 h 6787551"/>
              <a:gd name="connsiteX4695" fmla="*/ 823961 w 12191091"/>
              <a:gd name="connsiteY4695" fmla="*/ 1460143 h 6787551"/>
              <a:gd name="connsiteX4696" fmla="*/ 2122583 w 12191091"/>
              <a:gd name="connsiteY4696" fmla="*/ 892329 h 6787551"/>
              <a:gd name="connsiteX4697" fmla="*/ 2481201 w 12191091"/>
              <a:gd name="connsiteY4697" fmla="*/ 839773 h 6787551"/>
              <a:gd name="connsiteX4698" fmla="*/ 2414621 w 12191091"/>
              <a:gd name="connsiteY4698" fmla="*/ 864471 h 6787551"/>
              <a:gd name="connsiteX4699" fmla="*/ 2042072 w 12191091"/>
              <a:gd name="connsiteY4699" fmla="*/ 937700 h 6787551"/>
              <a:gd name="connsiteX4700" fmla="*/ 2415364 w 12191091"/>
              <a:gd name="connsiteY4700" fmla="*/ 867128 h 6787551"/>
              <a:gd name="connsiteX4701" fmla="*/ 2464525 w 12191091"/>
              <a:gd name="connsiteY4701" fmla="*/ 858388 h 6787551"/>
              <a:gd name="connsiteX4702" fmla="*/ 2405367 w 12191091"/>
              <a:gd name="connsiteY4702" fmla="*/ 878365 h 6787551"/>
              <a:gd name="connsiteX4703" fmla="*/ 2355854 w 12191091"/>
              <a:gd name="connsiteY4703" fmla="*/ 889545 h 6787551"/>
              <a:gd name="connsiteX4704" fmla="*/ 2415364 w 12191091"/>
              <a:gd name="connsiteY4704" fmla="*/ 867128 h 6787551"/>
              <a:gd name="connsiteX4705" fmla="*/ 2337131 w 12191091"/>
              <a:gd name="connsiteY4705" fmla="*/ 896670 h 6787551"/>
              <a:gd name="connsiteX4706" fmla="*/ 2381234 w 12191091"/>
              <a:gd name="connsiteY4706" fmla="*/ 886613 h 6787551"/>
              <a:gd name="connsiteX4707" fmla="*/ 2325979 w 12191091"/>
              <a:gd name="connsiteY4707" fmla="*/ 905696 h 6787551"/>
              <a:gd name="connsiteX4708" fmla="*/ 2283153 w 12191091"/>
              <a:gd name="connsiteY4708" fmla="*/ 917390 h 6787551"/>
              <a:gd name="connsiteX4709" fmla="*/ 2337131 w 12191091"/>
              <a:gd name="connsiteY4709" fmla="*/ 896670 h 6787551"/>
              <a:gd name="connsiteX4710" fmla="*/ 2257352 w 12191091"/>
              <a:gd name="connsiteY4710" fmla="*/ 927367 h 6787551"/>
              <a:gd name="connsiteX4711" fmla="*/ 2288721 w 12191091"/>
              <a:gd name="connsiteY4711" fmla="*/ 918713 h 6787551"/>
              <a:gd name="connsiteX4712" fmla="*/ 2251132 w 12191091"/>
              <a:gd name="connsiteY4712" fmla="*/ 931967 h 6787551"/>
              <a:gd name="connsiteX4713" fmla="*/ 2220853 w 12191091"/>
              <a:gd name="connsiteY4713" fmla="*/ 941600 h 6787551"/>
              <a:gd name="connsiteX4714" fmla="*/ 2257352 w 12191091"/>
              <a:gd name="connsiteY4714" fmla="*/ 927367 h 6787551"/>
              <a:gd name="connsiteX4715" fmla="*/ 2469232 w 12191091"/>
              <a:gd name="connsiteY4715" fmla="*/ 867700 h 6787551"/>
              <a:gd name="connsiteX4716" fmla="*/ 2477114 w 12191091"/>
              <a:gd name="connsiteY4716" fmla="*/ 865354 h 6787551"/>
              <a:gd name="connsiteX4717" fmla="*/ 2484808 w 12191091"/>
              <a:gd name="connsiteY4717" fmla="*/ 863678 h 6787551"/>
              <a:gd name="connsiteX4718" fmla="*/ 2469232 w 12191091"/>
              <a:gd name="connsiteY4718" fmla="*/ 867700 h 6787551"/>
              <a:gd name="connsiteX4719" fmla="*/ 2747426 w 12191091"/>
              <a:gd name="connsiteY4719" fmla="*/ 810047 h 6787551"/>
              <a:gd name="connsiteX4720" fmla="*/ 2753929 w 12191091"/>
              <a:gd name="connsiteY4720" fmla="*/ 808803 h 6787551"/>
              <a:gd name="connsiteX4721" fmla="*/ 2760256 w 12191091"/>
              <a:gd name="connsiteY4721" fmla="*/ 808165 h 6787551"/>
              <a:gd name="connsiteX4722" fmla="*/ 2747426 w 12191091"/>
              <a:gd name="connsiteY4722" fmla="*/ 810047 h 6787551"/>
              <a:gd name="connsiteX4723" fmla="*/ 2876591 w 12191091"/>
              <a:gd name="connsiteY4723" fmla="*/ 794713 h 6787551"/>
              <a:gd name="connsiteX4724" fmla="*/ 2900359 w 12191091"/>
              <a:gd name="connsiteY4724" fmla="*/ 791539 h 6787551"/>
              <a:gd name="connsiteX4725" fmla="*/ 2922642 w 12191091"/>
              <a:gd name="connsiteY4725" fmla="*/ 790878 h 6787551"/>
              <a:gd name="connsiteX4726" fmla="*/ 2876591 w 12191091"/>
              <a:gd name="connsiteY4726" fmla="*/ 794713 h 6787551"/>
              <a:gd name="connsiteX4727" fmla="*/ 3139302 w 12191091"/>
              <a:gd name="connsiteY4727" fmla="*/ 787839 h 6787551"/>
              <a:gd name="connsiteX4728" fmla="*/ 3161557 w 12191091"/>
              <a:gd name="connsiteY4728" fmla="*/ 790675 h 6787551"/>
              <a:gd name="connsiteX4729" fmla="*/ 3104036 w 12191091"/>
              <a:gd name="connsiteY4729" fmla="*/ 787918 h 6787551"/>
              <a:gd name="connsiteX4730" fmla="*/ 3139302 w 12191091"/>
              <a:gd name="connsiteY4730" fmla="*/ 787839 h 6787551"/>
              <a:gd name="connsiteX4731" fmla="*/ 3236657 w 12191091"/>
              <a:gd name="connsiteY4731" fmla="*/ 797505 h 6787551"/>
              <a:gd name="connsiteX4732" fmla="*/ 3243397 w 12191091"/>
              <a:gd name="connsiteY4732" fmla="*/ 797893 h 6787551"/>
              <a:gd name="connsiteX4733" fmla="*/ 3251429 w 12191091"/>
              <a:gd name="connsiteY4733" fmla="*/ 799387 h 6787551"/>
              <a:gd name="connsiteX4734" fmla="*/ 3236657 w 12191091"/>
              <a:gd name="connsiteY4734" fmla="*/ 797505 h 6787551"/>
              <a:gd name="connsiteX4735" fmla="*/ 3357504 w 12191091"/>
              <a:gd name="connsiteY4735" fmla="*/ 816762 h 6787551"/>
              <a:gd name="connsiteX4736" fmla="*/ 3338908 w 12191091"/>
              <a:gd name="connsiteY4736" fmla="*/ 813174 h 6787551"/>
              <a:gd name="connsiteX4737" fmla="*/ 3351590 w 12191091"/>
              <a:gd name="connsiteY4737" fmla="*/ 814842 h 6787551"/>
              <a:gd name="connsiteX4738" fmla="*/ 3362373 w 12191091"/>
              <a:gd name="connsiteY4738" fmla="*/ 817716 h 6787551"/>
              <a:gd name="connsiteX4739" fmla="*/ 3357504 w 12191091"/>
              <a:gd name="connsiteY4739" fmla="*/ 816762 h 6787551"/>
              <a:gd name="connsiteX4740" fmla="*/ 3445093 w 12191091"/>
              <a:gd name="connsiteY4740" fmla="*/ 837149 h 6787551"/>
              <a:gd name="connsiteX4741" fmla="*/ 3456757 w 12191091"/>
              <a:gd name="connsiteY4741" fmla="*/ 839572 h 6787551"/>
              <a:gd name="connsiteX4742" fmla="*/ 3458875 w 12191091"/>
              <a:gd name="connsiteY4742" fmla="*/ 840320 h 6787551"/>
              <a:gd name="connsiteX4743" fmla="*/ 3467265 w 12191091"/>
              <a:gd name="connsiteY4743" fmla="*/ 843275 h 6787551"/>
              <a:gd name="connsiteX4744" fmla="*/ 3445093 w 12191091"/>
              <a:gd name="connsiteY4744" fmla="*/ 837149 h 6787551"/>
              <a:gd name="connsiteX4745" fmla="*/ 3546601 w 12191091"/>
              <a:gd name="connsiteY4745" fmla="*/ 868757 h 6787551"/>
              <a:gd name="connsiteX4746" fmla="*/ 3558018 w 12191091"/>
              <a:gd name="connsiteY4746" fmla="*/ 872088 h 6787551"/>
              <a:gd name="connsiteX4747" fmla="*/ 3568856 w 12191091"/>
              <a:gd name="connsiteY4747" fmla="*/ 876929 h 6787551"/>
              <a:gd name="connsiteX4748" fmla="*/ 3546601 w 12191091"/>
              <a:gd name="connsiteY4748" fmla="*/ 868757 h 6787551"/>
              <a:gd name="connsiteX4749" fmla="*/ 3642773 w 12191091"/>
              <a:gd name="connsiteY4749" fmla="*/ 907550 h 6787551"/>
              <a:gd name="connsiteX4750" fmla="*/ 3654327 w 12191091"/>
              <a:gd name="connsiteY4750" fmla="*/ 911962 h 6787551"/>
              <a:gd name="connsiteX4751" fmla="*/ 3664890 w 12191091"/>
              <a:gd name="connsiteY4751" fmla="*/ 917797 h 6787551"/>
              <a:gd name="connsiteX4752" fmla="*/ 3642773 w 12191091"/>
              <a:gd name="connsiteY4752" fmla="*/ 907550 h 6787551"/>
              <a:gd name="connsiteX4753" fmla="*/ 3734460 w 12191091"/>
              <a:gd name="connsiteY4753" fmla="*/ 953553 h 6787551"/>
              <a:gd name="connsiteX4754" fmla="*/ 3738614 w 12191091"/>
              <a:gd name="connsiteY4754" fmla="*/ 955512 h 6787551"/>
              <a:gd name="connsiteX4755" fmla="*/ 3745299 w 12191091"/>
              <a:gd name="connsiteY4755" fmla="*/ 958692 h 6787551"/>
              <a:gd name="connsiteX4756" fmla="*/ 3755147 w 12191091"/>
              <a:gd name="connsiteY4756" fmla="*/ 965253 h 6787551"/>
              <a:gd name="connsiteX4757" fmla="*/ 3734460 w 12191091"/>
              <a:gd name="connsiteY4757" fmla="*/ 953553 h 6787551"/>
              <a:gd name="connsiteX4758" fmla="*/ 3819408 w 12191091"/>
              <a:gd name="connsiteY4758" fmla="*/ 1005006 h 6787551"/>
              <a:gd name="connsiteX4759" fmla="*/ 3830082 w 12191091"/>
              <a:gd name="connsiteY4759" fmla="*/ 1011066 h 6787551"/>
              <a:gd name="connsiteX4760" fmla="*/ 3840315 w 12191091"/>
              <a:gd name="connsiteY4760" fmla="*/ 1019091 h 6787551"/>
              <a:gd name="connsiteX4761" fmla="*/ 3822462 w 12191091"/>
              <a:gd name="connsiteY4761" fmla="*/ 1007061 h 6787551"/>
              <a:gd name="connsiteX4762" fmla="*/ 3819408 w 12191091"/>
              <a:gd name="connsiteY4762" fmla="*/ 1005006 h 6787551"/>
              <a:gd name="connsiteX4763" fmla="*/ 3898634 w 12191091"/>
              <a:gd name="connsiteY4763" fmla="*/ 1061488 h 6787551"/>
              <a:gd name="connsiteX4764" fmla="*/ 3909115 w 12191091"/>
              <a:gd name="connsiteY4764" fmla="*/ 1068486 h 6787551"/>
              <a:gd name="connsiteX4765" fmla="*/ 3918496 w 12191091"/>
              <a:gd name="connsiteY4765" fmla="*/ 1077044 h 6787551"/>
              <a:gd name="connsiteX4766" fmla="*/ 3898634 w 12191091"/>
              <a:gd name="connsiteY4766" fmla="*/ 1061488 h 6787551"/>
              <a:gd name="connsiteX4767" fmla="*/ 3974559 w 12191091"/>
              <a:gd name="connsiteY4767" fmla="*/ 1124244 h 6787551"/>
              <a:gd name="connsiteX4768" fmla="*/ 3984050 w 12191091"/>
              <a:gd name="connsiteY4768" fmla="*/ 1131611 h 6787551"/>
              <a:gd name="connsiteX4769" fmla="*/ 3992522 w 12191091"/>
              <a:gd name="connsiteY4769" fmla="*/ 1140466 h 6787551"/>
              <a:gd name="connsiteX4770" fmla="*/ 3974559 w 12191091"/>
              <a:gd name="connsiteY4770" fmla="*/ 1124244 h 6787551"/>
              <a:gd name="connsiteX4771" fmla="*/ 4046880 w 12191091"/>
              <a:gd name="connsiteY4771" fmla="*/ 1193121 h 6787551"/>
              <a:gd name="connsiteX4772" fmla="*/ 4055573 w 12191091"/>
              <a:gd name="connsiteY4772" fmla="*/ 1200901 h 6787551"/>
              <a:gd name="connsiteX4773" fmla="*/ 4063138 w 12191091"/>
              <a:gd name="connsiteY4773" fmla="*/ 1209943 h 6787551"/>
              <a:gd name="connsiteX4774" fmla="*/ 4046880 w 12191091"/>
              <a:gd name="connsiteY4774" fmla="*/ 1193121 h 6787551"/>
              <a:gd name="connsiteX4775" fmla="*/ 4115653 w 12191091"/>
              <a:gd name="connsiteY4775" fmla="*/ 1268155 h 6787551"/>
              <a:gd name="connsiteX4776" fmla="*/ 4122008 w 12191091"/>
              <a:gd name="connsiteY4776" fmla="*/ 1274669 h 6787551"/>
              <a:gd name="connsiteX4777" fmla="*/ 4127372 w 12191091"/>
              <a:gd name="connsiteY4777" fmla="*/ 1281992 h 6787551"/>
              <a:gd name="connsiteX4778" fmla="*/ 4115653 w 12191091"/>
              <a:gd name="connsiteY4778" fmla="*/ 1268155 h 6787551"/>
              <a:gd name="connsiteX4779" fmla="*/ 4177658 w 12191091"/>
              <a:gd name="connsiteY4779" fmla="*/ 1345502 h 6787551"/>
              <a:gd name="connsiteX4780" fmla="*/ 4186021 w 12191091"/>
              <a:gd name="connsiteY4780" fmla="*/ 1355331 h 6787551"/>
              <a:gd name="connsiteX4781" fmla="*/ 4193393 w 12191091"/>
              <a:gd name="connsiteY4781" fmla="*/ 1366706 h 6787551"/>
              <a:gd name="connsiteX4782" fmla="*/ 4177658 w 12191091"/>
              <a:gd name="connsiteY4782" fmla="*/ 1345502 h 6787551"/>
              <a:gd name="connsiteX4783" fmla="*/ 4242222 w 12191091"/>
              <a:gd name="connsiteY4783" fmla="*/ 1436639 h 6787551"/>
              <a:gd name="connsiteX4784" fmla="*/ 4247779 w 12191091"/>
              <a:gd name="connsiteY4784" fmla="*/ 1444017 h 6787551"/>
              <a:gd name="connsiteX4785" fmla="*/ 4252400 w 12191091"/>
              <a:gd name="connsiteY4785" fmla="*/ 1452138 h 6787551"/>
              <a:gd name="connsiteX4786" fmla="*/ 4242222 w 12191091"/>
              <a:gd name="connsiteY4786" fmla="*/ 1436639 h 6787551"/>
              <a:gd name="connsiteX4787" fmla="*/ 4695021 w 12191091"/>
              <a:gd name="connsiteY4787" fmla="*/ 2152804 h 6787551"/>
              <a:gd name="connsiteX4788" fmla="*/ 4298918 w 12191091"/>
              <a:gd name="connsiteY4788" fmla="*/ 1527474 h 6787551"/>
              <a:gd name="connsiteX4789" fmla="*/ 4690344 w 12191091"/>
              <a:gd name="connsiteY4789" fmla="*/ 2079110 h 6787551"/>
              <a:gd name="connsiteX4790" fmla="*/ 5291884 w 12191091"/>
              <a:gd name="connsiteY4790" fmla="*/ 2781853 h 6787551"/>
              <a:gd name="connsiteX4791" fmla="*/ 5344151 w 12191091"/>
              <a:gd name="connsiteY4791" fmla="*/ 2832882 h 6787551"/>
              <a:gd name="connsiteX4792" fmla="*/ 5344866 w 12191091"/>
              <a:gd name="connsiteY4792" fmla="*/ 2892026 h 6787551"/>
              <a:gd name="connsiteX4793" fmla="*/ 4695021 w 12191091"/>
              <a:gd name="connsiteY4793" fmla="*/ 2152804 h 6787551"/>
              <a:gd name="connsiteX4794" fmla="*/ 7192428 w 12191091"/>
              <a:gd name="connsiteY4794" fmla="*/ 4864121 h 6787551"/>
              <a:gd name="connsiteX4795" fmla="*/ 5769386 w 12191091"/>
              <a:gd name="connsiteY4795" fmla="*/ 4464717 h 6787551"/>
              <a:gd name="connsiteX4796" fmla="*/ 5351936 w 12191091"/>
              <a:gd name="connsiteY4796" fmla="*/ 3059666 h 6787551"/>
              <a:gd name="connsiteX4797" fmla="*/ 5347700 w 12191091"/>
              <a:gd name="connsiteY4797" fmla="*/ 2897776 h 6787551"/>
              <a:gd name="connsiteX4798" fmla="*/ 5387368 w 12191091"/>
              <a:gd name="connsiteY4798" fmla="*/ 2932465 h 6787551"/>
              <a:gd name="connsiteX4799" fmla="*/ 5396363 w 12191091"/>
              <a:gd name="connsiteY4799" fmla="*/ 3080491 h 6787551"/>
              <a:gd name="connsiteX4800" fmla="*/ 5515945 w 12191091"/>
              <a:gd name="connsiteY4800" fmla="*/ 3840758 h 6787551"/>
              <a:gd name="connsiteX4801" fmla="*/ 5847236 w 12191091"/>
              <a:gd name="connsiteY4801" fmla="*/ 4435228 h 6787551"/>
              <a:gd name="connsiteX4802" fmla="*/ 6151844 w 12191091"/>
              <a:gd name="connsiteY4802" fmla="*/ 4655493 h 6787551"/>
              <a:gd name="connsiteX4803" fmla="*/ 6506160 w 12191091"/>
              <a:gd name="connsiteY4803" fmla="*/ 4777935 h 6787551"/>
              <a:gd name="connsiteX4804" fmla="*/ 7057908 w 12191091"/>
              <a:gd name="connsiteY4804" fmla="*/ 4830890 h 6787551"/>
              <a:gd name="connsiteX4805" fmla="*/ 7261118 w 12191091"/>
              <a:gd name="connsiteY4805" fmla="*/ 4825801 h 6787551"/>
              <a:gd name="connsiteX4806" fmla="*/ 8325222 w 12191091"/>
              <a:gd name="connsiteY4806" fmla="*/ 4691034 h 6787551"/>
              <a:gd name="connsiteX4807" fmla="*/ 8695438 w 12191091"/>
              <a:gd name="connsiteY4807" fmla="*/ 4618988 h 6787551"/>
              <a:gd name="connsiteX4808" fmla="*/ 7192428 w 12191091"/>
              <a:gd name="connsiteY4808" fmla="*/ 4864121 h 6787551"/>
              <a:gd name="connsiteX4809" fmla="*/ 10463030 w 12191091"/>
              <a:gd name="connsiteY4809" fmla="*/ 5092831 h 6787551"/>
              <a:gd name="connsiteX4810" fmla="*/ 10456675 w 12191091"/>
              <a:gd name="connsiteY4810" fmla="*/ 5080947 h 6787551"/>
              <a:gd name="connsiteX4811" fmla="*/ 10446030 w 12191091"/>
              <a:gd name="connsiteY4811" fmla="*/ 5059105 h 6787551"/>
              <a:gd name="connsiteX4812" fmla="*/ 10454310 w 12191091"/>
              <a:gd name="connsiteY4812" fmla="*/ 5072584 h 6787551"/>
              <a:gd name="connsiteX4813" fmla="*/ 10463030 w 12191091"/>
              <a:gd name="connsiteY4813" fmla="*/ 5092831 h 6787551"/>
              <a:gd name="connsiteX4814" fmla="*/ 10447295 w 12191091"/>
              <a:gd name="connsiteY4814" fmla="*/ 5056602 h 6787551"/>
              <a:gd name="connsiteX4815" fmla="*/ 10434696 w 12191091"/>
              <a:gd name="connsiteY4815" fmla="*/ 5036437 h 6787551"/>
              <a:gd name="connsiteX4816" fmla="*/ 10419153 w 12191091"/>
              <a:gd name="connsiteY4816" fmla="*/ 5006343 h 6787551"/>
              <a:gd name="connsiteX4817" fmla="*/ 10433568 w 12191091"/>
              <a:gd name="connsiteY4817" fmla="*/ 5026232 h 6787551"/>
              <a:gd name="connsiteX4818" fmla="*/ 10447295 w 12191091"/>
              <a:gd name="connsiteY4818" fmla="*/ 5056602 h 6787551"/>
              <a:gd name="connsiteX4819" fmla="*/ 10428121 w 12191091"/>
              <a:gd name="connsiteY4819" fmla="*/ 5014513 h 6787551"/>
              <a:gd name="connsiteX4820" fmla="*/ 10411341 w 12191091"/>
              <a:gd name="connsiteY4820" fmla="*/ 4991598 h 6787551"/>
              <a:gd name="connsiteX4821" fmla="*/ 10392827 w 12191091"/>
              <a:gd name="connsiteY4821" fmla="*/ 4957734 h 6787551"/>
              <a:gd name="connsiteX4822" fmla="*/ 10411313 w 12191091"/>
              <a:gd name="connsiteY4822" fmla="*/ 4979411 h 6787551"/>
              <a:gd name="connsiteX4823" fmla="*/ 10428121 w 12191091"/>
              <a:gd name="connsiteY4823" fmla="*/ 5014513 h 6787551"/>
              <a:gd name="connsiteX4824" fmla="*/ 10407104 w 12191091"/>
              <a:gd name="connsiteY4824" fmla="*/ 4970801 h 6787551"/>
              <a:gd name="connsiteX4825" fmla="*/ 10387051 w 12191091"/>
              <a:gd name="connsiteY4825" fmla="*/ 4947446 h 6787551"/>
              <a:gd name="connsiteX4826" fmla="*/ 10368069 w 12191091"/>
              <a:gd name="connsiteY4826" fmla="*/ 4914655 h 6787551"/>
              <a:gd name="connsiteX4827" fmla="*/ 10389471 w 12191091"/>
              <a:gd name="connsiteY4827" fmla="*/ 4936030 h 6787551"/>
              <a:gd name="connsiteX4828" fmla="*/ 10407104 w 12191091"/>
              <a:gd name="connsiteY4828" fmla="*/ 4970801 h 6787551"/>
              <a:gd name="connsiteX4829" fmla="*/ 10384492 w 12191091"/>
              <a:gd name="connsiteY4829" fmla="*/ 4926567 h 6787551"/>
              <a:gd name="connsiteX4830" fmla="*/ 10361714 w 12191091"/>
              <a:gd name="connsiteY4830" fmla="*/ 4903982 h 6787551"/>
              <a:gd name="connsiteX4831" fmla="*/ 10340450 w 12191091"/>
              <a:gd name="connsiteY4831" fmla="*/ 4869320 h 6787551"/>
              <a:gd name="connsiteX4832" fmla="*/ 10364685 w 12191091"/>
              <a:gd name="connsiteY4832" fmla="*/ 4889870 h 6787551"/>
              <a:gd name="connsiteX4833" fmla="*/ 10384492 w 12191091"/>
              <a:gd name="connsiteY4833" fmla="*/ 4926567 h 6787551"/>
              <a:gd name="connsiteX4834" fmla="*/ 10360862 w 12191091"/>
              <a:gd name="connsiteY4834" fmla="*/ 4882965 h 6787551"/>
              <a:gd name="connsiteX4835" fmla="*/ 10335636 w 12191091"/>
              <a:gd name="connsiteY4835" fmla="*/ 4861755 h 6787551"/>
              <a:gd name="connsiteX4836" fmla="*/ 10312115 w 12191091"/>
              <a:gd name="connsiteY4836" fmla="*/ 4825636 h 6787551"/>
              <a:gd name="connsiteX4837" fmla="*/ 10338937 w 12191091"/>
              <a:gd name="connsiteY4837" fmla="*/ 4844782 h 6787551"/>
              <a:gd name="connsiteX4838" fmla="*/ 10360862 w 12191091"/>
              <a:gd name="connsiteY4838" fmla="*/ 4882965 h 6787551"/>
              <a:gd name="connsiteX4839" fmla="*/ 10335718 w 12191091"/>
              <a:gd name="connsiteY4839" fmla="*/ 4839336 h 6787551"/>
              <a:gd name="connsiteX4840" fmla="*/ 10308237 w 12191091"/>
              <a:gd name="connsiteY4840" fmla="*/ 4819776 h 6787551"/>
              <a:gd name="connsiteX4841" fmla="*/ 10284222 w 12191091"/>
              <a:gd name="connsiteY4841" fmla="*/ 4785032 h 6787551"/>
              <a:gd name="connsiteX4842" fmla="*/ 10313189 w 12191091"/>
              <a:gd name="connsiteY4842" fmla="*/ 4802418 h 6787551"/>
              <a:gd name="connsiteX4843" fmla="*/ 10335718 w 12191091"/>
              <a:gd name="connsiteY4843" fmla="*/ 4839336 h 6787551"/>
              <a:gd name="connsiteX4844" fmla="*/ 10309585 w 12191091"/>
              <a:gd name="connsiteY4844" fmla="*/ 4796724 h 6787551"/>
              <a:gd name="connsiteX4845" fmla="*/ 10279930 w 12191091"/>
              <a:gd name="connsiteY4845" fmla="*/ 4779063 h 6787551"/>
              <a:gd name="connsiteX4846" fmla="*/ 10254182 w 12191091"/>
              <a:gd name="connsiteY4846" fmla="*/ 4744044 h 6787551"/>
              <a:gd name="connsiteX4847" fmla="*/ 10285322 w 12191091"/>
              <a:gd name="connsiteY4847" fmla="*/ 4759422 h 6787551"/>
              <a:gd name="connsiteX4848" fmla="*/ 10309585 w 12191091"/>
              <a:gd name="connsiteY4848" fmla="*/ 4796724 h 6787551"/>
              <a:gd name="connsiteX4849" fmla="*/ 10282241 w 12191091"/>
              <a:gd name="connsiteY4849" fmla="*/ 4754828 h 6787551"/>
              <a:gd name="connsiteX4850" fmla="*/ 10250578 w 12191091"/>
              <a:gd name="connsiteY4850" fmla="*/ 4739230 h 6787551"/>
              <a:gd name="connsiteX4851" fmla="*/ 10224389 w 12191091"/>
              <a:gd name="connsiteY4851" fmla="*/ 4705669 h 6787551"/>
              <a:gd name="connsiteX4852" fmla="*/ 10257318 w 12191091"/>
              <a:gd name="connsiteY4852" fmla="*/ 4718873 h 6787551"/>
              <a:gd name="connsiteX4853" fmla="*/ 10282241 w 12191091"/>
              <a:gd name="connsiteY4853" fmla="*/ 4754828 h 6787551"/>
              <a:gd name="connsiteX4854" fmla="*/ 10254017 w 12191091"/>
              <a:gd name="connsiteY4854" fmla="*/ 4714279 h 6787551"/>
              <a:gd name="connsiteX4855" fmla="*/ 10220538 w 12191091"/>
              <a:gd name="connsiteY4855" fmla="*/ 4700910 h 6787551"/>
              <a:gd name="connsiteX4856" fmla="*/ 10192699 w 12191091"/>
              <a:gd name="connsiteY4856" fmla="*/ 4667377 h 6787551"/>
              <a:gd name="connsiteX4857" fmla="*/ 10227498 w 12191091"/>
              <a:gd name="connsiteY4857" fmla="*/ 4678408 h 6787551"/>
              <a:gd name="connsiteX4858" fmla="*/ 10254017 w 12191091"/>
              <a:gd name="connsiteY4858" fmla="*/ 4714279 h 6787551"/>
              <a:gd name="connsiteX4859" fmla="*/ 10224610 w 12191091"/>
              <a:gd name="connsiteY4859" fmla="*/ 4674611 h 6787551"/>
              <a:gd name="connsiteX4860" fmla="*/ 10189370 w 12191091"/>
              <a:gd name="connsiteY4860" fmla="*/ 4663498 h 6787551"/>
              <a:gd name="connsiteX4861" fmla="*/ 10160376 w 12191091"/>
              <a:gd name="connsiteY4861" fmla="*/ 4630625 h 6787551"/>
              <a:gd name="connsiteX4862" fmla="*/ 10196798 w 12191091"/>
              <a:gd name="connsiteY4862" fmla="*/ 4639372 h 6787551"/>
              <a:gd name="connsiteX4863" fmla="*/ 10224610 w 12191091"/>
              <a:gd name="connsiteY4863" fmla="*/ 4674611 h 6787551"/>
              <a:gd name="connsiteX4864" fmla="*/ 10193882 w 12191091"/>
              <a:gd name="connsiteY4864" fmla="*/ 4635796 h 6787551"/>
              <a:gd name="connsiteX4865" fmla="*/ 10157047 w 12191091"/>
              <a:gd name="connsiteY4865" fmla="*/ 4626993 h 6787551"/>
              <a:gd name="connsiteX4866" fmla="*/ 10127200 w 12191091"/>
              <a:gd name="connsiteY4866" fmla="*/ 4595275 h 6787551"/>
              <a:gd name="connsiteX4867" fmla="*/ 10165245 w 12191091"/>
              <a:gd name="connsiteY4867" fmla="*/ 4601767 h 6787551"/>
              <a:gd name="connsiteX4868" fmla="*/ 10193882 w 12191091"/>
              <a:gd name="connsiteY4868" fmla="*/ 4635796 h 6787551"/>
              <a:gd name="connsiteX4869" fmla="*/ 10162384 w 12191091"/>
              <a:gd name="connsiteY4869" fmla="*/ 4598466 h 6787551"/>
              <a:gd name="connsiteX4870" fmla="*/ 10124009 w 12191091"/>
              <a:gd name="connsiteY4870" fmla="*/ 4591947 h 6787551"/>
              <a:gd name="connsiteX4871" fmla="*/ 10120103 w 12191091"/>
              <a:gd name="connsiteY4871" fmla="*/ 4587931 h 6787551"/>
              <a:gd name="connsiteX4872" fmla="*/ 10093116 w 12191091"/>
              <a:gd name="connsiteY4872" fmla="*/ 4561247 h 6787551"/>
              <a:gd name="connsiteX4873" fmla="*/ 10132702 w 12191091"/>
              <a:gd name="connsiteY4873" fmla="*/ 4565538 h 6787551"/>
              <a:gd name="connsiteX4874" fmla="*/ 10162384 w 12191091"/>
              <a:gd name="connsiteY4874" fmla="*/ 4598466 h 6787551"/>
              <a:gd name="connsiteX4875" fmla="*/ 10129841 w 12191091"/>
              <a:gd name="connsiteY4875" fmla="*/ 4562457 h 6787551"/>
              <a:gd name="connsiteX4876" fmla="*/ 10089926 w 12191091"/>
              <a:gd name="connsiteY4876" fmla="*/ 4558166 h 6787551"/>
              <a:gd name="connsiteX4877" fmla="*/ 10057767 w 12191091"/>
              <a:gd name="connsiteY4877" fmla="*/ 4528181 h 6787551"/>
              <a:gd name="connsiteX4878" fmla="*/ 10098894 w 12191091"/>
              <a:gd name="connsiteY4878" fmla="*/ 4530217 h 6787551"/>
              <a:gd name="connsiteX4879" fmla="*/ 10129841 w 12191091"/>
              <a:gd name="connsiteY4879" fmla="*/ 4562457 h 6787551"/>
              <a:gd name="connsiteX4880" fmla="*/ 10096005 w 12191091"/>
              <a:gd name="connsiteY4880" fmla="*/ 4527301 h 6787551"/>
              <a:gd name="connsiteX4881" fmla="*/ 10054604 w 12191091"/>
              <a:gd name="connsiteY4881" fmla="*/ 4525292 h 6787551"/>
              <a:gd name="connsiteX4882" fmla="*/ 10021428 w 12191091"/>
              <a:gd name="connsiteY4882" fmla="*/ 4496353 h 6787551"/>
              <a:gd name="connsiteX4883" fmla="*/ 10063957 w 12191091"/>
              <a:gd name="connsiteY4883" fmla="*/ 4496188 h 6787551"/>
              <a:gd name="connsiteX4884" fmla="*/ 10096005 w 12191091"/>
              <a:gd name="connsiteY4884" fmla="*/ 4527301 h 6787551"/>
              <a:gd name="connsiteX4885" fmla="*/ 10061041 w 12191091"/>
              <a:gd name="connsiteY4885" fmla="*/ 4493464 h 6787551"/>
              <a:gd name="connsiteX4886" fmla="*/ 10018237 w 12191091"/>
              <a:gd name="connsiteY4886" fmla="*/ 4493630 h 6787551"/>
              <a:gd name="connsiteX4887" fmla="*/ 9984401 w 12191091"/>
              <a:gd name="connsiteY4887" fmla="*/ 4465955 h 6787551"/>
              <a:gd name="connsiteX4888" fmla="*/ 10028167 w 12191091"/>
              <a:gd name="connsiteY4888" fmla="*/ 4463562 h 6787551"/>
              <a:gd name="connsiteX4889" fmla="*/ 10061041 w 12191091"/>
              <a:gd name="connsiteY4889" fmla="*/ 4493464 h 6787551"/>
              <a:gd name="connsiteX4890" fmla="*/ 10025197 w 12191091"/>
              <a:gd name="connsiteY4890" fmla="*/ 4460976 h 6787551"/>
              <a:gd name="connsiteX4891" fmla="*/ 9981100 w 12191091"/>
              <a:gd name="connsiteY4891" fmla="*/ 4463397 h 6787551"/>
              <a:gd name="connsiteX4892" fmla="*/ 9946769 w 12191091"/>
              <a:gd name="connsiteY4892" fmla="*/ 4437098 h 6787551"/>
              <a:gd name="connsiteX4893" fmla="*/ 9991635 w 12191091"/>
              <a:gd name="connsiteY4893" fmla="*/ 4432560 h 6787551"/>
              <a:gd name="connsiteX4894" fmla="*/ 10025197 w 12191091"/>
              <a:gd name="connsiteY4894" fmla="*/ 4460976 h 6787551"/>
              <a:gd name="connsiteX4895" fmla="*/ 9988610 w 12191091"/>
              <a:gd name="connsiteY4895" fmla="*/ 4430084 h 6787551"/>
              <a:gd name="connsiteX4896" fmla="*/ 9943440 w 12191091"/>
              <a:gd name="connsiteY4896" fmla="*/ 4434650 h 6787551"/>
              <a:gd name="connsiteX4897" fmla="*/ 9907568 w 12191091"/>
              <a:gd name="connsiteY4897" fmla="*/ 4408984 h 6787551"/>
              <a:gd name="connsiteX4898" fmla="*/ 9953563 w 12191091"/>
              <a:gd name="connsiteY4898" fmla="*/ 4402382 h 6787551"/>
              <a:gd name="connsiteX4899" fmla="*/ 9988610 w 12191091"/>
              <a:gd name="connsiteY4899" fmla="*/ 4430084 h 6787551"/>
              <a:gd name="connsiteX4900" fmla="*/ 9950537 w 12191091"/>
              <a:gd name="connsiteY4900" fmla="*/ 4400044 h 6787551"/>
              <a:gd name="connsiteX4901" fmla="*/ 9904240 w 12191091"/>
              <a:gd name="connsiteY4901" fmla="*/ 4406701 h 6787551"/>
              <a:gd name="connsiteX4902" fmla="*/ 9867735 w 12191091"/>
              <a:gd name="connsiteY4902" fmla="*/ 4382328 h 6787551"/>
              <a:gd name="connsiteX4903" fmla="*/ 9914720 w 12191091"/>
              <a:gd name="connsiteY4903" fmla="*/ 4373718 h 6787551"/>
              <a:gd name="connsiteX4904" fmla="*/ 9950537 w 12191091"/>
              <a:gd name="connsiteY4904" fmla="*/ 4400044 h 6787551"/>
              <a:gd name="connsiteX4905" fmla="*/ 9911557 w 12191091"/>
              <a:gd name="connsiteY4905" fmla="*/ 4371489 h 6787551"/>
              <a:gd name="connsiteX4906" fmla="*/ 9864352 w 12191091"/>
              <a:gd name="connsiteY4906" fmla="*/ 4380155 h 6787551"/>
              <a:gd name="connsiteX4907" fmla="*/ 9832826 w 12191091"/>
              <a:gd name="connsiteY4907" fmla="*/ 4360403 h 6787551"/>
              <a:gd name="connsiteX4908" fmla="*/ 9826691 w 12191091"/>
              <a:gd name="connsiteY4908" fmla="*/ 4356745 h 6787551"/>
              <a:gd name="connsiteX4909" fmla="*/ 9874530 w 12191091"/>
              <a:gd name="connsiteY4909" fmla="*/ 4346154 h 6787551"/>
              <a:gd name="connsiteX4910" fmla="*/ 9911557 w 12191091"/>
              <a:gd name="connsiteY4910" fmla="*/ 4371489 h 678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</a:cxnLst>
            <a:rect l="l" t="t" r="r" b="b"/>
            <a:pathLst>
              <a:path w="12191091" h="6787551">
                <a:moveTo>
                  <a:pt x="11005508" y="4166492"/>
                </a:moveTo>
                <a:cubicBezTo>
                  <a:pt x="11361062" y="4140386"/>
                  <a:pt x="11726547" y="4166492"/>
                  <a:pt x="12190598" y="4251165"/>
                </a:cubicBezTo>
                <a:lnTo>
                  <a:pt x="12191092" y="4248469"/>
                </a:lnTo>
                <a:cubicBezTo>
                  <a:pt x="11726822" y="4163769"/>
                  <a:pt x="11361090" y="4137635"/>
                  <a:pt x="11005316" y="4163741"/>
                </a:cubicBezTo>
                <a:cubicBezTo>
                  <a:pt x="10625773" y="4191608"/>
                  <a:pt x="10247442" y="4261426"/>
                  <a:pt x="9875273" y="4343182"/>
                </a:cubicBezTo>
                <a:cubicBezTo>
                  <a:pt x="9767877" y="4272650"/>
                  <a:pt x="9649341" y="4215238"/>
                  <a:pt x="9520626" y="4171636"/>
                </a:cubicBezTo>
                <a:cubicBezTo>
                  <a:pt x="8984145" y="3989912"/>
                  <a:pt x="8415011" y="3905899"/>
                  <a:pt x="7864638" y="3824637"/>
                </a:cubicBezTo>
                <a:cubicBezTo>
                  <a:pt x="7573840" y="3781723"/>
                  <a:pt x="7273139" y="3737324"/>
                  <a:pt x="6985092" y="3679280"/>
                </a:cubicBezTo>
                <a:cubicBezTo>
                  <a:pt x="6779600" y="3637879"/>
                  <a:pt x="6584835" y="3583878"/>
                  <a:pt x="6401571" y="3517692"/>
                </a:cubicBezTo>
                <a:cubicBezTo>
                  <a:pt x="6381406" y="3509521"/>
                  <a:pt x="6361352" y="3501186"/>
                  <a:pt x="6341463" y="3492713"/>
                </a:cubicBezTo>
                <a:cubicBezTo>
                  <a:pt x="6325948" y="3486056"/>
                  <a:pt x="6310543" y="3479317"/>
                  <a:pt x="6295193" y="3472467"/>
                </a:cubicBezTo>
                <a:cubicBezTo>
                  <a:pt x="6294918" y="3472329"/>
                  <a:pt x="6294643" y="3472192"/>
                  <a:pt x="6294368" y="3472054"/>
                </a:cubicBezTo>
                <a:cubicBezTo>
                  <a:pt x="6258606" y="3454256"/>
                  <a:pt x="6223285" y="3435770"/>
                  <a:pt x="6188293" y="3416789"/>
                </a:cubicBezTo>
                <a:cubicBezTo>
                  <a:pt x="6155860" y="3397312"/>
                  <a:pt x="6123619" y="3377313"/>
                  <a:pt x="6091709" y="3356626"/>
                </a:cubicBezTo>
                <a:cubicBezTo>
                  <a:pt x="6062357" y="3335692"/>
                  <a:pt x="6033307" y="3314235"/>
                  <a:pt x="6004478" y="3292228"/>
                </a:cubicBezTo>
                <a:cubicBezTo>
                  <a:pt x="5976721" y="3268873"/>
                  <a:pt x="5949130" y="3244912"/>
                  <a:pt x="5921703" y="3220319"/>
                </a:cubicBezTo>
                <a:cubicBezTo>
                  <a:pt x="5895487" y="3194460"/>
                  <a:pt x="5869326" y="3167859"/>
                  <a:pt x="5843193" y="3140515"/>
                </a:cubicBezTo>
                <a:cubicBezTo>
                  <a:pt x="5821433" y="3115400"/>
                  <a:pt x="5799618" y="3089596"/>
                  <a:pt x="5777721" y="3063050"/>
                </a:cubicBezTo>
                <a:cubicBezTo>
                  <a:pt x="5756704" y="3034963"/>
                  <a:pt x="5735522" y="3005969"/>
                  <a:pt x="5714120" y="2976011"/>
                </a:cubicBezTo>
                <a:cubicBezTo>
                  <a:pt x="5695387" y="2946934"/>
                  <a:pt x="5676350" y="2916839"/>
                  <a:pt x="5656928" y="2885562"/>
                </a:cubicBezTo>
                <a:cubicBezTo>
                  <a:pt x="5640231" y="2855604"/>
                  <a:pt x="5623835" y="2825702"/>
                  <a:pt x="5607715" y="2795910"/>
                </a:cubicBezTo>
                <a:cubicBezTo>
                  <a:pt x="5592502" y="2764357"/>
                  <a:pt x="5577483" y="2732845"/>
                  <a:pt x="5562655" y="2701507"/>
                </a:cubicBezTo>
                <a:cubicBezTo>
                  <a:pt x="5549396" y="2669679"/>
                  <a:pt x="5536219" y="2637912"/>
                  <a:pt x="5523125" y="2606252"/>
                </a:cubicBezTo>
                <a:cubicBezTo>
                  <a:pt x="5520374" y="2598637"/>
                  <a:pt x="5517623" y="2591047"/>
                  <a:pt x="5514872" y="2583405"/>
                </a:cubicBezTo>
                <a:cubicBezTo>
                  <a:pt x="5507472" y="2562944"/>
                  <a:pt x="5500045" y="2542409"/>
                  <a:pt x="5492590" y="2521799"/>
                </a:cubicBezTo>
                <a:lnTo>
                  <a:pt x="5492122" y="2520476"/>
                </a:lnTo>
                <a:cubicBezTo>
                  <a:pt x="5490692" y="2516547"/>
                  <a:pt x="5489261" y="2512600"/>
                  <a:pt x="5487858" y="2508663"/>
                </a:cubicBezTo>
                <a:cubicBezTo>
                  <a:pt x="5484035" y="2496433"/>
                  <a:pt x="5480211" y="2484227"/>
                  <a:pt x="5476359" y="2471955"/>
                </a:cubicBezTo>
                <a:cubicBezTo>
                  <a:pt x="5469895" y="2451257"/>
                  <a:pt x="5463320" y="2430389"/>
                  <a:pt x="5456718" y="2409383"/>
                </a:cubicBezTo>
                <a:cubicBezTo>
                  <a:pt x="5447943" y="2376771"/>
                  <a:pt x="5438975" y="2343744"/>
                  <a:pt x="5429759" y="2310356"/>
                </a:cubicBezTo>
                <a:cubicBezTo>
                  <a:pt x="5422249" y="2277832"/>
                  <a:pt x="5414382" y="2244384"/>
                  <a:pt x="5406129" y="2210196"/>
                </a:cubicBezTo>
                <a:cubicBezTo>
                  <a:pt x="5399857" y="2178439"/>
                  <a:pt x="5393145" y="2145456"/>
                  <a:pt x="5385965" y="2111546"/>
                </a:cubicBezTo>
                <a:cubicBezTo>
                  <a:pt x="5380463" y="2078791"/>
                  <a:pt x="5374521" y="2044963"/>
                  <a:pt x="5368112" y="2010249"/>
                </a:cubicBezTo>
                <a:cubicBezTo>
                  <a:pt x="5363270" y="1976465"/>
                  <a:pt x="5358318" y="1943746"/>
                  <a:pt x="5353201" y="1911926"/>
                </a:cubicBezTo>
                <a:cubicBezTo>
                  <a:pt x="5348993" y="1876712"/>
                  <a:pt x="5344536" y="1842568"/>
                  <a:pt x="5339860" y="1809320"/>
                </a:cubicBezTo>
                <a:cubicBezTo>
                  <a:pt x="5336559" y="1776579"/>
                  <a:pt x="5333010" y="1744660"/>
                  <a:pt x="5329186" y="1713460"/>
                </a:cubicBezTo>
                <a:cubicBezTo>
                  <a:pt x="5320658" y="1609811"/>
                  <a:pt x="5308527" y="1506608"/>
                  <a:pt x="5291306" y="1404415"/>
                </a:cubicBezTo>
                <a:cubicBezTo>
                  <a:pt x="5254114" y="1183751"/>
                  <a:pt x="5187570" y="997711"/>
                  <a:pt x="5093461" y="851459"/>
                </a:cubicBezTo>
                <a:cubicBezTo>
                  <a:pt x="4981610" y="677599"/>
                  <a:pt x="4829210" y="557690"/>
                  <a:pt x="4640498" y="495063"/>
                </a:cubicBezTo>
                <a:cubicBezTo>
                  <a:pt x="4345463" y="397150"/>
                  <a:pt x="4020912" y="416134"/>
                  <a:pt x="3704640" y="477306"/>
                </a:cubicBezTo>
                <a:cubicBezTo>
                  <a:pt x="3618262" y="343967"/>
                  <a:pt x="3521403" y="220308"/>
                  <a:pt x="3403334" y="120703"/>
                </a:cubicBezTo>
                <a:cubicBezTo>
                  <a:pt x="3308015" y="40308"/>
                  <a:pt x="3206397" y="-339"/>
                  <a:pt x="3101093" y="2"/>
                </a:cubicBezTo>
                <a:cubicBezTo>
                  <a:pt x="3009983" y="263"/>
                  <a:pt x="2912876" y="31340"/>
                  <a:pt x="2812495" y="92369"/>
                </a:cubicBezTo>
                <a:cubicBezTo>
                  <a:pt x="2771067" y="117562"/>
                  <a:pt x="2730483" y="146892"/>
                  <a:pt x="2690919" y="178962"/>
                </a:cubicBezTo>
                <a:cubicBezTo>
                  <a:pt x="2656643" y="201324"/>
                  <a:pt x="2622906" y="226140"/>
                  <a:pt x="2589829" y="252692"/>
                </a:cubicBezTo>
                <a:cubicBezTo>
                  <a:pt x="2555336" y="275373"/>
                  <a:pt x="2521326" y="300307"/>
                  <a:pt x="2487949" y="326796"/>
                </a:cubicBezTo>
                <a:cubicBezTo>
                  <a:pt x="2451657" y="350693"/>
                  <a:pt x="2416041" y="376705"/>
                  <a:pt x="2381113" y="404170"/>
                </a:cubicBezTo>
                <a:cubicBezTo>
                  <a:pt x="2345013" y="428169"/>
                  <a:pt x="2309515" y="454011"/>
                  <a:pt x="2274655" y="481105"/>
                </a:cubicBezTo>
                <a:cubicBezTo>
                  <a:pt x="2238220" y="505412"/>
                  <a:pt x="2202337" y="531356"/>
                  <a:pt x="2167068" y="558391"/>
                </a:cubicBezTo>
                <a:cubicBezTo>
                  <a:pt x="2128566" y="584082"/>
                  <a:pt x="2090631" y="611371"/>
                  <a:pt x="2053337" y="639642"/>
                </a:cubicBezTo>
                <a:cubicBezTo>
                  <a:pt x="2014720" y="665462"/>
                  <a:pt x="1976642" y="692633"/>
                  <a:pt x="1939194" y="720560"/>
                </a:cubicBezTo>
                <a:cubicBezTo>
                  <a:pt x="1898899" y="747414"/>
                  <a:pt x="1859153" y="775468"/>
                  <a:pt x="1820091" y="804124"/>
                </a:cubicBezTo>
                <a:cubicBezTo>
                  <a:pt x="1778095" y="831982"/>
                  <a:pt x="1736681" y="860870"/>
                  <a:pt x="1696019" y="890161"/>
                </a:cubicBezTo>
                <a:cubicBezTo>
                  <a:pt x="1652896" y="918567"/>
                  <a:pt x="1610389" y="947779"/>
                  <a:pt x="1568700" y="977167"/>
                </a:cubicBezTo>
                <a:cubicBezTo>
                  <a:pt x="1521260" y="1008101"/>
                  <a:pt x="1474396" y="1039824"/>
                  <a:pt x="1428181" y="1071721"/>
                </a:cubicBezTo>
                <a:cubicBezTo>
                  <a:pt x="1350602" y="1121694"/>
                  <a:pt x="1274611" y="1172973"/>
                  <a:pt x="1200521" y="1223054"/>
                </a:cubicBezTo>
                <a:cubicBezTo>
                  <a:pt x="1134822" y="1263082"/>
                  <a:pt x="1069829" y="1303680"/>
                  <a:pt x="1005546" y="1343846"/>
                </a:cubicBezTo>
                <a:cubicBezTo>
                  <a:pt x="978301" y="1360868"/>
                  <a:pt x="951733" y="1377464"/>
                  <a:pt x="925500" y="1393780"/>
                </a:cubicBezTo>
                <a:cubicBezTo>
                  <a:pt x="921448" y="1396217"/>
                  <a:pt x="917382" y="1398660"/>
                  <a:pt x="913335" y="1401095"/>
                </a:cubicBezTo>
                <a:cubicBezTo>
                  <a:pt x="846673" y="1441181"/>
                  <a:pt x="783707" y="1479044"/>
                  <a:pt x="720384" y="1516220"/>
                </a:cubicBezTo>
                <a:lnTo>
                  <a:pt x="720651" y="1516674"/>
                </a:lnTo>
                <a:cubicBezTo>
                  <a:pt x="686012" y="1536623"/>
                  <a:pt x="651813" y="1556210"/>
                  <a:pt x="617473" y="1575648"/>
                </a:cubicBezTo>
                <a:lnTo>
                  <a:pt x="618648" y="1577728"/>
                </a:lnTo>
                <a:cubicBezTo>
                  <a:pt x="583742" y="1597091"/>
                  <a:pt x="548866" y="1616339"/>
                  <a:pt x="514559" y="1635073"/>
                </a:cubicBezTo>
                <a:lnTo>
                  <a:pt x="515877" y="1637485"/>
                </a:lnTo>
                <a:cubicBezTo>
                  <a:pt x="588146" y="1598015"/>
                  <a:pt x="662924" y="1556301"/>
                  <a:pt x="735236" y="1515956"/>
                </a:cubicBezTo>
                <a:cubicBezTo>
                  <a:pt x="1158774" y="1279670"/>
                  <a:pt x="1596731" y="1035340"/>
                  <a:pt x="2042639" y="940382"/>
                </a:cubicBezTo>
                <a:cubicBezTo>
                  <a:pt x="2164245" y="914485"/>
                  <a:pt x="2283205" y="891036"/>
                  <a:pt x="2400295" y="869824"/>
                </a:cubicBezTo>
                <a:cubicBezTo>
                  <a:pt x="2378950" y="877837"/>
                  <a:pt x="2357623" y="885900"/>
                  <a:pt x="2336314" y="894026"/>
                </a:cubicBezTo>
                <a:cubicBezTo>
                  <a:pt x="2214922" y="921934"/>
                  <a:pt x="2090405" y="952458"/>
                  <a:pt x="1962004" y="985780"/>
                </a:cubicBezTo>
                <a:cubicBezTo>
                  <a:pt x="1515566" y="1101651"/>
                  <a:pt x="1074747" y="1338721"/>
                  <a:pt x="648443" y="1567987"/>
                </a:cubicBezTo>
                <a:cubicBezTo>
                  <a:pt x="570455" y="1609930"/>
                  <a:pt x="489809" y="1653297"/>
                  <a:pt x="411651" y="1694506"/>
                </a:cubicBezTo>
                <a:lnTo>
                  <a:pt x="412932" y="1696941"/>
                </a:lnTo>
                <a:cubicBezTo>
                  <a:pt x="491102" y="1655726"/>
                  <a:pt x="571750" y="1612356"/>
                  <a:pt x="649741" y="1570410"/>
                </a:cubicBezTo>
                <a:cubicBezTo>
                  <a:pt x="1075906" y="1341221"/>
                  <a:pt x="1516575" y="1104231"/>
                  <a:pt x="1962695" y="988451"/>
                </a:cubicBezTo>
                <a:cubicBezTo>
                  <a:pt x="2084320" y="956887"/>
                  <a:pt x="2202472" y="927824"/>
                  <a:pt x="2317773" y="901126"/>
                </a:cubicBezTo>
                <a:cubicBezTo>
                  <a:pt x="2297323" y="908958"/>
                  <a:pt x="2276886" y="916829"/>
                  <a:pt x="2256469" y="924759"/>
                </a:cubicBezTo>
                <a:cubicBezTo>
                  <a:pt x="2135011" y="958411"/>
                  <a:pt x="2010404" y="994718"/>
                  <a:pt x="1881945" y="1033882"/>
                </a:cubicBezTo>
                <a:cubicBezTo>
                  <a:pt x="1436989" y="1169532"/>
                  <a:pt x="995428" y="1398567"/>
                  <a:pt x="568402" y="1620061"/>
                </a:cubicBezTo>
                <a:cubicBezTo>
                  <a:pt x="482962" y="1664375"/>
                  <a:pt x="394617" y="1710203"/>
                  <a:pt x="308739" y="1753937"/>
                </a:cubicBezTo>
                <a:lnTo>
                  <a:pt x="309988" y="1756388"/>
                </a:lnTo>
                <a:cubicBezTo>
                  <a:pt x="395874" y="1712648"/>
                  <a:pt x="484228" y="1666824"/>
                  <a:pt x="569671" y="1622501"/>
                </a:cubicBezTo>
                <a:cubicBezTo>
                  <a:pt x="996586" y="1401064"/>
                  <a:pt x="1438034" y="1172090"/>
                  <a:pt x="1882751" y="1036512"/>
                </a:cubicBezTo>
                <a:cubicBezTo>
                  <a:pt x="2001934" y="1000178"/>
                  <a:pt x="2117791" y="966309"/>
                  <a:pt x="2230899" y="934731"/>
                </a:cubicBezTo>
                <a:cubicBezTo>
                  <a:pt x="2213849" y="941391"/>
                  <a:pt x="2196808" y="948076"/>
                  <a:pt x="2179782" y="954802"/>
                </a:cubicBezTo>
                <a:cubicBezTo>
                  <a:pt x="2058687" y="993903"/>
                  <a:pt x="1933255" y="1036127"/>
                  <a:pt x="1801891" y="1081974"/>
                </a:cubicBezTo>
                <a:cubicBezTo>
                  <a:pt x="1361818" y="1235559"/>
                  <a:pt x="923236" y="1455087"/>
                  <a:pt x="499096" y="1667385"/>
                </a:cubicBezTo>
                <a:cubicBezTo>
                  <a:pt x="402699" y="1715639"/>
                  <a:pt x="303017" y="1765532"/>
                  <a:pt x="205828" y="1813362"/>
                </a:cubicBezTo>
                <a:lnTo>
                  <a:pt x="207041" y="1815829"/>
                </a:lnTo>
                <a:cubicBezTo>
                  <a:pt x="304239" y="1767994"/>
                  <a:pt x="403923" y="1718098"/>
                  <a:pt x="500326" y="1669844"/>
                </a:cubicBezTo>
                <a:cubicBezTo>
                  <a:pt x="924389" y="1457582"/>
                  <a:pt x="1362891" y="1238095"/>
                  <a:pt x="1802796" y="1084568"/>
                </a:cubicBezTo>
                <a:cubicBezTo>
                  <a:pt x="1919407" y="1043871"/>
                  <a:pt x="2031327" y="1006038"/>
                  <a:pt x="2139704" y="970699"/>
                </a:cubicBezTo>
                <a:cubicBezTo>
                  <a:pt x="2127859" y="975417"/>
                  <a:pt x="2116019" y="980157"/>
                  <a:pt x="2104185" y="984905"/>
                </a:cubicBezTo>
                <a:cubicBezTo>
                  <a:pt x="1981869" y="1029690"/>
                  <a:pt x="1854945" y="1077886"/>
                  <a:pt x="1721834" y="1130065"/>
                </a:cubicBezTo>
                <a:cubicBezTo>
                  <a:pt x="1295373" y="1297240"/>
                  <a:pt x="868826" y="1503434"/>
                  <a:pt x="456320" y="1702841"/>
                </a:cubicBezTo>
                <a:cubicBezTo>
                  <a:pt x="340281" y="1758935"/>
                  <a:pt x="220290" y="1816940"/>
                  <a:pt x="102914" y="1872792"/>
                </a:cubicBezTo>
                <a:lnTo>
                  <a:pt x="104094" y="1875273"/>
                </a:lnTo>
                <a:cubicBezTo>
                  <a:pt x="221481" y="1819419"/>
                  <a:pt x="341475" y="1761413"/>
                  <a:pt x="457516" y="1705317"/>
                </a:cubicBezTo>
                <a:cubicBezTo>
                  <a:pt x="869973" y="1505934"/>
                  <a:pt x="1296473" y="1299765"/>
                  <a:pt x="1722841" y="1132626"/>
                </a:cubicBezTo>
                <a:cubicBezTo>
                  <a:pt x="1825631" y="1092333"/>
                  <a:pt x="1924710" y="1054429"/>
                  <a:pt x="2020857" y="1018615"/>
                </a:cubicBezTo>
                <a:cubicBezTo>
                  <a:pt x="1511283" y="1226429"/>
                  <a:pt x="1011746" y="1460146"/>
                  <a:pt x="521687" y="1689444"/>
                </a:cubicBezTo>
                <a:cubicBezTo>
                  <a:pt x="350627" y="1769485"/>
                  <a:pt x="173744" y="1852248"/>
                  <a:pt x="0" y="1932220"/>
                </a:cubicBezTo>
                <a:lnTo>
                  <a:pt x="1150" y="1934718"/>
                </a:lnTo>
                <a:cubicBezTo>
                  <a:pt x="174902" y="1854743"/>
                  <a:pt x="351791" y="1771980"/>
                  <a:pt x="522856" y="1691937"/>
                </a:cubicBezTo>
                <a:cubicBezTo>
                  <a:pt x="1039550" y="1450174"/>
                  <a:pt x="1566782" y="1203497"/>
                  <a:pt x="2105189" y="987469"/>
                </a:cubicBezTo>
                <a:cubicBezTo>
                  <a:pt x="2154862" y="969283"/>
                  <a:pt x="2203770" y="951663"/>
                  <a:pt x="2252013" y="934575"/>
                </a:cubicBezTo>
                <a:cubicBezTo>
                  <a:pt x="2300954" y="919051"/>
                  <a:pt x="2349221" y="904040"/>
                  <a:pt x="2396911" y="889507"/>
                </a:cubicBezTo>
                <a:cubicBezTo>
                  <a:pt x="2449822" y="875463"/>
                  <a:pt x="2502152" y="861942"/>
                  <a:pt x="2553977" y="848909"/>
                </a:cubicBezTo>
                <a:cubicBezTo>
                  <a:pt x="2597931" y="839666"/>
                  <a:pt x="2641505" y="830780"/>
                  <a:pt x="2684741" y="822236"/>
                </a:cubicBezTo>
                <a:cubicBezTo>
                  <a:pt x="2729591" y="815361"/>
                  <a:pt x="2774258" y="808820"/>
                  <a:pt x="2818740" y="802611"/>
                </a:cubicBezTo>
                <a:cubicBezTo>
                  <a:pt x="2870374" y="797857"/>
                  <a:pt x="2922064" y="793528"/>
                  <a:pt x="2973891" y="789605"/>
                </a:cubicBezTo>
                <a:cubicBezTo>
                  <a:pt x="2999006" y="789063"/>
                  <a:pt x="3024095" y="788636"/>
                  <a:pt x="3049210" y="788345"/>
                </a:cubicBezTo>
                <a:cubicBezTo>
                  <a:pt x="3097736" y="790262"/>
                  <a:pt x="3147308" y="792598"/>
                  <a:pt x="3198090" y="795349"/>
                </a:cubicBezTo>
                <a:cubicBezTo>
                  <a:pt x="3230220" y="799464"/>
                  <a:pt x="3263203" y="803678"/>
                  <a:pt x="3295884" y="807750"/>
                </a:cubicBezTo>
                <a:cubicBezTo>
                  <a:pt x="3316516" y="811667"/>
                  <a:pt x="3336927" y="815576"/>
                  <a:pt x="3356981" y="819460"/>
                </a:cubicBezTo>
                <a:cubicBezTo>
                  <a:pt x="3372166" y="822393"/>
                  <a:pt x="3387434" y="825421"/>
                  <a:pt x="3402729" y="828494"/>
                </a:cubicBezTo>
                <a:cubicBezTo>
                  <a:pt x="3404462" y="828962"/>
                  <a:pt x="3406195" y="829424"/>
                  <a:pt x="3407928" y="829892"/>
                </a:cubicBezTo>
                <a:cubicBezTo>
                  <a:pt x="3440389" y="838607"/>
                  <a:pt x="3473290" y="847723"/>
                  <a:pt x="3506438" y="857170"/>
                </a:cubicBezTo>
                <a:cubicBezTo>
                  <a:pt x="3538926" y="868806"/>
                  <a:pt x="3571827" y="880858"/>
                  <a:pt x="3605085" y="893311"/>
                </a:cubicBezTo>
                <a:cubicBezTo>
                  <a:pt x="3636006" y="907382"/>
                  <a:pt x="3667366" y="921901"/>
                  <a:pt x="3699084" y="936814"/>
                </a:cubicBezTo>
                <a:cubicBezTo>
                  <a:pt x="3725410" y="951531"/>
                  <a:pt x="3752204" y="966689"/>
                  <a:pt x="3779768" y="982429"/>
                </a:cubicBezTo>
                <a:cubicBezTo>
                  <a:pt x="3782299" y="983879"/>
                  <a:pt x="3784829" y="985323"/>
                  <a:pt x="3787360" y="986770"/>
                </a:cubicBezTo>
                <a:cubicBezTo>
                  <a:pt x="3798419" y="994189"/>
                  <a:pt x="3809587" y="1001683"/>
                  <a:pt x="3820921" y="1009341"/>
                </a:cubicBezTo>
                <a:cubicBezTo>
                  <a:pt x="3836876" y="1020114"/>
                  <a:pt x="3852804" y="1030818"/>
                  <a:pt x="3868814" y="1041546"/>
                </a:cubicBezTo>
                <a:cubicBezTo>
                  <a:pt x="3894260" y="1061609"/>
                  <a:pt x="3919734" y="1081536"/>
                  <a:pt x="3945510" y="1101631"/>
                </a:cubicBezTo>
                <a:cubicBezTo>
                  <a:pt x="3969718" y="1123611"/>
                  <a:pt x="3994063" y="1145588"/>
                  <a:pt x="4018628" y="1167714"/>
                </a:cubicBezTo>
                <a:cubicBezTo>
                  <a:pt x="4041736" y="1191773"/>
                  <a:pt x="4064981" y="1215854"/>
                  <a:pt x="4088391" y="1240024"/>
                </a:cubicBezTo>
                <a:cubicBezTo>
                  <a:pt x="4109326" y="1264898"/>
                  <a:pt x="4130288" y="1289724"/>
                  <a:pt x="4151304" y="1314494"/>
                </a:cubicBezTo>
                <a:cubicBezTo>
                  <a:pt x="4173119" y="1344069"/>
                  <a:pt x="4194879" y="1373388"/>
                  <a:pt x="4216611" y="1402473"/>
                </a:cubicBezTo>
                <a:cubicBezTo>
                  <a:pt x="4235537" y="1431525"/>
                  <a:pt x="4254821" y="1460916"/>
                  <a:pt x="4274463" y="1490623"/>
                </a:cubicBezTo>
                <a:cubicBezTo>
                  <a:pt x="4404553" y="1716816"/>
                  <a:pt x="4541603" y="1941534"/>
                  <a:pt x="4692765" y="2154391"/>
                </a:cubicBezTo>
                <a:cubicBezTo>
                  <a:pt x="4839691" y="2361295"/>
                  <a:pt x="4993879" y="2548117"/>
                  <a:pt x="5151010" y="2709669"/>
                </a:cubicBezTo>
                <a:cubicBezTo>
                  <a:pt x="5214336" y="2774755"/>
                  <a:pt x="5279065" y="2836705"/>
                  <a:pt x="5344921" y="2895272"/>
                </a:cubicBezTo>
                <a:cubicBezTo>
                  <a:pt x="5345774" y="2950318"/>
                  <a:pt x="5347122" y="3005226"/>
                  <a:pt x="5349185" y="3059776"/>
                </a:cubicBezTo>
                <a:cubicBezTo>
                  <a:pt x="5357905" y="3287496"/>
                  <a:pt x="5374934" y="3554169"/>
                  <a:pt x="5435206" y="3805106"/>
                </a:cubicBezTo>
                <a:cubicBezTo>
                  <a:pt x="5501943" y="4082892"/>
                  <a:pt x="5610604" y="4299278"/>
                  <a:pt x="5767378" y="4466615"/>
                </a:cubicBezTo>
                <a:cubicBezTo>
                  <a:pt x="5853095" y="4558056"/>
                  <a:pt x="5955759" y="4634998"/>
                  <a:pt x="6072535" y="4695243"/>
                </a:cubicBezTo>
                <a:cubicBezTo>
                  <a:pt x="6178005" y="4749683"/>
                  <a:pt x="6298192" y="4792158"/>
                  <a:pt x="6429712" y="4821427"/>
                </a:cubicBezTo>
                <a:cubicBezTo>
                  <a:pt x="6586706" y="4856391"/>
                  <a:pt x="6762764" y="4873694"/>
                  <a:pt x="6963553" y="4873694"/>
                </a:cubicBezTo>
                <a:cubicBezTo>
                  <a:pt x="7036534" y="4873694"/>
                  <a:pt x="7112816" y="4871411"/>
                  <a:pt x="7192592" y="4866845"/>
                </a:cubicBezTo>
                <a:cubicBezTo>
                  <a:pt x="7732512" y="4836007"/>
                  <a:pt x="8270341" y="4721542"/>
                  <a:pt x="8794690" y="4598714"/>
                </a:cubicBezTo>
                <a:cubicBezTo>
                  <a:pt x="8828141" y="4591837"/>
                  <a:pt x="8861455" y="4584959"/>
                  <a:pt x="8894658" y="4578082"/>
                </a:cubicBezTo>
                <a:cubicBezTo>
                  <a:pt x="8911879" y="4575001"/>
                  <a:pt x="8929127" y="4571948"/>
                  <a:pt x="8946238" y="4568894"/>
                </a:cubicBezTo>
                <a:cubicBezTo>
                  <a:pt x="8965191" y="4565538"/>
                  <a:pt x="8984227" y="4562127"/>
                  <a:pt x="9003319" y="4558743"/>
                </a:cubicBezTo>
                <a:cubicBezTo>
                  <a:pt x="9038228" y="4553627"/>
                  <a:pt x="9072916" y="4548565"/>
                  <a:pt x="9107440" y="4543586"/>
                </a:cubicBezTo>
                <a:cubicBezTo>
                  <a:pt x="9137645" y="4540147"/>
                  <a:pt x="9167768" y="4536819"/>
                  <a:pt x="9197753" y="4533545"/>
                </a:cubicBezTo>
                <a:cubicBezTo>
                  <a:pt x="9230736" y="4531042"/>
                  <a:pt x="9263692" y="4528621"/>
                  <a:pt x="9296620" y="4526338"/>
                </a:cubicBezTo>
                <a:cubicBezTo>
                  <a:pt x="9328888" y="4525182"/>
                  <a:pt x="9360634" y="4524192"/>
                  <a:pt x="9391912" y="4523367"/>
                </a:cubicBezTo>
                <a:cubicBezTo>
                  <a:pt x="9424180" y="4523669"/>
                  <a:pt x="9456007" y="4524137"/>
                  <a:pt x="9487450" y="4524797"/>
                </a:cubicBezTo>
                <a:cubicBezTo>
                  <a:pt x="9516472" y="4526503"/>
                  <a:pt x="9545219" y="4528401"/>
                  <a:pt x="9573746" y="4530464"/>
                </a:cubicBezTo>
                <a:cubicBezTo>
                  <a:pt x="9576277" y="4530657"/>
                  <a:pt x="9578808" y="4530849"/>
                  <a:pt x="9581338" y="4531042"/>
                </a:cubicBezTo>
                <a:cubicBezTo>
                  <a:pt x="9592782" y="4532335"/>
                  <a:pt x="9604226" y="4533682"/>
                  <a:pt x="9615615" y="4535058"/>
                </a:cubicBezTo>
                <a:cubicBezTo>
                  <a:pt x="9634486" y="4537341"/>
                  <a:pt x="9653192" y="4539735"/>
                  <a:pt x="9671870" y="4542183"/>
                </a:cubicBezTo>
                <a:cubicBezTo>
                  <a:pt x="9701580" y="4547382"/>
                  <a:pt x="9731042" y="4552857"/>
                  <a:pt x="9760312" y="4558578"/>
                </a:cubicBezTo>
                <a:cubicBezTo>
                  <a:pt x="9789802" y="4565758"/>
                  <a:pt x="9819126" y="4573240"/>
                  <a:pt x="9848231" y="4581108"/>
                </a:cubicBezTo>
                <a:cubicBezTo>
                  <a:pt x="9875437" y="4589828"/>
                  <a:pt x="9902424" y="4598934"/>
                  <a:pt x="9929217" y="4608342"/>
                </a:cubicBezTo>
                <a:cubicBezTo>
                  <a:pt x="9956176" y="4619373"/>
                  <a:pt x="9982970" y="4630845"/>
                  <a:pt x="10009571" y="4642728"/>
                </a:cubicBezTo>
                <a:cubicBezTo>
                  <a:pt x="10035320" y="4655905"/>
                  <a:pt x="10060546" y="4669357"/>
                  <a:pt x="10085276" y="4683112"/>
                </a:cubicBezTo>
                <a:cubicBezTo>
                  <a:pt x="10110089" y="4698709"/>
                  <a:pt x="10134325" y="4714664"/>
                  <a:pt x="10158065" y="4730895"/>
                </a:cubicBezTo>
                <a:cubicBezTo>
                  <a:pt x="10185629" y="4752077"/>
                  <a:pt x="10212423" y="4773781"/>
                  <a:pt x="10238502" y="4795871"/>
                </a:cubicBezTo>
                <a:cubicBezTo>
                  <a:pt x="10257043" y="4813367"/>
                  <a:pt x="10275143" y="4831138"/>
                  <a:pt x="10292859" y="4849129"/>
                </a:cubicBezTo>
                <a:cubicBezTo>
                  <a:pt x="10313656" y="4872621"/>
                  <a:pt x="10333793" y="4896499"/>
                  <a:pt x="10353352" y="4920735"/>
                </a:cubicBezTo>
                <a:cubicBezTo>
                  <a:pt x="10372443" y="4947006"/>
                  <a:pt x="10390874" y="4973690"/>
                  <a:pt x="10408700" y="5000703"/>
                </a:cubicBezTo>
                <a:cubicBezTo>
                  <a:pt x="10421162" y="5021748"/>
                  <a:pt x="10433293" y="5042985"/>
                  <a:pt x="10445067" y="5064442"/>
                </a:cubicBezTo>
                <a:cubicBezTo>
                  <a:pt x="10463030" y="5101001"/>
                  <a:pt x="10480058" y="5138028"/>
                  <a:pt x="10496261" y="5175358"/>
                </a:cubicBezTo>
                <a:cubicBezTo>
                  <a:pt x="10626764" y="5515975"/>
                  <a:pt x="10692868" y="5895654"/>
                  <a:pt x="10755341" y="6254592"/>
                </a:cubicBezTo>
                <a:cubicBezTo>
                  <a:pt x="10787995" y="6442204"/>
                  <a:pt x="10818860" y="6619417"/>
                  <a:pt x="10857482" y="6787552"/>
                </a:cubicBezTo>
                <a:lnTo>
                  <a:pt x="10860178" y="6786919"/>
                </a:lnTo>
                <a:cubicBezTo>
                  <a:pt x="10821556" y="6618895"/>
                  <a:pt x="10790718" y="6441709"/>
                  <a:pt x="10758065" y="6254125"/>
                </a:cubicBezTo>
                <a:cubicBezTo>
                  <a:pt x="10699058" y="5915186"/>
                  <a:pt x="10638400" y="5567059"/>
                  <a:pt x="10526713" y="5248395"/>
                </a:cubicBezTo>
                <a:cubicBezTo>
                  <a:pt x="10600108" y="5431247"/>
                  <a:pt x="10654768" y="5619299"/>
                  <a:pt x="10700791" y="5797310"/>
                </a:cubicBezTo>
                <a:cubicBezTo>
                  <a:pt x="10732234" y="5918652"/>
                  <a:pt x="10761091" y="6042030"/>
                  <a:pt x="10789012" y="6161364"/>
                </a:cubicBezTo>
                <a:cubicBezTo>
                  <a:pt x="10830991" y="6340861"/>
                  <a:pt x="10870659" y="6510426"/>
                  <a:pt x="10918057" y="6672289"/>
                </a:cubicBezTo>
                <a:lnTo>
                  <a:pt x="10920698" y="6671519"/>
                </a:lnTo>
                <a:cubicBezTo>
                  <a:pt x="10873300" y="6509711"/>
                  <a:pt x="10833659" y="6340200"/>
                  <a:pt x="10791680" y="6160759"/>
                </a:cubicBezTo>
                <a:cubicBezTo>
                  <a:pt x="10763787" y="6041397"/>
                  <a:pt x="10734902" y="5917992"/>
                  <a:pt x="10703459" y="5796622"/>
                </a:cubicBezTo>
                <a:cubicBezTo>
                  <a:pt x="10637905" y="5543099"/>
                  <a:pt x="10575240" y="5351223"/>
                  <a:pt x="10502341" y="5181548"/>
                </a:cubicBezTo>
                <a:cubicBezTo>
                  <a:pt x="10498627" y="5171727"/>
                  <a:pt x="10494886" y="5161934"/>
                  <a:pt x="10491062" y="5152196"/>
                </a:cubicBezTo>
                <a:cubicBezTo>
                  <a:pt x="10582502" y="5335296"/>
                  <a:pt x="10652843" y="5528767"/>
                  <a:pt x="10715260" y="5719707"/>
                </a:cubicBezTo>
                <a:cubicBezTo>
                  <a:pt x="10753800" y="5837225"/>
                  <a:pt x="10789810" y="5957550"/>
                  <a:pt x="10824636" y="6073913"/>
                </a:cubicBezTo>
                <a:cubicBezTo>
                  <a:pt x="10875308" y="6243259"/>
                  <a:pt x="10923174" y="6403196"/>
                  <a:pt x="10978632" y="6557027"/>
                </a:cubicBezTo>
                <a:lnTo>
                  <a:pt x="10981218" y="6556091"/>
                </a:lnTo>
                <a:cubicBezTo>
                  <a:pt x="10925787" y="6402344"/>
                  <a:pt x="10877922" y="6242433"/>
                  <a:pt x="10827277" y="6073115"/>
                </a:cubicBezTo>
                <a:cubicBezTo>
                  <a:pt x="10792451" y="5956725"/>
                  <a:pt x="10756441" y="5836400"/>
                  <a:pt x="10717874" y="5718854"/>
                </a:cubicBezTo>
                <a:cubicBezTo>
                  <a:pt x="10637657" y="5473473"/>
                  <a:pt x="10564264" y="5289906"/>
                  <a:pt x="10481654" y="5128538"/>
                </a:cubicBezTo>
                <a:cubicBezTo>
                  <a:pt x="10477088" y="5117259"/>
                  <a:pt x="10472466" y="5106063"/>
                  <a:pt x="10467762" y="5094867"/>
                </a:cubicBezTo>
                <a:cubicBezTo>
                  <a:pt x="10572489" y="5270677"/>
                  <a:pt x="10655346" y="5457573"/>
                  <a:pt x="10729730" y="5642076"/>
                </a:cubicBezTo>
                <a:cubicBezTo>
                  <a:pt x="10776440" y="5757421"/>
                  <a:pt x="10820565" y="5876398"/>
                  <a:pt x="10863231" y="5991496"/>
                </a:cubicBezTo>
                <a:cubicBezTo>
                  <a:pt x="10919047" y="6141998"/>
                  <a:pt x="10976761" y="6297617"/>
                  <a:pt x="11039207" y="6441764"/>
                </a:cubicBezTo>
                <a:lnTo>
                  <a:pt x="11041738" y="6440691"/>
                </a:lnTo>
                <a:cubicBezTo>
                  <a:pt x="10979292" y="6296571"/>
                  <a:pt x="10921606" y="6141008"/>
                  <a:pt x="10865817" y="5990533"/>
                </a:cubicBezTo>
                <a:cubicBezTo>
                  <a:pt x="10823123" y="5875436"/>
                  <a:pt x="10778999" y="5756404"/>
                  <a:pt x="10732289" y="5641031"/>
                </a:cubicBezTo>
                <a:cubicBezTo>
                  <a:pt x="10637520" y="5405994"/>
                  <a:pt x="10553343" y="5231532"/>
                  <a:pt x="10460829" y="5078664"/>
                </a:cubicBezTo>
                <a:cubicBezTo>
                  <a:pt x="10455520" y="5066285"/>
                  <a:pt x="10450101" y="5053961"/>
                  <a:pt x="10444572" y="5041719"/>
                </a:cubicBezTo>
                <a:cubicBezTo>
                  <a:pt x="10562503" y="5208974"/>
                  <a:pt x="10657849" y="5387838"/>
                  <a:pt x="10744227" y="5564473"/>
                </a:cubicBezTo>
                <a:cubicBezTo>
                  <a:pt x="10800428" y="5678884"/>
                  <a:pt x="10853989" y="5798080"/>
                  <a:pt x="10905815" y="5913316"/>
                </a:cubicBezTo>
                <a:cubicBezTo>
                  <a:pt x="10967711" y="6051053"/>
                  <a:pt x="11031697" y="6193440"/>
                  <a:pt x="11099782" y="6326501"/>
                </a:cubicBezTo>
                <a:lnTo>
                  <a:pt x="11102230" y="6325263"/>
                </a:lnTo>
                <a:cubicBezTo>
                  <a:pt x="11034173" y="6192257"/>
                  <a:pt x="10970187" y="6049870"/>
                  <a:pt x="10908319" y="5912187"/>
                </a:cubicBezTo>
                <a:cubicBezTo>
                  <a:pt x="10856492" y="5796925"/>
                  <a:pt x="10802932" y="5677728"/>
                  <a:pt x="10746676" y="5563235"/>
                </a:cubicBezTo>
                <a:cubicBezTo>
                  <a:pt x="10637245" y="5339422"/>
                  <a:pt x="10542174" y="5174478"/>
                  <a:pt x="10439263" y="5030028"/>
                </a:cubicBezTo>
                <a:cubicBezTo>
                  <a:pt x="10437309" y="5025736"/>
                  <a:pt x="10435411" y="5021390"/>
                  <a:pt x="10433403" y="5017099"/>
                </a:cubicBezTo>
                <a:cubicBezTo>
                  <a:pt x="10429359" y="5008378"/>
                  <a:pt x="10425260" y="4999741"/>
                  <a:pt x="10421134" y="4991158"/>
                </a:cubicBezTo>
                <a:cubicBezTo>
                  <a:pt x="10552462" y="5149142"/>
                  <a:pt x="10660380" y="5319038"/>
                  <a:pt x="10758725" y="5486843"/>
                </a:cubicBezTo>
                <a:cubicBezTo>
                  <a:pt x="10826177" y="5601363"/>
                  <a:pt x="10890823" y="5721990"/>
                  <a:pt x="10953351" y="5838628"/>
                </a:cubicBezTo>
                <a:cubicBezTo>
                  <a:pt x="11019731" y="5962474"/>
                  <a:pt x="11088366" y="6090529"/>
                  <a:pt x="11160384" y="6211265"/>
                </a:cubicBezTo>
                <a:lnTo>
                  <a:pt x="11162750" y="6209835"/>
                </a:lnTo>
                <a:cubicBezTo>
                  <a:pt x="11090759" y="6089153"/>
                  <a:pt x="11022151" y="5961153"/>
                  <a:pt x="10955772" y="5837335"/>
                </a:cubicBezTo>
                <a:cubicBezTo>
                  <a:pt x="10893244" y="5720642"/>
                  <a:pt x="10828571" y="5599987"/>
                  <a:pt x="10761091" y="5485440"/>
                </a:cubicBezTo>
                <a:cubicBezTo>
                  <a:pt x="10637025" y="5273758"/>
                  <a:pt x="10530840" y="5118552"/>
                  <a:pt x="10416953" y="4982465"/>
                </a:cubicBezTo>
                <a:cubicBezTo>
                  <a:pt x="10410818" y="4969838"/>
                  <a:pt x="10404601" y="4957349"/>
                  <a:pt x="10398301" y="4944997"/>
                </a:cubicBezTo>
                <a:cubicBezTo>
                  <a:pt x="10546107" y="5096022"/>
                  <a:pt x="10667477" y="5257473"/>
                  <a:pt x="10773222" y="5409212"/>
                </a:cubicBezTo>
                <a:cubicBezTo>
                  <a:pt x="10853934" y="5524393"/>
                  <a:pt x="10931647" y="5647468"/>
                  <a:pt x="11006801" y="5766500"/>
                </a:cubicBezTo>
                <a:cubicBezTo>
                  <a:pt x="11075739" y="5875683"/>
                  <a:pt x="11147042" y="5988580"/>
                  <a:pt x="11220986" y="6096003"/>
                </a:cubicBezTo>
                <a:lnTo>
                  <a:pt x="11223242" y="6094435"/>
                </a:lnTo>
                <a:cubicBezTo>
                  <a:pt x="11149325" y="5987067"/>
                  <a:pt x="11078050" y="5874170"/>
                  <a:pt x="11009112" y="5765014"/>
                </a:cubicBezTo>
                <a:cubicBezTo>
                  <a:pt x="10933957" y="5645955"/>
                  <a:pt x="10856217" y="5522852"/>
                  <a:pt x="10775478" y="5407644"/>
                </a:cubicBezTo>
                <a:cubicBezTo>
                  <a:pt x="10640491" y="5213926"/>
                  <a:pt x="10520661" y="5065542"/>
                  <a:pt x="10398356" y="4940596"/>
                </a:cubicBezTo>
                <a:cubicBezTo>
                  <a:pt x="10396733" y="4938946"/>
                  <a:pt x="10395111" y="4937323"/>
                  <a:pt x="10393487" y="4935672"/>
                </a:cubicBezTo>
                <a:cubicBezTo>
                  <a:pt x="10386720" y="4922578"/>
                  <a:pt x="10379843" y="4909648"/>
                  <a:pt x="10372911" y="4896884"/>
                </a:cubicBezTo>
                <a:cubicBezTo>
                  <a:pt x="10535819" y="5037731"/>
                  <a:pt x="10670394" y="5189305"/>
                  <a:pt x="10787719" y="5331609"/>
                </a:cubicBezTo>
                <a:cubicBezTo>
                  <a:pt x="10883973" y="5447615"/>
                  <a:pt x="10977009" y="5573881"/>
                  <a:pt x="11066936" y="5695967"/>
                </a:cubicBezTo>
                <a:cubicBezTo>
                  <a:pt x="11136259" y="5790075"/>
                  <a:pt x="11207947" y="5887347"/>
                  <a:pt x="11281561" y="5980713"/>
                </a:cubicBezTo>
                <a:lnTo>
                  <a:pt x="11283735" y="5979034"/>
                </a:lnTo>
                <a:cubicBezTo>
                  <a:pt x="11210121" y="5885696"/>
                  <a:pt x="11138459" y="5788424"/>
                  <a:pt x="11069164" y="5694343"/>
                </a:cubicBezTo>
                <a:cubicBezTo>
                  <a:pt x="10979182" y="5572203"/>
                  <a:pt x="10886147" y="5445937"/>
                  <a:pt x="10789838" y="5329849"/>
                </a:cubicBezTo>
                <a:cubicBezTo>
                  <a:pt x="10671108" y="5185839"/>
                  <a:pt x="10534691" y="5032339"/>
                  <a:pt x="10369197" y="4890090"/>
                </a:cubicBezTo>
                <a:cubicBezTo>
                  <a:pt x="10361797" y="4876665"/>
                  <a:pt x="10354315" y="4863433"/>
                  <a:pt x="10346722" y="4850394"/>
                </a:cubicBezTo>
                <a:cubicBezTo>
                  <a:pt x="10525558" y="4980539"/>
                  <a:pt x="10673447" y="5121661"/>
                  <a:pt x="10802244" y="5253979"/>
                </a:cubicBezTo>
                <a:cubicBezTo>
                  <a:pt x="10916544" y="5370645"/>
                  <a:pt x="11027350" y="5500543"/>
                  <a:pt x="11134471" y="5626148"/>
                </a:cubicBezTo>
                <a:cubicBezTo>
                  <a:pt x="11201758" y="5705017"/>
                  <a:pt x="11271301" y="5786554"/>
                  <a:pt x="11342191" y="5865449"/>
                </a:cubicBezTo>
                <a:lnTo>
                  <a:pt x="11344226" y="5863607"/>
                </a:lnTo>
                <a:cubicBezTo>
                  <a:pt x="11273391" y="5784738"/>
                  <a:pt x="11203848" y="5703201"/>
                  <a:pt x="11136589" y="5624361"/>
                </a:cubicBezTo>
                <a:cubicBezTo>
                  <a:pt x="11029413" y="5498727"/>
                  <a:pt x="10918580" y="5368802"/>
                  <a:pt x="10804197" y="5252053"/>
                </a:cubicBezTo>
                <a:cubicBezTo>
                  <a:pt x="10646653" y="5090190"/>
                  <a:pt x="10506467" y="4965354"/>
                  <a:pt x="10363007" y="4859225"/>
                </a:cubicBezTo>
                <a:cubicBezTo>
                  <a:pt x="10356515" y="4854438"/>
                  <a:pt x="10350050" y="4849706"/>
                  <a:pt x="10343559" y="4845002"/>
                </a:cubicBezTo>
                <a:cubicBezTo>
                  <a:pt x="10335994" y="4832128"/>
                  <a:pt x="10328346" y="4819419"/>
                  <a:pt x="10320561" y="4806902"/>
                </a:cubicBezTo>
                <a:cubicBezTo>
                  <a:pt x="10484295" y="4906980"/>
                  <a:pt x="10646763" y="5028378"/>
                  <a:pt x="10816769" y="5176348"/>
                </a:cubicBezTo>
                <a:cubicBezTo>
                  <a:pt x="10951810" y="5293097"/>
                  <a:pt x="11077252" y="5420904"/>
                  <a:pt x="11210065" y="5556221"/>
                </a:cubicBezTo>
                <a:cubicBezTo>
                  <a:pt x="11272648" y="5619986"/>
                  <a:pt x="11337349" y="5685926"/>
                  <a:pt x="11402793" y="5750187"/>
                </a:cubicBezTo>
                <a:lnTo>
                  <a:pt x="11404719" y="5748206"/>
                </a:lnTo>
                <a:cubicBezTo>
                  <a:pt x="11339302" y="5683973"/>
                  <a:pt x="11274601" y="5618061"/>
                  <a:pt x="11212019" y="5554295"/>
                </a:cubicBezTo>
                <a:cubicBezTo>
                  <a:pt x="11079177" y="5418951"/>
                  <a:pt x="10953709" y="5291089"/>
                  <a:pt x="10818584" y="5174285"/>
                </a:cubicBezTo>
                <a:cubicBezTo>
                  <a:pt x="10650834" y="5028240"/>
                  <a:pt x="10500443" y="4915233"/>
                  <a:pt x="10345291" y="4818594"/>
                </a:cubicBezTo>
                <a:cubicBezTo>
                  <a:pt x="10335911" y="4812734"/>
                  <a:pt x="10326503" y="4806985"/>
                  <a:pt x="10317067" y="4801263"/>
                </a:cubicBezTo>
                <a:cubicBezTo>
                  <a:pt x="10308952" y="4788279"/>
                  <a:pt x="10300699" y="4775514"/>
                  <a:pt x="10292337" y="4762915"/>
                </a:cubicBezTo>
                <a:cubicBezTo>
                  <a:pt x="10470760" y="4852897"/>
                  <a:pt x="10647011" y="4963099"/>
                  <a:pt x="10831294" y="5098718"/>
                </a:cubicBezTo>
                <a:cubicBezTo>
                  <a:pt x="10989938" y="5214586"/>
                  <a:pt x="11137662" y="5346134"/>
                  <a:pt x="11294077" y="5485385"/>
                </a:cubicBezTo>
                <a:cubicBezTo>
                  <a:pt x="11349179" y="5534433"/>
                  <a:pt x="11406177" y="5585188"/>
                  <a:pt x="11463396" y="5634896"/>
                </a:cubicBezTo>
                <a:lnTo>
                  <a:pt x="11465184" y="5632833"/>
                </a:lnTo>
                <a:cubicBezTo>
                  <a:pt x="11407993" y="5583097"/>
                  <a:pt x="11351022" y="5532370"/>
                  <a:pt x="11295920" y="5483322"/>
                </a:cubicBezTo>
                <a:cubicBezTo>
                  <a:pt x="11139449" y="5344016"/>
                  <a:pt x="10991671" y="5212441"/>
                  <a:pt x="10832916" y="5096490"/>
                </a:cubicBezTo>
                <a:cubicBezTo>
                  <a:pt x="10647038" y="4959715"/>
                  <a:pt x="10469330" y="4848771"/>
                  <a:pt x="10289311" y="4758321"/>
                </a:cubicBezTo>
                <a:cubicBezTo>
                  <a:pt x="10281003" y="4745915"/>
                  <a:pt x="10272613" y="4733673"/>
                  <a:pt x="10264085" y="4721624"/>
                </a:cubicBezTo>
                <a:cubicBezTo>
                  <a:pt x="10459316" y="4801538"/>
                  <a:pt x="10650779" y="4900295"/>
                  <a:pt x="10845846" y="5021060"/>
                </a:cubicBezTo>
                <a:cubicBezTo>
                  <a:pt x="11030899" y="5134782"/>
                  <a:pt x="11203711" y="5269824"/>
                  <a:pt x="11386673" y="5412789"/>
                </a:cubicBezTo>
                <a:cubicBezTo>
                  <a:pt x="11431457" y="5447780"/>
                  <a:pt x="11477783" y="5483982"/>
                  <a:pt x="11523998" y="5519606"/>
                </a:cubicBezTo>
                <a:lnTo>
                  <a:pt x="11525676" y="5517433"/>
                </a:lnTo>
                <a:cubicBezTo>
                  <a:pt x="11479461" y="5481809"/>
                  <a:pt x="11433163" y="5445607"/>
                  <a:pt x="11388379" y="5410615"/>
                </a:cubicBezTo>
                <a:cubicBezTo>
                  <a:pt x="11205362" y="5267596"/>
                  <a:pt x="11032495" y="5132499"/>
                  <a:pt x="10847276" y="5018722"/>
                </a:cubicBezTo>
                <a:cubicBezTo>
                  <a:pt x="10663846" y="4905137"/>
                  <a:pt x="10488036" y="4813119"/>
                  <a:pt x="10309860" y="4737387"/>
                </a:cubicBezTo>
                <a:cubicBezTo>
                  <a:pt x="10293520" y="4730427"/>
                  <a:pt x="10277152" y="4723688"/>
                  <a:pt x="10260784" y="4717003"/>
                </a:cubicBezTo>
                <a:cubicBezTo>
                  <a:pt x="10251954" y="4704624"/>
                  <a:pt x="10243013" y="4692437"/>
                  <a:pt x="10233935" y="4680443"/>
                </a:cubicBezTo>
                <a:cubicBezTo>
                  <a:pt x="10446415" y="4749188"/>
                  <a:pt x="10652375" y="4835869"/>
                  <a:pt x="10860370" y="4943402"/>
                </a:cubicBezTo>
                <a:cubicBezTo>
                  <a:pt x="11074803" y="5053383"/>
                  <a:pt x="11275564" y="5191616"/>
                  <a:pt x="11488099" y="5337991"/>
                </a:cubicBezTo>
                <a:cubicBezTo>
                  <a:pt x="11520092" y="5360026"/>
                  <a:pt x="11552250" y="5382171"/>
                  <a:pt x="11584628" y="5404316"/>
                </a:cubicBezTo>
                <a:lnTo>
                  <a:pt x="11586169" y="5402033"/>
                </a:lnTo>
                <a:cubicBezTo>
                  <a:pt x="11553791" y="5379888"/>
                  <a:pt x="11521660" y="5357743"/>
                  <a:pt x="11489667" y="5335708"/>
                </a:cubicBezTo>
                <a:cubicBezTo>
                  <a:pt x="11277050" y="5189305"/>
                  <a:pt x="11076234" y="5051017"/>
                  <a:pt x="10861636" y="4940954"/>
                </a:cubicBezTo>
                <a:cubicBezTo>
                  <a:pt x="10652292" y="4832733"/>
                  <a:pt x="10444984" y="4745612"/>
                  <a:pt x="10231046" y="4676647"/>
                </a:cubicBezTo>
                <a:cubicBezTo>
                  <a:pt x="10221804" y="4664516"/>
                  <a:pt x="10212450" y="4652604"/>
                  <a:pt x="10202932" y="4640885"/>
                </a:cubicBezTo>
                <a:cubicBezTo>
                  <a:pt x="10434228" y="4697801"/>
                  <a:pt x="10654906" y="4771856"/>
                  <a:pt x="10874895" y="4865744"/>
                </a:cubicBezTo>
                <a:cubicBezTo>
                  <a:pt x="11121596" y="4970141"/>
                  <a:pt x="11353140" y="5111152"/>
                  <a:pt x="11598301" y="5260444"/>
                </a:cubicBezTo>
                <a:cubicBezTo>
                  <a:pt x="11613898" y="5269962"/>
                  <a:pt x="11629551" y="5279480"/>
                  <a:pt x="11645231" y="5289026"/>
                </a:cubicBezTo>
                <a:lnTo>
                  <a:pt x="11646660" y="5286660"/>
                </a:lnTo>
                <a:cubicBezTo>
                  <a:pt x="11630981" y="5277141"/>
                  <a:pt x="11615329" y="5267596"/>
                  <a:pt x="11599731" y="5258105"/>
                </a:cubicBezTo>
                <a:cubicBezTo>
                  <a:pt x="11354487" y="5108759"/>
                  <a:pt x="11122862" y="4967692"/>
                  <a:pt x="10875968" y="4863213"/>
                </a:cubicBezTo>
                <a:cubicBezTo>
                  <a:pt x="10654740" y="4768775"/>
                  <a:pt x="10432770" y="4694390"/>
                  <a:pt x="10200071" y="4637337"/>
                </a:cubicBezTo>
                <a:cubicBezTo>
                  <a:pt x="10190526" y="4625618"/>
                  <a:pt x="10180870" y="4614119"/>
                  <a:pt x="10171050" y="4602785"/>
                </a:cubicBezTo>
                <a:cubicBezTo>
                  <a:pt x="10422949" y="4647075"/>
                  <a:pt x="10658592" y="4708062"/>
                  <a:pt x="10889448" y="4788059"/>
                </a:cubicBezTo>
                <a:cubicBezTo>
                  <a:pt x="11171112" y="4884835"/>
                  <a:pt x="11442957" y="5031706"/>
                  <a:pt x="11705833" y="5173708"/>
                </a:cubicBezTo>
                <a:lnTo>
                  <a:pt x="11707127" y="5171287"/>
                </a:lnTo>
                <a:cubicBezTo>
                  <a:pt x="11444167" y="5029230"/>
                  <a:pt x="11172241" y="4882305"/>
                  <a:pt x="10890328" y="4785473"/>
                </a:cubicBezTo>
                <a:cubicBezTo>
                  <a:pt x="10658344" y="4705064"/>
                  <a:pt x="10421491" y="4643856"/>
                  <a:pt x="10168189" y="4599484"/>
                </a:cubicBezTo>
                <a:cubicBezTo>
                  <a:pt x="10158368" y="4588178"/>
                  <a:pt x="10148410" y="4577064"/>
                  <a:pt x="10138286" y="4566143"/>
                </a:cubicBezTo>
                <a:cubicBezTo>
                  <a:pt x="10412854" y="4596871"/>
                  <a:pt x="10663653" y="4644352"/>
                  <a:pt x="10903945" y="4710373"/>
                </a:cubicBezTo>
                <a:cubicBezTo>
                  <a:pt x="11195541" y="4789764"/>
                  <a:pt x="11478306" y="4920294"/>
                  <a:pt x="11766435" y="5058417"/>
                </a:cubicBezTo>
                <a:lnTo>
                  <a:pt x="11767618" y="5055942"/>
                </a:lnTo>
                <a:cubicBezTo>
                  <a:pt x="11479379" y="4917763"/>
                  <a:pt x="11196476" y="4787151"/>
                  <a:pt x="10904688" y="4707732"/>
                </a:cubicBezTo>
                <a:cubicBezTo>
                  <a:pt x="10663296" y="4641408"/>
                  <a:pt x="10411368" y="4593790"/>
                  <a:pt x="10135425" y="4563035"/>
                </a:cubicBezTo>
                <a:cubicBezTo>
                  <a:pt x="10125164" y="4552004"/>
                  <a:pt x="10114711" y="4541165"/>
                  <a:pt x="10104148" y="4530464"/>
                </a:cubicBezTo>
                <a:cubicBezTo>
                  <a:pt x="10402923" y="4546227"/>
                  <a:pt x="10666185" y="4579678"/>
                  <a:pt x="10918497" y="4632688"/>
                </a:cubicBezTo>
                <a:cubicBezTo>
                  <a:pt x="11239170" y="4699397"/>
                  <a:pt x="11543144" y="4822610"/>
                  <a:pt x="11827038" y="4943100"/>
                </a:cubicBezTo>
                <a:lnTo>
                  <a:pt x="11828111" y="4940569"/>
                </a:lnTo>
                <a:cubicBezTo>
                  <a:pt x="11544107" y="4820024"/>
                  <a:pt x="11239967" y="4696756"/>
                  <a:pt x="10919047" y="4629992"/>
                </a:cubicBezTo>
                <a:cubicBezTo>
                  <a:pt x="10665744" y="4576762"/>
                  <a:pt x="10401438" y="4543283"/>
                  <a:pt x="10101314" y="4527576"/>
                </a:cubicBezTo>
                <a:cubicBezTo>
                  <a:pt x="10096170" y="4522404"/>
                  <a:pt x="10090998" y="4517260"/>
                  <a:pt x="10085772" y="4512171"/>
                </a:cubicBezTo>
                <a:cubicBezTo>
                  <a:pt x="10080270" y="4506806"/>
                  <a:pt x="10074686" y="4501470"/>
                  <a:pt x="10069074" y="4496188"/>
                </a:cubicBezTo>
                <a:cubicBezTo>
                  <a:pt x="10347768" y="4495995"/>
                  <a:pt x="10640491" y="4510630"/>
                  <a:pt x="10932995" y="4555002"/>
                </a:cubicBezTo>
                <a:cubicBezTo>
                  <a:pt x="11264946" y="4604794"/>
                  <a:pt x="11587985" y="4715517"/>
                  <a:pt x="11887640" y="4827782"/>
                </a:cubicBezTo>
                <a:lnTo>
                  <a:pt x="11888603" y="4825196"/>
                </a:lnTo>
                <a:cubicBezTo>
                  <a:pt x="11588810" y="4712904"/>
                  <a:pt x="11265606" y="4602097"/>
                  <a:pt x="10933407" y="4552279"/>
                </a:cubicBezTo>
                <a:cubicBezTo>
                  <a:pt x="10639721" y="4507742"/>
                  <a:pt x="10345814" y="4493134"/>
                  <a:pt x="10066130" y="4493437"/>
                </a:cubicBezTo>
                <a:cubicBezTo>
                  <a:pt x="10055236" y="4483203"/>
                  <a:pt x="10044205" y="4473163"/>
                  <a:pt x="10032981" y="4463314"/>
                </a:cubicBezTo>
                <a:cubicBezTo>
                  <a:pt x="10351261" y="4446837"/>
                  <a:pt x="10648689" y="4447854"/>
                  <a:pt x="10947520" y="4477289"/>
                </a:cubicBezTo>
                <a:cubicBezTo>
                  <a:pt x="11304834" y="4512033"/>
                  <a:pt x="11639646" y="4610845"/>
                  <a:pt x="11948243" y="4712464"/>
                </a:cubicBezTo>
                <a:lnTo>
                  <a:pt x="11949096" y="4709850"/>
                </a:lnTo>
                <a:cubicBezTo>
                  <a:pt x="11640362" y="4608177"/>
                  <a:pt x="11305385" y="4509310"/>
                  <a:pt x="10947794" y="4474566"/>
                </a:cubicBezTo>
                <a:cubicBezTo>
                  <a:pt x="10647918" y="4445021"/>
                  <a:pt x="10349500" y="4444086"/>
                  <a:pt x="10030038" y="4460701"/>
                </a:cubicBezTo>
                <a:cubicBezTo>
                  <a:pt x="10018925" y="4450991"/>
                  <a:pt x="10007673" y="4441445"/>
                  <a:pt x="9996257" y="4432092"/>
                </a:cubicBezTo>
                <a:cubicBezTo>
                  <a:pt x="10323532" y="4399851"/>
                  <a:pt x="10640161" y="4383538"/>
                  <a:pt x="10962016" y="4399603"/>
                </a:cubicBezTo>
                <a:cubicBezTo>
                  <a:pt x="11344914" y="4418337"/>
                  <a:pt x="11706053" y="4509970"/>
                  <a:pt x="12008845" y="4597146"/>
                </a:cubicBezTo>
                <a:lnTo>
                  <a:pt x="12009587" y="4594505"/>
                </a:lnTo>
                <a:cubicBezTo>
                  <a:pt x="11706658" y="4507301"/>
                  <a:pt x="11345328" y="4415614"/>
                  <a:pt x="10962154" y="4396853"/>
                </a:cubicBezTo>
                <a:cubicBezTo>
                  <a:pt x="10639226" y="4380732"/>
                  <a:pt x="10321607" y="4397183"/>
                  <a:pt x="9993231" y="4429616"/>
                </a:cubicBezTo>
                <a:cubicBezTo>
                  <a:pt x="9981622" y="4420153"/>
                  <a:pt x="9969848" y="4410855"/>
                  <a:pt x="9957910" y="4401749"/>
                </a:cubicBezTo>
                <a:cubicBezTo>
                  <a:pt x="10293932" y="4354241"/>
                  <a:pt x="10634604" y="4320020"/>
                  <a:pt x="10976541" y="4321890"/>
                </a:cubicBezTo>
                <a:cubicBezTo>
                  <a:pt x="11385683" y="4323844"/>
                  <a:pt x="11775514" y="4408379"/>
                  <a:pt x="12069420" y="4481828"/>
                </a:cubicBezTo>
                <a:lnTo>
                  <a:pt x="12070080" y="4479132"/>
                </a:lnTo>
                <a:cubicBezTo>
                  <a:pt x="11776036" y="4405683"/>
                  <a:pt x="11385986" y="4321093"/>
                  <a:pt x="10976541" y="4319140"/>
                </a:cubicBezTo>
                <a:cubicBezTo>
                  <a:pt x="10633504" y="4317297"/>
                  <a:pt x="10291814" y="4351683"/>
                  <a:pt x="9954829" y="4399411"/>
                </a:cubicBezTo>
                <a:cubicBezTo>
                  <a:pt x="9942972" y="4390416"/>
                  <a:pt x="9930978" y="4381585"/>
                  <a:pt x="9918819" y="4372947"/>
                </a:cubicBezTo>
                <a:cubicBezTo>
                  <a:pt x="10273521" y="4308549"/>
                  <a:pt x="10632788" y="4256914"/>
                  <a:pt x="10991038" y="4244177"/>
                </a:cubicBezTo>
                <a:cubicBezTo>
                  <a:pt x="11328602" y="4232074"/>
                  <a:pt x="11679865" y="4269789"/>
                  <a:pt x="12130023" y="4366483"/>
                </a:cubicBezTo>
                <a:lnTo>
                  <a:pt x="12130600" y="4363787"/>
                </a:lnTo>
                <a:cubicBezTo>
                  <a:pt x="11680222" y="4267065"/>
                  <a:pt x="11328767" y="4229295"/>
                  <a:pt x="10990928" y="4241427"/>
                </a:cubicBezTo>
                <a:cubicBezTo>
                  <a:pt x="10631633" y="4254218"/>
                  <a:pt x="10271375" y="4306073"/>
                  <a:pt x="9915711" y="4370719"/>
                </a:cubicBezTo>
                <a:cubicBezTo>
                  <a:pt x="9903469" y="4362054"/>
                  <a:pt x="9891063" y="4353581"/>
                  <a:pt x="9878519" y="4345273"/>
                </a:cubicBezTo>
                <a:cubicBezTo>
                  <a:pt x="10249725" y="4263791"/>
                  <a:pt x="10627039" y="4194276"/>
                  <a:pt x="11005508" y="4166492"/>
                </a:cubicBezTo>
                <a:close/>
                <a:moveTo>
                  <a:pt x="6984542" y="3681975"/>
                </a:moveTo>
                <a:cubicBezTo>
                  <a:pt x="7272644" y="3740047"/>
                  <a:pt x="7573400" y="3784447"/>
                  <a:pt x="7864225" y="3827361"/>
                </a:cubicBezTo>
                <a:cubicBezTo>
                  <a:pt x="8414488" y="3908595"/>
                  <a:pt x="8983485" y="3992580"/>
                  <a:pt x="9519746" y="4174250"/>
                </a:cubicBezTo>
                <a:cubicBezTo>
                  <a:pt x="9651707" y="4218924"/>
                  <a:pt x="9768180" y="4276253"/>
                  <a:pt x="9871338" y="4344035"/>
                </a:cubicBezTo>
                <a:cubicBezTo>
                  <a:pt x="9855301" y="4347584"/>
                  <a:pt x="9839263" y="4351133"/>
                  <a:pt x="9823225" y="4354709"/>
                </a:cubicBezTo>
                <a:cubicBezTo>
                  <a:pt x="9714482" y="4289760"/>
                  <a:pt x="9593580" y="4236448"/>
                  <a:pt x="9463682" y="4196229"/>
                </a:cubicBezTo>
                <a:cubicBezTo>
                  <a:pt x="9220970" y="4121872"/>
                  <a:pt x="8956773" y="4060142"/>
                  <a:pt x="8632222" y="4001988"/>
                </a:cubicBezTo>
                <a:cubicBezTo>
                  <a:pt x="8456054" y="3970325"/>
                  <a:pt x="8275540" y="3942293"/>
                  <a:pt x="8100968" y="3915169"/>
                </a:cubicBezTo>
                <a:cubicBezTo>
                  <a:pt x="7884252" y="3881526"/>
                  <a:pt x="7660191" y="3846699"/>
                  <a:pt x="7445043" y="3805023"/>
                </a:cubicBezTo>
                <a:cubicBezTo>
                  <a:pt x="7251957" y="3767831"/>
                  <a:pt x="7078678" y="3729181"/>
                  <a:pt x="6915274" y="3686900"/>
                </a:cubicBezTo>
                <a:cubicBezTo>
                  <a:pt x="6763287" y="3647727"/>
                  <a:pt x="6614711" y="3600301"/>
                  <a:pt x="6471966" y="3545503"/>
                </a:cubicBezTo>
                <a:cubicBezTo>
                  <a:pt x="6633939" y="3600164"/>
                  <a:pt x="6805678" y="3645939"/>
                  <a:pt x="6984542" y="3681975"/>
                </a:cubicBezTo>
                <a:close/>
                <a:moveTo>
                  <a:pt x="10409718" y="4997815"/>
                </a:moveTo>
                <a:cubicBezTo>
                  <a:pt x="10405482" y="4990635"/>
                  <a:pt x="10401218" y="4983510"/>
                  <a:pt x="10396926" y="4976468"/>
                </a:cubicBezTo>
                <a:cubicBezTo>
                  <a:pt x="10399952" y="4980484"/>
                  <a:pt x="10403005" y="4984500"/>
                  <a:pt x="10406004" y="4988517"/>
                </a:cubicBezTo>
                <a:cubicBezTo>
                  <a:pt x="10409388" y="4994816"/>
                  <a:pt x="10412744" y="5001116"/>
                  <a:pt x="10416072" y="5007416"/>
                </a:cubicBezTo>
                <a:cubicBezTo>
                  <a:pt x="10413954" y="5004197"/>
                  <a:pt x="10411836" y="5001006"/>
                  <a:pt x="10409718" y="4997815"/>
                </a:cubicBezTo>
                <a:close/>
                <a:moveTo>
                  <a:pt x="3863808" y="1034088"/>
                </a:moveTo>
                <a:cubicBezTo>
                  <a:pt x="3857838" y="1029376"/>
                  <a:pt x="3851924" y="1024730"/>
                  <a:pt x="3846037" y="1020108"/>
                </a:cubicBezTo>
                <a:cubicBezTo>
                  <a:pt x="3854785" y="1025057"/>
                  <a:pt x="3863588" y="1030039"/>
                  <a:pt x="3872501" y="1035065"/>
                </a:cubicBezTo>
                <a:cubicBezTo>
                  <a:pt x="3880093" y="1041997"/>
                  <a:pt x="3887823" y="1049037"/>
                  <a:pt x="3895636" y="1056178"/>
                </a:cubicBezTo>
                <a:cubicBezTo>
                  <a:pt x="3887191" y="1050544"/>
                  <a:pt x="3878800" y="1044927"/>
                  <a:pt x="3870437" y="1039326"/>
                </a:cubicBezTo>
                <a:cubicBezTo>
                  <a:pt x="3868237" y="1037579"/>
                  <a:pt x="3866008" y="1035838"/>
                  <a:pt x="3863808" y="1034088"/>
                </a:cubicBezTo>
                <a:close/>
                <a:moveTo>
                  <a:pt x="3762685" y="966961"/>
                </a:moveTo>
                <a:cubicBezTo>
                  <a:pt x="3771955" y="971360"/>
                  <a:pt x="3781281" y="975767"/>
                  <a:pt x="3790579" y="980171"/>
                </a:cubicBezTo>
                <a:cubicBezTo>
                  <a:pt x="3798777" y="986561"/>
                  <a:pt x="3807084" y="993040"/>
                  <a:pt x="3815474" y="999603"/>
                </a:cubicBezTo>
                <a:cubicBezTo>
                  <a:pt x="3806561" y="994550"/>
                  <a:pt x="3797676" y="989494"/>
                  <a:pt x="3788818" y="984426"/>
                </a:cubicBezTo>
                <a:cubicBezTo>
                  <a:pt x="3780015" y="978537"/>
                  <a:pt x="3771322" y="972713"/>
                  <a:pt x="3762685" y="966961"/>
                </a:cubicBezTo>
                <a:close/>
                <a:moveTo>
                  <a:pt x="3403362" y="825818"/>
                </a:moveTo>
                <a:cubicBezTo>
                  <a:pt x="3393156" y="823078"/>
                  <a:pt x="3382950" y="820349"/>
                  <a:pt x="3372744" y="817625"/>
                </a:cubicBezTo>
                <a:cubicBezTo>
                  <a:pt x="3384353" y="819185"/>
                  <a:pt x="3395989" y="820784"/>
                  <a:pt x="3407626" y="822412"/>
                </a:cubicBezTo>
                <a:cubicBezTo>
                  <a:pt x="3417446" y="825834"/>
                  <a:pt x="3427240" y="829254"/>
                  <a:pt x="3437033" y="832673"/>
                </a:cubicBezTo>
                <a:cubicBezTo>
                  <a:pt x="3425781" y="830351"/>
                  <a:pt x="3414558" y="828068"/>
                  <a:pt x="3403362" y="825818"/>
                </a:cubicBezTo>
                <a:close/>
                <a:moveTo>
                  <a:pt x="3296324" y="805032"/>
                </a:moveTo>
                <a:cubicBezTo>
                  <a:pt x="3286091" y="803092"/>
                  <a:pt x="3275803" y="801150"/>
                  <a:pt x="3265459" y="799211"/>
                </a:cubicBezTo>
                <a:cubicBezTo>
                  <a:pt x="3277233" y="799926"/>
                  <a:pt x="3289034" y="800677"/>
                  <a:pt x="3300863" y="801458"/>
                </a:cubicBezTo>
                <a:cubicBezTo>
                  <a:pt x="3310931" y="804097"/>
                  <a:pt x="3321027" y="806751"/>
                  <a:pt x="3331096" y="809414"/>
                </a:cubicBezTo>
                <a:cubicBezTo>
                  <a:pt x="3322843" y="808360"/>
                  <a:pt x="3314618" y="807307"/>
                  <a:pt x="3306393" y="806289"/>
                </a:cubicBezTo>
                <a:cubicBezTo>
                  <a:pt x="3303036" y="805874"/>
                  <a:pt x="3299653" y="805450"/>
                  <a:pt x="3296324" y="805032"/>
                </a:cubicBezTo>
                <a:close/>
                <a:moveTo>
                  <a:pt x="3194816" y="792158"/>
                </a:moveTo>
                <a:cubicBezTo>
                  <a:pt x="3183702" y="790733"/>
                  <a:pt x="3172561" y="789308"/>
                  <a:pt x="3161420" y="787883"/>
                </a:cubicBezTo>
                <a:cubicBezTo>
                  <a:pt x="3170718" y="787910"/>
                  <a:pt x="3180043" y="787957"/>
                  <a:pt x="3189397" y="788020"/>
                </a:cubicBezTo>
                <a:cubicBezTo>
                  <a:pt x="3200207" y="789968"/>
                  <a:pt x="3210964" y="791924"/>
                  <a:pt x="3221665" y="793885"/>
                </a:cubicBezTo>
                <a:cubicBezTo>
                  <a:pt x="3213852" y="793445"/>
                  <a:pt x="3206094" y="793027"/>
                  <a:pt x="3198337" y="792606"/>
                </a:cubicBezTo>
                <a:cubicBezTo>
                  <a:pt x="3197154" y="792457"/>
                  <a:pt x="3195971" y="792306"/>
                  <a:pt x="3194816" y="792158"/>
                </a:cubicBezTo>
                <a:close/>
                <a:moveTo>
                  <a:pt x="2364085" y="895418"/>
                </a:moveTo>
                <a:cubicBezTo>
                  <a:pt x="2378144" y="890577"/>
                  <a:pt x="2392163" y="885771"/>
                  <a:pt x="2406124" y="881015"/>
                </a:cubicBezTo>
                <a:cubicBezTo>
                  <a:pt x="2417851" y="878390"/>
                  <a:pt x="2429550" y="875788"/>
                  <a:pt x="2441223" y="873213"/>
                </a:cubicBezTo>
                <a:cubicBezTo>
                  <a:pt x="2426252" y="877713"/>
                  <a:pt x="2411221" y="882266"/>
                  <a:pt x="2396141" y="886863"/>
                </a:cubicBezTo>
                <a:cubicBezTo>
                  <a:pt x="2385478" y="889694"/>
                  <a:pt x="2374791" y="892546"/>
                  <a:pt x="2364085" y="895418"/>
                </a:cubicBezTo>
                <a:close/>
                <a:moveTo>
                  <a:pt x="2430354" y="872795"/>
                </a:moveTo>
                <a:cubicBezTo>
                  <a:pt x="2447789" y="866897"/>
                  <a:pt x="2465169" y="861046"/>
                  <a:pt x="2482459" y="855283"/>
                </a:cubicBezTo>
                <a:cubicBezTo>
                  <a:pt x="2497688" y="852644"/>
                  <a:pt x="2512908" y="850015"/>
                  <a:pt x="2528080" y="847453"/>
                </a:cubicBezTo>
                <a:cubicBezTo>
                  <a:pt x="2510922" y="852474"/>
                  <a:pt x="2493713" y="857544"/>
                  <a:pt x="2476420" y="862688"/>
                </a:cubicBezTo>
                <a:cubicBezTo>
                  <a:pt x="2461112" y="866017"/>
                  <a:pt x="2445762" y="869381"/>
                  <a:pt x="2430354" y="872795"/>
                </a:cubicBezTo>
                <a:close/>
                <a:moveTo>
                  <a:pt x="927010" y="1396088"/>
                </a:moveTo>
                <a:cubicBezTo>
                  <a:pt x="934726" y="1391450"/>
                  <a:pt x="942456" y="1386801"/>
                  <a:pt x="950211" y="1382141"/>
                </a:cubicBezTo>
                <a:cubicBezTo>
                  <a:pt x="942209" y="1387219"/>
                  <a:pt x="934163" y="1392341"/>
                  <a:pt x="926207" y="1397373"/>
                </a:cubicBezTo>
                <a:lnTo>
                  <a:pt x="926438" y="1397739"/>
                </a:lnTo>
                <a:cubicBezTo>
                  <a:pt x="916642" y="1403381"/>
                  <a:pt x="906852" y="1409020"/>
                  <a:pt x="897086" y="1414659"/>
                </a:cubicBezTo>
                <a:cubicBezTo>
                  <a:pt x="907017" y="1408514"/>
                  <a:pt x="916994" y="1402319"/>
                  <a:pt x="927010" y="1396088"/>
                </a:cubicBezTo>
                <a:close/>
                <a:moveTo>
                  <a:pt x="10297949" y="4843764"/>
                </a:moveTo>
                <a:cubicBezTo>
                  <a:pt x="10290989" y="4835072"/>
                  <a:pt x="10284001" y="4826489"/>
                  <a:pt x="10276959" y="4817989"/>
                </a:cubicBezTo>
                <a:cubicBezTo>
                  <a:pt x="10285102" y="4824370"/>
                  <a:pt x="10293190" y="4830753"/>
                  <a:pt x="10301222" y="4837190"/>
                </a:cubicBezTo>
                <a:cubicBezTo>
                  <a:pt x="10308099" y="4846598"/>
                  <a:pt x="10314866" y="4856061"/>
                  <a:pt x="10321579" y="4865551"/>
                </a:cubicBezTo>
                <a:cubicBezTo>
                  <a:pt x="10313711" y="4858234"/>
                  <a:pt x="10305844" y="4850944"/>
                  <a:pt x="10297949" y="4843764"/>
                </a:cubicBezTo>
                <a:close/>
                <a:moveTo>
                  <a:pt x="10330382" y="4878206"/>
                </a:moveTo>
                <a:cubicBezTo>
                  <a:pt x="10335939" y="4886266"/>
                  <a:pt x="10341468" y="4894354"/>
                  <a:pt x="10346887" y="4902469"/>
                </a:cubicBezTo>
                <a:cubicBezTo>
                  <a:pt x="10340312" y="4895289"/>
                  <a:pt x="10333738" y="4888191"/>
                  <a:pt x="10327108" y="4881177"/>
                </a:cubicBezTo>
                <a:cubicBezTo>
                  <a:pt x="10321607" y="4873942"/>
                  <a:pt x="10316105" y="4866790"/>
                  <a:pt x="10310548" y="4859692"/>
                </a:cubicBezTo>
                <a:cubicBezTo>
                  <a:pt x="10317205" y="4865854"/>
                  <a:pt x="10323807" y="4872016"/>
                  <a:pt x="10330382" y="4878206"/>
                </a:cubicBezTo>
                <a:close/>
                <a:moveTo>
                  <a:pt x="9699985" y="4541550"/>
                </a:moveTo>
                <a:cubicBezTo>
                  <a:pt x="9698169" y="4541138"/>
                  <a:pt x="9696354" y="4540752"/>
                  <a:pt x="9694538" y="4540340"/>
                </a:cubicBezTo>
                <a:cubicBezTo>
                  <a:pt x="9702681" y="4541083"/>
                  <a:pt x="9710824" y="4541825"/>
                  <a:pt x="9718939" y="4542596"/>
                </a:cubicBezTo>
                <a:cubicBezTo>
                  <a:pt x="9726393" y="4544631"/>
                  <a:pt x="9733821" y="4546722"/>
                  <a:pt x="9741249" y="4548812"/>
                </a:cubicBezTo>
                <a:cubicBezTo>
                  <a:pt x="9741496" y="4548895"/>
                  <a:pt x="9741744" y="4548978"/>
                  <a:pt x="9742018" y="4549033"/>
                </a:cubicBezTo>
                <a:cubicBezTo>
                  <a:pt x="9733793" y="4547850"/>
                  <a:pt x="9725541" y="4546722"/>
                  <a:pt x="9717288" y="4545567"/>
                </a:cubicBezTo>
                <a:cubicBezTo>
                  <a:pt x="9711511" y="4544219"/>
                  <a:pt x="9705762" y="4542871"/>
                  <a:pt x="9699985" y="4541550"/>
                </a:cubicBezTo>
                <a:close/>
                <a:moveTo>
                  <a:pt x="9627719" y="4531867"/>
                </a:moveTo>
                <a:cubicBezTo>
                  <a:pt x="9620181" y="4530629"/>
                  <a:pt x="9612617" y="4529391"/>
                  <a:pt x="9605052" y="4528181"/>
                </a:cubicBezTo>
                <a:cubicBezTo>
                  <a:pt x="9613001" y="4528484"/>
                  <a:pt x="9621034" y="4528731"/>
                  <a:pt x="9628957" y="4529034"/>
                </a:cubicBezTo>
                <a:cubicBezTo>
                  <a:pt x="9636687" y="4530629"/>
                  <a:pt x="9644389" y="4532252"/>
                  <a:pt x="9652119" y="4533875"/>
                </a:cubicBezTo>
                <a:cubicBezTo>
                  <a:pt x="9644004" y="4533187"/>
                  <a:pt x="9635862" y="4532527"/>
                  <a:pt x="9627719" y="4531867"/>
                </a:cubicBezTo>
                <a:close/>
                <a:moveTo>
                  <a:pt x="9512924" y="4520919"/>
                </a:moveTo>
                <a:cubicBezTo>
                  <a:pt x="9520874" y="4520808"/>
                  <a:pt x="9528796" y="4520698"/>
                  <a:pt x="9536664" y="4520616"/>
                </a:cubicBezTo>
                <a:cubicBezTo>
                  <a:pt x="9544284" y="4521689"/>
                  <a:pt x="9551876" y="4522817"/>
                  <a:pt x="9559469" y="4523945"/>
                </a:cubicBezTo>
                <a:cubicBezTo>
                  <a:pt x="9551381" y="4523697"/>
                  <a:pt x="9543321" y="4523449"/>
                  <a:pt x="9535178" y="4523229"/>
                </a:cubicBezTo>
                <a:cubicBezTo>
                  <a:pt x="9527778" y="4522431"/>
                  <a:pt x="9520379" y="4521661"/>
                  <a:pt x="9512924" y="4520919"/>
                </a:cubicBezTo>
                <a:close/>
                <a:moveTo>
                  <a:pt x="3946445" y="1088155"/>
                </a:moveTo>
                <a:cubicBezTo>
                  <a:pt x="3938522" y="1079831"/>
                  <a:pt x="3930820" y="1071715"/>
                  <a:pt x="3923255" y="1063746"/>
                </a:cubicBezTo>
                <a:cubicBezTo>
                  <a:pt x="3934726" y="1070235"/>
                  <a:pt x="3946225" y="1076744"/>
                  <a:pt x="3957723" y="1083269"/>
                </a:cubicBezTo>
                <a:cubicBezTo>
                  <a:pt x="3966774" y="1094185"/>
                  <a:pt x="3975632" y="1104850"/>
                  <a:pt x="3984187" y="1115215"/>
                </a:cubicBezTo>
                <a:cubicBezTo>
                  <a:pt x="3976540" y="1110112"/>
                  <a:pt x="3968892" y="1105015"/>
                  <a:pt x="3961245" y="1099926"/>
                </a:cubicBezTo>
                <a:cubicBezTo>
                  <a:pt x="3957944" y="1097722"/>
                  <a:pt x="3954670" y="1095544"/>
                  <a:pt x="3951397" y="1093357"/>
                </a:cubicBezTo>
                <a:cubicBezTo>
                  <a:pt x="3949746" y="1091621"/>
                  <a:pt x="3948095" y="1089891"/>
                  <a:pt x="3946445" y="1088155"/>
                </a:cubicBezTo>
                <a:close/>
                <a:moveTo>
                  <a:pt x="3669924" y="905855"/>
                </a:moveTo>
                <a:cubicBezTo>
                  <a:pt x="3683404" y="910001"/>
                  <a:pt x="3696911" y="914155"/>
                  <a:pt x="3710527" y="918331"/>
                </a:cubicBezTo>
                <a:cubicBezTo>
                  <a:pt x="3721228" y="926520"/>
                  <a:pt x="3732067" y="934850"/>
                  <a:pt x="3743043" y="943311"/>
                </a:cubicBezTo>
                <a:cubicBezTo>
                  <a:pt x="3730032" y="938280"/>
                  <a:pt x="3717075" y="933260"/>
                  <a:pt x="3704201" y="928253"/>
                </a:cubicBezTo>
                <a:cubicBezTo>
                  <a:pt x="3692674" y="920683"/>
                  <a:pt x="3681258" y="913214"/>
                  <a:pt x="3669924" y="905855"/>
                </a:cubicBezTo>
                <a:close/>
                <a:moveTo>
                  <a:pt x="3510950" y="848218"/>
                </a:moveTo>
                <a:lnTo>
                  <a:pt x="3488777" y="838510"/>
                </a:lnTo>
                <a:cubicBezTo>
                  <a:pt x="3483853" y="836345"/>
                  <a:pt x="3478902" y="834178"/>
                  <a:pt x="3473950" y="832013"/>
                </a:cubicBezTo>
                <a:cubicBezTo>
                  <a:pt x="3489107" y="834282"/>
                  <a:pt x="3504265" y="836623"/>
                  <a:pt x="3519395" y="839000"/>
                </a:cubicBezTo>
                <a:cubicBezTo>
                  <a:pt x="3531334" y="845388"/>
                  <a:pt x="3543245" y="851764"/>
                  <a:pt x="3555129" y="858130"/>
                </a:cubicBezTo>
                <a:cubicBezTo>
                  <a:pt x="3540577" y="854856"/>
                  <a:pt x="3526052" y="851640"/>
                  <a:pt x="3511500" y="848474"/>
                </a:cubicBezTo>
                <a:cubicBezTo>
                  <a:pt x="3511307" y="848389"/>
                  <a:pt x="3511114" y="848301"/>
                  <a:pt x="3510950" y="848218"/>
                </a:cubicBezTo>
                <a:close/>
                <a:moveTo>
                  <a:pt x="3189644" y="785272"/>
                </a:moveTo>
                <a:cubicBezTo>
                  <a:pt x="3176000" y="782816"/>
                  <a:pt x="3162273" y="780373"/>
                  <a:pt x="3148436" y="777944"/>
                </a:cubicBezTo>
                <a:cubicBezTo>
                  <a:pt x="3150003" y="777853"/>
                  <a:pt x="3151572" y="777748"/>
                  <a:pt x="3153167" y="777658"/>
                </a:cubicBezTo>
                <a:cubicBezTo>
                  <a:pt x="3168297" y="776791"/>
                  <a:pt x="3183482" y="775988"/>
                  <a:pt x="3198640" y="775218"/>
                </a:cubicBezTo>
                <a:cubicBezTo>
                  <a:pt x="3212422" y="778675"/>
                  <a:pt x="3226204" y="782169"/>
                  <a:pt x="3239958" y="785687"/>
                </a:cubicBezTo>
                <a:cubicBezTo>
                  <a:pt x="3228129" y="785575"/>
                  <a:pt x="3216218" y="785470"/>
                  <a:pt x="3204141" y="785366"/>
                </a:cubicBezTo>
                <a:cubicBezTo>
                  <a:pt x="3199300" y="785327"/>
                  <a:pt x="3194486" y="785305"/>
                  <a:pt x="3189644" y="785272"/>
                </a:cubicBezTo>
                <a:close/>
                <a:moveTo>
                  <a:pt x="2641076" y="817854"/>
                </a:moveTo>
                <a:cubicBezTo>
                  <a:pt x="2662238" y="811890"/>
                  <a:pt x="2683316" y="806022"/>
                  <a:pt x="2704324" y="800234"/>
                </a:cubicBezTo>
                <a:cubicBezTo>
                  <a:pt x="2721110" y="799274"/>
                  <a:pt x="2737861" y="798372"/>
                  <a:pt x="2754589" y="797525"/>
                </a:cubicBezTo>
                <a:cubicBezTo>
                  <a:pt x="2733533" y="802416"/>
                  <a:pt x="2712406" y="807389"/>
                  <a:pt x="2691202" y="812448"/>
                </a:cubicBezTo>
                <a:cubicBezTo>
                  <a:pt x="2674491" y="814212"/>
                  <a:pt x="2657785" y="816000"/>
                  <a:pt x="2641076" y="817854"/>
                </a:cubicBezTo>
                <a:close/>
                <a:moveTo>
                  <a:pt x="2670136" y="817485"/>
                </a:moveTo>
                <a:cubicBezTo>
                  <a:pt x="2653826" y="821408"/>
                  <a:pt x="2637458" y="825391"/>
                  <a:pt x="2621052" y="829416"/>
                </a:cubicBezTo>
                <a:cubicBezTo>
                  <a:pt x="2605284" y="831933"/>
                  <a:pt x="2589510" y="834461"/>
                  <a:pt x="2573684" y="837063"/>
                </a:cubicBezTo>
                <a:cubicBezTo>
                  <a:pt x="2590762" y="832139"/>
                  <a:pt x="2607773" y="827284"/>
                  <a:pt x="2624738" y="822475"/>
                </a:cubicBezTo>
                <a:cubicBezTo>
                  <a:pt x="2639873" y="820770"/>
                  <a:pt x="2655006" y="819119"/>
                  <a:pt x="2670136" y="817485"/>
                </a:cubicBezTo>
                <a:close/>
                <a:moveTo>
                  <a:pt x="1193144" y="1231367"/>
                </a:moveTo>
                <a:cubicBezTo>
                  <a:pt x="1204604" y="1224195"/>
                  <a:pt x="1216097" y="1217029"/>
                  <a:pt x="1227629" y="1209871"/>
                </a:cubicBezTo>
                <a:cubicBezTo>
                  <a:pt x="1235340" y="1205211"/>
                  <a:pt x="1243061" y="1200554"/>
                  <a:pt x="1250802" y="1195910"/>
                </a:cubicBezTo>
                <a:cubicBezTo>
                  <a:pt x="1233862" y="1207816"/>
                  <a:pt x="1217167" y="1219524"/>
                  <a:pt x="1200629" y="1231067"/>
                </a:cubicBezTo>
                <a:cubicBezTo>
                  <a:pt x="1184415" y="1240370"/>
                  <a:pt x="1168231" y="1249710"/>
                  <a:pt x="1152095" y="1259104"/>
                </a:cubicBezTo>
                <a:cubicBezTo>
                  <a:pt x="1165618" y="1249977"/>
                  <a:pt x="1179290" y="1240734"/>
                  <a:pt x="1193144" y="1231367"/>
                </a:cubicBezTo>
                <a:close/>
                <a:moveTo>
                  <a:pt x="1114688" y="1280979"/>
                </a:moveTo>
                <a:cubicBezTo>
                  <a:pt x="1113475" y="1281692"/>
                  <a:pt x="1112256" y="1282402"/>
                  <a:pt x="1111043" y="1283114"/>
                </a:cubicBezTo>
                <a:cubicBezTo>
                  <a:pt x="1113766" y="1281386"/>
                  <a:pt x="1116487" y="1279662"/>
                  <a:pt x="1119213" y="1277934"/>
                </a:cubicBezTo>
                <a:cubicBezTo>
                  <a:pt x="1117705" y="1278949"/>
                  <a:pt x="1116193" y="1279967"/>
                  <a:pt x="1114688" y="1280979"/>
                </a:cubicBezTo>
                <a:close/>
                <a:moveTo>
                  <a:pt x="2392666" y="412976"/>
                </a:moveTo>
                <a:cubicBezTo>
                  <a:pt x="2407296" y="405108"/>
                  <a:pt x="2421812" y="397711"/>
                  <a:pt x="2436232" y="390732"/>
                </a:cubicBezTo>
                <a:cubicBezTo>
                  <a:pt x="2422159" y="404586"/>
                  <a:pt x="2408272" y="418544"/>
                  <a:pt x="2394575" y="432546"/>
                </a:cubicBezTo>
                <a:cubicBezTo>
                  <a:pt x="2377968" y="439635"/>
                  <a:pt x="2361435" y="447189"/>
                  <a:pt x="2344979" y="455178"/>
                </a:cubicBezTo>
                <a:cubicBezTo>
                  <a:pt x="2358924" y="441968"/>
                  <a:pt x="2373019" y="428871"/>
                  <a:pt x="2387258" y="415944"/>
                </a:cubicBezTo>
                <a:cubicBezTo>
                  <a:pt x="2389065" y="414962"/>
                  <a:pt x="2390862" y="413950"/>
                  <a:pt x="2392666" y="412976"/>
                </a:cubicBezTo>
                <a:close/>
                <a:moveTo>
                  <a:pt x="5441230" y="2372870"/>
                </a:moveTo>
                <a:cubicBezTo>
                  <a:pt x="5442633" y="2379082"/>
                  <a:pt x="5444036" y="2385299"/>
                  <a:pt x="5445439" y="2391516"/>
                </a:cubicBezTo>
                <a:cubicBezTo>
                  <a:pt x="5442083" y="2382339"/>
                  <a:pt x="5438727" y="2373143"/>
                  <a:pt x="5435371" y="2363941"/>
                </a:cubicBezTo>
                <a:cubicBezTo>
                  <a:pt x="5433501" y="2353829"/>
                  <a:pt x="5431630" y="2343722"/>
                  <a:pt x="5429759" y="2333615"/>
                </a:cubicBezTo>
                <a:cubicBezTo>
                  <a:pt x="5432730" y="2342908"/>
                  <a:pt x="5435673" y="2352164"/>
                  <a:pt x="5438617" y="2361407"/>
                </a:cubicBezTo>
                <a:cubicBezTo>
                  <a:pt x="5439497" y="2365237"/>
                  <a:pt x="5440350" y="2369071"/>
                  <a:pt x="5441230" y="2372870"/>
                </a:cubicBezTo>
                <a:close/>
                <a:moveTo>
                  <a:pt x="5510278" y="2589768"/>
                </a:moveTo>
                <a:cubicBezTo>
                  <a:pt x="5505932" y="2580443"/>
                  <a:pt x="5501585" y="2571098"/>
                  <a:pt x="5497239" y="2561731"/>
                </a:cubicBezTo>
                <a:cubicBezTo>
                  <a:pt x="5494570" y="2551542"/>
                  <a:pt x="5491875" y="2541319"/>
                  <a:pt x="5489151" y="2531056"/>
                </a:cubicBezTo>
                <a:cubicBezTo>
                  <a:pt x="5493030" y="2540519"/>
                  <a:pt x="5496936" y="2549996"/>
                  <a:pt x="5500815" y="2559428"/>
                </a:cubicBezTo>
                <a:cubicBezTo>
                  <a:pt x="5503979" y="2569549"/>
                  <a:pt x="5507142" y="2579681"/>
                  <a:pt x="5510278" y="2589768"/>
                </a:cubicBezTo>
                <a:close/>
                <a:moveTo>
                  <a:pt x="6245897" y="3453816"/>
                </a:moveTo>
                <a:cubicBezTo>
                  <a:pt x="6253655" y="3458245"/>
                  <a:pt x="6261439" y="3462591"/>
                  <a:pt x="6269197" y="3466965"/>
                </a:cubicBezTo>
                <a:cubicBezTo>
                  <a:pt x="6257038" y="3462041"/>
                  <a:pt x="6244961" y="3457034"/>
                  <a:pt x="6232913" y="3452000"/>
                </a:cubicBezTo>
                <a:cubicBezTo>
                  <a:pt x="6223229" y="3445783"/>
                  <a:pt x="6213546" y="3439484"/>
                  <a:pt x="6203835" y="3433156"/>
                </a:cubicBezTo>
                <a:cubicBezTo>
                  <a:pt x="6215472" y="3438741"/>
                  <a:pt x="6227163" y="3444243"/>
                  <a:pt x="6238882" y="3449717"/>
                </a:cubicBezTo>
                <a:cubicBezTo>
                  <a:pt x="6241221" y="3451065"/>
                  <a:pt x="6243558" y="3452468"/>
                  <a:pt x="6245897" y="3453816"/>
                </a:cubicBezTo>
                <a:close/>
                <a:moveTo>
                  <a:pt x="10034357" y="4580751"/>
                </a:moveTo>
                <a:cubicBezTo>
                  <a:pt x="10044810" y="4589223"/>
                  <a:pt x="10055126" y="4597806"/>
                  <a:pt x="10065277" y="4606472"/>
                </a:cubicBezTo>
                <a:cubicBezTo>
                  <a:pt x="10052706" y="4603803"/>
                  <a:pt x="10040106" y="4601162"/>
                  <a:pt x="10027452" y="4598577"/>
                </a:cubicBezTo>
                <a:cubicBezTo>
                  <a:pt x="10016889" y="4590571"/>
                  <a:pt x="10006215" y="4582731"/>
                  <a:pt x="9995487" y="4574974"/>
                </a:cubicBezTo>
                <a:cubicBezTo>
                  <a:pt x="10008416" y="4576817"/>
                  <a:pt x="10021318" y="4578688"/>
                  <a:pt x="10034165" y="4580585"/>
                </a:cubicBezTo>
                <a:cubicBezTo>
                  <a:pt x="10034220" y="4580641"/>
                  <a:pt x="10034302" y="4580696"/>
                  <a:pt x="10034357" y="4580751"/>
                </a:cubicBezTo>
                <a:close/>
                <a:moveTo>
                  <a:pt x="10167858" y="4716700"/>
                </a:moveTo>
                <a:cubicBezTo>
                  <a:pt x="10158698" y="4708145"/>
                  <a:pt x="10149455" y="4699700"/>
                  <a:pt x="10140157" y="4691364"/>
                </a:cubicBezTo>
                <a:cubicBezTo>
                  <a:pt x="10150610" y="4695931"/>
                  <a:pt x="10161064" y="4700580"/>
                  <a:pt x="10171490" y="4705284"/>
                </a:cubicBezTo>
                <a:cubicBezTo>
                  <a:pt x="10180513" y="4714417"/>
                  <a:pt x="10189398" y="4723632"/>
                  <a:pt x="10198173" y="4732931"/>
                </a:cubicBezTo>
                <a:cubicBezTo>
                  <a:pt x="10188078" y="4727456"/>
                  <a:pt x="10177982" y="4722037"/>
                  <a:pt x="10167858" y="4716700"/>
                </a:cubicBezTo>
                <a:close/>
                <a:moveTo>
                  <a:pt x="10204418" y="4739588"/>
                </a:moveTo>
                <a:cubicBezTo>
                  <a:pt x="10212643" y="4748391"/>
                  <a:pt x="10220786" y="4757248"/>
                  <a:pt x="10228791" y="4766161"/>
                </a:cubicBezTo>
                <a:cubicBezTo>
                  <a:pt x="10219520" y="4760165"/>
                  <a:pt x="10210223" y="4754195"/>
                  <a:pt x="10200897" y="4748335"/>
                </a:cubicBezTo>
                <a:cubicBezTo>
                  <a:pt x="10192534" y="4740138"/>
                  <a:pt x="10184117" y="4732050"/>
                  <a:pt x="10175644" y="4724045"/>
                </a:cubicBezTo>
                <a:cubicBezTo>
                  <a:pt x="10185272" y="4729162"/>
                  <a:pt x="10194845" y="4734333"/>
                  <a:pt x="10204418" y="4739588"/>
                </a:cubicBezTo>
                <a:close/>
                <a:moveTo>
                  <a:pt x="9442363" y="4514261"/>
                </a:moveTo>
                <a:cubicBezTo>
                  <a:pt x="9431964" y="4513354"/>
                  <a:pt x="9421511" y="4512473"/>
                  <a:pt x="9411030" y="4511621"/>
                </a:cubicBezTo>
                <a:cubicBezTo>
                  <a:pt x="9422336" y="4510520"/>
                  <a:pt x="9433588" y="4509447"/>
                  <a:pt x="9444811" y="4508374"/>
                </a:cubicBezTo>
                <a:cubicBezTo>
                  <a:pt x="9455264" y="4509667"/>
                  <a:pt x="9465690" y="4510988"/>
                  <a:pt x="9476089" y="4512336"/>
                </a:cubicBezTo>
                <a:cubicBezTo>
                  <a:pt x="9466681" y="4512858"/>
                  <a:pt x="9457272" y="4513381"/>
                  <a:pt x="9447920" y="4513931"/>
                </a:cubicBezTo>
                <a:cubicBezTo>
                  <a:pt x="9446077" y="4514041"/>
                  <a:pt x="9444206" y="4514151"/>
                  <a:pt x="9442363" y="4514261"/>
                </a:cubicBezTo>
                <a:close/>
                <a:moveTo>
                  <a:pt x="4029055" y="1142226"/>
                </a:moveTo>
                <a:cubicBezTo>
                  <a:pt x="4021462" y="1131776"/>
                  <a:pt x="4013897" y="1121331"/>
                  <a:pt x="4006304" y="1110880"/>
                </a:cubicBezTo>
                <a:cubicBezTo>
                  <a:pt x="4018711" y="1117955"/>
                  <a:pt x="4031118" y="1125066"/>
                  <a:pt x="4043579" y="1132213"/>
                </a:cubicBezTo>
                <a:cubicBezTo>
                  <a:pt x="4051722" y="1145057"/>
                  <a:pt x="4059864" y="1157896"/>
                  <a:pt x="4068035" y="1170737"/>
                </a:cubicBezTo>
                <a:cubicBezTo>
                  <a:pt x="4068200" y="1171017"/>
                  <a:pt x="4068393" y="1171304"/>
                  <a:pt x="4068557" y="1171584"/>
                </a:cubicBezTo>
                <a:cubicBezTo>
                  <a:pt x="4056728" y="1163645"/>
                  <a:pt x="4044927" y="1155739"/>
                  <a:pt x="4033126" y="1147855"/>
                </a:cubicBezTo>
                <a:cubicBezTo>
                  <a:pt x="4031750" y="1145976"/>
                  <a:pt x="4030402" y="1144108"/>
                  <a:pt x="4029055" y="1142226"/>
                </a:cubicBezTo>
                <a:close/>
                <a:moveTo>
                  <a:pt x="3711793" y="915844"/>
                </a:moveTo>
                <a:cubicBezTo>
                  <a:pt x="3699936" y="906768"/>
                  <a:pt x="3688245" y="897856"/>
                  <a:pt x="3676664" y="889080"/>
                </a:cubicBezTo>
                <a:cubicBezTo>
                  <a:pt x="3691656" y="892582"/>
                  <a:pt x="3706759" y="896111"/>
                  <a:pt x="3721944" y="899679"/>
                </a:cubicBezTo>
                <a:cubicBezTo>
                  <a:pt x="3732782" y="909291"/>
                  <a:pt x="3743841" y="919104"/>
                  <a:pt x="3755092" y="929139"/>
                </a:cubicBezTo>
                <a:cubicBezTo>
                  <a:pt x="3742520" y="925279"/>
                  <a:pt x="3730032" y="921445"/>
                  <a:pt x="3717625" y="917635"/>
                </a:cubicBezTo>
                <a:cubicBezTo>
                  <a:pt x="3715672" y="917035"/>
                  <a:pt x="3713746" y="916443"/>
                  <a:pt x="3711793" y="915844"/>
                </a:cubicBezTo>
                <a:close/>
                <a:moveTo>
                  <a:pt x="3613200" y="869230"/>
                </a:moveTo>
                <a:cubicBezTo>
                  <a:pt x="3602747" y="862537"/>
                  <a:pt x="3592239" y="855778"/>
                  <a:pt x="3581785" y="849046"/>
                </a:cubicBezTo>
                <a:lnTo>
                  <a:pt x="3602967" y="852543"/>
                </a:lnTo>
                <a:cubicBezTo>
                  <a:pt x="3611853" y="854006"/>
                  <a:pt x="3620765" y="855475"/>
                  <a:pt x="3629733" y="856952"/>
                </a:cubicBezTo>
                <a:cubicBezTo>
                  <a:pt x="3640709" y="865312"/>
                  <a:pt x="3651713" y="873648"/>
                  <a:pt x="3662689" y="881939"/>
                </a:cubicBezTo>
                <a:cubicBezTo>
                  <a:pt x="3663349" y="882442"/>
                  <a:pt x="3664010" y="882954"/>
                  <a:pt x="3664698" y="883457"/>
                </a:cubicBezTo>
                <a:cubicBezTo>
                  <a:pt x="3663267" y="883127"/>
                  <a:pt x="3661837" y="882792"/>
                  <a:pt x="3660406" y="882461"/>
                </a:cubicBezTo>
                <a:cubicBezTo>
                  <a:pt x="3646404" y="879188"/>
                  <a:pt x="3632457" y="875939"/>
                  <a:pt x="3618592" y="872693"/>
                </a:cubicBezTo>
                <a:cubicBezTo>
                  <a:pt x="3616804" y="871546"/>
                  <a:pt x="3614989" y="870377"/>
                  <a:pt x="3613200" y="869230"/>
                </a:cubicBezTo>
                <a:close/>
                <a:moveTo>
                  <a:pt x="3516919" y="834541"/>
                </a:moveTo>
                <a:cubicBezTo>
                  <a:pt x="3505338" y="828338"/>
                  <a:pt x="3493729" y="822126"/>
                  <a:pt x="3482120" y="815909"/>
                </a:cubicBezTo>
                <a:cubicBezTo>
                  <a:pt x="3499010" y="817485"/>
                  <a:pt x="3515874" y="819100"/>
                  <a:pt x="3532709" y="820797"/>
                </a:cubicBezTo>
                <a:cubicBezTo>
                  <a:pt x="3539311" y="825045"/>
                  <a:pt x="3545913" y="829287"/>
                  <a:pt x="3552516" y="833528"/>
                </a:cubicBezTo>
                <a:cubicBezTo>
                  <a:pt x="3558045" y="837096"/>
                  <a:pt x="3563574" y="840626"/>
                  <a:pt x="3569104" y="844188"/>
                </a:cubicBezTo>
                <a:cubicBezTo>
                  <a:pt x="3552846" y="841517"/>
                  <a:pt x="3536588" y="838912"/>
                  <a:pt x="3520302" y="836359"/>
                </a:cubicBezTo>
                <a:cubicBezTo>
                  <a:pt x="3519175" y="835748"/>
                  <a:pt x="3518047" y="835146"/>
                  <a:pt x="3516919" y="834541"/>
                </a:cubicBezTo>
                <a:close/>
                <a:moveTo>
                  <a:pt x="1611069" y="989141"/>
                </a:moveTo>
                <a:cubicBezTo>
                  <a:pt x="1632523" y="978075"/>
                  <a:pt x="1654049" y="967244"/>
                  <a:pt x="1675644" y="956667"/>
                </a:cubicBezTo>
                <a:cubicBezTo>
                  <a:pt x="1669685" y="961773"/>
                  <a:pt x="1663762" y="966826"/>
                  <a:pt x="1657859" y="971847"/>
                </a:cubicBezTo>
                <a:cubicBezTo>
                  <a:pt x="1647650" y="976608"/>
                  <a:pt x="1637411" y="981431"/>
                  <a:pt x="1627101" y="986385"/>
                </a:cubicBezTo>
                <a:cubicBezTo>
                  <a:pt x="1616714" y="991378"/>
                  <a:pt x="1606359" y="996481"/>
                  <a:pt x="1596005" y="1001595"/>
                </a:cubicBezTo>
                <a:cubicBezTo>
                  <a:pt x="1601001" y="997471"/>
                  <a:pt x="1606024" y="993320"/>
                  <a:pt x="1611069" y="989141"/>
                </a:cubicBezTo>
                <a:close/>
                <a:moveTo>
                  <a:pt x="1585276" y="1006874"/>
                </a:moveTo>
                <a:cubicBezTo>
                  <a:pt x="1564906" y="1017022"/>
                  <a:pt x="1544618" y="1027445"/>
                  <a:pt x="1524380" y="1038011"/>
                </a:cubicBezTo>
                <a:cubicBezTo>
                  <a:pt x="1528030" y="1035109"/>
                  <a:pt x="1531708" y="1032182"/>
                  <a:pt x="1535383" y="1029255"/>
                </a:cubicBezTo>
                <a:cubicBezTo>
                  <a:pt x="1556673" y="1017688"/>
                  <a:pt x="1578042" y="1006313"/>
                  <a:pt x="1599482" y="995158"/>
                </a:cubicBezTo>
                <a:cubicBezTo>
                  <a:pt x="1594729" y="999086"/>
                  <a:pt x="1589992" y="1002992"/>
                  <a:pt x="1585276" y="1006874"/>
                </a:cubicBezTo>
                <a:close/>
                <a:moveTo>
                  <a:pt x="5408715" y="2272971"/>
                </a:moveTo>
                <a:cubicBezTo>
                  <a:pt x="5410255" y="2283312"/>
                  <a:pt x="5411768" y="2293666"/>
                  <a:pt x="5413309" y="2304018"/>
                </a:cubicBezTo>
                <a:cubicBezTo>
                  <a:pt x="5409045" y="2292489"/>
                  <a:pt x="5404726" y="2280944"/>
                  <a:pt x="5400407" y="2269379"/>
                </a:cubicBezTo>
                <a:cubicBezTo>
                  <a:pt x="5398949" y="2256177"/>
                  <a:pt x="5397491" y="2242989"/>
                  <a:pt x="5395978" y="2229810"/>
                </a:cubicBezTo>
                <a:cubicBezTo>
                  <a:pt x="5399857" y="2241490"/>
                  <a:pt x="5403680" y="2253140"/>
                  <a:pt x="5407477" y="2264760"/>
                </a:cubicBezTo>
                <a:cubicBezTo>
                  <a:pt x="5407889" y="2267497"/>
                  <a:pt x="5408302" y="2270262"/>
                  <a:pt x="5408715" y="2272971"/>
                </a:cubicBezTo>
                <a:close/>
                <a:moveTo>
                  <a:pt x="5544224" y="2698602"/>
                </a:moveTo>
                <a:cubicBezTo>
                  <a:pt x="5537567" y="2687257"/>
                  <a:pt x="5530937" y="2675880"/>
                  <a:pt x="5524335" y="2664485"/>
                </a:cubicBezTo>
                <a:cubicBezTo>
                  <a:pt x="5520869" y="2651364"/>
                  <a:pt x="5517403" y="2638198"/>
                  <a:pt x="5513909" y="2624988"/>
                </a:cubicBezTo>
                <a:cubicBezTo>
                  <a:pt x="5519934" y="2636566"/>
                  <a:pt x="5525986" y="2648137"/>
                  <a:pt x="5532038" y="2659693"/>
                </a:cubicBezTo>
                <a:cubicBezTo>
                  <a:pt x="5536109" y="2672705"/>
                  <a:pt x="5540180" y="2685673"/>
                  <a:pt x="5544224" y="2698602"/>
                </a:cubicBezTo>
                <a:close/>
                <a:moveTo>
                  <a:pt x="9992488" y="4576212"/>
                </a:moveTo>
                <a:cubicBezTo>
                  <a:pt x="10002171" y="4583172"/>
                  <a:pt x="10011717" y="4590214"/>
                  <a:pt x="10021181" y="4597311"/>
                </a:cubicBezTo>
                <a:cubicBezTo>
                  <a:pt x="10008774" y="4594808"/>
                  <a:pt x="9996312" y="4592304"/>
                  <a:pt x="9983851" y="4589884"/>
                </a:cubicBezTo>
                <a:cubicBezTo>
                  <a:pt x="9973315" y="4582924"/>
                  <a:pt x="9962724" y="4576074"/>
                  <a:pt x="9952078" y="4569334"/>
                </a:cubicBezTo>
                <a:cubicBezTo>
                  <a:pt x="9951857" y="4569197"/>
                  <a:pt x="9951665" y="4569059"/>
                  <a:pt x="9951445" y="4568949"/>
                </a:cubicBezTo>
                <a:cubicBezTo>
                  <a:pt x="9964209" y="4570627"/>
                  <a:pt x="9976918" y="4572388"/>
                  <a:pt x="9989572" y="4574148"/>
                </a:cubicBezTo>
                <a:cubicBezTo>
                  <a:pt x="9990535" y="4574836"/>
                  <a:pt x="9991526" y="4575524"/>
                  <a:pt x="9992488" y="4576212"/>
                </a:cubicBezTo>
                <a:close/>
                <a:moveTo>
                  <a:pt x="10021345" y="4615412"/>
                </a:moveTo>
                <a:cubicBezTo>
                  <a:pt x="10010865" y="4608095"/>
                  <a:pt x="10000329" y="4600887"/>
                  <a:pt x="9989710" y="4593817"/>
                </a:cubicBezTo>
                <a:cubicBezTo>
                  <a:pt x="10001951" y="4596211"/>
                  <a:pt x="10014138" y="4598659"/>
                  <a:pt x="10026324" y="4601162"/>
                </a:cubicBezTo>
                <a:cubicBezTo>
                  <a:pt x="10036695" y="4609002"/>
                  <a:pt x="10046929" y="4616925"/>
                  <a:pt x="10057052" y="4624958"/>
                </a:cubicBezTo>
                <a:cubicBezTo>
                  <a:pt x="10045168" y="4621711"/>
                  <a:pt x="10033284" y="4618548"/>
                  <a:pt x="10021345" y="4615412"/>
                </a:cubicBezTo>
                <a:close/>
                <a:moveTo>
                  <a:pt x="10062526" y="4629304"/>
                </a:moveTo>
                <a:cubicBezTo>
                  <a:pt x="10072402" y="4637199"/>
                  <a:pt x="10082195" y="4645149"/>
                  <a:pt x="10091824" y="4653209"/>
                </a:cubicBezTo>
                <a:cubicBezTo>
                  <a:pt x="10080600" y="4649303"/>
                  <a:pt x="10069321" y="4645452"/>
                  <a:pt x="10058015" y="4641655"/>
                </a:cubicBezTo>
                <a:cubicBezTo>
                  <a:pt x="10048029" y="4634311"/>
                  <a:pt x="10038016" y="4627103"/>
                  <a:pt x="10027893" y="4619978"/>
                </a:cubicBezTo>
                <a:cubicBezTo>
                  <a:pt x="10039474" y="4623060"/>
                  <a:pt x="10051028" y="4626168"/>
                  <a:pt x="10062526" y="4629304"/>
                </a:cubicBezTo>
                <a:close/>
                <a:moveTo>
                  <a:pt x="8609417" y="4565291"/>
                </a:moveTo>
                <a:cubicBezTo>
                  <a:pt x="8252598" y="4593790"/>
                  <a:pt x="7930632" y="4617420"/>
                  <a:pt x="7603798" y="4617778"/>
                </a:cubicBezTo>
                <a:cubicBezTo>
                  <a:pt x="7170310" y="4617640"/>
                  <a:pt x="6624504" y="4578715"/>
                  <a:pt x="6248208" y="4276226"/>
                </a:cubicBezTo>
                <a:cubicBezTo>
                  <a:pt x="6095478" y="4154306"/>
                  <a:pt x="5971082" y="3999072"/>
                  <a:pt x="5867896" y="3801695"/>
                </a:cubicBezTo>
                <a:cubicBezTo>
                  <a:pt x="5761876" y="3600356"/>
                  <a:pt x="5693241" y="3385538"/>
                  <a:pt x="5634839" y="3183402"/>
                </a:cubicBezTo>
                <a:cubicBezTo>
                  <a:pt x="5627962" y="3159606"/>
                  <a:pt x="5621304" y="3135756"/>
                  <a:pt x="5614785" y="3111851"/>
                </a:cubicBezTo>
                <a:cubicBezTo>
                  <a:pt x="5629365" y="3122332"/>
                  <a:pt x="5643972" y="3132620"/>
                  <a:pt x="5658607" y="3142771"/>
                </a:cubicBezTo>
                <a:cubicBezTo>
                  <a:pt x="5665401" y="3163513"/>
                  <a:pt x="5672279" y="3184255"/>
                  <a:pt x="5679376" y="3204914"/>
                </a:cubicBezTo>
                <a:cubicBezTo>
                  <a:pt x="5742427" y="3388592"/>
                  <a:pt x="5822148" y="3602420"/>
                  <a:pt x="5935375" y="3795423"/>
                </a:cubicBezTo>
                <a:cubicBezTo>
                  <a:pt x="6044641" y="3983144"/>
                  <a:pt x="6172531" y="4130868"/>
                  <a:pt x="6326361" y="4246983"/>
                </a:cubicBezTo>
                <a:cubicBezTo>
                  <a:pt x="6495184" y="4375506"/>
                  <a:pt x="6704060" y="4463782"/>
                  <a:pt x="6964901" y="4516874"/>
                </a:cubicBezTo>
                <a:cubicBezTo>
                  <a:pt x="7162497" y="4557093"/>
                  <a:pt x="7380672" y="4576404"/>
                  <a:pt x="7672322" y="4579458"/>
                </a:cubicBezTo>
                <a:cubicBezTo>
                  <a:pt x="7992472" y="4582346"/>
                  <a:pt x="8313393" y="4563805"/>
                  <a:pt x="8623722" y="4545897"/>
                </a:cubicBezTo>
                <a:lnTo>
                  <a:pt x="8666526" y="4543421"/>
                </a:lnTo>
                <a:cubicBezTo>
                  <a:pt x="8816477" y="4534783"/>
                  <a:pt x="8957434" y="4528896"/>
                  <a:pt x="9091018" y="4525760"/>
                </a:cubicBezTo>
                <a:cubicBezTo>
                  <a:pt x="9078281" y="4528786"/>
                  <a:pt x="9065654" y="4531785"/>
                  <a:pt x="9053055" y="4534783"/>
                </a:cubicBezTo>
                <a:cubicBezTo>
                  <a:pt x="8916995" y="4542320"/>
                  <a:pt x="8770510" y="4552416"/>
                  <a:pt x="8609417" y="4565291"/>
                </a:cubicBezTo>
                <a:close/>
                <a:moveTo>
                  <a:pt x="3496067" y="794028"/>
                </a:moveTo>
                <a:cubicBezTo>
                  <a:pt x="3513920" y="794760"/>
                  <a:pt x="3531884" y="795497"/>
                  <a:pt x="3549930" y="796262"/>
                </a:cubicBezTo>
                <a:cubicBezTo>
                  <a:pt x="3561869" y="805307"/>
                  <a:pt x="3573725" y="814346"/>
                  <a:pt x="3585609" y="823372"/>
                </a:cubicBezTo>
                <a:cubicBezTo>
                  <a:pt x="3572487" y="822041"/>
                  <a:pt x="3559421" y="820723"/>
                  <a:pt x="3546436" y="819414"/>
                </a:cubicBezTo>
                <a:lnTo>
                  <a:pt x="3533645" y="818123"/>
                </a:lnTo>
                <a:cubicBezTo>
                  <a:pt x="3521155" y="810099"/>
                  <a:pt x="3508639" y="802064"/>
                  <a:pt x="3496067" y="794028"/>
                </a:cubicBezTo>
                <a:close/>
                <a:moveTo>
                  <a:pt x="1854243" y="864616"/>
                </a:moveTo>
                <a:cubicBezTo>
                  <a:pt x="1873293" y="846953"/>
                  <a:pt x="1892679" y="828665"/>
                  <a:pt x="1912595" y="809752"/>
                </a:cubicBezTo>
                <a:cubicBezTo>
                  <a:pt x="1932740" y="801329"/>
                  <a:pt x="1952940" y="793283"/>
                  <a:pt x="1973192" y="785654"/>
                </a:cubicBezTo>
                <a:cubicBezTo>
                  <a:pt x="1967181" y="791563"/>
                  <a:pt x="1961207" y="797417"/>
                  <a:pt x="1955278" y="803186"/>
                </a:cubicBezTo>
                <a:lnTo>
                  <a:pt x="1957196" y="805156"/>
                </a:lnTo>
                <a:cubicBezTo>
                  <a:pt x="1964571" y="797979"/>
                  <a:pt x="1972009" y="790689"/>
                  <a:pt x="1979517" y="783294"/>
                </a:cubicBezTo>
                <a:cubicBezTo>
                  <a:pt x="2131658" y="726672"/>
                  <a:pt x="2286597" y="693730"/>
                  <a:pt x="2442326" y="700041"/>
                </a:cubicBezTo>
                <a:cubicBezTo>
                  <a:pt x="2565844" y="705047"/>
                  <a:pt x="2684306" y="715259"/>
                  <a:pt x="2797448" y="728587"/>
                </a:cubicBezTo>
                <a:cubicBezTo>
                  <a:pt x="2781245" y="734014"/>
                  <a:pt x="2765042" y="739486"/>
                  <a:pt x="2748851" y="744993"/>
                </a:cubicBezTo>
                <a:cubicBezTo>
                  <a:pt x="2623682" y="737104"/>
                  <a:pt x="2495231" y="735445"/>
                  <a:pt x="2362277" y="745368"/>
                </a:cubicBezTo>
                <a:cubicBezTo>
                  <a:pt x="2161261" y="760374"/>
                  <a:pt x="1961036" y="823551"/>
                  <a:pt x="1765595" y="911368"/>
                </a:cubicBezTo>
                <a:cubicBezTo>
                  <a:pt x="1791415" y="888351"/>
                  <a:pt x="1817802" y="864385"/>
                  <a:pt x="1845256" y="839382"/>
                </a:cubicBezTo>
                <a:cubicBezTo>
                  <a:pt x="1865241" y="830170"/>
                  <a:pt x="1885287" y="821298"/>
                  <a:pt x="1905388" y="812798"/>
                </a:cubicBezTo>
                <a:cubicBezTo>
                  <a:pt x="1887342" y="829914"/>
                  <a:pt x="1869714" y="846518"/>
                  <a:pt x="1852373" y="862597"/>
                </a:cubicBezTo>
                <a:lnTo>
                  <a:pt x="1854243" y="864616"/>
                </a:lnTo>
                <a:close/>
                <a:moveTo>
                  <a:pt x="5376199" y="2173078"/>
                </a:moveTo>
                <a:cubicBezTo>
                  <a:pt x="5377299" y="2186546"/>
                  <a:pt x="5378345" y="2200039"/>
                  <a:pt x="5379390" y="2213538"/>
                </a:cubicBezTo>
                <a:cubicBezTo>
                  <a:pt x="5374686" y="2201156"/>
                  <a:pt x="5369954" y="2188761"/>
                  <a:pt x="5365168" y="2176349"/>
                </a:cubicBezTo>
                <a:cubicBezTo>
                  <a:pt x="5364535" y="2161645"/>
                  <a:pt x="5363847" y="2146969"/>
                  <a:pt x="5363132" y="2132304"/>
                </a:cubicBezTo>
                <a:cubicBezTo>
                  <a:pt x="5367451" y="2144832"/>
                  <a:pt x="5371715" y="2157340"/>
                  <a:pt x="5375924" y="2169821"/>
                </a:cubicBezTo>
                <a:cubicBezTo>
                  <a:pt x="5376034" y="2170910"/>
                  <a:pt x="5376117" y="2171983"/>
                  <a:pt x="5376199" y="2173078"/>
                </a:cubicBezTo>
                <a:close/>
                <a:moveTo>
                  <a:pt x="5459414" y="2513662"/>
                </a:moveTo>
                <a:cubicBezTo>
                  <a:pt x="5453087" y="2501387"/>
                  <a:pt x="5446732" y="2489025"/>
                  <a:pt x="5440350" y="2476604"/>
                </a:cubicBezTo>
                <a:cubicBezTo>
                  <a:pt x="5438342" y="2461846"/>
                  <a:pt x="5436334" y="2447057"/>
                  <a:pt x="5434271" y="2432229"/>
                </a:cubicBezTo>
                <a:cubicBezTo>
                  <a:pt x="5440102" y="2444796"/>
                  <a:pt x="5445880" y="2457304"/>
                  <a:pt x="5451656" y="2469782"/>
                </a:cubicBezTo>
                <a:cubicBezTo>
                  <a:pt x="5454242" y="2484453"/>
                  <a:pt x="5456828" y="2499082"/>
                  <a:pt x="5459414" y="2513662"/>
                </a:cubicBezTo>
                <a:close/>
                <a:moveTo>
                  <a:pt x="9861243" y="4538579"/>
                </a:moveTo>
                <a:cubicBezTo>
                  <a:pt x="9849744" y="4532637"/>
                  <a:pt x="9838218" y="4526778"/>
                  <a:pt x="9826581" y="4521028"/>
                </a:cubicBezTo>
                <a:cubicBezTo>
                  <a:pt x="9840144" y="4521249"/>
                  <a:pt x="9853623" y="4521524"/>
                  <a:pt x="9867020" y="4521799"/>
                </a:cubicBezTo>
                <a:cubicBezTo>
                  <a:pt x="9878463" y="4528236"/>
                  <a:pt x="9889797" y="4534783"/>
                  <a:pt x="9901103" y="4541440"/>
                </a:cubicBezTo>
                <a:cubicBezTo>
                  <a:pt x="9887871" y="4540450"/>
                  <a:pt x="9874585" y="4539487"/>
                  <a:pt x="9861243" y="4538579"/>
                </a:cubicBezTo>
                <a:close/>
                <a:moveTo>
                  <a:pt x="9906440" y="4544576"/>
                </a:moveTo>
                <a:cubicBezTo>
                  <a:pt x="9917416" y="4551123"/>
                  <a:pt x="9928310" y="4557753"/>
                  <a:pt x="9939176" y="4564520"/>
                </a:cubicBezTo>
                <a:cubicBezTo>
                  <a:pt x="9926439" y="4562842"/>
                  <a:pt x="9913620" y="4561219"/>
                  <a:pt x="9900801" y="4559624"/>
                </a:cubicBezTo>
                <a:cubicBezTo>
                  <a:pt x="9889715" y="4553572"/>
                  <a:pt x="9878574" y="4547602"/>
                  <a:pt x="9867377" y="4541743"/>
                </a:cubicBezTo>
                <a:cubicBezTo>
                  <a:pt x="9880444" y="4542650"/>
                  <a:pt x="9893456" y="4543614"/>
                  <a:pt x="9906440" y="4544576"/>
                </a:cubicBezTo>
                <a:close/>
                <a:moveTo>
                  <a:pt x="3644506" y="827152"/>
                </a:moveTo>
                <a:cubicBezTo>
                  <a:pt x="3634025" y="817802"/>
                  <a:pt x="3623544" y="808429"/>
                  <a:pt x="3613008" y="799054"/>
                </a:cubicBezTo>
                <a:cubicBezTo>
                  <a:pt x="3630944" y="799893"/>
                  <a:pt x="3648962" y="800779"/>
                  <a:pt x="3667063" y="801733"/>
                </a:cubicBezTo>
                <a:cubicBezTo>
                  <a:pt x="3675646" y="810627"/>
                  <a:pt x="3684201" y="819515"/>
                  <a:pt x="3692757" y="828387"/>
                </a:cubicBezTo>
                <a:cubicBezTo>
                  <a:pt x="3694958" y="830684"/>
                  <a:pt x="3697213" y="833020"/>
                  <a:pt x="3699442" y="835330"/>
                </a:cubicBezTo>
                <a:cubicBezTo>
                  <a:pt x="3682001" y="833410"/>
                  <a:pt x="3664670" y="831551"/>
                  <a:pt x="3647422" y="829740"/>
                </a:cubicBezTo>
                <a:cubicBezTo>
                  <a:pt x="3646459" y="828882"/>
                  <a:pt x="3645468" y="828007"/>
                  <a:pt x="3644506" y="827152"/>
                </a:cubicBezTo>
                <a:close/>
                <a:moveTo>
                  <a:pt x="3449192" y="764151"/>
                </a:moveTo>
                <a:cubicBezTo>
                  <a:pt x="3436345" y="756024"/>
                  <a:pt x="3423471" y="747909"/>
                  <a:pt x="3410542" y="739824"/>
                </a:cubicBezTo>
                <a:cubicBezTo>
                  <a:pt x="3429853" y="738520"/>
                  <a:pt x="3449577" y="737192"/>
                  <a:pt x="3469631" y="735874"/>
                </a:cubicBezTo>
                <a:cubicBezTo>
                  <a:pt x="3481927" y="744999"/>
                  <a:pt x="3494169" y="754148"/>
                  <a:pt x="3506355" y="763312"/>
                </a:cubicBezTo>
                <a:cubicBezTo>
                  <a:pt x="3487484" y="763567"/>
                  <a:pt x="3468833" y="763848"/>
                  <a:pt x="3450430" y="764126"/>
                </a:cubicBezTo>
                <a:cubicBezTo>
                  <a:pt x="3450017" y="764137"/>
                  <a:pt x="3449604" y="764145"/>
                  <a:pt x="3449192" y="764151"/>
                </a:cubicBezTo>
                <a:close/>
                <a:moveTo>
                  <a:pt x="2886082" y="702244"/>
                </a:moveTo>
                <a:cubicBezTo>
                  <a:pt x="2909850" y="694517"/>
                  <a:pt x="2933645" y="686881"/>
                  <a:pt x="2957440" y="679338"/>
                </a:cubicBezTo>
                <a:cubicBezTo>
                  <a:pt x="2973286" y="683590"/>
                  <a:pt x="2989048" y="687915"/>
                  <a:pt x="3004701" y="692322"/>
                </a:cubicBezTo>
                <a:cubicBezTo>
                  <a:pt x="2981483" y="698759"/>
                  <a:pt x="2958238" y="705287"/>
                  <a:pt x="2934938" y="711936"/>
                </a:cubicBezTo>
                <a:cubicBezTo>
                  <a:pt x="2918708" y="708626"/>
                  <a:pt x="2902422" y="705394"/>
                  <a:pt x="2886082" y="702244"/>
                </a:cubicBezTo>
                <a:close/>
                <a:moveTo>
                  <a:pt x="2929216" y="713573"/>
                </a:moveTo>
                <a:cubicBezTo>
                  <a:pt x="2918653" y="716599"/>
                  <a:pt x="2908062" y="719619"/>
                  <a:pt x="2897498" y="722686"/>
                </a:cubicBezTo>
                <a:cubicBezTo>
                  <a:pt x="2885092" y="726290"/>
                  <a:pt x="2872685" y="729929"/>
                  <a:pt x="2860279" y="733591"/>
                </a:cubicBezTo>
                <a:cubicBezTo>
                  <a:pt x="2843608" y="731429"/>
                  <a:pt x="2826855" y="729327"/>
                  <a:pt x="2809964" y="727297"/>
                </a:cubicBezTo>
                <a:cubicBezTo>
                  <a:pt x="2833512" y="719443"/>
                  <a:pt x="2857060" y="711688"/>
                  <a:pt x="2880663" y="704008"/>
                </a:cubicBezTo>
                <a:cubicBezTo>
                  <a:pt x="2896920" y="707122"/>
                  <a:pt x="2913096" y="710304"/>
                  <a:pt x="2929216" y="713573"/>
                </a:cubicBezTo>
                <a:close/>
                <a:moveTo>
                  <a:pt x="2266059" y="626768"/>
                </a:moveTo>
                <a:cubicBezTo>
                  <a:pt x="2268042" y="624512"/>
                  <a:pt x="2270067" y="622190"/>
                  <a:pt x="2272064" y="619910"/>
                </a:cubicBezTo>
                <a:cubicBezTo>
                  <a:pt x="2380747" y="594571"/>
                  <a:pt x="2490978" y="586874"/>
                  <a:pt x="2602181" y="603872"/>
                </a:cubicBezTo>
                <a:cubicBezTo>
                  <a:pt x="2725385" y="622705"/>
                  <a:pt x="2841407" y="648357"/>
                  <a:pt x="2952516" y="678009"/>
                </a:cubicBezTo>
                <a:cubicBezTo>
                  <a:pt x="2928474" y="685634"/>
                  <a:pt x="2904458" y="693362"/>
                  <a:pt x="2880470" y="701171"/>
                </a:cubicBezTo>
                <a:cubicBezTo>
                  <a:pt x="2765372" y="679151"/>
                  <a:pt x="2646869" y="661135"/>
                  <a:pt x="2522517" y="649218"/>
                </a:cubicBezTo>
                <a:cubicBezTo>
                  <a:pt x="2402033" y="637670"/>
                  <a:pt x="2282385" y="652219"/>
                  <a:pt x="2164394" y="684837"/>
                </a:cubicBezTo>
                <a:cubicBezTo>
                  <a:pt x="2178731" y="669374"/>
                  <a:pt x="2193421" y="653320"/>
                  <a:pt x="2208535" y="636729"/>
                </a:cubicBezTo>
                <a:cubicBezTo>
                  <a:pt x="2228124" y="630930"/>
                  <a:pt x="2247771" y="625667"/>
                  <a:pt x="2267465" y="620985"/>
                </a:cubicBezTo>
                <a:cubicBezTo>
                  <a:pt x="2266312" y="622298"/>
                  <a:pt x="2265137" y="623646"/>
                  <a:pt x="2263990" y="624952"/>
                </a:cubicBezTo>
                <a:lnTo>
                  <a:pt x="2266059" y="626768"/>
                </a:lnTo>
                <a:close/>
                <a:moveTo>
                  <a:pt x="5472783" y="2589977"/>
                </a:moveTo>
                <a:cubicBezTo>
                  <a:pt x="5474709" y="2601017"/>
                  <a:pt x="5476634" y="2612009"/>
                  <a:pt x="5478560" y="2622982"/>
                </a:cubicBezTo>
                <a:cubicBezTo>
                  <a:pt x="5470720" y="2610535"/>
                  <a:pt x="5462880" y="2598048"/>
                  <a:pt x="5455040" y="2585518"/>
                </a:cubicBezTo>
                <a:cubicBezTo>
                  <a:pt x="5454710" y="2582951"/>
                  <a:pt x="5454352" y="2580401"/>
                  <a:pt x="5454022" y="2577829"/>
                </a:cubicBezTo>
                <a:cubicBezTo>
                  <a:pt x="5452234" y="2564658"/>
                  <a:pt x="5450473" y="2551421"/>
                  <a:pt x="5448685" y="2538142"/>
                </a:cubicBezTo>
                <a:cubicBezTo>
                  <a:pt x="5455920" y="2550895"/>
                  <a:pt x="5463155" y="2563596"/>
                  <a:pt x="5470390" y="2576253"/>
                </a:cubicBezTo>
                <a:cubicBezTo>
                  <a:pt x="5471188" y="2580825"/>
                  <a:pt x="5471986" y="2585419"/>
                  <a:pt x="5472783" y="2589977"/>
                </a:cubicBezTo>
                <a:close/>
                <a:moveTo>
                  <a:pt x="6012868" y="3353518"/>
                </a:moveTo>
                <a:cubicBezTo>
                  <a:pt x="6158088" y="3512658"/>
                  <a:pt x="6289113" y="3636366"/>
                  <a:pt x="6424898" y="3742578"/>
                </a:cubicBezTo>
                <a:cubicBezTo>
                  <a:pt x="6573694" y="3858941"/>
                  <a:pt x="6724334" y="3952114"/>
                  <a:pt x="6885399" y="4027379"/>
                </a:cubicBezTo>
                <a:cubicBezTo>
                  <a:pt x="7257266" y="4201153"/>
                  <a:pt x="7696750" y="4251742"/>
                  <a:pt x="8152052" y="4292071"/>
                </a:cubicBezTo>
                <a:cubicBezTo>
                  <a:pt x="8255211" y="4301011"/>
                  <a:pt x="8359608" y="4309209"/>
                  <a:pt x="8460566" y="4317159"/>
                </a:cubicBezTo>
                <a:cubicBezTo>
                  <a:pt x="8659648" y="4332784"/>
                  <a:pt x="8865526" y="4348960"/>
                  <a:pt x="9064719" y="4371159"/>
                </a:cubicBezTo>
                <a:cubicBezTo>
                  <a:pt x="9202705" y="4386537"/>
                  <a:pt x="9332849" y="4409122"/>
                  <a:pt x="9456860" y="4439244"/>
                </a:cubicBezTo>
                <a:cubicBezTo>
                  <a:pt x="9441730" y="4442820"/>
                  <a:pt x="9426600" y="4446396"/>
                  <a:pt x="9411498" y="4449945"/>
                </a:cubicBezTo>
                <a:cubicBezTo>
                  <a:pt x="9283526" y="4424032"/>
                  <a:pt x="9149639" y="4405188"/>
                  <a:pt x="9008051" y="4393029"/>
                </a:cubicBezTo>
                <a:cubicBezTo>
                  <a:pt x="8834744" y="4378147"/>
                  <a:pt x="8656127" y="4367226"/>
                  <a:pt x="8483399" y="4356662"/>
                </a:cubicBezTo>
                <a:cubicBezTo>
                  <a:pt x="8352676" y="4348657"/>
                  <a:pt x="8217496" y="4340404"/>
                  <a:pt x="8083720" y="4330391"/>
                </a:cubicBezTo>
                <a:cubicBezTo>
                  <a:pt x="7644346" y="4296692"/>
                  <a:pt x="7183817" y="4247754"/>
                  <a:pt x="6806778" y="4056291"/>
                </a:cubicBezTo>
                <a:cubicBezTo>
                  <a:pt x="6647419" y="3975387"/>
                  <a:pt x="6500218" y="3874539"/>
                  <a:pt x="6356786" y="3748052"/>
                </a:cubicBezTo>
                <a:cubicBezTo>
                  <a:pt x="6228979" y="3635348"/>
                  <a:pt x="6104775" y="3502232"/>
                  <a:pt x="5965937" y="3329200"/>
                </a:cubicBezTo>
                <a:cubicBezTo>
                  <a:pt x="5981481" y="3337425"/>
                  <a:pt x="5997133" y="3345513"/>
                  <a:pt x="6012868" y="3353518"/>
                </a:cubicBezTo>
                <a:close/>
                <a:moveTo>
                  <a:pt x="9689366" y="4483891"/>
                </a:moveTo>
                <a:cubicBezTo>
                  <a:pt x="9677290" y="4479352"/>
                  <a:pt x="9665131" y="4474868"/>
                  <a:pt x="9652917" y="4470494"/>
                </a:cubicBezTo>
                <a:cubicBezTo>
                  <a:pt x="9667359" y="4468734"/>
                  <a:pt x="9681801" y="4466973"/>
                  <a:pt x="9696216" y="4465240"/>
                </a:cubicBezTo>
                <a:cubicBezTo>
                  <a:pt x="9708292" y="4470192"/>
                  <a:pt x="9720314" y="4475281"/>
                  <a:pt x="9732281" y="4480453"/>
                </a:cubicBezTo>
                <a:cubicBezTo>
                  <a:pt x="9718031" y="4481581"/>
                  <a:pt x="9703726" y="4482736"/>
                  <a:pt x="9689366" y="4483891"/>
                </a:cubicBezTo>
                <a:close/>
                <a:moveTo>
                  <a:pt x="9737672" y="4482791"/>
                </a:moveTo>
                <a:cubicBezTo>
                  <a:pt x="9749638" y="4487990"/>
                  <a:pt x="9761523" y="4493327"/>
                  <a:pt x="9773324" y="4498746"/>
                </a:cubicBezTo>
                <a:cubicBezTo>
                  <a:pt x="9759349" y="4499214"/>
                  <a:pt x="9745403" y="4499709"/>
                  <a:pt x="9731510" y="4500232"/>
                </a:cubicBezTo>
                <a:cubicBezTo>
                  <a:pt x="9719544" y="4495445"/>
                  <a:pt x="9707523" y="4490741"/>
                  <a:pt x="9695446" y="4486175"/>
                </a:cubicBezTo>
                <a:cubicBezTo>
                  <a:pt x="9709558" y="4485019"/>
                  <a:pt x="9723643" y="4483891"/>
                  <a:pt x="9737672" y="4482791"/>
                </a:cubicBezTo>
                <a:close/>
                <a:moveTo>
                  <a:pt x="5671866" y="3074411"/>
                </a:moveTo>
                <a:cubicBezTo>
                  <a:pt x="5684933" y="3085112"/>
                  <a:pt x="5698138" y="3095675"/>
                  <a:pt x="5711424" y="3106157"/>
                </a:cubicBezTo>
                <a:cubicBezTo>
                  <a:pt x="5717916" y="3121424"/>
                  <a:pt x="5724463" y="3136636"/>
                  <a:pt x="5731093" y="3151822"/>
                </a:cubicBezTo>
                <a:cubicBezTo>
                  <a:pt x="5717036" y="3141808"/>
                  <a:pt x="5703034" y="3131713"/>
                  <a:pt x="5689197" y="3121507"/>
                </a:cubicBezTo>
                <a:cubicBezTo>
                  <a:pt x="5683365" y="3105854"/>
                  <a:pt x="5677560" y="3090174"/>
                  <a:pt x="5671866" y="3074411"/>
                </a:cubicBezTo>
                <a:close/>
                <a:moveTo>
                  <a:pt x="5593328" y="2928338"/>
                </a:moveTo>
                <a:cubicBezTo>
                  <a:pt x="5597922" y="2944431"/>
                  <a:pt x="5602571" y="2960496"/>
                  <a:pt x="5607247" y="2976479"/>
                </a:cubicBezTo>
                <a:cubicBezTo>
                  <a:pt x="5595336" y="2965310"/>
                  <a:pt x="5583425" y="2953976"/>
                  <a:pt x="5571513" y="2942505"/>
                </a:cubicBezTo>
                <a:cubicBezTo>
                  <a:pt x="5567552" y="2926110"/>
                  <a:pt x="5563618" y="2909659"/>
                  <a:pt x="5559739" y="2893182"/>
                </a:cubicBezTo>
                <a:cubicBezTo>
                  <a:pt x="5570963" y="2905038"/>
                  <a:pt x="5582159" y="2916785"/>
                  <a:pt x="5593328" y="2928338"/>
                </a:cubicBezTo>
                <a:close/>
                <a:moveTo>
                  <a:pt x="5558501" y="2887873"/>
                </a:moveTo>
                <a:cubicBezTo>
                  <a:pt x="5554733" y="2871752"/>
                  <a:pt x="5550991" y="2855604"/>
                  <a:pt x="5547278" y="2839402"/>
                </a:cubicBezTo>
                <a:cubicBezTo>
                  <a:pt x="5557676" y="2851505"/>
                  <a:pt x="5568019" y="2863444"/>
                  <a:pt x="5578335" y="2875218"/>
                </a:cubicBezTo>
                <a:cubicBezTo>
                  <a:pt x="5582765" y="2891091"/>
                  <a:pt x="5587248" y="2906909"/>
                  <a:pt x="5591732" y="2922699"/>
                </a:cubicBezTo>
                <a:cubicBezTo>
                  <a:pt x="5580674" y="2911255"/>
                  <a:pt x="5569615" y="2899646"/>
                  <a:pt x="5558501" y="2887873"/>
                </a:cubicBezTo>
                <a:close/>
                <a:moveTo>
                  <a:pt x="5597399" y="2932520"/>
                </a:moveTo>
                <a:cubicBezTo>
                  <a:pt x="5608705" y="2944183"/>
                  <a:pt x="5619984" y="2955655"/>
                  <a:pt x="5631263" y="2966989"/>
                </a:cubicBezTo>
                <a:cubicBezTo>
                  <a:pt x="5636544" y="2982558"/>
                  <a:pt x="5641909" y="2998046"/>
                  <a:pt x="5647300" y="3013506"/>
                </a:cubicBezTo>
                <a:cubicBezTo>
                  <a:pt x="5635252" y="3002530"/>
                  <a:pt x="5623230" y="2991444"/>
                  <a:pt x="5611181" y="2980193"/>
                </a:cubicBezTo>
                <a:cubicBezTo>
                  <a:pt x="5606532" y="2964347"/>
                  <a:pt x="5601966" y="2948447"/>
                  <a:pt x="5597399" y="2932520"/>
                </a:cubicBezTo>
                <a:close/>
                <a:moveTo>
                  <a:pt x="5649226" y="3018980"/>
                </a:moveTo>
                <a:cubicBezTo>
                  <a:pt x="5654728" y="3034688"/>
                  <a:pt x="5660285" y="3050368"/>
                  <a:pt x="5665896" y="3065993"/>
                </a:cubicBezTo>
                <a:cubicBezTo>
                  <a:pt x="5652967" y="3055347"/>
                  <a:pt x="5640038" y="3044591"/>
                  <a:pt x="5627164" y="3033698"/>
                </a:cubicBezTo>
                <a:cubicBezTo>
                  <a:pt x="5622295" y="3017605"/>
                  <a:pt x="5617481" y="3001512"/>
                  <a:pt x="5612722" y="2985364"/>
                </a:cubicBezTo>
                <a:cubicBezTo>
                  <a:pt x="5624881" y="2996698"/>
                  <a:pt x="5637039" y="3007922"/>
                  <a:pt x="5649226" y="3018980"/>
                </a:cubicBezTo>
                <a:close/>
                <a:moveTo>
                  <a:pt x="5653490" y="3022859"/>
                </a:moveTo>
                <a:cubicBezTo>
                  <a:pt x="5665704" y="3033918"/>
                  <a:pt x="5677973" y="3044811"/>
                  <a:pt x="5690297" y="3055678"/>
                </a:cubicBezTo>
                <a:cubicBezTo>
                  <a:pt x="5696542" y="3070808"/>
                  <a:pt x="5702841" y="3085882"/>
                  <a:pt x="5709196" y="3100930"/>
                </a:cubicBezTo>
                <a:cubicBezTo>
                  <a:pt x="5696349" y="3090752"/>
                  <a:pt x="5683558" y="3080491"/>
                  <a:pt x="5670876" y="3070120"/>
                </a:cubicBezTo>
                <a:cubicBezTo>
                  <a:pt x="5670601" y="3069872"/>
                  <a:pt x="5670326" y="3069652"/>
                  <a:pt x="5670050" y="3069405"/>
                </a:cubicBezTo>
                <a:cubicBezTo>
                  <a:pt x="5664466" y="3053945"/>
                  <a:pt x="5658964" y="3038429"/>
                  <a:pt x="5653490" y="3022859"/>
                </a:cubicBezTo>
                <a:close/>
                <a:moveTo>
                  <a:pt x="5715908" y="3109678"/>
                </a:moveTo>
                <a:cubicBezTo>
                  <a:pt x="5729085" y="3120048"/>
                  <a:pt x="5742372" y="3130337"/>
                  <a:pt x="5755741" y="3140543"/>
                </a:cubicBezTo>
                <a:cubicBezTo>
                  <a:pt x="5762976" y="3155178"/>
                  <a:pt x="5770266" y="3169757"/>
                  <a:pt x="5777638" y="3184255"/>
                </a:cubicBezTo>
                <a:cubicBezTo>
                  <a:pt x="5763444" y="3174572"/>
                  <a:pt x="5749387" y="3164778"/>
                  <a:pt x="5735412" y="3154875"/>
                </a:cubicBezTo>
                <a:cubicBezTo>
                  <a:pt x="5728837" y="3139855"/>
                  <a:pt x="5722345" y="3124780"/>
                  <a:pt x="5715908" y="3109678"/>
                </a:cubicBezTo>
                <a:close/>
                <a:moveTo>
                  <a:pt x="5780279" y="3189399"/>
                </a:moveTo>
                <a:cubicBezTo>
                  <a:pt x="5787817" y="3204171"/>
                  <a:pt x="5795409" y="3218861"/>
                  <a:pt x="5803084" y="3233496"/>
                </a:cubicBezTo>
                <a:cubicBezTo>
                  <a:pt x="5787872" y="3224225"/>
                  <a:pt x="5772824" y="3214790"/>
                  <a:pt x="5757832" y="3205272"/>
                </a:cubicBezTo>
                <a:cubicBezTo>
                  <a:pt x="5750982" y="3190142"/>
                  <a:pt x="5744215" y="3174957"/>
                  <a:pt x="5737530" y="3159717"/>
                </a:cubicBezTo>
                <a:cubicBezTo>
                  <a:pt x="5751670" y="3169702"/>
                  <a:pt x="5765919" y="3179606"/>
                  <a:pt x="5780279" y="3189399"/>
                </a:cubicBezTo>
                <a:close/>
                <a:moveTo>
                  <a:pt x="5785038" y="3192645"/>
                </a:moveTo>
                <a:cubicBezTo>
                  <a:pt x="5799343" y="3202356"/>
                  <a:pt x="5813702" y="3211956"/>
                  <a:pt x="5828200" y="3221447"/>
                </a:cubicBezTo>
                <a:cubicBezTo>
                  <a:pt x="5836480" y="3235504"/>
                  <a:pt x="5844815" y="3249451"/>
                  <a:pt x="5853233" y="3263343"/>
                </a:cubicBezTo>
                <a:cubicBezTo>
                  <a:pt x="5837938" y="3254430"/>
                  <a:pt x="5822753" y="3245435"/>
                  <a:pt x="5807706" y="3236302"/>
                </a:cubicBezTo>
                <a:cubicBezTo>
                  <a:pt x="5800085" y="3221832"/>
                  <a:pt x="5792520" y="3207280"/>
                  <a:pt x="5785038" y="3192645"/>
                </a:cubicBezTo>
                <a:close/>
                <a:moveTo>
                  <a:pt x="5856232" y="3268322"/>
                </a:moveTo>
                <a:cubicBezTo>
                  <a:pt x="5860221" y="3274842"/>
                  <a:pt x="5864154" y="3281416"/>
                  <a:pt x="5868143" y="3287909"/>
                </a:cubicBezTo>
                <a:cubicBezTo>
                  <a:pt x="5952541" y="3424629"/>
                  <a:pt x="6068216" y="3602447"/>
                  <a:pt x="6215087" y="3765218"/>
                </a:cubicBezTo>
                <a:cubicBezTo>
                  <a:pt x="6347763" y="3912281"/>
                  <a:pt x="6488664" y="4028837"/>
                  <a:pt x="6645796" y="4121487"/>
                </a:cubicBezTo>
                <a:cubicBezTo>
                  <a:pt x="6816599" y="4222225"/>
                  <a:pt x="7021101" y="4294519"/>
                  <a:pt x="7270939" y="4342468"/>
                </a:cubicBezTo>
                <a:cubicBezTo>
                  <a:pt x="7503499" y="4387115"/>
                  <a:pt x="7742910" y="4404308"/>
                  <a:pt x="7946450" y="4415256"/>
                </a:cubicBezTo>
                <a:cubicBezTo>
                  <a:pt x="8140306" y="4425297"/>
                  <a:pt x="8335592" y="4430029"/>
                  <a:pt x="8524469" y="4434595"/>
                </a:cubicBezTo>
                <a:cubicBezTo>
                  <a:pt x="8645949" y="4437539"/>
                  <a:pt x="8771556" y="4440564"/>
                  <a:pt x="8894053" y="4444993"/>
                </a:cubicBezTo>
                <a:cubicBezTo>
                  <a:pt x="9036220" y="4450110"/>
                  <a:pt x="9171371" y="4460399"/>
                  <a:pt x="9301214" y="4476024"/>
                </a:cubicBezTo>
                <a:cubicBezTo>
                  <a:pt x="9286690" y="4479462"/>
                  <a:pt x="9272192" y="4482873"/>
                  <a:pt x="9257667" y="4486312"/>
                </a:cubicBezTo>
                <a:cubicBezTo>
                  <a:pt x="9123616" y="4475033"/>
                  <a:pt x="8984090" y="4468596"/>
                  <a:pt x="8837219" y="4466836"/>
                </a:cubicBezTo>
                <a:cubicBezTo>
                  <a:pt x="8740415" y="4465680"/>
                  <a:pt x="8641383" y="4465240"/>
                  <a:pt x="8545596" y="4464773"/>
                </a:cubicBezTo>
                <a:cubicBezTo>
                  <a:pt x="8327560" y="4463755"/>
                  <a:pt x="8102096" y="4462682"/>
                  <a:pt x="7878035" y="4453549"/>
                </a:cubicBezTo>
                <a:cubicBezTo>
                  <a:pt x="7415388" y="4433852"/>
                  <a:pt x="6936429" y="4383511"/>
                  <a:pt x="6567395" y="4150537"/>
                </a:cubicBezTo>
                <a:cubicBezTo>
                  <a:pt x="6411529" y="4052137"/>
                  <a:pt x="6274121" y="3928016"/>
                  <a:pt x="6147277" y="3771050"/>
                </a:cubicBezTo>
                <a:cubicBezTo>
                  <a:pt x="6009457" y="3600466"/>
                  <a:pt x="5901786" y="3411452"/>
                  <a:pt x="5823358" y="3265846"/>
                </a:cubicBezTo>
                <a:cubicBezTo>
                  <a:pt x="5818929" y="3257621"/>
                  <a:pt x="5814610" y="3249341"/>
                  <a:pt x="5810237" y="3241061"/>
                </a:cubicBezTo>
                <a:cubicBezTo>
                  <a:pt x="5825421" y="3250276"/>
                  <a:pt x="5840799" y="3259327"/>
                  <a:pt x="5856232" y="3268322"/>
                </a:cubicBezTo>
                <a:close/>
                <a:moveTo>
                  <a:pt x="8894163" y="4442242"/>
                </a:moveTo>
                <a:cubicBezTo>
                  <a:pt x="8771665" y="4437814"/>
                  <a:pt x="8646032" y="4434788"/>
                  <a:pt x="8524552" y="4431844"/>
                </a:cubicBezTo>
                <a:cubicBezTo>
                  <a:pt x="8335702" y="4427278"/>
                  <a:pt x="8140416" y="4422546"/>
                  <a:pt x="7946587" y="4412505"/>
                </a:cubicBezTo>
                <a:cubicBezTo>
                  <a:pt x="7488314" y="4387885"/>
                  <a:pt x="7013729" y="4335315"/>
                  <a:pt x="6647199" y="4119121"/>
                </a:cubicBezTo>
                <a:cubicBezTo>
                  <a:pt x="6490287" y="4026609"/>
                  <a:pt x="6349633" y="3910245"/>
                  <a:pt x="6217123" y="3763375"/>
                </a:cubicBezTo>
                <a:cubicBezTo>
                  <a:pt x="6070417" y="3600769"/>
                  <a:pt x="5954824" y="3423088"/>
                  <a:pt x="5870481" y="3286451"/>
                </a:cubicBezTo>
                <a:cubicBezTo>
                  <a:pt x="5867372" y="3281389"/>
                  <a:pt x="5864292" y="3276272"/>
                  <a:pt x="5861210" y="3271183"/>
                </a:cubicBezTo>
                <a:cubicBezTo>
                  <a:pt x="5876588" y="3280096"/>
                  <a:pt x="5892049" y="3288899"/>
                  <a:pt x="5907646" y="3297564"/>
                </a:cubicBezTo>
                <a:cubicBezTo>
                  <a:pt x="5910232" y="3301251"/>
                  <a:pt x="5912762" y="3304992"/>
                  <a:pt x="5915349" y="3308650"/>
                </a:cubicBezTo>
                <a:cubicBezTo>
                  <a:pt x="6048960" y="3498353"/>
                  <a:pt x="6162985" y="3636833"/>
                  <a:pt x="6285015" y="3757680"/>
                </a:cubicBezTo>
                <a:cubicBezTo>
                  <a:pt x="6423248" y="3894565"/>
                  <a:pt x="6567395" y="4003309"/>
                  <a:pt x="6725654" y="4090127"/>
                </a:cubicBezTo>
                <a:cubicBezTo>
                  <a:pt x="7107590" y="4299663"/>
                  <a:pt x="7591446" y="4346621"/>
                  <a:pt x="8014975" y="4374185"/>
                </a:cubicBezTo>
                <a:cubicBezTo>
                  <a:pt x="8178846" y="4384556"/>
                  <a:pt x="8344175" y="4391653"/>
                  <a:pt x="8504058" y="4398531"/>
                </a:cubicBezTo>
                <a:cubicBezTo>
                  <a:pt x="8651066" y="4404858"/>
                  <a:pt x="8803081" y="4411405"/>
                  <a:pt x="8950942" y="4420373"/>
                </a:cubicBezTo>
                <a:cubicBezTo>
                  <a:pt x="9091650" y="4428928"/>
                  <a:pt x="9225152" y="4443288"/>
                  <a:pt x="9353206" y="4463755"/>
                </a:cubicBezTo>
                <a:cubicBezTo>
                  <a:pt x="9338461" y="4467221"/>
                  <a:pt x="9323717" y="4470715"/>
                  <a:pt x="9308972" y="4474180"/>
                </a:cubicBezTo>
                <a:cubicBezTo>
                  <a:pt x="9176791" y="4458033"/>
                  <a:pt x="9039108" y="4447469"/>
                  <a:pt x="8894163" y="4442242"/>
                </a:cubicBezTo>
                <a:close/>
                <a:moveTo>
                  <a:pt x="9360001" y="4464965"/>
                </a:moveTo>
                <a:cubicBezTo>
                  <a:pt x="9360111" y="4464937"/>
                  <a:pt x="9360249" y="4464910"/>
                  <a:pt x="9360358" y="4464883"/>
                </a:cubicBezTo>
                <a:cubicBezTo>
                  <a:pt x="9373370" y="4466973"/>
                  <a:pt x="9386300" y="4469146"/>
                  <a:pt x="9399174" y="4471375"/>
                </a:cubicBezTo>
                <a:cubicBezTo>
                  <a:pt x="9384704" y="4474318"/>
                  <a:pt x="9370262" y="4477234"/>
                  <a:pt x="9355792" y="4480178"/>
                </a:cubicBezTo>
                <a:cubicBezTo>
                  <a:pt x="9342863" y="4478444"/>
                  <a:pt x="9329879" y="4476766"/>
                  <a:pt x="9316867" y="4475144"/>
                </a:cubicBezTo>
                <a:cubicBezTo>
                  <a:pt x="9331227" y="4471760"/>
                  <a:pt x="9345614" y="4468376"/>
                  <a:pt x="9360001" y="4464965"/>
                </a:cubicBezTo>
                <a:close/>
                <a:moveTo>
                  <a:pt x="9367346" y="4463232"/>
                </a:moveTo>
                <a:cubicBezTo>
                  <a:pt x="9382063" y="4459738"/>
                  <a:pt x="9396808" y="4456272"/>
                  <a:pt x="9411553" y="4452779"/>
                </a:cubicBezTo>
                <a:cubicBezTo>
                  <a:pt x="9424647" y="4455419"/>
                  <a:pt x="9437659" y="4458170"/>
                  <a:pt x="9450643" y="4460976"/>
                </a:cubicBezTo>
                <a:cubicBezTo>
                  <a:pt x="9435953" y="4463947"/>
                  <a:pt x="9421291" y="4466918"/>
                  <a:pt x="9406629" y="4469889"/>
                </a:cubicBezTo>
                <a:cubicBezTo>
                  <a:pt x="9393589" y="4467606"/>
                  <a:pt x="9380495" y="4465378"/>
                  <a:pt x="9367346" y="4463232"/>
                </a:cubicBezTo>
                <a:close/>
                <a:moveTo>
                  <a:pt x="9457355" y="4462434"/>
                </a:moveTo>
                <a:cubicBezTo>
                  <a:pt x="9470202" y="4465240"/>
                  <a:pt x="9482966" y="4468101"/>
                  <a:pt x="9495703" y="4471072"/>
                </a:cubicBezTo>
                <a:cubicBezTo>
                  <a:pt x="9481316" y="4473438"/>
                  <a:pt x="9466956" y="4475831"/>
                  <a:pt x="9452596" y="4478225"/>
                </a:cubicBezTo>
                <a:cubicBezTo>
                  <a:pt x="9439805" y="4475831"/>
                  <a:pt x="9426958" y="4473466"/>
                  <a:pt x="9414056" y="4471182"/>
                </a:cubicBezTo>
                <a:cubicBezTo>
                  <a:pt x="9428498" y="4468266"/>
                  <a:pt x="9442913" y="4465350"/>
                  <a:pt x="9457355" y="4462434"/>
                </a:cubicBezTo>
                <a:close/>
                <a:moveTo>
                  <a:pt x="9464068" y="4461059"/>
                </a:moveTo>
                <a:cubicBezTo>
                  <a:pt x="9478730" y="4458115"/>
                  <a:pt x="9493392" y="4455144"/>
                  <a:pt x="9508082" y="4452201"/>
                </a:cubicBezTo>
                <a:cubicBezTo>
                  <a:pt x="9520984" y="4455612"/>
                  <a:pt x="9533775" y="4459106"/>
                  <a:pt x="9546540" y="4462654"/>
                </a:cubicBezTo>
                <a:cubicBezTo>
                  <a:pt x="9531932" y="4465048"/>
                  <a:pt x="9517352" y="4467468"/>
                  <a:pt x="9502800" y="4469889"/>
                </a:cubicBezTo>
                <a:cubicBezTo>
                  <a:pt x="9489926" y="4466863"/>
                  <a:pt x="9477024" y="4463920"/>
                  <a:pt x="9464068" y="4461059"/>
                </a:cubicBezTo>
                <a:close/>
                <a:moveTo>
                  <a:pt x="9552812" y="4464415"/>
                </a:moveTo>
                <a:cubicBezTo>
                  <a:pt x="9565521" y="4467991"/>
                  <a:pt x="9578175" y="4471677"/>
                  <a:pt x="9590774" y="4475446"/>
                </a:cubicBezTo>
                <a:cubicBezTo>
                  <a:pt x="9576552" y="4477234"/>
                  <a:pt x="9562275" y="4479022"/>
                  <a:pt x="9547998" y="4480838"/>
                </a:cubicBezTo>
                <a:cubicBezTo>
                  <a:pt x="9535316" y="4477674"/>
                  <a:pt x="9522580" y="4474538"/>
                  <a:pt x="9509787" y="4471512"/>
                </a:cubicBezTo>
                <a:cubicBezTo>
                  <a:pt x="9524120" y="4469146"/>
                  <a:pt x="9538452" y="4466781"/>
                  <a:pt x="9552812" y="4464415"/>
                </a:cubicBezTo>
                <a:close/>
                <a:moveTo>
                  <a:pt x="9559221" y="4463370"/>
                </a:moveTo>
                <a:cubicBezTo>
                  <a:pt x="9573773" y="4460976"/>
                  <a:pt x="9588353" y="4458583"/>
                  <a:pt x="9602933" y="4456217"/>
                </a:cubicBezTo>
                <a:cubicBezTo>
                  <a:pt x="9615670" y="4460426"/>
                  <a:pt x="9628324" y="4464773"/>
                  <a:pt x="9640923" y="4469201"/>
                </a:cubicBezTo>
                <a:cubicBezTo>
                  <a:pt x="9626480" y="4470990"/>
                  <a:pt x="9612038" y="4472778"/>
                  <a:pt x="9597542" y="4474593"/>
                </a:cubicBezTo>
                <a:cubicBezTo>
                  <a:pt x="9584832" y="4470769"/>
                  <a:pt x="9572068" y="4467001"/>
                  <a:pt x="9559221" y="4463370"/>
                </a:cubicBezTo>
                <a:close/>
                <a:moveTo>
                  <a:pt x="9646783" y="4471265"/>
                </a:moveTo>
                <a:cubicBezTo>
                  <a:pt x="9658886" y="4475556"/>
                  <a:pt x="9670936" y="4479930"/>
                  <a:pt x="9682929" y="4484414"/>
                </a:cubicBezTo>
                <a:cubicBezTo>
                  <a:pt x="9668872" y="4485569"/>
                  <a:pt x="9654732" y="4486752"/>
                  <a:pt x="9640565" y="4487962"/>
                </a:cubicBezTo>
                <a:cubicBezTo>
                  <a:pt x="9628462" y="4484084"/>
                  <a:pt x="9616302" y="4480260"/>
                  <a:pt x="9604088" y="4476547"/>
                </a:cubicBezTo>
                <a:cubicBezTo>
                  <a:pt x="9618338" y="4474758"/>
                  <a:pt x="9632561" y="4472998"/>
                  <a:pt x="9646783" y="4471265"/>
                </a:cubicBezTo>
                <a:close/>
                <a:moveTo>
                  <a:pt x="9647085" y="4468431"/>
                </a:moveTo>
                <a:cubicBezTo>
                  <a:pt x="9634376" y="4463947"/>
                  <a:pt x="9621639" y="4459546"/>
                  <a:pt x="9608792" y="4455255"/>
                </a:cubicBezTo>
                <a:cubicBezTo>
                  <a:pt x="9623538" y="4452861"/>
                  <a:pt x="9638310" y="4450468"/>
                  <a:pt x="9653082" y="4448102"/>
                </a:cubicBezTo>
                <a:cubicBezTo>
                  <a:pt x="9665791" y="4452971"/>
                  <a:pt x="9678390" y="4458005"/>
                  <a:pt x="9690935" y="4463095"/>
                </a:cubicBezTo>
                <a:cubicBezTo>
                  <a:pt x="9676355" y="4464855"/>
                  <a:pt x="9661720" y="4466643"/>
                  <a:pt x="9647085" y="4468431"/>
                </a:cubicBezTo>
                <a:close/>
                <a:moveTo>
                  <a:pt x="9603153" y="4453384"/>
                </a:moveTo>
                <a:cubicBezTo>
                  <a:pt x="9590334" y="4449120"/>
                  <a:pt x="9577460" y="4444966"/>
                  <a:pt x="9564476" y="4440922"/>
                </a:cubicBezTo>
                <a:cubicBezTo>
                  <a:pt x="9579523" y="4437924"/>
                  <a:pt x="9594598" y="4434925"/>
                  <a:pt x="9609645" y="4431927"/>
                </a:cubicBezTo>
                <a:cubicBezTo>
                  <a:pt x="9622492" y="4436548"/>
                  <a:pt x="9635256" y="4441307"/>
                  <a:pt x="9647938" y="4446149"/>
                </a:cubicBezTo>
                <a:cubicBezTo>
                  <a:pt x="9633000" y="4448542"/>
                  <a:pt x="9618063" y="4450963"/>
                  <a:pt x="9603153" y="4453384"/>
                </a:cubicBezTo>
                <a:close/>
                <a:moveTo>
                  <a:pt x="9597266" y="4454347"/>
                </a:moveTo>
                <a:cubicBezTo>
                  <a:pt x="9582494" y="4456740"/>
                  <a:pt x="9567722" y="4459161"/>
                  <a:pt x="9552976" y="4461609"/>
                </a:cubicBezTo>
                <a:cubicBezTo>
                  <a:pt x="9540102" y="4457978"/>
                  <a:pt x="9527201" y="4454429"/>
                  <a:pt x="9514217" y="4450991"/>
                </a:cubicBezTo>
                <a:cubicBezTo>
                  <a:pt x="9529071" y="4447992"/>
                  <a:pt x="9543953" y="4445021"/>
                  <a:pt x="9558864" y="4442050"/>
                </a:cubicBezTo>
                <a:cubicBezTo>
                  <a:pt x="9571738" y="4446039"/>
                  <a:pt x="9584529" y="4450138"/>
                  <a:pt x="9597266" y="4454347"/>
                </a:cubicBezTo>
                <a:close/>
                <a:moveTo>
                  <a:pt x="9508164" y="4449395"/>
                </a:moveTo>
                <a:cubicBezTo>
                  <a:pt x="9495071" y="4445929"/>
                  <a:pt x="9481894" y="4442573"/>
                  <a:pt x="9468634" y="4439299"/>
                </a:cubicBezTo>
                <a:cubicBezTo>
                  <a:pt x="9483764" y="4435723"/>
                  <a:pt x="9498921" y="4432174"/>
                  <a:pt x="9514079" y="4428598"/>
                </a:cubicBezTo>
                <a:cubicBezTo>
                  <a:pt x="9527228" y="4432422"/>
                  <a:pt x="9540295" y="4436328"/>
                  <a:pt x="9553307" y="4440345"/>
                </a:cubicBezTo>
                <a:cubicBezTo>
                  <a:pt x="9538232" y="4443343"/>
                  <a:pt x="9523212" y="4446369"/>
                  <a:pt x="9508164" y="4449395"/>
                </a:cubicBezTo>
                <a:close/>
                <a:moveTo>
                  <a:pt x="9502002" y="4450633"/>
                </a:moveTo>
                <a:cubicBezTo>
                  <a:pt x="9487120" y="4453604"/>
                  <a:pt x="9472238" y="4456602"/>
                  <a:pt x="9457383" y="4459601"/>
                </a:cubicBezTo>
                <a:cubicBezTo>
                  <a:pt x="9444288" y="4456767"/>
                  <a:pt x="9431139" y="4453961"/>
                  <a:pt x="9417908" y="4451266"/>
                </a:cubicBezTo>
                <a:cubicBezTo>
                  <a:pt x="9432845" y="4447744"/>
                  <a:pt x="9447810" y="4444196"/>
                  <a:pt x="9462774" y="4440675"/>
                </a:cubicBezTo>
                <a:cubicBezTo>
                  <a:pt x="9475924" y="4443893"/>
                  <a:pt x="9488990" y="4447222"/>
                  <a:pt x="9502002" y="4450633"/>
                </a:cubicBezTo>
                <a:close/>
                <a:moveTo>
                  <a:pt x="5962554" y="3329392"/>
                </a:moveTo>
                <a:cubicBezTo>
                  <a:pt x="6101969" y="3503304"/>
                  <a:pt x="6226668" y="3636971"/>
                  <a:pt x="6354970" y="3750115"/>
                </a:cubicBezTo>
                <a:cubicBezTo>
                  <a:pt x="6498568" y="3876767"/>
                  <a:pt x="6645960" y="3977725"/>
                  <a:pt x="6805540" y="4058767"/>
                </a:cubicBezTo>
                <a:cubicBezTo>
                  <a:pt x="7183019" y="4250422"/>
                  <a:pt x="7643850" y="4299416"/>
                  <a:pt x="8083500" y="4333142"/>
                </a:cubicBezTo>
                <a:cubicBezTo>
                  <a:pt x="8217303" y="4343155"/>
                  <a:pt x="8352483" y="4351408"/>
                  <a:pt x="8483233" y="4359413"/>
                </a:cubicBezTo>
                <a:cubicBezTo>
                  <a:pt x="8655935" y="4369977"/>
                  <a:pt x="8834551" y="4380898"/>
                  <a:pt x="9007830" y="4395780"/>
                </a:cubicBezTo>
                <a:cubicBezTo>
                  <a:pt x="9147136" y="4407719"/>
                  <a:pt x="9278959" y="4426205"/>
                  <a:pt x="9405060" y="4451485"/>
                </a:cubicBezTo>
                <a:cubicBezTo>
                  <a:pt x="9390123" y="4455007"/>
                  <a:pt x="9375186" y="4458555"/>
                  <a:pt x="9360276" y="4462077"/>
                </a:cubicBezTo>
                <a:cubicBezTo>
                  <a:pt x="9230103" y="4441032"/>
                  <a:pt x="9094319" y="4426315"/>
                  <a:pt x="8951106" y="4417622"/>
                </a:cubicBezTo>
                <a:cubicBezTo>
                  <a:pt x="8803219" y="4408654"/>
                  <a:pt x="8651204" y="4402107"/>
                  <a:pt x="8504195" y="4395780"/>
                </a:cubicBezTo>
                <a:cubicBezTo>
                  <a:pt x="8344313" y="4388902"/>
                  <a:pt x="8178984" y="4381778"/>
                  <a:pt x="8015167" y="4371434"/>
                </a:cubicBezTo>
                <a:cubicBezTo>
                  <a:pt x="7591914" y="4343898"/>
                  <a:pt x="7108443" y="4296967"/>
                  <a:pt x="6726975" y="4087706"/>
                </a:cubicBezTo>
                <a:cubicBezTo>
                  <a:pt x="6568935" y="4001025"/>
                  <a:pt x="6425008" y="3892419"/>
                  <a:pt x="6286968" y="3755727"/>
                </a:cubicBezTo>
                <a:cubicBezTo>
                  <a:pt x="6165021" y="3634990"/>
                  <a:pt x="6051133" y="3496620"/>
                  <a:pt x="5917604" y="3307055"/>
                </a:cubicBezTo>
                <a:cubicBezTo>
                  <a:pt x="5916091" y="3304937"/>
                  <a:pt x="5914633" y="3302764"/>
                  <a:pt x="5913148" y="3300645"/>
                </a:cubicBezTo>
                <a:cubicBezTo>
                  <a:pt x="5928608" y="3309201"/>
                  <a:pt x="5944178" y="3317674"/>
                  <a:pt x="5959886" y="3326036"/>
                </a:cubicBezTo>
                <a:cubicBezTo>
                  <a:pt x="5960766" y="3327164"/>
                  <a:pt x="5961673" y="3328292"/>
                  <a:pt x="5962554" y="3329392"/>
                </a:cubicBezTo>
                <a:close/>
                <a:moveTo>
                  <a:pt x="5909572" y="3295474"/>
                </a:moveTo>
                <a:cubicBezTo>
                  <a:pt x="5900493" y="3282489"/>
                  <a:pt x="5891498" y="3269450"/>
                  <a:pt x="5882613" y="3256328"/>
                </a:cubicBezTo>
                <a:cubicBezTo>
                  <a:pt x="5896972" y="3265324"/>
                  <a:pt x="5911469" y="3274209"/>
                  <a:pt x="5926022" y="3283012"/>
                </a:cubicBezTo>
                <a:cubicBezTo>
                  <a:pt x="5935815" y="3295666"/>
                  <a:pt x="5945609" y="3308100"/>
                  <a:pt x="5955401" y="3320424"/>
                </a:cubicBezTo>
                <a:cubicBezTo>
                  <a:pt x="5940024" y="3312199"/>
                  <a:pt x="5924729" y="3303919"/>
                  <a:pt x="5909572" y="3295474"/>
                </a:cubicBezTo>
                <a:close/>
                <a:moveTo>
                  <a:pt x="5904070" y="3292393"/>
                </a:moveTo>
                <a:cubicBezTo>
                  <a:pt x="5888664" y="3283782"/>
                  <a:pt x="5873370" y="3275062"/>
                  <a:pt x="5858185" y="3266231"/>
                </a:cubicBezTo>
                <a:cubicBezTo>
                  <a:pt x="5849877" y="3252560"/>
                  <a:pt x="5841624" y="3238777"/>
                  <a:pt x="5833454" y="3224913"/>
                </a:cubicBezTo>
                <a:cubicBezTo>
                  <a:pt x="5847841" y="3234294"/>
                  <a:pt x="5862311" y="3243592"/>
                  <a:pt x="5876919" y="3252780"/>
                </a:cubicBezTo>
                <a:cubicBezTo>
                  <a:pt x="5885859" y="3266067"/>
                  <a:pt x="5894937" y="3279244"/>
                  <a:pt x="5904070" y="3292393"/>
                </a:cubicBezTo>
                <a:close/>
                <a:moveTo>
                  <a:pt x="5830263" y="3219494"/>
                </a:moveTo>
                <a:cubicBezTo>
                  <a:pt x="5822258" y="3205877"/>
                  <a:pt x="5814308" y="3192177"/>
                  <a:pt x="5806440" y="3178423"/>
                </a:cubicBezTo>
                <a:cubicBezTo>
                  <a:pt x="5819810" y="3188216"/>
                  <a:pt x="5833262" y="3197899"/>
                  <a:pt x="5846796" y="3207500"/>
                </a:cubicBezTo>
                <a:cubicBezTo>
                  <a:pt x="5855461" y="3220732"/>
                  <a:pt x="5864209" y="3233908"/>
                  <a:pt x="5873039" y="3247030"/>
                </a:cubicBezTo>
                <a:cubicBezTo>
                  <a:pt x="5858680" y="3237980"/>
                  <a:pt x="5844430" y="3228792"/>
                  <a:pt x="5830263" y="3219494"/>
                </a:cubicBezTo>
                <a:close/>
                <a:moveTo>
                  <a:pt x="5825009" y="3216055"/>
                </a:moveTo>
                <a:cubicBezTo>
                  <a:pt x="5810704" y="3206647"/>
                  <a:pt x="5796509" y="3197129"/>
                  <a:pt x="5782397" y="3187528"/>
                </a:cubicBezTo>
                <a:cubicBezTo>
                  <a:pt x="5775108" y="3173169"/>
                  <a:pt x="5767873" y="3158781"/>
                  <a:pt x="5760721" y="3144312"/>
                </a:cubicBezTo>
                <a:cubicBezTo>
                  <a:pt x="5774035" y="3154408"/>
                  <a:pt x="5787432" y="3164421"/>
                  <a:pt x="5800938" y="3174352"/>
                </a:cubicBezTo>
                <a:cubicBezTo>
                  <a:pt x="5808888" y="3188326"/>
                  <a:pt x="5816921" y="3202218"/>
                  <a:pt x="5825009" y="3216055"/>
                </a:cubicBezTo>
                <a:close/>
                <a:moveTo>
                  <a:pt x="5757942" y="3138727"/>
                </a:moveTo>
                <a:cubicBezTo>
                  <a:pt x="5750955" y="3124588"/>
                  <a:pt x="5744022" y="3110366"/>
                  <a:pt x="5737173" y="3096088"/>
                </a:cubicBezTo>
                <a:cubicBezTo>
                  <a:pt x="5749552" y="3106569"/>
                  <a:pt x="5761958" y="3116967"/>
                  <a:pt x="5774448" y="3127283"/>
                </a:cubicBezTo>
                <a:cubicBezTo>
                  <a:pt x="5782094" y="3141038"/>
                  <a:pt x="5789770" y="3154765"/>
                  <a:pt x="5797527" y="3168410"/>
                </a:cubicBezTo>
                <a:cubicBezTo>
                  <a:pt x="5784240" y="3158616"/>
                  <a:pt x="5771063" y="3148713"/>
                  <a:pt x="5757942" y="3138727"/>
                </a:cubicBezTo>
                <a:close/>
                <a:moveTo>
                  <a:pt x="5753073" y="3135041"/>
                </a:moveTo>
                <a:cubicBezTo>
                  <a:pt x="5739869" y="3124918"/>
                  <a:pt x="5726719" y="3114739"/>
                  <a:pt x="5713680" y="3104424"/>
                </a:cubicBezTo>
                <a:cubicBezTo>
                  <a:pt x="5707380" y="3089569"/>
                  <a:pt x="5701136" y="3074659"/>
                  <a:pt x="5694946" y="3059721"/>
                </a:cubicBezTo>
                <a:cubicBezTo>
                  <a:pt x="5707270" y="3070505"/>
                  <a:pt x="5719649" y="3081179"/>
                  <a:pt x="5732083" y="3091769"/>
                </a:cubicBezTo>
                <a:cubicBezTo>
                  <a:pt x="5739016" y="3106239"/>
                  <a:pt x="5746003" y="3120681"/>
                  <a:pt x="5753073" y="3135041"/>
                </a:cubicBezTo>
                <a:close/>
                <a:moveTo>
                  <a:pt x="5692581" y="3054027"/>
                </a:moveTo>
                <a:cubicBezTo>
                  <a:pt x="5686556" y="3039392"/>
                  <a:pt x="5680586" y="3024702"/>
                  <a:pt x="5674645" y="3009958"/>
                </a:cubicBezTo>
                <a:cubicBezTo>
                  <a:pt x="5686116" y="3021126"/>
                  <a:pt x="5697587" y="3032185"/>
                  <a:pt x="5709059" y="3043106"/>
                </a:cubicBezTo>
                <a:cubicBezTo>
                  <a:pt x="5715716" y="3057383"/>
                  <a:pt x="5722428" y="3071578"/>
                  <a:pt x="5729195" y="3085745"/>
                </a:cubicBezTo>
                <a:cubicBezTo>
                  <a:pt x="5716953" y="3075264"/>
                  <a:pt x="5704739" y="3064673"/>
                  <a:pt x="5692581" y="3054027"/>
                </a:cubicBezTo>
                <a:close/>
                <a:moveTo>
                  <a:pt x="5687904" y="3049900"/>
                </a:moveTo>
                <a:cubicBezTo>
                  <a:pt x="5676791" y="3040107"/>
                  <a:pt x="5665704" y="3030232"/>
                  <a:pt x="5654701" y="3020246"/>
                </a:cubicBezTo>
                <a:cubicBezTo>
                  <a:pt x="5653655" y="3019310"/>
                  <a:pt x="5652610" y="3018348"/>
                  <a:pt x="5651592" y="3017412"/>
                </a:cubicBezTo>
                <a:cubicBezTo>
                  <a:pt x="5646255" y="3002145"/>
                  <a:pt x="5640946" y="2986850"/>
                  <a:pt x="5635692" y="2971500"/>
                </a:cubicBezTo>
                <a:cubicBezTo>
                  <a:pt x="5635994" y="2971775"/>
                  <a:pt x="5636269" y="2972050"/>
                  <a:pt x="5636544" y="2972353"/>
                </a:cubicBezTo>
                <a:cubicBezTo>
                  <a:pt x="5647603" y="2983411"/>
                  <a:pt x="5658662" y="2994360"/>
                  <a:pt x="5669748" y="3005198"/>
                </a:cubicBezTo>
                <a:cubicBezTo>
                  <a:pt x="5675745" y="3020163"/>
                  <a:pt x="5681797" y="3035073"/>
                  <a:pt x="5687904" y="3049900"/>
                </a:cubicBezTo>
                <a:close/>
                <a:moveTo>
                  <a:pt x="5638497" y="2970400"/>
                </a:moveTo>
                <a:cubicBezTo>
                  <a:pt x="5636875" y="2968776"/>
                  <a:pt x="5635252" y="2967126"/>
                  <a:pt x="5633656" y="2965503"/>
                </a:cubicBezTo>
                <a:cubicBezTo>
                  <a:pt x="5628539" y="2950511"/>
                  <a:pt x="5623450" y="2935435"/>
                  <a:pt x="5618416" y="2920333"/>
                </a:cubicBezTo>
                <a:cubicBezTo>
                  <a:pt x="5619021" y="2921021"/>
                  <a:pt x="5619626" y="2921708"/>
                  <a:pt x="5620259" y="2922396"/>
                </a:cubicBezTo>
                <a:cubicBezTo>
                  <a:pt x="5630107" y="2933317"/>
                  <a:pt x="5639956" y="2944101"/>
                  <a:pt x="5649804" y="2954829"/>
                </a:cubicBezTo>
                <a:cubicBezTo>
                  <a:pt x="5655580" y="2969547"/>
                  <a:pt x="5661385" y="2984236"/>
                  <a:pt x="5667244" y="2998871"/>
                </a:cubicBezTo>
                <a:cubicBezTo>
                  <a:pt x="5657644" y="2989463"/>
                  <a:pt x="5648071" y="2979973"/>
                  <a:pt x="5638497" y="2970400"/>
                </a:cubicBezTo>
                <a:close/>
                <a:moveTo>
                  <a:pt x="5629200" y="2961019"/>
                </a:moveTo>
                <a:cubicBezTo>
                  <a:pt x="5618086" y="2949795"/>
                  <a:pt x="5606972" y="2938462"/>
                  <a:pt x="5595804" y="2926935"/>
                </a:cubicBezTo>
                <a:cubicBezTo>
                  <a:pt x="5591347" y="2911337"/>
                  <a:pt x="5586918" y="2895685"/>
                  <a:pt x="5582544" y="2880005"/>
                </a:cubicBezTo>
                <a:cubicBezTo>
                  <a:pt x="5592998" y="2891889"/>
                  <a:pt x="5603396" y="2903608"/>
                  <a:pt x="5613794" y="2915189"/>
                </a:cubicBezTo>
                <a:cubicBezTo>
                  <a:pt x="5618884" y="2930512"/>
                  <a:pt x="5624028" y="2945779"/>
                  <a:pt x="5629200" y="2961019"/>
                </a:cubicBezTo>
                <a:close/>
                <a:moveTo>
                  <a:pt x="5580811" y="2873870"/>
                </a:moveTo>
                <a:cubicBezTo>
                  <a:pt x="5576575" y="2858575"/>
                  <a:pt x="5572338" y="2843225"/>
                  <a:pt x="5568102" y="2827820"/>
                </a:cubicBezTo>
                <a:cubicBezTo>
                  <a:pt x="5577730" y="2839924"/>
                  <a:pt x="5587276" y="2851835"/>
                  <a:pt x="5596822" y="2863637"/>
                </a:cubicBezTo>
                <a:cubicBezTo>
                  <a:pt x="5601745" y="2878684"/>
                  <a:pt x="5606670" y="2893704"/>
                  <a:pt x="5611649" y="2908669"/>
                </a:cubicBezTo>
                <a:cubicBezTo>
                  <a:pt x="5601388" y="2897225"/>
                  <a:pt x="5591127" y="2885617"/>
                  <a:pt x="5580811" y="2873870"/>
                </a:cubicBezTo>
                <a:close/>
                <a:moveTo>
                  <a:pt x="5576630" y="2869056"/>
                </a:moveTo>
                <a:cubicBezTo>
                  <a:pt x="5566452" y="2857420"/>
                  <a:pt x="5556218" y="2845619"/>
                  <a:pt x="5545957" y="2833624"/>
                </a:cubicBezTo>
                <a:cubicBezTo>
                  <a:pt x="5542326" y="2817780"/>
                  <a:pt x="5538723" y="2801879"/>
                  <a:pt x="5535146" y="2785924"/>
                </a:cubicBezTo>
                <a:cubicBezTo>
                  <a:pt x="5544747" y="2798248"/>
                  <a:pt x="5554292" y="2810379"/>
                  <a:pt x="5563756" y="2822346"/>
                </a:cubicBezTo>
                <a:cubicBezTo>
                  <a:pt x="5568019" y="2837971"/>
                  <a:pt x="5572311" y="2853541"/>
                  <a:pt x="5576630" y="2869056"/>
                </a:cubicBezTo>
                <a:close/>
                <a:moveTo>
                  <a:pt x="5542106" y="2829140"/>
                </a:moveTo>
                <a:cubicBezTo>
                  <a:pt x="5531983" y="2817312"/>
                  <a:pt x="5521832" y="2805290"/>
                  <a:pt x="5511599" y="2793104"/>
                </a:cubicBezTo>
                <a:cubicBezTo>
                  <a:pt x="5508627" y="2776764"/>
                  <a:pt x="5505657" y="2760368"/>
                  <a:pt x="5502713" y="2743915"/>
                </a:cubicBezTo>
                <a:cubicBezTo>
                  <a:pt x="5512286" y="2756434"/>
                  <a:pt x="5521777" y="2768731"/>
                  <a:pt x="5531185" y="2780835"/>
                </a:cubicBezTo>
                <a:cubicBezTo>
                  <a:pt x="5534816" y="2796983"/>
                  <a:pt x="5538447" y="2813075"/>
                  <a:pt x="5542106" y="2829140"/>
                </a:cubicBezTo>
                <a:close/>
                <a:moveTo>
                  <a:pt x="5533743" y="2779624"/>
                </a:moveTo>
                <a:cubicBezTo>
                  <a:pt x="5530250" y="2764082"/>
                  <a:pt x="5526783" y="2748492"/>
                  <a:pt x="5523317" y="2732845"/>
                </a:cubicBezTo>
                <a:cubicBezTo>
                  <a:pt x="5532010" y="2745178"/>
                  <a:pt x="5540758" y="2757480"/>
                  <a:pt x="5549506" y="2769721"/>
                </a:cubicBezTo>
                <a:cubicBezTo>
                  <a:pt x="5553632" y="2785071"/>
                  <a:pt x="5557786" y="2800366"/>
                  <a:pt x="5561940" y="2815606"/>
                </a:cubicBezTo>
                <a:cubicBezTo>
                  <a:pt x="5552587" y="2803777"/>
                  <a:pt x="5543207" y="2791811"/>
                  <a:pt x="5533743" y="2779624"/>
                </a:cubicBezTo>
                <a:close/>
                <a:moveTo>
                  <a:pt x="5529782" y="2774535"/>
                </a:moveTo>
                <a:cubicBezTo>
                  <a:pt x="5520484" y="2762541"/>
                  <a:pt x="5511103" y="2750382"/>
                  <a:pt x="5501640" y="2737989"/>
                </a:cubicBezTo>
                <a:cubicBezTo>
                  <a:pt x="5498779" y="2721949"/>
                  <a:pt x="5495918" y="2705834"/>
                  <a:pt x="5493057" y="2689675"/>
                </a:cubicBezTo>
                <a:cubicBezTo>
                  <a:pt x="5501750" y="2702154"/>
                  <a:pt x="5510471" y="2714599"/>
                  <a:pt x="5519218" y="2727019"/>
                </a:cubicBezTo>
                <a:cubicBezTo>
                  <a:pt x="5522712" y="2742914"/>
                  <a:pt x="5526233" y="2758745"/>
                  <a:pt x="5529782" y="2774535"/>
                </a:cubicBezTo>
                <a:close/>
                <a:moveTo>
                  <a:pt x="5498009" y="2733219"/>
                </a:moveTo>
                <a:cubicBezTo>
                  <a:pt x="5488766" y="2721107"/>
                  <a:pt x="5479440" y="2708780"/>
                  <a:pt x="5470005" y="2696220"/>
                </a:cubicBezTo>
                <a:cubicBezTo>
                  <a:pt x="5467749" y="2679706"/>
                  <a:pt x="5465494" y="2663140"/>
                  <a:pt x="5463238" y="2646492"/>
                </a:cubicBezTo>
                <a:cubicBezTo>
                  <a:pt x="5471903" y="2659102"/>
                  <a:pt x="5480596" y="2671704"/>
                  <a:pt x="5489316" y="2684284"/>
                </a:cubicBezTo>
                <a:cubicBezTo>
                  <a:pt x="5492205" y="2700654"/>
                  <a:pt x="5495093" y="2716975"/>
                  <a:pt x="5498009" y="2733219"/>
                </a:cubicBezTo>
                <a:close/>
                <a:moveTo>
                  <a:pt x="5491930" y="2683216"/>
                </a:moveTo>
                <a:cubicBezTo>
                  <a:pt x="5489179" y="2667630"/>
                  <a:pt x="5486428" y="2651985"/>
                  <a:pt x="5483677" y="2636275"/>
                </a:cubicBezTo>
                <a:cubicBezTo>
                  <a:pt x="5491600" y="2648833"/>
                  <a:pt x="5499550" y="2661327"/>
                  <a:pt x="5507500" y="2673794"/>
                </a:cubicBezTo>
                <a:cubicBezTo>
                  <a:pt x="5510883" y="2689282"/>
                  <a:pt x="5514295" y="2704690"/>
                  <a:pt x="5517678" y="2720059"/>
                </a:cubicBezTo>
                <a:cubicBezTo>
                  <a:pt x="5509068" y="2707804"/>
                  <a:pt x="5500485" y="2695524"/>
                  <a:pt x="5491930" y="2683216"/>
                </a:cubicBezTo>
                <a:close/>
                <a:moveTo>
                  <a:pt x="5488188" y="2677800"/>
                </a:moveTo>
                <a:cubicBezTo>
                  <a:pt x="5479551" y="2665366"/>
                  <a:pt x="5470968" y="2652912"/>
                  <a:pt x="5462440" y="2640448"/>
                </a:cubicBezTo>
                <a:cubicBezTo>
                  <a:pt x="5460267" y="2624407"/>
                  <a:pt x="5458093" y="2608295"/>
                  <a:pt x="5455920" y="2592117"/>
                </a:cubicBezTo>
                <a:cubicBezTo>
                  <a:pt x="5463870" y="2604829"/>
                  <a:pt x="5471848" y="2617505"/>
                  <a:pt x="5479798" y="2630132"/>
                </a:cubicBezTo>
                <a:cubicBezTo>
                  <a:pt x="5482604" y="2646093"/>
                  <a:pt x="5485382" y="2661968"/>
                  <a:pt x="5488188" y="2677800"/>
                </a:cubicBezTo>
                <a:close/>
                <a:moveTo>
                  <a:pt x="5458974" y="2635417"/>
                </a:moveTo>
                <a:cubicBezTo>
                  <a:pt x="5450418" y="2622930"/>
                  <a:pt x="5441918" y="2610441"/>
                  <a:pt x="5433445" y="2597949"/>
                </a:cubicBezTo>
                <a:cubicBezTo>
                  <a:pt x="5432373" y="2586643"/>
                  <a:pt x="5431272" y="2575353"/>
                  <a:pt x="5430172" y="2564091"/>
                </a:cubicBezTo>
                <a:cubicBezTo>
                  <a:pt x="5429677" y="2558870"/>
                  <a:pt x="5429181" y="2553602"/>
                  <a:pt x="5428659" y="2548364"/>
                </a:cubicBezTo>
                <a:cubicBezTo>
                  <a:pt x="5436582" y="2561109"/>
                  <a:pt x="5444477" y="2573807"/>
                  <a:pt x="5452399" y="2586473"/>
                </a:cubicBezTo>
                <a:cubicBezTo>
                  <a:pt x="5454600" y="2602862"/>
                  <a:pt x="5456801" y="2619170"/>
                  <a:pt x="5458974" y="2635417"/>
                </a:cubicBezTo>
                <a:close/>
                <a:moveTo>
                  <a:pt x="5451271" y="2578195"/>
                </a:moveTo>
                <a:cubicBezTo>
                  <a:pt x="5451354" y="2578756"/>
                  <a:pt x="5451436" y="2579309"/>
                  <a:pt x="5451519" y="2579870"/>
                </a:cubicBezTo>
                <a:cubicBezTo>
                  <a:pt x="5443679" y="2567348"/>
                  <a:pt x="5435894" y="2554777"/>
                  <a:pt x="5428053" y="2542175"/>
                </a:cubicBezTo>
                <a:cubicBezTo>
                  <a:pt x="5426513" y="2525983"/>
                  <a:pt x="5424945" y="2509731"/>
                  <a:pt x="5423350" y="2493412"/>
                </a:cubicBezTo>
                <a:cubicBezTo>
                  <a:pt x="5430584" y="2506240"/>
                  <a:pt x="5437819" y="2519004"/>
                  <a:pt x="5445027" y="2531724"/>
                </a:cubicBezTo>
                <a:cubicBezTo>
                  <a:pt x="5447117" y="2547275"/>
                  <a:pt x="5449208" y="2562787"/>
                  <a:pt x="5451271" y="2578195"/>
                </a:cubicBezTo>
                <a:close/>
                <a:moveTo>
                  <a:pt x="5394988" y="2443128"/>
                </a:moveTo>
                <a:cubicBezTo>
                  <a:pt x="5396033" y="2460011"/>
                  <a:pt x="5397079" y="2476846"/>
                  <a:pt x="5398069" y="2493621"/>
                </a:cubicBezTo>
                <a:cubicBezTo>
                  <a:pt x="5390201" y="2480805"/>
                  <a:pt x="5382306" y="2467939"/>
                  <a:pt x="5374411" y="2455051"/>
                </a:cubicBezTo>
                <a:cubicBezTo>
                  <a:pt x="5373971" y="2438103"/>
                  <a:pt x="5373503" y="2421110"/>
                  <a:pt x="5373035" y="2404068"/>
                </a:cubicBezTo>
                <a:cubicBezTo>
                  <a:pt x="5380380" y="2417160"/>
                  <a:pt x="5387698" y="2430169"/>
                  <a:pt x="5394988" y="2443128"/>
                </a:cubicBezTo>
                <a:close/>
                <a:moveTo>
                  <a:pt x="5372871" y="2398151"/>
                </a:moveTo>
                <a:cubicBezTo>
                  <a:pt x="5372403" y="2381552"/>
                  <a:pt x="5371908" y="2364926"/>
                  <a:pt x="5371385" y="2348266"/>
                </a:cubicBezTo>
                <a:cubicBezTo>
                  <a:pt x="5378125" y="2361363"/>
                  <a:pt x="5384837" y="2374408"/>
                  <a:pt x="5391494" y="2387387"/>
                </a:cubicBezTo>
                <a:cubicBezTo>
                  <a:pt x="5392540" y="2403901"/>
                  <a:pt x="5393585" y="2420379"/>
                  <a:pt x="5394603" y="2436818"/>
                </a:cubicBezTo>
                <a:cubicBezTo>
                  <a:pt x="5387395" y="2423993"/>
                  <a:pt x="5380133" y="2411111"/>
                  <a:pt x="5372871" y="2398151"/>
                </a:cubicBezTo>
                <a:close/>
                <a:moveTo>
                  <a:pt x="5398096" y="2448636"/>
                </a:moveTo>
                <a:cubicBezTo>
                  <a:pt x="5405414" y="2461656"/>
                  <a:pt x="5412731" y="2474602"/>
                  <a:pt x="5419993" y="2487500"/>
                </a:cubicBezTo>
                <a:cubicBezTo>
                  <a:pt x="5421616" y="2504031"/>
                  <a:pt x="5423212" y="2520489"/>
                  <a:pt x="5424780" y="2536890"/>
                </a:cubicBezTo>
                <a:cubicBezTo>
                  <a:pt x="5416912" y="2524156"/>
                  <a:pt x="5409017" y="2511392"/>
                  <a:pt x="5401150" y="2498584"/>
                </a:cubicBezTo>
                <a:cubicBezTo>
                  <a:pt x="5400132" y="2481993"/>
                  <a:pt x="5399114" y="2465334"/>
                  <a:pt x="5398096" y="2448636"/>
                </a:cubicBezTo>
                <a:close/>
                <a:moveTo>
                  <a:pt x="5422689" y="2486651"/>
                </a:moveTo>
                <a:cubicBezTo>
                  <a:pt x="5421149" y="2470849"/>
                  <a:pt x="5419608" y="2455007"/>
                  <a:pt x="5418013" y="2439118"/>
                </a:cubicBezTo>
                <a:cubicBezTo>
                  <a:pt x="5424615" y="2451981"/>
                  <a:pt x="5431190" y="2464762"/>
                  <a:pt x="5437682" y="2477440"/>
                </a:cubicBezTo>
                <a:cubicBezTo>
                  <a:pt x="5439827" y="2493151"/>
                  <a:pt x="5441946" y="2508806"/>
                  <a:pt x="5444036" y="2524409"/>
                </a:cubicBezTo>
                <a:cubicBezTo>
                  <a:pt x="5436939" y="2511876"/>
                  <a:pt x="5429814" y="2499288"/>
                  <a:pt x="5422689" y="2486651"/>
                </a:cubicBezTo>
                <a:close/>
                <a:moveTo>
                  <a:pt x="5419361" y="2480736"/>
                </a:moveTo>
                <a:cubicBezTo>
                  <a:pt x="5412153" y="2467991"/>
                  <a:pt x="5404946" y="2455188"/>
                  <a:pt x="5397711" y="2442325"/>
                </a:cubicBezTo>
                <a:cubicBezTo>
                  <a:pt x="5396693" y="2426095"/>
                  <a:pt x="5395676" y="2409829"/>
                  <a:pt x="5394630" y="2393524"/>
                </a:cubicBezTo>
                <a:cubicBezTo>
                  <a:pt x="5399554" y="2403100"/>
                  <a:pt x="5404451" y="2412643"/>
                  <a:pt x="5409320" y="2422142"/>
                </a:cubicBezTo>
                <a:cubicBezTo>
                  <a:pt x="5411081" y="2425594"/>
                  <a:pt x="5412841" y="2428994"/>
                  <a:pt x="5414602" y="2432430"/>
                </a:cubicBezTo>
                <a:cubicBezTo>
                  <a:pt x="5416197" y="2448572"/>
                  <a:pt x="5417793" y="2464684"/>
                  <a:pt x="5419361" y="2480736"/>
                </a:cubicBezTo>
                <a:close/>
                <a:moveTo>
                  <a:pt x="5411768" y="2420887"/>
                </a:moveTo>
                <a:cubicBezTo>
                  <a:pt x="5405936" y="2409534"/>
                  <a:pt x="5400077" y="2398104"/>
                  <a:pt x="5394190" y="2386641"/>
                </a:cubicBezTo>
                <a:cubicBezTo>
                  <a:pt x="5393172" y="2370835"/>
                  <a:pt x="5392154" y="2355009"/>
                  <a:pt x="5391081" y="2339158"/>
                </a:cubicBezTo>
                <a:cubicBezTo>
                  <a:pt x="5397133" y="2352115"/>
                  <a:pt x="5403130" y="2365025"/>
                  <a:pt x="5409100" y="2377910"/>
                </a:cubicBezTo>
                <a:cubicBezTo>
                  <a:pt x="5410723" y="2393615"/>
                  <a:pt x="5412291" y="2409295"/>
                  <a:pt x="5413859" y="2424948"/>
                </a:cubicBezTo>
                <a:cubicBezTo>
                  <a:pt x="5413144" y="2423586"/>
                  <a:pt x="5412456" y="2422249"/>
                  <a:pt x="5411768" y="2420887"/>
                </a:cubicBezTo>
                <a:close/>
                <a:moveTo>
                  <a:pt x="5391054" y="2380504"/>
                </a:moveTo>
                <a:cubicBezTo>
                  <a:pt x="5384452" y="2367679"/>
                  <a:pt x="5377849" y="2354805"/>
                  <a:pt x="5371193" y="2341871"/>
                </a:cubicBezTo>
                <a:cubicBezTo>
                  <a:pt x="5370697" y="2325665"/>
                  <a:pt x="5370175" y="2309448"/>
                  <a:pt x="5369624" y="2293212"/>
                </a:cubicBezTo>
                <a:cubicBezTo>
                  <a:pt x="5375759" y="2306263"/>
                  <a:pt x="5381838" y="2319274"/>
                  <a:pt x="5387863" y="2332262"/>
                </a:cubicBezTo>
                <a:cubicBezTo>
                  <a:pt x="5388963" y="2348363"/>
                  <a:pt x="5390009" y="2364442"/>
                  <a:pt x="5391054" y="2380504"/>
                </a:cubicBezTo>
                <a:close/>
                <a:moveTo>
                  <a:pt x="5368276" y="2336176"/>
                </a:moveTo>
                <a:cubicBezTo>
                  <a:pt x="5361647" y="2323277"/>
                  <a:pt x="5354962" y="2310320"/>
                  <a:pt x="5348277" y="2297336"/>
                </a:cubicBezTo>
                <a:cubicBezTo>
                  <a:pt x="5348277" y="2280787"/>
                  <a:pt x="5348250" y="2264218"/>
                  <a:pt x="5348223" y="2247638"/>
                </a:cubicBezTo>
                <a:cubicBezTo>
                  <a:pt x="5354385" y="2260752"/>
                  <a:pt x="5360547" y="2273835"/>
                  <a:pt x="5366681" y="2286896"/>
                </a:cubicBezTo>
                <a:cubicBezTo>
                  <a:pt x="5367231" y="2303339"/>
                  <a:pt x="5367781" y="2319764"/>
                  <a:pt x="5368276" y="2336176"/>
                </a:cubicBezTo>
                <a:close/>
                <a:moveTo>
                  <a:pt x="5369404" y="2286242"/>
                </a:moveTo>
                <a:cubicBezTo>
                  <a:pt x="5368854" y="2270322"/>
                  <a:pt x="5368276" y="2254403"/>
                  <a:pt x="5367671" y="2238480"/>
                </a:cubicBezTo>
                <a:cubicBezTo>
                  <a:pt x="5373173" y="2251418"/>
                  <a:pt x="5378647" y="2264342"/>
                  <a:pt x="5384094" y="2277235"/>
                </a:cubicBezTo>
                <a:cubicBezTo>
                  <a:pt x="5385195" y="2293053"/>
                  <a:pt x="5386295" y="2308862"/>
                  <a:pt x="5387368" y="2324669"/>
                </a:cubicBezTo>
                <a:cubicBezTo>
                  <a:pt x="5381398" y="2311888"/>
                  <a:pt x="5375429" y="2299083"/>
                  <a:pt x="5369404" y="2286242"/>
                </a:cubicBezTo>
                <a:close/>
                <a:moveTo>
                  <a:pt x="5366433" y="2279928"/>
                </a:moveTo>
                <a:cubicBezTo>
                  <a:pt x="5360381" y="2267032"/>
                  <a:pt x="5354302" y="2254111"/>
                  <a:pt x="5348195" y="2241163"/>
                </a:cubicBezTo>
                <a:cubicBezTo>
                  <a:pt x="5348140" y="2224910"/>
                  <a:pt x="5348057" y="2208653"/>
                  <a:pt x="5347947" y="2192378"/>
                </a:cubicBezTo>
                <a:cubicBezTo>
                  <a:pt x="5353559" y="2205384"/>
                  <a:pt x="5359144" y="2218388"/>
                  <a:pt x="5364673" y="2231356"/>
                </a:cubicBezTo>
                <a:cubicBezTo>
                  <a:pt x="5365278" y="2247545"/>
                  <a:pt x="5365883" y="2263737"/>
                  <a:pt x="5366433" y="2279928"/>
                </a:cubicBezTo>
                <a:close/>
                <a:moveTo>
                  <a:pt x="5345417" y="2235303"/>
                </a:moveTo>
                <a:cubicBezTo>
                  <a:pt x="5328113" y="2198661"/>
                  <a:pt x="5310563" y="2161854"/>
                  <a:pt x="5292709" y="2124929"/>
                </a:cubicBezTo>
                <a:cubicBezTo>
                  <a:pt x="5206111" y="1945958"/>
                  <a:pt x="5124052" y="1805835"/>
                  <a:pt x="5034454" y="1683962"/>
                </a:cubicBezTo>
                <a:cubicBezTo>
                  <a:pt x="4922520" y="1531724"/>
                  <a:pt x="4802581" y="1413928"/>
                  <a:pt x="4667759" y="1323841"/>
                </a:cubicBezTo>
                <a:cubicBezTo>
                  <a:pt x="4450603" y="1178767"/>
                  <a:pt x="4224616" y="1084656"/>
                  <a:pt x="4008505" y="1010516"/>
                </a:cubicBezTo>
                <a:cubicBezTo>
                  <a:pt x="4000170" y="995488"/>
                  <a:pt x="3991835" y="980454"/>
                  <a:pt x="3983472" y="965432"/>
                </a:cubicBezTo>
                <a:cubicBezTo>
                  <a:pt x="4207533" y="1027343"/>
                  <a:pt x="4440755" y="1110863"/>
                  <a:pt x="4663798" y="1250824"/>
                </a:cubicBezTo>
                <a:cubicBezTo>
                  <a:pt x="4994539" y="1458358"/>
                  <a:pt x="5179620" y="1812344"/>
                  <a:pt x="5290068" y="2060560"/>
                </a:cubicBezTo>
                <a:cubicBezTo>
                  <a:pt x="5308912" y="2102454"/>
                  <a:pt x="5327206" y="2144226"/>
                  <a:pt x="5345142" y="2185837"/>
                </a:cubicBezTo>
                <a:cubicBezTo>
                  <a:pt x="5345279" y="2202336"/>
                  <a:pt x="5345361" y="2218825"/>
                  <a:pt x="5345417" y="2235303"/>
                </a:cubicBezTo>
                <a:close/>
                <a:moveTo>
                  <a:pt x="5347892" y="2185259"/>
                </a:moveTo>
                <a:cubicBezTo>
                  <a:pt x="5347755" y="2169546"/>
                  <a:pt x="5347617" y="2153822"/>
                  <a:pt x="5347425" y="2138089"/>
                </a:cubicBezTo>
                <a:cubicBezTo>
                  <a:pt x="5352459" y="2151043"/>
                  <a:pt x="5357466" y="2163983"/>
                  <a:pt x="5362444" y="2176907"/>
                </a:cubicBezTo>
                <a:cubicBezTo>
                  <a:pt x="5363105" y="2192477"/>
                  <a:pt x="5363765" y="2208064"/>
                  <a:pt x="5364370" y="2223659"/>
                </a:cubicBezTo>
                <a:cubicBezTo>
                  <a:pt x="5358924" y="2210883"/>
                  <a:pt x="5353422" y="2198073"/>
                  <a:pt x="5347892" y="2185259"/>
                </a:cubicBezTo>
                <a:close/>
                <a:moveTo>
                  <a:pt x="5345086" y="2178720"/>
                </a:moveTo>
                <a:cubicBezTo>
                  <a:pt x="5327976" y="2139093"/>
                  <a:pt x="5310507" y="2099318"/>
                  <a:pt x="5292571" y="2059435"/>
                </a:cubicBezTo>
                <a:cubicBezTo>
                  <a:pt x="5181985" y="1810894"/>
                  <a:pt x="4996630" y="1456424"/>
                  <a:pt x="4665256" y="1248491"/>
                </a:cubicBezTo>
                <a:cubicBezTo>
                  <a:pt x="4441057" y="1107802"/>
                  <a:pt x="4206653" y="1024089"/>
                  <a:pt x="3981601" y="962053"/>
                </a:cubicBezTo>
                <a:cubicBezTo>
                  <a:pt x="3978053" y="955677"/>
                  <a:pt x="3974532" y="949286"/>
                  <a:pt x="3970983" y="942910"/>
                </a:cubicBezTo>
                <a:cubicBezTo>
                  <a:pt x="3966169" y="934266"/>
                  <a:pt x="3961300" y="925521"/>
                  <a:pt x="3956458" y="916732"/>
                </a:cubicBezTo>
                <a:cubicBezTo>
                  <a:pt x="4189487" y="966562"/>
                  <a:pt x="4431182" y="1039821"/>
                  <a:pt x="4661377" y="1175512"/>
                </a:cubicBezTo>
                <a:cubicBezTo>
                  <a:pt x="4924253" y="1330457"/>
                  <a:pt x="5123969" y="1590847"/>
                  <a:pt x="5289931" y="1994987"/>
                </a:cubicBezTo>
                <a:cubicBezTo>
                  <a:pt x="5308747" y="2040374"/>
                  <a:pt x="5326931" y="2085668"/>
                  <a:pt x="5344564" y="2130794"/>
                </a:cubicBezTo>
                <a:cubicBezTo>
                  <a:pt x="5344784" y="2146779"/>
                  <a:pt x="5344949" y="2162754"/>
                  <a:pt x="5345086" y="2178720"/>
                </a:cubicBezTo>
                <a:close/>
                <a:moveTo>
                  <a:pt x="3977888" y="961038"/>
                </a:moveTo>
                <a:cubicBezTo>
                  <a:pt x="3961822" y="956629"/>
                  <a:pt x="3945840" y="952329"/>
                  <a:pt x="3929884" y="948126"/>
                </a:cubicBezTo>
                <a:cubicBezTo>
                  <a:pt x="3926556" y="942885"/>
                  <a:pt x="3923227" y="937623"/>
                  <a:pt x="3919871" y="932385"/>
                </a:cubicBezTo>
                <a:cubicBezTo>
                  <a:pt x="3914232" y="923552"/>
                  <a:pt x="3908537" y="914620"/>
                  <a:pt x="3902843" y="905635"/>
                </a:cubicBezTo>
                <a:cubicBezTo>
                  <a:pt x="3919486" y="908972"/>
                  <a:pt x="3936156" y="912416"/>
                  <a:pt x="3952909" y="915981"/>
                </a:cubicBezTo>
                <a:cubicBezTo>
                  <a:pt x="3958136" y="925477"/>
                  <a:pt x="3963363" y="934918"/>
                  <a:pt x="3968562" y="944250"/>
                </a:cubicBezTo>
                <a:cubicBezTo>
                  <a:pt x="3971671" y="949842"/>
                  <a:pt x="3974779" y="955446"/>
                  <a:pt x="3977888" y="961038"/>
                </a:cubicBezTo>
                <a:close/>
                <a:moveTo>
                  <a:pt x="5292462" y="1993936"/>
                </a:moveTo>
                <a:cubicBezTo>
                  <a:pt x="5216977" y="1810129"/>
                  <a:pt x="5136155" y="1659231"/>
                  <a:pt x="5045348" y="1532621"/>
                </a:cubicBezTo>
                <a:cubicBezTo>
                  <a:pt x="4933359" y="1376452"/>
                  <a:pt x="4808220" y="1258865"/>
                  <a:pt x="4662780" y="1173144"/>
                </a:cubicBezTo>
                <a:cubicBezTo>
                  <a:pt x="4431484" y="1036804"/>
                  <a:pt x="4188662" y="963434"/>
                  <a:pt x="3954698" y="913547"/>
                </a:cubicBezTo>
                <a:cubicBezTo>
                  <a:pt x="3946362" y="898458"/>
                  <a:pt x="3938027" y="883243"/>
                  <a:pt x="3929719" y="868066"/>
                </a:cubicBezTo>
                <a:cubicBezTo>
                  <a:pt x="4171606" y="905770"/>
                  <a:pt x="4421691" y="968804"/>
                  <a:pt x="4658956" y="1100201"/>
                </a:cubicBezTo>
                <a:cubicBezTo>
                  <a:pt x="4929012" y="1249735"/>
                  <a:pt x="5135330" y="1520974"/>
                  <a:pt x="5289766" y="1929411"/>
                </a:cubicBezTo>
                <a:cubicBezTo>
                  <a:pt x="5308527" y="1978564"/>
                  <a:pt x="5326463" y="2027643"/>
                  <a:pt x="5343683" y="2076469"/>
                </a:cubicBezTo>
                <a:cubicBezTo>
                  <a:pt x="5343986" y="2091984"/>
                  <a:pt x="5344261" y="2107494"/>
                  <a:pt x="5344481" y="2122998"/>
                </a:cubicBezTo>
                <a:cubicBezTo>
                  <a:pt x="5327646" y="2080108"/>
                  <a:pt x="5310370" y="2037068"/>
                  <a:pt x="5292462" y="1993936"/>
                </a:cubicBezTo>
                <a:close/>
                <a:moveTo>
                  <a:pt x="3951149" y="912793"/>
                </a:moveTo>
                <a:cubicBezTo>
                  <a:pt x="3934313" y="909219"/>
                  <a:pt x="3917533" y="905767"/>
                  <a:pt x="3900807" y="902419"/>
                </a:cubicBezTo>
                <a:cubicBezTo>
                  <a:pt x="3891812" y="888255"/>
                  <a:pt x="3882816" y="873994"/>
                  <a:pt x="3873848" y="859764"/>
                </a:cubicBezTo>
                <a:cubicBezTo>
                  <a:pt x="3891289" y="862231"/>
                  <a:pt x="3908758" y="864817"/>
                  <a:pt x="3926281" y="867532"/>
                </a:cubicBezTo>
                <a:cubicBezTo>
                  <a:pt x="3934561" y="882632"/>
                  <a:pt x="3942841" y="897768"/>
                  <a:pt x="3951149" y="912793"/>
                </a:cubicBezTo>
                <a:close/>
                <a:moveTo>
                  <a:pt x="3897066" y="901674"/>
                </a:moveTo>
                <a:cubicBezTo>
                  <a:pt x="3880313" y="898337"/>
                  <a:pt x="3863615" y="895102"/>
                  <a:pt x="3846972" y="891960"/>
                </a:cubicBezTo>
                <a:cubicBezTo>
                  <a:pt x="3837344" y="878745"/>
                  <a:pt x="3827716" y="865455"/>
                  <a:pt x="3818170" y="852226"/>
                </a:cubicBezTo>
                <a:cubicBezTo>
                  <a:pt x="3835474" y="854466"/>
                  <a:pt x="3852832" y="856804"/>
                  <a:pt x="3870272" y="859258"/>
                </a:cubicBezTo>
                <a:cubicBezTo>
                  <a:pt x="3879185" y="873400"/>
                  <a:pt x="3888126" y="887578"/>
                  <a:pt x="3897066" y="901674"/>
                </a:cubicBezTo>
                <a:close/>
                <a:moveTo>
                  <a:pt x="3871923" y="856710"/>
                </a:moveTo>
                <a:cubicBezTo>
                  <a:pt x="3865541" y="846595"/>
                  <a:pt x="3859214" y="836505"/>
                  <a:pt x="3852942" y="826522"/>
                </a:cubicBezTo>
                <a:cubicBezTo>
                  <a:pt x="3850273" y="822288"/>
                  <a:pt x="3847605" y="818049"/>
                  <a:pt x="3844936" y="813810"/>
                </a:cubicBezTo>
                <a:cubicBezTo>
                  <a:pt x="3863147" y="815383"/>
                  <a:pt x="3881413" y="817084"/>
                  <a:pt x="3899707" y="818929"/>
                </a:cubicBezTo>
                <a:cubicBezTo>
                  <a:pt x="3902293" y="823653"/>
                  <a:pt x="3904879" y="828379"/>
                  <a:pt x="3907465" y="833099"/>
                </a:cubicBezTo>
                <a:cubicBezTo>
                  <a:pt x="3913131" y="843481"/>
                  <a:pt x="3918853" y="853970"/>
                  <a:pt x="3924630" y="864490"/>
                </a:cubicBezTo>
                <a:cubicBezTo>
                  <a:pt x="3906997" y="861769"/>
                  <a:pt x="3889446" y="859181"/>
                  <a:pt x="3871923" y="856710"/>
                </a:cubicBezTo>
                <a:close/>
                <a:moveTo>
                  <a:pt x="3850603" y="827988"/>
                </a:moveTo>
                <a:cubicBezTo>
                  <a:pt x="3856463" y="837325"/>
                  <a:pt x="3862405" y="846749"/>
                  <a:pt x="3868347" y="856204"/>
                </a:cubicBezTo>
                <a:cubicBezTo>
                  <a:pt x="3850823" y="853748"/>
                  <a:pt x="3833355" y="851407"/>
                  <a:pt x="3815942" y="849165"/>
                </a:cubicBezTo>
                <a:cubicBezTo>
                  <a:pt x="3810743" y="841949"/>
                  <a:pt x="3805544" y="834750"/>
                  <a:pt x="3800372" y="827617"/>
                </a:cubicBezTo>
                <a:cubicBezTo>
                  <a:pt x="3795943" y="821485"/>
                  <a:pt x="3791514" y="815348"/>
                  <a:pt x="3787085" y="809205"/>
                </a:cubicBezTo>
                <a:cubicBezTo>
                  <a:pt x="3805159" y="810528"/>
                  <a:pt x="3823314" y="811961"/>
                  <a:pt x="3841498" y="813518"/>
                </a:cubicBezTo>
                <a:cubicBezTo>
                  <a:pt x="3844552" y="818343"/>
                  <a:pt x="3847578" y="823168"/>
                  <a:pt x="3850603" y="827988"/>
                </a:cubicBezTo>
                <a:close/>
                <a:moveTo>
                  <a:pt x="3812201" y="848689"/>
                </a:moveTo>
                <a:cubicBezTo>
                  <a:pt x="3794705" y="846444"/>
                  <a:pt x="3777237" y="844298"/>
                  <a:pt x="3759851" y="842235"/>
                </a:cubicBezTo>
                <a:cubicBezTo>
                  <a:pt x="3755505" y="837011"/>
                  <a:pt x="3751158" y="831782"/>
                  <a:pt x="3746840" y="826607"/>
                </a:cubicBezTo>
                <a:cubicBezTo>
                  <a:pt x="3740925" y="819510"/>
                  <a:pt x="3735010" y="812402"/>
                  <a:pt x="3729096" y="805290"/>
                </a:cubicBezTo>
                <a:cubicBezTo>
                  <a:pt x="3747170" y="806413"/>
                  <a:pt x="3765298" y="807626"/>
                  <a:pt x="3783509" y="808946"/>
                </a:cubicBezTo>
                <a:cubicBezTo>
                  <a:pt x="3788406" y="815711"/>
                  <a:pt x="3793275" y="822473"/>
                  <a:pt x="3798144" y="829226"/>
                </a:cubicBezTo>
                <a:cubicBezTo>
                  <a:pt x="3802820" y="835671"/>
                  <a:pt x="3807497" y="842177"/>
                  <a:pt x="3812201" y="848689"/>
                </a:cubicBezTo>
                <a:close/>
                <a:moveTo>
                  <a:pt x="3785104" y="806476"/>
                </a:moveTo>
                <a:cubicBezTo>
                  <a:pt x="3775421" y="793057"/>
                  <a:pt x="3765683" y="779619"/>
                  <a:pt x="3755917" y="766181"/>
                </a:cubicBezTo>
                <a:cubicBezTo>
                  <a:pt x="3774734" y="766585"/>
                  <a:pt x="3793660" y="767113"/>
                  <a:pt x="3812696" y="767782"/>
                </a:cubicBezTo>
                <a:cubicBezTo>
                  <a:pt x="3821747" y="782136"/>
                  <a:pt x="3830797" y="796485"/>
                  <a:pt x="3839792" y="810814"/>
                </a:cubicBezTo>
                <a:cubicBezTo>
                  <a:pt x="3821499" y="809241"/>
                  <a:pt x="3803261" y="807813"/>
                  <a:pt x="3785104" y="806476"/>
                </a:cubicBezTo>
                <a:close/>
                <a:moveTo>
                  <a:pt x="3781528" y="806209"/>
                </a:moveTo>
                <a:cubicBezTo>
                  <a:pt x="3763152" y="804872"/>
                  <a:pt x="3744914" y="803634"/>
                  <a:pt x="3726758" y="802498"/>
                </a:cubicBezTo>
                <a:cubicBezTo>
                  <a:pt x="3716414" y="790092"/>
                  <a:pt x="3706071" y="777674"/>
                  <a:pt x="3695645" y="765257"/>
                </a:cubicBezTo>
                <a:cubicBezTo>
                  <a:pt x="3714461" y="765433"/>
                  <a:pt x="3733415" y="765705"/>
                  <a:pt x="3752479" y="766101"/>
                </a:cubicBezTo>
                <a:cubicBezTo>
                  <a:pt x="3762189" y="779476"/>
                  <a:pt x="3771873" y="792851"/>
                  <a:pt x="3781528" y="806209"/>
                </a:cubicBezTo>
                <a:close/>
                <a:moveTo>
                  <a:pt x="3722989" y="802270"/>
                </a:moveTo>
                <a:cubicBezTo>
                  <a:pt x="3704640" y="801134"/>
                  <a:pt x="3686429" y="800077"/>
                  <a:pt x="3668356" y="799109"/>
                </a:cubicBezTo>
                <a:cubicBezTo>
                  <a:pt x="3657380" y="787748"/>
                  <a:pt x="3646404" y="776381"/>
                  <a:pt x="3635373" y="765014"/>
                </a:cubicBezTo>
                <a:cubicBezTo>
                  <a:pt x="3654106" y="765001"/>
                  <a:pt x="3673005" y="765067"/>
                  <a:pt x="3692041" y="765229"/>
                </a:cubicBezTo>
                <a:cubicBezTo>
                  <a:pt x="3702385" y="777581"/>
                  <a:pt x="3712701" y="789929"/>
                  <a:pt x="3722989" y="802270"/>
                </a:cubicBezTo>
                <a:close/>
                <a:moveTo>
                  <a:pt x="3693334" y="762486"/>
                </a:moveTo>
                <a:cubicBezTo>
                  <a:pt x="3682936" y="750088"/>
                  <a:pt x="3672510" y="737698"/>
                  <a:pt x="3662001" y="725324"/>
                </a:cubicBezTo>
                <a:cubicBezTo>
                  <a:pt x="3681561" y="724546"/>
                  <a:pt x="3701284" y="723875"/>
                  <a:pt x="3721228" y="723333"/>
                </a:cubicBezTo>
                <a:cubicBezTo>
                  <a:pt x="3731022" y="736647"/>
                  <a:pt x="3740732" y="749978"/>
                  <a:pt x="3750443" y="763309"/>
                </a:cubicBezTo>
                <a:cubicBezTo>
                  <a:pt x="3731269" y="762921"/>
                  <a:pt x="3712233" y="762654"/>
                  <a:pt x="3693334" y="762486"/>
                </a:cubicBezTo>
                <a:close/>
                <a:moveTo>
                  <a:pt x="3689703" y="762459"/>
                </a:moveTo>
                <a:cubicBezTo>
                  <a:pt x="3670557" y="762302"/>
                  <a:pt x="3651548" y="762244"/>
                  <a:pt x="3632705" y="762266"/>
                </a:cubicBezTo>
                <a:cubicBezTo>
                  <a:pt x="3621646" y="750891"/>
                  <a:pt x="3610560" y="739522"/>
                  <a:pt x="3599418" y="728174"/>
                </a:cubicBezTo>
                <a:cubicBezTo>
                  <a:pt x="3618895" y="727181"/>
                  <a:pt x="3638591" y="726271"/>
                  <a:pt x="3658508" y="725465"/>
                </a:cubicBezTo>
                <a:cubicBezTo>
                  <a:pt x="3668961" y="737781"/>
                  <a:pt x="3679360" y="750116"/>
                  <a:pt x="3689703" y="762459"/>
                </a:cubicBezTo>
                <a:close/>
                <a:moveTo>
                  <a:pt x="3628881" y="762269"/>
                </a:moveTo>
                <a:cubicBezTo>
                  <a:pt x="3609707" y="762299"/>
                  <a:pt x="3590726" y="762407"/>
                  <a:pt x="3571909" y="762569"/>
                </a:cubicBezTo>
                <a:cubicBezTo>
                  <a:pt x="3560246" y="752250"/>
                  <a:pt x="3548527" y="741943"/>
                  <a:pt x="3536753" y="731657"/>
                </a:cubicBezTo>
                <a:cubicBezTo>
                  <a:pt x="3556147" y="730502"/>
                  <a:pt x="3575816" y="729393"/>
                  <a:pt x="3595760" y="728367"/>
                </a:cubicBezTo>
                <a:cubicBezTo>
                  <a:pt x="3606846" y="739648"/>
                  <a:pt x="3617877" y="750955"/>
                  <a:pt x="3628881" y="762269"/>
                </a:cubicBezTo>
                <a:close/>
                <a:moveTo>
                  <a:pt x="3533975" y="729214"/>
                </a:moveTo>
                <a:cubicBezTo>
                  <a:pt x="3522173" y="718915"/>
                  <a:pt x="3510317" y="708637"/>
                  <a:pt x="3498405" y="698399"/>
                </a:cubicBezTo>
                <a:cubicBezTo>
                  <a:pt x="3518927" y="696239"/>
                  <a:pt x="3539449" y="694162"/>
                  <a:pt x="3559915" y="692182"/>
                </a:cubicBezTo>
                <a:cubicBezTo>
                  <a:pt x="3571139" y="703405"/>
                  <a:pt x="3582280" y="714667"/>
                  <a:pt x="3593394" y="725952"/>
                </a:cubicBezTo>
                <a:cubicBezTo>
                  <a:pt x="3573588" y="726961"/>
                  <a:pt x="3553781" y="728053"/>
                  <a:pt x="3533975" y="729214"/>
                </a:cubicBezTo>
                <a:close/>
                <a:moveTo>
                  <a:pt x="3530041" y="729440"/>
                </a:moveTo>
                <a:cubicBezTo>
                  <a:pt x="3510234" y="730606"/>
                  <a:pt x="3490400" y="731841"/>
                  <a:pt x="3470539" y="733118"/>
                </a:cubicBezTo>
                <a:cubicBezTo>
                  <a:pt x="3458105" y="723880"/>
                  <a:pt x="3445616" y="714673"/>
                  <a:pt x="3433044" y="705501"/>
                </a:cubicBezTo>
                <a:cubicBezTo>
                  <a:pt x="3453593" y="703199"/>
                  <a:pt x="3474143" y="700957"/>
                  <a:pt x="3494637" y="698795"/>
                </a:cubicBezTo>
                <a:cubicBezTo>
                  <a:pt x="3506493" y="708976"/>
                  <a:pt x="3518294" y="719195"/>
                  <a:pt x="3530041" y="729440"/>
                </a:cubicBezTo>
                <a:close/>
                <a:moveTo>
                  <a:pt x="3429743" y="703078"/>
                </a:moveTo>
                <a:cubicBezTo>
                  <a:pt x="3417089" y="693868"/>
                  <a:pt x="3404407" y="684702"/>
                  <a:pt x="3391643" y="675588"/>
                </a:cubicBezTo>
                <a:cubicBezTo>
                  <a:pt x="3412440" y="672284"/>
                  <a:pt x="3433759" y="668950"/>
                  <a:pt x="3455546" y="665627"/>
                </a:cubicBezTo>
                <a:cubicBezTo>
                  <a:pt x="3467650" y="675786"/>
                  <a:pt x="3479699" y="686000"/>
                  <a:pt x="3491666" y="696258"/>
                </a:cubicBezTo>
                <a:cubicBezTo>
                  <a:pt x="3470896" y="698476"/>
                  <a:pt x="3450265" y="700756"/>
                  <a:pt x="3429743" y="703078"/>
                </a:cubicBezTo>
                <a:close/>
                <a:moveTo>
                  <a:pt x="3425699" y="703532"/>
                </a:moveTo>
                <a:cubicBezTo>
                  <a:pt x="3406278" y="705733"/>
                  <a:pt x="3386966" y="707963"/>
                  <a:pt x="3367793" y="710205"/>
                </a:cubicBezTo>
                <a:cubicBezTo>
                  <a:pt x="3366362" y="710370"/>
                  <a:pt x="3364931" y="710549"/>
                  <a:pt x="3363501" y="710717"/>
                </a:cubicBezTo>
                <a:cubicBezTo>
                  <a:pt x="3350269" y="702607"/>
                  <a:pt x="3336955" y="694536"/>
                  <a:pt x="3323558" y="686523"/>
                </a:cubicBezTo>
                <a:cubicBezTo>
                  <a:pt x="3324686" y="686339"/>
                  <a:pt x="3325786" y="686146"/>
                  <a:pt x="3326914" y="685962"/>
                </a:cubicBezTo>
                <a:cubicBezTo>
                  <a:pt x="3346638" y="682784"/>
                  <a:pt x="3366940" y="679511"/>
                  <a:pt x="3387764" y="676202"/>
                </a:cubicBezTo>
                <a:cubicBezTo>
                  <a:pt x="3400473" y="685263"/>
                  <a:pt x="3413100" y="694377"/>
                  <a:pt x="3425699" y="703532"/>
                </a:cubicBezTo>
                <a:close/>
                <a:moveTo>
                  <a:pt x="3326474" y="683247"/>
                </a:moveTo>
                <a:cubicBezTo>
                  <a:pt x="3324301" y="683607"/>
                  <a:pt x="3322100" y="683984"/>
                  <a:pt x="3319899" y="684344"/>
                </a:cubicBezTo>
                <a:cubicBezTo>
                  <a:pt x="3306420" y="676287"/>
                  <a:pt x="3292858" y="668284"/>
                  <a:pt x="3279241" y="660354"/>
                </a:cubicBezTo>
                <a:cubicBezTo>
                  <a:pt x="3281387" y="659902"/>
                  <a:pt x="3283560" y="659435"/>
                  <a:pt x="3285733" y="658986"/>
                </a:cubicBezTo>
                <a:cubicBezTo>
                  <a:pt x="3305732" y="654874"/>
                  <a:pt x="3325786" y="650797"/>
                  <a:pt x="3345868" y="646764"/>
                </a:cubicBezTo>
                <a:cubicBezTo>
                  <a:pt x="3358880" y="655768"/>
                  <a:pt x="3371781" y="664835"/>
                  <a:pt x="3384628" y="673965"/>
                </a:cubicBezTo>
                <a:cubicBezTo>
                  <a:pt x="3365124" y="677041"/>
                  <a:pt x="3345730" y="680141"/>
                  <a:pt x="3326474" y="683247"/>
                </a:cubicBezTo>
                <a:close/>
                <a:moveTo>
                  <a:pt x="3315718" y="685051"/>
                </a:moveTo>
                <a:cubicBezTo>
                  <a:pt x="3294289" y="688616"/>
                  <a:pt x="3272749" y="692281"/>
                  <a:pt x="3251099" y="696055"/>
                </a:cubicBezTo>
                <a:cubicBezTo>
                  <a:pt x="3237015" y="689114"/>
                  <a:pt x="3222848" y="682237"/>
                  <a:pt x="3208598" y="675420"/>
                </a:cubicBezTo>
                <a:cubicBezTo>
                  <a:pt x="3230908" y="670562"/>
                  <a:pt x="3253108" y="665828"/>
                  <a:pt x="3275197" y="661204"/>
                </a:cubicBezTo>
                <a:cubicBezTo>
                  <a:pt x="3288787" y="669088"/>
                  <a:pt x="3302293" y="677041"/>
                  <a:pt x="3315718" y="685051"/>
                </a:cubicBezTo>
                <a:close/>
                <a:moveTo>
                  <a:pt x="3204554" y="673478"/>
                </a:moveTo>
                <a:cubicBezTo>
                  <a:pt x="3190194" y="666628"/>
                  <a:pt x="3175779" y="659853"/>
                  <a:pt x="3161255" y="653152"/>
                </a:cubicBezTo>
                <a:cubicBezTo>
                  <a:pt x="3184390" y="647158"/>
                  <a:pt x="3207415" y="641317"/>
                  <a:pt x="3230302" y="635582"/>
                </a:cubicBezTo>
                <a:cubicBezTo>
                  <a:pt x="3244167" y="643356"/>
                  <a:pt x="3257949" y="651212"/>
                  <a:pt x="3271649" y="659140"/>
                </a:cubicBezTo>
                <a:cubicBezTo>
                  <a:pt x="3249394" y="663811"/>
                  <a:pt x="3227029" y="668576"/>
                  <a:pt x="3204554" y="673478"/>
                </a:cubicBezTo>
                <a:close/>
                <a:moveTo>
                  <a:pt x="3200153" y="674441"/>
                </a:moveTo>
                <a:cubicBezTo>
                  <a:pt x="3177898" y="679307"/>
                  <a:pt x="3155505" y="684308"/>
                  <a:pt x="3133058" y="689392"/>
                </a:cubicBezTo>
                <a:cubicBezTo>
                  <a:pt x="3118121" y="683676"/>
                  <a:pt x="3103128" y="678036"/>
                  <a:pt x="3088026" y="672463"/>
                </a:cubicBezTo>
                <a:cubicBezTo>
                  <a:pt x="3111106" y="666279"/>
                  <a:pt x="3134158" y="660189"/>
                  <a:pt x="3157046" y="654247"/>
                </a:cubicBezTo>
                <a:cubicBezTo>
                  <a:pt x="3171516" y="660898"/>
                  <a:pt x="3185875" y="667638"/>
                  <a:pt x="3200153" y="674441"/>
                </a:cubicBezTo>
                <a:close/>
                <a:moveTo>
                  <a:pt x="3128217" y="690482"/>
                </a:moveTo>
                <a:cubicBezTo>
                  <a:pt x="3106072" y="695513"/>
                  <a:pt x="3083844" y="700649"/>
                  <a:pt x="3061589" y="705881"/>
                </a:cubicBezTo>
                <a:cubicBezTo>
                  <a:pt x="3046102" y="701304"/>
                  <a:pt x="3030559" y="696792"/>
                  <a:pt x="3014907" y="692347"/>
                </a:cubicBezTo>
                <a:cubicBezTo>
                  <a:pt x="3037822" y="686020"/>
                  <a:pt x="3060654" y="679797"/>
                  <a:pt x="3083432" y="673687"/>
                </a:cubicBezTo>
                <a:cubicBezTo>
                  <a:pt x="3098424" y="679217"/>
                  <a:pt x="3113362" y="684812"/>
                  <a:pt x="3128217" y="690482"/>
                </a:cubicBezTo>
                <a:close/>
                <a:moveTo>
                  <a:pt x="3083569" y="670807"/>
                </a:moveTo>
                <a:cubicBezTo>
                  <a:pt x="3068357" y="665214"/>
                  <a:pt x="3053062" y="659710"/>
                  <a:pt x="3037684" y="654285"/>
                </a:cubicBezTo>
                <a:cubicBezTo>
                  <a:pt x="3061480" y="646973"/>
                  <a:pt x="3085303" y="639758"/>
                  <a:pt x="3109125" y="632638"/>
                </a:cubicBezTo>
                <a:cubicBezTo>
                  <a:pt x="3123870" y="639147"/>
                  <a:pt x="3138532" y="645755"/>
                  <a:pt x="3153084" y="652437"/>
                </a:cubicBezTo>
                <a:cubicBezTo>
                  <a:pt x="3130005" y="658433"/>
                  <a:pt x="3106842" y="664565"/>
                  <a:pt x="3083569" y="670807"/>
                </a:cubicBezTo>
                <a:close/>
                <a:moveTo>
                  <a:pt x="3078948" y="672037"/>
                </a:moveTo>
                <a:cubicBezTo>
                  <a:pt x="3055978" y="678210"/>
                  <a:pt x="3032925" y="684512"/>
                  <a:pt x="3009818" y="690905"/>
                </a:cubicBezTo>
                <a:cubicBezTo>
                  <a:pt x="2994083" y="686460"/>
                  <a:pt x="2978237" y="682088"/>
                  <a:pt x="2962309" y="677794"/>
                </a:cubicBezTo>
                <a:cubicBezTo>
                  <a:pt x="2985940" y="670323"/>
                  <a:pt x="3009598" y="662923"/>
                  <a:pt x="3033255" y="655636"/>
                </a:cubicBezTo>
                <a:cubicBezTo>
                  <a:pt x="3048578" y="661022"/>
                  <a:pt x="3063818" y="666485"/>
                  <a:pt x="3078948" y="672037"/>
                </a:cubicBezTo>
                <a:close/>
                <a:moveTo>
                  <a:pt x="2957386" y="676471"/>
                </a:moveTo>
                <a:cubicBezTo>
                  <a:pt x="2844929" y="646324"/>
                  <a:pt x="2727462" y="620240"/>
                  <a:pt x="2602599" y="601154"/>
                </a:cubicBezTo>
                <a:cubicBezTo>
                  <a:pt x="2498273" y="585210"/>
                  <a:pt x="2389574" y="590379"/>
                  <a:pt x="2274650" y="616961"/>
                </a:cubicBezTo>
                <a:cubicBezTo>
                  <a:pt x="2288666" y="600945"/>
                  <a:pt x="2303075" y="584321"/>
                  <a:pt x="2318034" y="567024"/>
                </a:cubicBezTo>
                <a:cubicBezTo>
                  <a:pt x="2437385" y="536959"/>
                  <a:pt x="2558972" y="529716"/>
                  <a:pt x="2682111" y="555786"/>
                </a:cubicBezTo>
                <a:cubicBezTo>
                  <a:pt x="2803940" y="581579"/>
                  <a:pt x="2918790" y="615541"/>
                  <a:pt x="3028909" y="654095"/>
                </a:cubicBezTo>
                <a:cubicBezTo>
                  <a:pt x="3005031" y="661451"/>
                  <a:pt x="2981208" y="668925"/>
                  <a:pt x="2957386" y="676471"/>
                </a:cubicBezTo>
                <a:close/>
                <a:moveTo>
                  <a:pt x="3009790" y="693763"/>
                </a:moveTo>
                <a:cubicBezTo>
                  <a:pt x="3025360" y="698162"/>
                  <a:pt x="3040820" y="702621"/>
                  <a:pt x="3056198" y="707152"/>
                </a:cubicBezTo>
                <a:cubicBezTo>
                  <a:pt x="3033805" y="712425"/>
                  <a:pt x="3011358" y="717773"/>
                  <a:pt x="2988883" y="723239"/>
                </a:cubicBezTo>
                <a:cubicBezTo>
                  <a:pt x="2972900" y="719798"/>
                  <a:pt x="2956863" y="716425"/>
                  <a:pt x="2940770" y="713124"/>
                </a:cubicBezTo>
                <a:cubicBezTo>
                  <a:pt x="2963823" y="706558"/>
                  <a:pt x="2986820" y="700121"/>
                  <a:pt x="3009790" y="693763"/>
                </a:cubicBezTo>
                <a:close/>
                <a:moveTo>
                  <a:pt x="3061507" y="708728"/>
                </a:moveTo>
                <a:cubicBezTo>
                  <a:pt x="3076719" y="713237"/>
                  <a:pt x="3091877" y="717801"/>
                  <a:pt x="3106952" y="722425"/>
                </a:cubicBezTo>
                <a:cubicBezTo>
                  <a:pt x="3085440" y="726540"/>
                  <a:pt x="3063873" y="730724"/>
                  <a:pt x="3042278" y="735013"/>
                </a:cubicBezTo>
                <a:cubicBezTo>
                  <a:pt x="3026570" y="731470"/>
                  <a:pt x="3010835" y="727990"/>
                  <a:pt x="2995073" y="724573"/>
                </a:cubicBezTo>
                <a:cubicBezTo>
                  <a:pt x="3017245" y="719193"/>
                  <a:pt x="3039390" y="713922"/>
                  <a:pt x="3061507" y="708728"/>
                </a:cubicBezTo>
                <a:close/>
                <a:moveTo>
                  <a:pt x="3066871" y="707457"/>
                </a:moveTo>
                <a:cubicBezTo>
                  <a:pt x="3088934" y="702291"/>
                  <a:pt x="3110913" y="697227"/>
                  <a:pt x="3132838" y="692259"/>
                </a:cubicBezTo>
                <a:cubicBezTo>
                  <a:pt x="3147555" y="697895"/>
                  <a:pt x="3162218" y="703592"/>
                  <a:pt x="3176770" y="709350"/>
                </a:cubicBezTo>
                <a:cubicBezTo>
                  <a:pt x="3155478" y="713251"/>
                  <a:pt x="3134131" y="717240"/>
                  <a:pt x="3112701" y="721322"/>
                </a:cubicBezTo>
                <a:cubicBezTo>
                  <a:pt x="3097516" y="716643"/>
                  <a:pt x="3082249" y="712021"/>
                  <a:pt x="3066871" y="707457"/>
                </a:cubicBezTo>
                <a:close/>
                <a:moveTo>
                  <a:pt x="3137679" y="691169"/>
                </a:moveTo>
                <a:cubicBezTo>
                  <a:pt x="3159934" y="686135"/>
                  <a:pt x="3182134" y="681183"/>
                  <a:pt x="3204224" y="676367"/>
                </a:cubicBezTo>
                <a:cubicBezTo>
                  <a:pt x="3218391" y="683131"/>
                  <a:pt x="3232448" y="689967"/>
                  <a:pt x="3246478" y="696855"/>
                </a:cubicBezTo>
                <a:cubicBezTo>
                  <a:pt x="3225048" y="700602"/>
                  <a:pt x="3203509" y="704478"/>
                  <a:pt x="3181887" y="708420"/>
                </a:cubicBezTo>
                <a:cubicBezTo>
                  <a:pt x="3167224" y="702607"/>
                  <a:pt x="3152479" y="696861"/>
                  <a:pt x="3137679" y="691169"/>
                </a:cubicBezTo>
                <a:close/>
                <a:moveTo>
                  <a:pt x="3250687" y="698918"/>
                </a:moveTo>
                <a:cubicBezTo>
                  <a:pt x="3264496" y="705721"/>
                  <a:pt x="3278223" y="712579"/>
                  <a:pt x="3291895" y="719479"/>
                </a:cubicBezTo>
                <a:cubicBezTo>
                  <a:pt x="3271236" y="722106"/>
                  <a:pt x="3250522" y="724848"/>
                  <a:pt x="3229752" y="727665"/>
                </a:cubicBezTo>
                <a:cubicBezTo>
                  <a:pt x="3215475" y="721842"/>
                  <a:pt x="3201115" y="716068"/>
                  <a:pt x="3186701" y="710340"/>
                </a:cubicBezTo>
                <a:cubicBezTo>
                  <a:pt x="3208103" y="706442"/>
                  <a:pt x="3229450" y="702621"/>
                  <a:pt x="3250687" y="698918"/>
                </a:cubicBezTo>
                <a:close/>
                <a:moveTo>
                  <a:pt x="3255281" y="698126"/>
                </a:moveTo>
                <a:cubicBezTo>
                  <a:pt x="3276765" y="694391"/>
                  <a:pt x="3298140" y="690757"/>
                  <a:pt x="3319377" y="687230"/>
                </a:cubicBezTo>
                <a:cubicBezTo>
                  <a:pt x="3332691" y="695186"/>
                  <a:pt x="3345923" y="703196"/>
                  <a:pt x="3359100" y="711248"/>
                </a:cubicBezTo>
                <a:cubicBezTo>
                  <a:pt x="3338413" y="713688"/>
                  <a:pt x="3317644" y="716227"/>
                  <a:pt x="3296792" y="718868"/>
                </a:cubicBezTo>
                <a:cubicBezTo>
                  <a:pt x="3283010" y="711903"/>
                  <a:pt x="3269173" y="704990"/>
                  <a:pt x="3255281" y="698126"/>
                </a:cubicBezTo>
                <a:close/>
                <a:moveTo>
                  <a:pt x="3362896" y="713562"/>
                </a:moveTo>
                <a:cubicBezTo>
                  <a:pt x="3375935" y="721561"/>
                  <a:pt x="3388947" y="729602"/>
                  <a:pt x="3401876" y="737673"/>
                </a:cubicBezTo>
                <a:cubicBezTo>
                  <a:pt x="3382042" y="739035"/>
                  <a:pt x="3362098" y="740487"/>
                  <a:pt x="3342099" y="742028"/>
                </a:cubicBezTo>
                <a:cubicBezTo>
                  <a:pt x="3328510" y="735013"/>
                  <a:pt x="3314865" y="728034"/>
                  <a:pt x="3301166" y="721091"/>
                </a:cubicBezTo>
                <a:cubicBezTo>
                  <a:pt x="3321825" y="718486"/>
                  <a:pt x="3342402" y="715969"/>
                  <a:pt x="3362896" y="713562"/>
                </a:cubicBezTo>
                <a:close/>
                <a:moveTo>
                  <a:pt x="3367297" y="713033"/>
                </a:moveTo>
                <a:cubicBezTo>
                  <a:pt x="3367573" y="713003"/>
                  <a:pt x="3367848" y="712967"/>
                  <a:pt x="3368095" y="712937"/>
                </a:cubicBezTo>
                <a:cubicBezTo>
                  <a:pt x="3388424" y="710563"/>
                  <a:pt x="3408726" y="708230"/>
                  <a:pt x="3429000" y="705953"/>
                </a:cubicBezTo>
                <a:cubicBezTo>
                  <a:pt x="3441489" y="715064"/>
                  <a:pt x="3453923" y="724213"/>
                  <a:pt x="3466303" y="733390"/>
                </a:cubicBezTo>
                <a:cubicBezTo>
                  <a:pt x="3447266" y="734620"/>
                  <a:pt x="3428202" y="735874"/>
                  <a:pt x="3409111" y="737164"/>
                </a:cubicBezTo>
                <a:cubicBezTo>
                  <a:pt x="3408258" y="737222"/>
                  <a:pt x="3407406" y="737285"/>
                  <a:pt x="3406553" y="737343"/>
                </a:cubicBezTo>
                <a:cubicBezTo>
                  <a:pt x="3393541" y="729209"/>
                  <a:pt x="3380447" y="721099"/>
                  <a:pt x="3367297" y="713033"/>
                </a:cubicBezTo>
                <a:close/>
                <a:moveTo>
                  <a:pt x="3473868" y="735599"/>
                </a:moveTo>
                <a:cubicBezTo>
                  <a:pt x="3493206" y="734336"/>
                  <a:pt x="3512875" y="733090"/>
                  <a:pt x="3532847" y="731888"/>
                </a:cubicBezTo>
                <a:cubicBezTo>
                  <a:pt x="3544566" y="742108"/>
                  <a:pt x="3556202" y="752352"/>
                  <a:pt x="3567811" y="762605"/>
                </a:cubicBezTo>
                <a:cubicBezTo>
                  <a:pt x="3548609" y="762778"/>
                  <a:pt x="3529628" y="763004"/>
                  <a:pt x="3510839" y="763254"/>
                </a:cubicBezTo>
                <a:cubicBezTo>
                  <a:pt x="3498571" y="754019"/>
                  <a:pt x="3486247" y="744798"/>
                  <a:pt x="3473868" y="735599"/>
                </a:cubicBezTo>
                <a:close/>
                <a:moveTo>
                  <a:pt x="3570892" y="765328"/>
                </a:moveTo>
                <a:cubicBezTo>
                  <a:pt x="3582446" y="775542"/>
                  <a:pt x="3593944" y="785762"/>
                  <a:pt x="3605416" y="795979"/>
                </a:cubicBezTo>
                <a:cubicBezTo>
                  <a:pt x="3587067" y="795126"/>
                  <a:pt x="3568883" y="794320"/>
                  <a:pt x="3550920" y="793558"/>
                </a:cubicBezTo>
                <a:cubicBezTo>
                  <a:pt x="3538789" y="784356"/>
                  <a:pt x="3526630" y="775154"/>
                  <a:pt x="3514443" y="765961"/>
                </a:cubicBezTo>
                <a:cubicBezTo>
                  <a:pt x="3533067" y="765713"/>
                  <a:pt x="3551883" y="765493"/>
                  <a:pt x="3570892" y="765328"/>
                </a:cubicBezTo>
                <a:close/>
                <a:moveTo>
                  <a:pt x="3574990" y="765295"/>
                </a:moveTo>
                <a:cubicBezTo>
                  <a:pt x="3593669" y="765141"/>
                  <a:pt x="3612513" y="765042"/>
                  <a:pt x="3631549" y="765017"/>
                </a:cubicBezTo>
                <a:cubicBezTo>
                  <a:pt x="3642498" y="776307"/>
                  <a:pt x="3653419" y="787599"/>
                  <a:pt x="3664312" y="798886"/>
                </a:cubicBezTo>
                <a:cubicBezTo>
                  <a:pt x="3645964" y="797912"/>
                  <a:pt x="3627808" y="797029"/>
                  <a:pt x="3609789" y="796185"/>
                </a:cubicBezTo>
                <a:cubicBezTo>
                  <a:pt x="3598236" y="785888"/>
                  <a:pt x="3586627" y="775589"/>
                  <a:pt x="3574990" y="765295"/>
                </a:cubicBezTo>
                <a:close/>
                <a:moveTo>
                  <a:pt x="3694710" y="826481"/>
                </a:moveTo>
                <a:cubicBezTo>
                  <a:pt x="3686870" y="818316"/>
                  <a:pt x="3678975" y="810135"/>
                  <a:pt x="3671080" y="801951"/>
                </a:cubicBezTo>
                <a:cubicBezTo>
                  <a:pt x="3689098" y="802911"/>
                  <a:pt x="3707171" y="803940"/>
                  <a:pt x="3725300" y="805057"/>
                </a:cubicBezTo>
                <a:cubicBezTo>
                  <a:pt x="3731792" y="812833"/>
                  <a:pt x="3738257" y="820607"/>
                  <a:pt x="3744721" y="828371"/>
                </a:cubicBezTo>
                <a:cubicBezTo>
                  <a:pt x="3748407" y="832805"/>
                  <a:pt x="3752149" y="837294"/>
                  <a:pt x="3755890" y="841767"/>
                </a:cubicBezTo>
                <a:cubicBezTo>
                  <a:pt x="3738422" y="839704"/>
                  <a:pt x="3721036" y="837724"/>
                  <a:pt x="3703705" y="835806"/>
                </a:cubicBezTo>
                <a:cubicBezTo>
                  <a:pt x="3700707" y="832695"/>
                  <a:pt x="3697708" y="829567"/>
                  <a:pt x="3694710" y="826481"/>
                </a:cubicBezTo>
                <a:close/>
                <a:moveTo>
                  <a:pt x="3758448" y="844840"/>
                </a:moveTo>
                <a:cubicBezTo>
                  <a:pt x="3768544" y="856952"/>
                  <a:pt x="3778695" y="869131"/>
                  <a:pt x="3788873" y="881287"/>
                </a:cubicBezTo>
                <a:cubicBezTo>
                  <a:pt x="3772230" y="878308"/>
                  <a:pt x="3755670" y="875403"/>
                  <a:pt x="3739192" y="872558"/>
                </a:cubicBezTo>
                <a:cubicBezTo>
                  <a:pt x="3728298" y="861321"/>
                  <a:pt x="3717460" y="850072"/>
                  <a:pt x="3706704" y="838901"/>
                </a:cubicBezTo>
                <a:cubicBezTo>
                  <a:pt x="3723869" y="840813"/>
                  <a:pt x="3741117" y="842788"/>
                  <a:pt x="3758448" y="844840"/>
                </a:cubicBezTo>
                <a:close/>
                <a:moveTo>
                  <a:pt x="3762409" y="845311"/>
                </a:moveTo>
                <a:cubicBezTo>
                  <a:pt x="3779685" y="847368"/>
                  <a:pt x="3797016" y="849508"/>
                  <a:pt x="3814429" y="851745"/>
                </a:cubicBezTo>
                <a:cubicBezTo>
                  <a:pt x="3823920" y="864878"/>
                  <a:pt x="3833465" y="878074"/>
                  <a:pt x="3843038" y="891215"/>
                </a:cubicBezTo>
                <a:cubicBezTo>
                  <a:pt x="3826313" y="888071"/>
                  <a:pt x="3809670" y="885020"/>
                  <a:pt x="3793082" y="882041"/>
                </a:cubicBezTo>
                <a:cubicBezTo>
                  <a:pt x="3782849" y="869805"/>
                  <a:pt x="3772588" y="857522"/>
                  <a:pt x="3762409" y="845311"/>
                </a:cubicBezTo>
                <a:close/>
                <a:moveTo>
                  <a:pt x="3845377" y="894461"/>
                </a:moveTo>
                <a:cubicBezTo>
                  <a:pt x="3852474" y="904205"/>
                  <a:pt x="3859544" y="913910"/>
                  <a:pt x="3866559" y="923483"/>
                </a:cubicBezTo>
                <a:cubicBezTo>
                  <a:pt x="3869062" y="926889"/>
                  <a:pt x="3871565" y="930311"/>
                  <a:pt x="3874069" y="933725"/>
                </a:cubicBezTo>
                <a:cubicBezTo>
                  <a:pt x="3858196" y="929711"/>
                  <a:pt x="3842378" y="925777"/>
                  <a:pt x="3826616" y="921912"/>
                </a:cubicBezTo>
                <a:cubicBezTo>
                  <a:pt x="3823644" y="918380"/>
                  <a:pt x="3820674" y="914851"/>
                  <a:pt x="3817703" y="911324"/>
                </a:cubicBezTo>
                <a:cubicBezTo>
                  <a:pt x="3810440" y="902747"/>
                  <a:pt x="3803150" y="894054"/>
                  <a:pt x="3795833" y="885331"/>
                </a:cubicBezTo>
                <a:cubicBezTo>
                  <a:pt x="3812283" y="888296"/>
                  <a:pt x="3828816" y="891333"/>
                  <a:pt x="3845377" y="894461"/>
                </a:cubicBezTo>
                <a:close/>
                <a:moveTo>
                  <a:pt x="3868787" y="921854"/>
                </a:moveTo>
                <a:cubicBezTo>
                  <a:pt x="3862350" y="913060"/>
                  <a:pt x="3855830" y="904152"/>
                  <a:pt x="3849338" y="895209"/>
                </a:cubicBezTo>
                <a:cubicBezTo>
                  <a:pt x="3865871" y="898340"/>
                  <a:pt x="3882459" y="901564"/>
                  <a:pt x="3899102" y="904887"/>
                </a:cubicBezTo>
                <a:cubicBezTo>
                  <a:pt x="3905291" y="914620"/>
                  <a:pt x="3911453" y="924303"/>
                  <a:pt x="3917560" y="933862"/>
                </a:cubicBezTo>
                <a:cubicBezTo>
                  <a:pt x="3920366" y="938266"/>
                  <a:pt x="3923172" y="942690"/>
                  <a:pt x="3925978" y="947094"/>
                </a:cubicBezTo>
                <a:cubicBezTo>
                  <a:pt x="3910023" y="942899"/>
                  <a:pt x="3894095" y="938800"/>
                  <a:pt x="3878250" y="934786"/>
                </a:cubicBezTo>
                <a:cubicBezTo>
                  <a:pt x="3875114" y="930473"/>
                  <a:pt x="3871951" y="926154"/>
                  <a:pt x="3868787" y="921854"/>
                </a:cubicBezTo>
                <a:close/>
                <a:moveTo>
                  <a:pt x="3928151" y="950511"/>
                </a:moveTo>
                <a:cubicBezTo>
                  <a:pt x="3937037" y="964458"/>
                  <a:pt x="3945895" y="978440"/>
                  <a:pt x="3954753" y="992401"/>
                </a:cubicBezTo>
                <a:cubicBezTo>
                  <a:pt x="3939623" y="987386"/>
                  <a:pt x="3924548" y="982454"/>
                  <a:pt x="3909528" y="977601"/>
                </a:cubicBezTo>
                <a:cubicBezTo>
                  <a:pt x="3899955" y="964469"/>
                  <a:pt x="3890381" y="951344"/>
                  <a:pt x="3880808" y="938275"/>
                </a:cubicBezTo>
                <a:cubicBezTo>
                  <a:pt x="3896543" y="942266"/>
                  <a:pt x="3912306" y="946343"/>
                  <a:pt x="3928151" y="950511"/>
                </a:cubicBezTo>
                <a:close/>
                <a:moveTo>
                  <a:pt x="3932058" y="951539"/>
                </a:moveTo>
                <a:cubicBezTo>
                  <a:pt x="3947903" y="955726"/>
                  <a:pt x="3963803" y="960009"/>
                  <a:pt x="3979758" y="964403"/>
                </a:cubicBezTo>
                <a:cubicBezTo>
                  <a:pt x="3988038" y="979321"/>
                  <a:pt x="3996319" y="994255"/>
                  <a:pt x="4004626" y="1009182"/>
                </a:cubicBezTo>
                <a:cubicBezTo>
                  <a:pt x="3989331" y="1003947"/>
                  <a:pt x="3974064" y="998816"/>
                  <a:pt x="3958879" y="993769"/>
                </a:cubicBezTo>
                <a:cubicBezTo>
                  <a:pt x="3949939" y="979695"/>
                  <a:pt x="3940998" y="965602"/>
                  <a:pt x="3932058" y="951539"/>
                </a:cubicBezTo>
                <a:close/>
                <a:moveTo>
                  <a:pt x="4006607" y="1012777"/>
                </a:moveTo>
                <a:cubicBezTo>
                  <a:pt x="4014832" y="1027591"/>
                  <a:pt x="4023085" y="1042399"/>
                  <a:pt x="4031283" y="1057215"/>
                </a:cubicBezTo>
                <a:cubicBezTo>
                  <a:pt x="4016758" y="1051183"/>
                  <a:pt x="4002288" y="1045221"/>
                  <a:pt x="3987846" y="1039359"/>
                </a:cubicBezTo>
                <a:cubicBezTo>
                  <a:pt x="3978988" y="1025376"/>
                  <a:pt x="3970103" y="1011416"/>
                  <a:pt x="3961217" y="997444"/>
                </a:cubicBezTo>
                <a:cubicBezTo>
                  <a:pt x="3976292" y="1002464"/>
                  <a:pt x="3991422" y="1007573"/>
                  <a:pt x="4006607" y="1012777"/>
                </a:cubicBezTo>
                <a:close/>
                <a:moveTo>
                  <a:pt x="4010513" y="1014114"/>
                </a:moveTo>
                <a:cubicBezTo>
                  <a:pt x="4225579" y="1088045"/>
                  <a:pt x="4450300" y="1181875"/>
                  <a:pt x="4666219" y="1326127"/>
                </a:cubicBezTo>
                <a:cubicBezTo>
                  <a:pt x="4976575" y="1533493"/>
                  <a:pt x="5162729" y="1862589"/>
                  <a:pt x="5290233" y="2126125"/>
                </a:cubicBezTo>
                <a:cubicBezTo>
                  <a:pt x="5308940" y="2164825"/>
                  <a:pt x="5327315" y="2203396"/>
                  <a:pt x="5345444" y="2241782"/>
                </a:cubicBezTo>
                <a:cubicBezTo>
                  <a:pt x="5345499" y="2258535"/>
                  <a:pt x="5345526" y="2275277"/>
                  <a:pt x="5345526" y="2291999"/>
                </a:cubicBezTo>
                <a:cubicBezTo>
                  <a:pt x="5328141" y="2258306"/>
                  <a:pt x="5310563" y="2224393"/>
                  <a:pt x="5292819" y="2190425"/>
                </a:cubicBezTo>
                <a:cubicBezTo>
                  <a:pt x="5158053" y="1932415"/>
                  <a:pt x="4965489" y="1609313"/>
                  <a:pt x="4670235" y="1399191"/>
                </a:cubicBezTo>
                <a:cubicBezTo>
                  <a:pt x="4460121" y="1249677"/>
                  <a:pt x="4242525" y="1145101"/>
                  <a:pt x="4035382" y="1058913"/>
                </a:cubicBezTo>
                <a:cubicBezTo>
                  <a:pt x="4027101" y="1043975"/>
                  <a:pt x="4018794" y="1029049"/>
                  <a:pt x="4010513" y="1014114"/>
                </a:cubicBezTo>
                <a:close/>
                <a:moveTo>
                  <a:pt x="4668639" y="1401436"/>
                </a:moveTo>
                <a:cubicBezTo>
                  <a:pt x="4963426" y="1611220"/>
                  <a:pt x="5155769" y="1933964"/>
                  <a:pt x="5290399" y="2191701"/>
                </a:cubicBezTo>
                <a:cubicBezTo>
                  <a:pt x="5308967" y="2227257"/>
                  <a:pt x="5327343" y="2262757"/>
                  <a:pt x="5345526" y="2298005"/>
                </a:cubicBezTo>
                <a:cubicBezTo>
                  <a:pt x="5345499" y="2315118"/>
                  <a:pt x="5345472" y="2332209"/>
                  <a:pt x="5345417" y="2349284"/>
                </a:cubicBezTo>
                <a:cubicBezTo>
                  <a:pt x="5328031" y="2318348"/>
                  <a:pt x="5310563" y="2287235"/>
                  <a:pt x="5292929" y="2255927"/>
                </a:cubicBezTo>
                <a:cubicBezTo>
                  <a:pt x="5141740" y="1987463"/>
                  <a:pt x="4949809" y="1684688"/>
                  <a:pt x="4672711" y="1474549"/>
                </a:cubicBezTo>
                <a:cubicBezTo>
                  <a:pt x="4469584" y="1320521"/>
                  <a:pt x="4260323" y="1205327"/>
                  <a:pt x="4062148" y="1107155"/>
                </a:cubicBezTo>
                <a:cubicBezTo>
                  <a:pt x="4057444" y="1098688"/>
                  <a:pt x="4052767" y="1090218"/>
                  <a:pt x="4048063" y="1081764"/>
                </a:cubicBezTo>
                <a:cubicBezTo>
                  <a:pt x="4044570" y="1075437"/>
                  <a:pt x="4041048" y="1069119"/>
                  <a:pt x="4037527" y="1062791"/>
                </a:cubicBezTo>
                <a:cubicBezTo>
                  <a:pt x="4243570" y="1148664"/>
                  <a:pt x="4459846" y="1252854"/>
                  <a:pt x="4668639" y="1401436"/>
                </a:cubicBezTo>
                <a:close/>
                <a:moveTo>
                  <a:pt x="5348277" y="2303319"/>
                </a:moveTo>
                <a:cubicBezTo>
                  <a:pt x="5355045" y="2316449"/>
                  <a:pt x="5361757" y="2329533"/>
                  <a:pt x="5368469" y="2342572"/>
                </a:cubicBezTo>
                <a:cubicBezTo>
                  <a:pt x="5368992" y="2359408"/>
                  <a:pt x="5369487" y="2376213"/>
                  <a:pt x="5369954" y="2392993"/>
                </a:cubicBezTo>
                <a:cubicBezTo>
                  <a:pt x="5362802" y="2380257"/>
                  <a:pt x="5355622" y="2367468"/>
                  <a:pt x="5348387" y="2354593"/>
                </a:cubicBezTo>
                <a:cubicBezTo>
                  <a:pt x="5348305" y="2354448"/>
                  <a:pt x="5348223" y="2354302"/>
                  <a:pt x="5348140" y="2354156"/>
                </a:cubicBezTo>
                <a:cubicBezTo>
                  <a:pt x="5348223" y="2337227"/>
                  <a:pt x="5348250" y="2320281"/>
                  <a:pt x="5348277" y="2303319"/>
                </a:cubicBezTo>
                <a:close/>
                <a:moveTo>
                  <a:pt x="5348140" y="2359743"/>
                </a:moveTo>
                <a:cubicBezTo>
                  <a:pt x="5355512" y="2372870"/>
                  <a:pt x="5362830" y="2385923"/>
                  <a:pt x="5370120" y="2398908"/>
                </a:cubicBezTo>
                <a:cubicBezTo>
                  <a:pt x="5370615" y="2416101"/>
                  <a:pt x="5371082" y="2433245"/>
                  <a:pt x="5371550" y="2450344"/>
                </a:cubicBezTo>
                <a:cubicBezTo>
                  <a:pt x="5363655" y="2437473"/>
                  <a:pt x="5355788" y="2424574"/>
                  <a:pt x="5347892" y="2411636"/>
                </a:cubicBezTo>
                <a:cubicBezTo>
                  <a:pt x="5347975" y="2394361"/>
                  <a:pt x="5348057" y="2377063"/>
                  <a:pt x="5348140" y="2359743"/>
                </a:cubicBezTo>
                <a:close/>
                <a:moveTo>
                  <a:pt x="5371687" y="2455854"/>
                </a:moveTo>
                <a:cubicBezTo>
                  <a:pt x="5372155" y="2473292"/>
                  <a:pt x="5372595" y="2490670"/>
                  <a:pt x="5373035" y="2507978"/>
                </a:cubicBezTo>
                <a:cubicBezTo>
                  <a:pt x="5364508" y="2495134"/>
                  <a:pt x="5355980" y="2482315"/>
                  <a:pt x="5347562" y="2469545"/>
                </a:cubicBezTo>
                <a:cubicBezTo>
                  <a:pt x="5347672" y="2452014"/>
                  <a:pt x="5347755" y="2434449"/>
                  <a:pt x="5347865" y="2416868"/>
                </a:cubicBezTo>
                <a:cubicBezTo>
                  <a:pt x="5355815" y="2429899"/>
                  <a:pt x="5363738" y="2442895"/>
                  <a:pt x="5371687" y="2455854"/>
                </a:cubicBezTo>
                <a:close/>
                <a:moveTo>
                  <a:pt x="5374549" y="2460558"/>
                </a:moveTo>
                <a:cubicBezTo>
                  <a:pt x="5382526" y="2473553"/>
                  <a:pt x="5390476" y="2486516"/>
                  <a:pt x="5398427" y="2499437"/>
                </a:cubicBezTo>
                <a:cubicBezTo>
                  <a:pt x="5399389" y="2515133"/>
                  <a:pt x="5400324" y="2530775"/>
                  <a:pt x="5401260" y="2546348"/>
                </a:cubicBezTo>
                <a:cubicBezTo>
                  <a:pt x="5401342" y="2547762"/>
                  <a:pt x="5401425" y="2549184"/>
                  <a:pt x="5401508" y="2550598"/>
                </a:cubicBezTo>
                <a:cubicBezTo>
                  <a:pt x="5392925" y="2537801"/>
                  <a:pt x="5384397" y="2525031"/>
                  <a:pt x="5375924" y="2512283"/>
                </a:cubicBezTo>
                <a:cubicBezTo>
                  <a:pt x="5375456" y="2495107"/>
                  <a:pt x="5375016" y="2477864"/>
                  <a:pt x="5374549" y="2460558"/>
                </a:cubicBezTo>
                <a:close/>
                <a:moveTo>
                  <a:pt x="5404011" y="2546183"/>
                </a:moveTo>
                <a:cubicBezTo>
                  <a:pt x="5403186" y="2532307"/>
                  <a:pt x="5402333" y="2518366"/>
                  <a:pt x="5401480" y="2504394"/>
                </a:cubicBezTo>
                <a:cubicBezTo>
                  <a:pt x="5409458" y="2517329"/>
                  <a:pt x="5417407" y="2530222"/>
                  <a:pt x="5425385" y="2543077"/>
                </a:cubicBezTo>
                <a:cubicBezTo>
                  <a:pt x="5426073" y="2550169"/>
                  <a:pt x="5426761" y="2557291"/>
                  <a:pt x="5427448" y="2564355"/>
                </a:cubicBezTo>
                <a:cubicBezTo>
                  <a:pt x="5428384" y="2573948"/>
                  <a:pt x="5429292" y="2583565"/>
                  <a:pt x="5430227" y="2593190"/>
                </a:cubicBezTo>
                <a:cubicBezTo>
                  <a:pt x="5421616" y="2580487"/>
                  <a:pt x="5413061" y="2567788"/>
                  <a:pt x="5404533" y="2555104"/>
                </a:cubicBezTo>
                <a:cubicBezTo>
                  <a:pt x="5404368" y="2552130"/>
                  <a:pt x="5404176" y="2549148"/>
                  <a:pt x="5404011" y="2546183"/>
                </a:cubicBezTo>
                <a:close/>
                <a:moveTo>
                  <a:pt x="5430777" y="2598912"/>
                </a:moveTo>
                <a:cubicBezTo>
                  <a:pt x="5432428" y="2615995"/>
                  <a:pt x="5434106" y="2633136"/>
                  <a:pt x="5435784" y="2650302"/>
                </a:cubicBezTo>
                <a:cubicBezTo>
                  <a:pt x="5426651" y="2637953"/>
                  <a:pt x="5417380" y="2625373"/>
                  <a:pt x="5408000" y="2612535"/>
                </a:cubicBezTo>
                <a:cubicBezTo>
                  <a:pt x="5406954" y="2595143"/>
                  <a:pt x="5405909" y="2577810"/>
                  <a:pt x="5404864" y="2560515"/>
                </a:cubicBezTo>
                <a:cubicBezTo>
                  <a:pt x="5413474" y="2573304"/>
                  <a:pt x="5422112" y="2586104"/>
                  <a:pt x="5430777" y="2598912"/>
                </a:cubicBezTo>
                <a:close/>
                <a:moveTo>
                  <a:pt x="5433995" y="2603677"/>
                </a:moveTo>
                <a:cubicBezTo>
                  <a:pt x="5442551" y="2616276"/>
                  <a:pt x="5451161" y="2628872"/>
                  <a:pt x="5459799" y="2641463"/>
                </a:cubicBezTo>
                <a:cubicBezTo>
                  <a:pt x="5462055" y="2658274"/>
                  <a:pt x="5464338" y="2675019"/>
                  <a:pt x="5466594" y="2691692"/>
                </a:cubicBezTo>
                <a:cubicBezTo>
                  <a:pt x="5457488" y="2679558"/>
                  <a:pt x="5448300" y="2667206"/>
                  <a:pt x="5438947" y="2654604"/>
                </a:cubicBezTo>
                <a:cubicBezTo>
                  <a:pt x="5437297" y="2637593"/>
                  <a:pt x="5435646" y="2620608"/>
                  <a:pt x="5433995" y="2603677"/>
                </a:cubicBezTo>
                <a:close/>
                <a:moveTo>
                  <a:pt x="5467364" y="2697304"/>
                </a:moveTo>
                <a:cubicBezTo>
                  <a:pt x="5469702" y="2714368"/>
                  <a:pt x="5472041" y="2731368"/>
                  <a:pt x="5474406" y="2748305"/>
                </a:cubicBezTo>
                <a:cubicBezTo>
                  <a:pt x="5464530" y="2736303"/>
                  <a:pt x="5454600" y="2724117"/>
                  <a:pt x="5444614" y="2711732"/>
                </a:cubicBezTo>
                <a:cubicBezTo>
                  <a:pt x="5442881" y="2694434"/>
                  <a:pt x="5441175" y="2677167"/>
                  <a:pt x="5439470" y="2659930"/>
                </a:cubicBezTo>
                <a:cubicBezTo>
                  <a:pt x="5448906" y="2672623"/>
                  <a:pt x="5458176" y="2685079"/>
                  <a:pt x="5467364" y="2697304"/>
                </a:cubicBezTo>
                <a:close/>
                <a:moveTo>
                  <a:pt x="5470748" y="2701810"/>
                </a:moveTo>
                <a:cubicBezTo>
                  <a:pt x="5480293" y="2714480"/>
                  <a:pt x="5489729" y="2726914"/>
                  <a:pt x="5499054" y="2739131"/>
                </a:cubicBezTo>
                <a:cubicBezTo>
                  <a:pt x="5502025" y="2755774"/>
                  <a:pt x="5505024" y="2772334"/>
                  <a:pt x="5508022" y="2788840"/>
                </a:cubicBezTo>
                <a:cubicBezTo>
                  <a:pt x="5498009" y="2776873"/>
                  <a:pt x="5487913" y="2764715"/>
                  <a:pt x="5477735" y="2752363"/>
                </a:cubicBezTo>
                <a:cubicBezTo>
                  <a:pt x="5475397" y="2735574"/>
                  <a:pt x="5473086" y="2718717"/>
                  <a:pt x="5470748" y="2701810"/>
                </a:cubicBezTo>
                <a:close/>
                <a:moveTo>
                  <a:pt x="5509013" y="2794314"/>
                </a:moveTo>
                <a:cubicBezTo>
                  <a:pt x="5512094" y="2811150"/>
                  <a:pt x="5515175" y="2827930"/>
                  <a:pt x="5518311" y="2844656"/>
                </a:cubicBezTo>
                <a:cubicBezTo>
                  <a:pt x="5507472" y="2832882"/>
                  <a:pt x="5496634" y="2820943"/>
                  <a:pt x="5485740" y="2808839"/>
                </a:cubicBezTo>
                <a:cubicBezTo>
                  <a:pt x="5483292" y="2791783"/>
                  <a:pt x="5480843" y="2774728"/>
                  <a:pt x="5478450" y="2757562"/>
                </a:cubicBezTo>
                <a:cubicBezTo>
                  <a:pt x="5488711" y="2769996"/>
                  <a:pt x="5498889" y="2782265"/>
                  <a:pt x="5509013" y="2794314"/>
                </a:cubicBezTo>
                <a:close/>
                <a:moveTo>
                  <a:pt x="5512589" y="2798578"/>
                </a:moveTo>
                <a:cubicBezTo>
                  <a:pt x="5522932" y="2810875"/>
                  <a:pt x="5533193" y="2822978"/>
                  <a:pt x="5543426" y="2834918"/>
                </a:cubicBezTo>
                <a:cubicBezTo>
                  <a:pt x="5547168" y="2851285"/>
                  <a:pt x="5550964" y="2867626"/>
                  <a:pt x="5554760" y="2883911"/>
                </a:cubicBezTo>
                <a:cubicBezTo>
                  <a:pt x="5543812" y="2872275"/>
                  <a:pt x="5532836" y="2860446"/>
                  <a:pt x="5521832" y="2848479"/>
                </a:cubicBezTo>
                <a:cubicBezTo>
                  <a:pt x="5518723" y="2831891"/>
                  <a:pt x="5515642" y="2815276"/>
                  <a:pt x="5512589" y="2798578"/>
                </a:cubicBezTo>
                <a:close/>
                <a:moveTo>
                  <a:pt x="5555998" y="2889220"/>
                </a:moveTo>
                <a:cubicBezTo>
                  <a:pt x="5559904" y="2905836"/>
                  <a:pt x="5563838" y="2922424"/>
                  <a:pt x="5567827" y="2938957"/>
                </a:cubicBezTo>
                <a:cubicBezTo>
                  <a:pt x="5556053" y="2927595"/>
                  <a:pt x="5544252" y="2916042"/>
                  <a:pt x="5532478" y="2904378"/>
                </a:cubicBezTo>
                <a:cubicBezTo>
                  <a:pt x="5529204" y="2887487"/>
                  <a:pt x="5525986" y="2870569"/>
                  <a:pt x="5522795" y="2853596"/>
                </a:cubicBezTo>
                <a:cubicBezTo>
                  <a:pt x="5533881" y="2865617"/>
                  <a:pt x="5544967" y="2877529"/>
                  <a:pt x="5555998" y="2889220"/>
                </a:cubicBezTo>
                <a:close/>
                <a:moveTo>
                  <a:pt x="5569037" y="2943936"/>
                </a:moveTo>
                <a:cubicBezTo>
                  <a:pt x="5573081" y="2960716"/>
                  <a:pt x="5577208" y="2977497"/>
                  <a:pt x="5581362" y="2994222"/>
                </a:cubicBezTo>
                <a:cubicBezTo>
                  <a:pt x="5568735" y="2983136"/>
                  <a:pt x="5556136" y="2971912"/>
                  <a:pt x="5543537" y="2960579"/>
                </a:cubicBezTo>
                <a:cubicBezTo>
                  <a:pt x="5540098" y="2943468"/>
                  <a:pt x="5536714" y="2926330"/>
                  <a:pt x="5533386" y="2909164"/>
                </a:cubicBezTo>
                <a:cubicBezTo>
                  <a:pt x="5545270" y="2920883"/>
                  <a:pt x="5557153" y="2932492"/>
                  <a:pt x="5569037" y="2943936"/>
                </a:cubicBezTo>
                <a:close/>
                <a:moveTo>
                  <a:pt x="5572724" y="2947457"/>
                </a:moveTo>
                <a:cubicBezTo>
                  <a:pt x="5584718" y="2959011"/>
                  <a:pt x="5596739" y="2970455"/>
                  <a:pt x="5608760" y="2981678"/>
                </a:cubicBezTo>
                <a:cubicBezTo>
                  <a:pt x="5613547" y="2997991"/>
                  <a:pt x="5618416" y="3014221"/>
                  <a:pt x="5623313" y="3030424"/>
                </a:cubicBezTo>
                <a:cubicBezTo>
                  <a:pt x="5610493" y="3019558"/>
                  <a:pt x="5597729" y="3008527"/>
                  <a:pt x="5584993" y="2997358"/>
                </a:cubicBezTo>
                <a:cubicBezTo>
                  <a:pt x="5580839" y="2980771"/>
                  <a:pt x="5576740" y="2964127"/>
                  <a:pt x="5572724" y="2947457"/>
                </a:cubicBezTo>
                <a:close/>
                <a:moveTo>
                  <a:pt x="5624771" y="3035266"/>
                </a:moveTo>
                <a:cubicBezTo>
                  <a:pt x="5629750" y="3051661"/>
                  <a:pt x="5634784" y="3068057"/>
                  <a:pt x="5639900" y="3084369"/>
                </a:cubicBezTo>
                <a:cubicBezTo>
                  <a:pt x="5626256" y="3073889"/>
                  <a:pt x="5612639" y="3063188"/>
                  <a:pt x="5598995" y="3052376"/>
                </a:cubicBezTo>
                <a:cubicBezTo>
                  <a:pt x="5594648" y="3035623"/>
                  <a:pt x="5590357" y="3018843"/>
                  <a:pt x="5586148" y="3002035"/>
                </a:cubicBezTo>
                <a:cubicBezTo>
                  <a:pt x="5598995" y="3013231"/>
                  <a:pt x="5611869" y="3024317"/>
                  <a:pt x="5624771" y="3035266"/>
                </a:cubicBezTo>
                <a:close/>
                <a:moveTo>
                  <a:pt x="5628649" y="3038512"/>
                </a:moveTo>
                <a:cubicBezTo>
                  <a:pt x="5641634" y="3049488"/>
                  <a:pt x="5654646" y="3060354"/>
                  <a:pt x="5667712" y="3071055"/>
                </a:cubicBezTo>
                <a:cubicBezTo>
                  <a:pt x="5673434" y="3086928"/>
                  <a:pt x="5679266" y="3102745"/>
                  <a:pt x="5685125" y="3118508"/>
                </a:cubicBezTo>
                <a:cubicBezTo>
                  <a:pt x="5671316" y="3108275"/>
                  <a:pt x="5657507" y="3097849"/>
                  <a:pt x="5643697" y="3087258"/>
                </a:cubicBezTo>
                <a:cubicBezTo>
                  <a:pt x="5638608" y="3071055"/>
                  <a:pt x="5633601" y="3054797"/>
                  <a:pt x="5628649" y="3038512"/>
                </a:cubicBezTo>
                <a:close/>
                <a:moveTo>
                  <a:pt x="5685456" y="3122167"/>
                </a:moveTo>
                <a:cubicBezTo>
                  <a:pt x="5685923" y="3122524"/>
                  <a:pt x="5686419" y="3122882"/>
                  <a:pt x="5686914" y="3123240"/>
                </a:cubicBezTo>
                <a:cubicBezTo>
                  <a:pt x="5692883" y="3139222"/>
                  <a:pt x="5698935" y="3155122"/>
                  <a:pt x="5705069" y="3170995"/>
                </a:cubicBezTo>
                <a:cubicBezTo>
                  <a:pt x="5704464" y="3170610"/>
                  <a:pt x="5703859" y="3170225"/>
                  <a:pt x="5703281" y="3169840"/>
                </a:cubicBezTo>
                <a:cubicBezTo>
                  <a:pt x="5689114" y="3160377"/>
                  <a:pt x="5675002" y="3150776"/>
                  <a:pt x="5660945" y="3141065"/>
                </a:cubicBezTo>
                <a:cubicBezTo>
                  <a:pt x="5655580" y="3124670"/>
                  <a:pt x="5650299" y="3108247"/>
                  <a:pt x="5645100" y="3091797"/>
                </a:cubicBezTo>
                <a:cubicBezTo>
                  <a:pt x="5658552" y="3102085"/>
                  <a:pt x="5671976" y="3112236"/>
                  <a:pt x="5685456" y="3122167"/>
                </a:cubicBezTo>
                <a:close/>
                <a:moveTo>
                  <a:pt x="5690957" y="3126183"/>
                </a:moveTo>
                <a:cubicBezTo>
                  <a:pt x="5704905" y="3136444"/>
                  <a:pt x="5719016" y="3146595"/>
                  <a:pt x="5733212" y="3156663"/>
                </a:cubicBezTo>
                <a:cubicBezTo>
                  <a:pt x="5739924" y="3172013"/>
                  <a:pt x="5746718" y="3187336"/>
                  <a:pt x="5753623" y="3202576"/>
                </a:cubicBezTo>
                <a:cubicBezTo>
                  <a:pt x="5738631" y="3193030"/>
                  <a:pt x="5723748" y="3183374"/>
                  <a:pt x="5709003" y="3173609"/>
                </a:cubicBezTo>
                <a:cubicBezTo>
                  <a:pt x="5702897" y="3157846"/>
                  <a:pt x="5696899" y="3142028"/>
                  <a:pt x="5690957" y="3126183"/>
                </a:cubicBezTo>
                <a:close/>
                <a:moveTo>
                  <a:pt x="5755659" y="3207142"/>
                </a:moveTo>
                <a:cubicBezTo>
                  <a:pt x="5761628" y="3220264"/>
                  <a:pt x="5767652" y="3233358"/>
                  <a:pt x="5773760" y="3246398"/>
                </a:cubicBezTo>
                <a:cubicBezTo>
                  <a:pt x="5850482" y="3410599"/>
                  <a:pt x="5946296" y="3602420"/>
                  <a:pt x="6075231" y="3780320"/>
                </a:cubicBezTo>
                <a:cubicBezTo>
                  <a:pt x="6196491" y="3947658"/>
                  <a:pt x="6330872" y="4079783"/>
                  <a:pt x="6486078" y="4184263"/>
                </a:cubicBezTo>
                <a:cubicBezTo>
                  <a:pt x="6656166" y="4298756"/>
                  <a:pt x="6862869" y="4378972"/>
                  <a:pt x="7118043" y="4429533"/>
                </a:cubicBezTo>
                <a:cubicBezTo>
                  <a:pt x="7362626" y="4477977"/>
                  <a:pt x="7615984" y="4491236"/>
                  <a:pt x="7809373" y="4497371"/>
                </a:cubicBezTo>
                <a:cubicBezTo>
                  <a:pt x="8064464" y="4504991"/>
                  <a:pt x="8320765" y="4501029"/>
                  <a:pt x="8568649" y="4497206"/>
                </a:cubicBezTo>
                <a:cubicBezTo>
                  <a:pt x="8638109" y="4496133"/>
                  <a:pt x="8709963" y="4495032"/>
                  <a:pt x="8780303" y="4494207"/>
                </a:cubicBezTo>
                <a:cubicBezTo>
                  <a:pt x="8925771" y="4492502"/>
                  <a:pt x="9063948" y="4494647"/>
                  <a:pt x="9196598" y="4500727"/>
                </a:cubicBezTo>
                <a:cubicBezTo>
                  <a:pt x="9182760" y="4504000"/>
                  <a:pt x="9168896" y="4507274"/>
                  <a:pt x="9155031" y="4510575"/>
                </a:cubicBezTo>
                <a:cubicBezTo>
                  <a:pt x="9018229" y="4508924"/>
                  <a:pt x="8874934" y="4510768"/>
                  <a:pt x="8723305" y="4516077"/>
                </a:cubicBezTo>
                <a:cubicBezTo>
                  <a:pt x="8680335" y="4517562"/>
                  <a:pt x="8637256" y="4519130"/>
                  <a:pt x="8594150" y="4520698"/>
                </a:cubicBezTo>
                <a:cubicBezTo>
                  <a:pt x="8315703" y="4530794"/>
                  <a:pt x="8027766" y="4541220"/>
                  <a:pt x="7740902" y="4535663"/>
                </a:cubicBezTo>
                <a:cubicBezTo>
                  <a:pt x="7291267" y="4526228"/>
                  <a:pt x="6781250" y="4480563"/>
                  <a:pt x="6407815" y="4213395"/>
                </a:cubicBezTo>
                <a:cubicBezTo>
                  <a:pt x="6252857" y="4102506"/>
                  <a:pt x="6121941" y="3962843"/>
                  <a:pt x="6007587" y="3786372"/>
                </a:cubicBezTo>
                <a:cubicBezTo>
                  <a:pt x="5887372" y="3602364"/>
                  <a:pt x="5799370" y="3399155"/>
                  <a:pt x="5729112" y="3224638"/>
                </a:cubicBezTo>
                <a:cubicBezTo>
                  <a:pt x="5722868" y="3209123"/>
                  <a:pt x="5716761" y="3193580"/>
                  <a:pt x="5710709" y="3178010"/>
                </a:cubicBezTo>
                <a:cubicBezTo>
                  <a:pt x="5725564" y="3187831"/>
                  <a:pt x="5740556" y="3197541"/>
                  <a:pt x="5755659" y="3207142"/>
                </a:cubicBezTo>
                <a:close/>
                <a:moveTo>
                  <a:pt x="8780276" y="4491456"/>
                </a:moveTo>
                <a:cubicBezTo>
                  <a:pt x="8709907" y="4492282"/>
                  <a:pt x="8638082" y="4493382"/>
                  <a:pt x="8568621" y="4494455"/>
                </a:cubicBezTo>
                <a:cubicBezTo>
                  <a:pt x="8320765" y="4498278"/>
                  <a:pt x="8064491" y="4502240"/>
                  <a:pt x="7809482" y="4494620"/>
                </a:cubicBezTo>
                <a:cubicBezTo>
                  <a:pt x="7364551" y="4480535"/>
                  <a:pt x="6859568" y="4432367"/>
                  <a:pt x="6487619" y="4181980"/>
                </a:cubicBezTo>
                <a:cubicBezTo>
                  <a:pt x="6332688" y="4077693"/>
                  <a:pt x="6198526" y="3945787"/>
                  <a:pt x="6077459" y="3778725"/>
                </a:cubicBezTo>
                <a:cubicBezTo>
                  <a:pt x="5948662" y="3600989"/>
                  <a:pt x="5852930" y="3409306"/>
                  <a:pt x="5776235" y="3245242"/>
                </a:cubicBezTo>
                <a:cubicBezTo>
                  <a:pt x="5770761" y="3233496"/>
                  <a:pt x="5765342" y="3221695"/>
                  <a:pt x="5759950" y="3209865"/>
                </a:cubicBezTo>
                <a:cubicBezTo>
                  <a:pt x="5775053" y="3219439"/>
                  <a:pt x="5790265" y="3228929"/>
                  <a:pt x="5805615" y="3238255"/>
                </a:cubicBezTo>
                <a:cubicBezTo>
                  <a:pt x="5810704" y="3247911"/>
                  <a:pt x="5815793" y="3257594"/>
                  <a:pt x="5820938" y="3267167"/>
                </a:cubicBezTo>
                <a:cubicBezTo>
                  <a:pt x="5899421" y="3412882"/>
                  <a:pt x="6007201" y="3602034"/>
                  <a:pt x="6145159" y="3772783"/>
                </a:cubicBezTo>
                <a:cubicBezTo>
                  <a:pt x="6272168" y="3929997"/>
                  <a:pt x="6409796" y="4054310"/>
                  <a:pt x="6565937" y="4152875"/>
                </a:cubicBezTo>
                <a:cubicBezTo>
                  <a:pt x="6935493" y="4386179"/>
                  <a:pt x="7414893" y="4436603"/>
                  <a:pt x="7877925" y="4456327"/>
                </a:cubicBezTo>
                <a:cubicBezTo>
                  <a:pt x="8102041" y="4465433"/>
                  <a:pt x="8327532" y="4466506"/>
                  <a:pt x="8545596" y="4467523"/>
                </a:cubicBezTo>
                <a:cubicBezTo>
                  <a:pt x="8641355" y="4467991"/>
                  <a:pt x="8740388" y="4468459"/>
                  <a:pt x="8837192" y="4469614"/>
                </a:cubicBezTo>
                <a:cubicBezTo>
                  <a:pt x="8980926" y="4471320"/>
                  <a:pt x="9117619" y="4477537"/>
                  <a:pt x="9249029" y="4488348"/>
                </a:cubicBezTo>
                <a:cubicBezTo>
                  <a:pt x="9245343" y="4489228"/>
                  <a:pt x="9241657" y="4490108"/>
                  <a:pt x="9237971" y="4490961"/>
                </a:cubicBezTo>
                <a:cubicBezTo>
                  <a:pt x="9227435" y="4493437"/>
                  <a:pt x="9216899" y="4495940"/>
                  <a:pt x="9206308" y="4498444"/>
                </a:cubicBezTo>
                <a:cubicBezTo>
                  <a:pt x="9070689" y="4492007"/>
                  <a:pt x="8929292" y="4489723"/>
                  <a:pt x="8780276" y="4491456"/>
                </a:cubicBezTo>
                <a:close/>
                <a:moveTo>
                  <a:pt x="9238603" y="4493630"/>
                </a:moveTo>
                <a:cubicBezTo>
                  <a:pt x="9245013" y="4492116"/>
                  <a:pt x="9251450" y="4490604"/>
                  <a:pt x="9257887" y="4489090"/>
                </a:cubicBezTo>
                <a:cubicBezTo>
                  <a:pt x="9270486" y="4490136"/>
                  <a:pt x="9283031" y="4491236"/>
                  <a:pt x="9295520" y="4492392"/>
                </a:cubicBezTo>
                <a:lnTo>
                  <a:pt x="9279949" y="4495555"/>
                </a:lnTo>
                <a:cubicBezTo>
                  <a:pt x="9271312" y="4497316"/>
                  <a:pt x="9262619" y="4499104"/>
                  <a:pt x="9253926" y="4500864"/>
                </a:cubicBezTo>
                <a:cubicBezTo>
                  <a:pt x="9241437" y="4500177"/>
                  <a:pt x="9228893" y="4499516"/>
                  <a:pt x="9216294" y="4498911"/>
                </a:cubicBezTo>
                <a:cubicBezTo>
                  <a:pt x="9223749" y="4497151"/>
                  <a:pt x="9231176" y="4495390"/>
                  <a:pt x="9238603" y="4493630"/>
                </a:cubicBezTo>
                <a:close/>
                <a:moveTo>
                  <a:pt x="9266498" y="4487055"/>
                </a:moveTo>
                <a:cubicBezTo>
                  <a:pt x="9280720" y="4483699"/>
                  <a:pt x="9294915" y="4480343"/>
                  <a:pt x="9309137" y="4476986"/>
                </a:cubicBezTo>
                <a:cubicBezTo>
                  <a:pt x="9321983" y="4478555"/>
                  <a:pt x="9334775" y="4480178"/>
                  <a:pt x="9347512" y="4481856"/>
                </a:cubicBezTo>
                <a:cubicBezTo>
                  <a:pt x="9344376" y="4482488"/>
                  <a:pt x="9341240" y="4483121"/>
                  <a:pt x="9338104" y="4483754"/>
                </a:cubicBezTo>
                <a:lnTo>
                  <a:pt x="9304873" y="4490493"/>
                </a:lnTo>
                <a:cubicBezTo>
                  <a:pt x="9292136" y="4489310"/>
                  <a:pt x="9279344" y="4488155"/>
                  <a:pt x="9266498" y="4487055"/>
                </a:cubicBezTo>
                <a:close/>
                <a:moveTo>
                  <a:pt x="9338654" y="4486450"/>
                </a:moveTo>
                <a:cubicBezTo>
                  <a:pt x="9344404" y="4485294"/>
                  <a:pt x="9350152" y="4484139"/>
                  <a:pt x="9355902" y="4482956"/>
                </a:cubicBezTo>
                <a:cubicBezTo>
                  <a:pt x="9368446" y="4484634"/>
                  <a:pt x="9380962" y="4486367"/>
                  <a:pt x="9393424" y="4488155"/>
                </a:cubicBezTo>
                <a:cubicBezTo>
                  <a:pt x="9379559" y="4490466"/>
                  <a:pt x="9365695" y="4492777"/>
                  <a:pt x="9351858" y="4495115"/>
                </a:cubicBezTo>
                <a:cubicBezTo>
                  <a:pt x="9339397" y="4493822"/>
                  <a:pt x="9326907" y="4492584"/>
                  <a:pt x="9314363" y="4491374"/>
                </a:cubicBezTo>
                <a:lnTo>
                  <a:pt x="9338654" y="4486450"/>
                </a:lnTo>
                <a:close/>
                <a:moveTo>
                  <a:pt x="9364182" y="4481278"/>
                </a:moveTo>
                <a:cubicBezTo>
                  <a:pt x="9378322" y="4478417"/>
                  <a:pt x="9392489" y="4475556"/>
                  <a:pt x="9406656" y="4472668"/>
                </a:cubicBezTo>
                <a:cubicBezTo>
                  <a:pt x="9419393" y="4474896"/>
                  <a:pt x="9432074" y="4477207"/>
                  <a:pt x="9444701" y="4479545"/>
                </a:cubicBezTo>
                <a:cubicBezTo>
                  <a:pt x="9430561" y="4481911"/>
                  <a:pt x="9416422" y="4484276"/>
                  <a:pt x="9402309" y="4486642"/>
                </a:cubicBezTo>
                <a:cubicBezTo>
                  <a:pt x="9389656" y="4484799"/>
                  <a:pt x="9376946" y="4483011"/>
                  <a:pt x="9364182" y="4481278"/>
                </a:cubicBezTo>
                <a:close/>
                <a:moveTo>
                  <a:pt x="9452569" y="4481030"/>
                </a:moveTo>
                <a:cubicBezTo>
                  <a:pt x="9465058" y="4483396"/>
                  <a:pt x="9477519" y="4485817"/>
                  <a:pt x="9489898" y="4488293"/>
                </a:cubicBezTo>
                <a:cubicBezTo>
                  <a:pt x="9476171" y="4490053"/>
                  <a:pt x="9462417" y="4491841"/>
                  <a:pt x="9448635" y="4493630"/>
                </a:cubicBezTo>
                <a:cubicBezTo>
                  <a:pt x="9436228" y="4491676"/>
                  <a:pt x="9423767" y="4489778"/>
                  <a:pt x="9411250" y="4487935"/>
                </a:cubicBezTo>
                <a:cubicBezTo>
                  <a:pt x="9425004" y="4485624"/>
                  <a:pt x="9438786" y="4483341"/>
                  <a:pt x="9452569" y="4481030"/>
                </a:cubicBezTo>
                <a:close/>
                <a:moveTo>
                  <a:pt x="9460464" y="4479710"/>
                </a:moveTo>
                <a:cubicBezTo>
                  <a:pt x="9474521" y="4477372"/>
                  <a:pt x="9488606" y="4475033"/>
                  <a:pt x="9502690" y="4472695"/>
                </a:cubicBezTo>
                <a:cubicBezTo>
                  <a:pt x="9515344" y="4475638"/>
                  <a:pt x="9527916" y="4478692"/>
                  <a:pt x="9540460" y="4481800"/>
                </a:cubicBezTo>
                <a:cubicBezTo>
                  <a:pt x="9526458" y="4483589"/>
                  <a:pt x="9512428" y="4485377"/>
                  <a:pt x="9498371" y="4487192"/>
                </a:cubicBezTo>
                <a:cubicBezTo>
                  <a:pt x="9485800" y="4484634"/>
                  <a:pt x="9473145" y="4482131"/>
                  <a:pt x="9460464" y="4479710"/>
                </a:cubicBezTo>
                <a:close/>
                <a:moveTo>
                  <a:pt x="9547833" y="4483644"/>
                </a:moveTo>
                <a:cubicBezTo>
                  <a:pt x="9559826" y="4486642"/>
                  <a:pt x="9571793" y="4489723"/>
                  <a:pt x="9583705" y="4492887"/>
                </a:cubicBezTo>
                <a:cubicBezTo>
                  <a:pt x="9570170" y="4494070"/>
                  <a:pt x="9556553" y="4495280"/>
                  <a:pt x="9542881" y="4496518"/>
                </a:cubicBezTo>
                <a:cubicBezTo>
                  <a:pt x="9530887" y="4493932"/>
                  <a:pt x="9518838" y="4491374"/>
                  <a:pt x="9506762" y="4488898"/>
                </a:cubicBezTo>
                <a:cubicBezTo>
                  <a:pt x="9520461" y="4487110"/>
                  <a:pt x="9534161" y="4485377"/>
                  <a:pt x="9547833" y="4483644"/>
                </a:cubicBezTo>
                <a:close/>
                <a:moveTo>
                  <a:pt x="9555343" y="4482681"/>
                </a:moveTo>
                <a:cubicBezTo>
                  <a:pt x="9569372" y="4480893"/>
                  <a:pt x="9583347" y="4479132"/>
                  <a:pt x="9597321" y="4477399"/>
                </a:cubicBezTo>
                <a:cubicBezTo>
                  <a:pt x="9609398" y="4481030"/>
                  <a:pt x="9621447" y="4484772"/>
                  <a:pt x="9633413" y="4488568"/>
                </a:cubicBezTo>
                <a:cubicBezTo>
                  <a:pt x="9619576" y="4489751"/>
                  <a:pt x="9605684" y="4490961"/>
                  <a:pt x="9591737" y="4492171"/>
                </a:cubicBezTo>
                <a:cubicBezTo>
                  <a:pt x="9579661" y="4488953"/>
                  <a:pt x="9567529" y="4485762"/>
                  <a:pt x="9555343" y="4482681"/>
                </a:cubicBezTo>
                <a:close/>
                <a:moveTo>
                  <a:pt x="9640263" y="4490741"/>
                </a:moveTo>
                <a:cubicBezTo>
                  <a:pt x="9652174" y="4494565"/>
                  <a:pt x="9664058" y="4498471"/>
                  <a:pt x="9675887" y="4502432"/>
                </a:cubicBezTo>
                <a:cubicBezTo>
                  <a:pt x="9662352" y="4503010"/>
                  <a:pt x="9648901" y="4503615"/>
                  <a:pt x="9635476" y="4504220"/>
                </a:cubicBezTo>
                <a:cubicBezTo>
                  <a:pt x="9623538" y="4500837"/>
                  <a:pt x="9611571" y="4497508"/>
                  <a:pt x="9599550" y="4494235"/>
                </a:cubicBezTo>
                <a:cubicBezTo>
                  <a:pt x="9613167" y="4493052"/>
                  <a:pt x="9626728" y="4491896"/>
                  <a:pt x="9640263" y="4490741"/>
                </a:cubicBezTo>
                <a:close/>
                <a:moveTo>
                  <a:pt x="9647415" y="4490136"/>
                </a:moveTo>
                <a:cubicBezTo>
                  <a:pt x="9661307" y="4488953"/>
                  <a:pt x="9675172" y="4487825"/>
                  <a:pt x="9688982" y="4486697"/>
                </a:cubicBezTo>
                <a:cubicBezTo>
                  <a:pt x="9700948" y="4491209"/>
                  <a:pt x="9712859" y="4495803"/>
                  <a:pt x="9724716" y="4500479"/>
                </a:cubicBezTo>
                <a:cubicBezTo>
                  <a:pt x="9710906" y="4501002"/>
                  <a:pt x="9697179" y="4501552"/>
                  <a:pt x="9683507" y="4502130"/>
                </a:cubicBezTo>
                <a:cubicBezTo>
                  <a:pt x="9671513" y="4498058"/>
                  <a:pt x="9659491" y="4494042"/>
                  <a:pt x="9647415" y="4490136"/>
                </a:cubicBezTo>
                <a:close/>
                <a:moveTo>
                  <a:pt x="9731042" y="4503010"/>
                </a:moveTo>
                <a:cubicBezTo>
                  <a:pt x="9742899" y="4507742"/>
                  <a:pt x="9754700" y="4512583"/>
                  <a:pt x="9766447" y="4517507"/>
                </a:cubicBezTo>
                <a:cubicBezTo>
                  <a:pt x="9753215" y="4517370"/>
                  <a:pt x="9739901" y="4517260"/>
                  <a:pt x="9726504" y="4517177"/>
                </a:cubicBezTo>
                <a:cubicBezTo>
                  <a:pt x="9714620" y="4512886"/>
                  <a:pt x="9702709" y="4508677"/>
                  <a:pt x="9690714" y="4504578"/>
                </a:cubicBezTo>
                <a:cubicBezTo>
                  <a:pt x="9704112" y="4504028"/>
                  <a:pt x="9717536" y="4503505"/>
                  <a:pt x="9731042" y="4503010"/>
                </a:cubicBezTo>
                <a:close/>
                <a:moveTo>
                  <a:pt x="9737810" y="4502735"/>
                </a:moveTo>
                <a:cubicBezTo>
                  <a:pt x="9751454" y="4502240"/>
                  <a:pt x="9765154" y="4501772"/>
                  <a:pt x="9778908" y="4501305"/>
                </a:cubicBezTo>
                <a:cubicBezTo>
                  <a:pt x="9790765" y="4506806"/>
                  <a:pt x="9802566" y="4512391"/>
                  <a:pt x="9814285" y="4518113"/>
                </a:cubicBezTo>
                <a:cubicBezTo>
                  <a:pt x="9800833" y="4517892"/>
                  <a:pt x="9787299" y="4517727"/>
                  <a:pt x="9773681" y="4517562"/>
                </a:cubicBezTo>
                <a:cubicBezTo>
                  <a:pt x="9761798" y="4512528"/>
                  <a:pt x="9749831" y="4507576"/>
                  <a:pt x="9737810" y="4502735"/>
                </a:cubicBezTo>
                <a:close/>
                <a:moveTo>
                  <a:pt x="9820117" y="4520946"/>
                </a:moveTo>
                <a:cubicBezTo>
                  <a:pt x="9831588" y="4526558"/>
                  <a:pt x="9843005" y="4532307"/>
                  <a:pt x="9854366" y="4538139"/>
                </a:cubicBezTo>
                <a:cubicBezTo>
                  <a:pt x="9841326" y="4537259"/>
                  <a:pt x="9828232" y="4536379"/>
                  <a:pt x="9815083" y="4535581"/>
                </a:cubicBezTo>
                <a:cubicBezTo>
                  <a:pt x="9803556" y="4530437"/>
                  <a:pt x="9792003" y="4525347"/>
                  <a:pt x="9780366" y="4520396"/>
                </a:cubicBezTo>
                <a:cubicBezTo>
                  <a:pt x="9793680" y="4520533"/>
                  <a:pt x="9806940" y="4520726"/>
                  <a:pt x="9820117" y="4520946"/>
                </a:cubicBezTo>
                <a:close/>
                <a:moveTo>
                  <a:pt x="9820777" y="4518195"/>
                </a:moveTo>
                <a:cubicBezTo>
                  <a:pt x="9808948" y="4512391"/>
                  <a:pt x="9797036" y="4506696"/>
                  <a:pt x="9785043" y="4501112"/>
                </a:cubicBezTo>
                <a:cubicBezTo>
                  <a:pt x="9798908" y="4500644"/>
                  <a:pt x="9812800" y="4500232"/>
                  <a:pt x="9826774" y="4499847"/>
                </a:cubicBezTo>
                <a:cubicBezTo>
                  <a:pt x="9838548" y="4506091"/>
                  <a:pt x="9850267" y="4512473"/>
                  <a:pt x="9861903" y="4518965"/>
                </a:cubicBezTo>
                <a:cubicBezTo>
                  <a:pt x="9848259" y="4518690"/>
                  <a:pt x="9834559" y="4518415"/>
                  <a:pt x="9820777" y="4518195"/>
                </a:cubicBezTo>
                <a:close/>
                <a:moveTo>
                  <a:pt x="9779458" y="4498554"/>
                </a:moveTo>
                <a:cubicBezTo>
                  <a:pt x="9767574" y="4493052"/>
                  <a:pt x="9755608" y="4487632"/>
                  <a:pt x="9743559" y="4482323"/>
                </a:cubicBezTo>
                <a:cubicBezTo>
                  <a:pt x="9757864" y="4481223"/>
                  <a:pt x="9772141" y="4480122"/>
                  <a:pt x="9786363" y="4479077"/>
                </a:cubicBezTo>
                <a:cubicBezTo>
                  <a:pt x="9798247" y="4484992"/>
                  <a:pt x="9810049" y="4491071"/>
                  <a:pt x="9821795" y="4497233"/>
                </a:cubicBezTo>
                <a:cubicBezTo>
                  <a:pt x="9807628" y="4497646"/>
                  <a:pt x="9793516" y="4498086"/>
                  <a:pt x="9779458" y="4498554"/>
                </a:cubicBezTo>
                <a:close/>
                <a:moveTo>
                  <a:pt x="9738140" y="4479985"/>
                </a:moveTo>
                <a:cubicBezTo>
                  <a:pt x="9726091" y="4474758"/>
                  <a:pt x="9713987" y="4469587"/>
                  <a:pt x="9701801" y="4464552"/>
                </a:cubicBezTo>
                <a:cubicBezTo>
                  <a:pt x="9716436" y="4462820"/>
                  <a:pt x="9731070" y="4461059"/>
                  <a:pt x="9745650" y="4459353"/>
                </a:cubicBezTo>
                <a:cubicBezTo>
                  <a:pt x="9757672" y="4464993"/>
                  <a:pt x="9769610" y="4470769"/>
                  <a:pt x="9781494" y="4476656"/>
                </a:cubicBezTo>
                <a:cubicBezTo>
                  <a:pt x="9767107" y="4477757"/>
                  <a:pt x="9752637" y="4478857"/>
                  <a:pt x="9738140" y="4479985"/>
                </a:cubicBezTo>
                <a:close/>
                <a:moveTo>
                  <a:pt x="9696574" y="4462434"/>
                </a:moveTo>
                <a:cubicBezTo>
                  <a:pt x="9683947" y="4457235"/>
                  <a:pt x="9671265" y="4452173"/>
                  <a:pt x="9658474" y="4447222"/>
                </a:cubicBezTo>
                <a:cubicBezTo>
                  <a:pt x="9673384" y="4444829"/>
                  <a:pt x="9688321" y="4442463"/>
                  <a:pt x="9703259" y="4440097"/>
                </a:cubicBezTo>
                <a:cubicBezTo>
                  <a:pt x="9715885" y="4445654"/>
                  <a:pt x="9728402" y="4451348"/>
                  <a:pt x="9740863" y="4457153"/>
                </a:cubicBezTo>
                <a:cubicBezTo>
                  <a:pt x="9726119" y="4458886"/>
                  <a:pt x="9711374" y="4460646"/>
                  <a:pt x="9696574" y="4462434"/>
                </a:cubicBezTo>
                <a:close/>
                <a:moveTo>
                  <a:pt x="9653384" y="4445269"/>
                </a:moveTo>
                <a:cubicBezTo>
                  <a:pt x="9640621" y="4440372"/>
                  <a:pt x="9627774" y="4435586"/>
                  <a:pt x="9614872" y="4430909"/>
                </a:cubicBezTo>
                <a:cubicBezTo>
                  <a:pt x="9630084" y="4427883"/>
                  <a:pt x="9645297" y="4424884"/>
                  <a:pt x="9660509" y="4421913"/>
                </a:cubicBezTo>
                <a:cubicBezTo>
                  <a:pt x="9673301" y="4427168"/>
                  <a:pt x="9685955" y="4432560"/>
                  <a:pt x="9698555" y="4438061"/>
                </a:cubicBezTo>
                <a:cubicBezTo>
                  <a:pt x="9683480" y="4440455"/>
                  <a:pt x="9668432" y="4442848"/>
                  <a:pt x="9653384" y="4445269"/>
                </a:cubicBezTo>
                <a:close/>
                <a:moveTo>
                  <a:pt x="9609866" y="4429093"/>
                </a:moveTo>
                <a:cubicBezTo>
                  <a:pt x="9596826" y="4424389"/>
                  <a:pt x="9583705" y="4419850"/>
                  <a:pt x="9570500" y="4415366"/>
                </a:cubicBezTo>
                <a:cubicBezTo>
                  <a:pt x="9585960" y="4411763"/>
                  <a:pt x="9601420" y="4408159"/>
                  <a:pt x="9616880" y="4404555"/>
                </a:cubicBezTo>
                <a:cubicBezTo>
                  <a:pt x="9629974" y="4409589"/>
                  <a:pt x="9642958" y="4414761"/>
                  <a:pt x="9655861" y="4420015"/>
                </a:cubicBezTo>
                <a:cubicBezTo>
                  <a:pt x="9640510" y="4423041"/>
                  <a:pt x="9625188" y="4426040"/>
                  <a:pt x="9609866" y="4429093"/>
                </a:cubicBezTo>
                <a:close/>
                <a:moveTo>
                  <a:pt x="9604583" y="4430139"/>
                </a:moveTo>
                <a:cubicBezTo>
                  <a:pt x="9589371" y="4433137"/>
                  <a:pt x="9574186" y="4436163"/>
                  <a:pt x="9559001" y="4439189"/>
                </a:cubicBezTo>
                <a:cubicBezTo>
                  <a:pt x="9545907" y="4435145"/>
                  <a:pt x="9532730" y="4431184"/>
                  <a:pt x="9519498" y="4427333"/>
                </a:cubicBezTo>
                <a:cubicBezTo>
                  <a:pt x="9534793" y="4423729"/>
                  <a:pt x="9550115" y="4420153"/>
                  <a:pt x="9565438" y="4416549"/>
                </a:cubicBezTo>
                <a:cubicBezTo>
                  <a:pt x="9578588" y="4420978"/>
                  <a:pt x="9591599" y="4425517"/>
                  <a:pt x="9604583" y="4430139"/>
                </a:cubicBezTo>
                <a:close/>
                <a:moveTo>
                  <a:pt x="9514134" y="4425765"/>
                </a:moveTo>
                <a:cubicBezTo>
                  <a:pt x="9390756" y="4390058"/>
                  <a:pt x="9260610" y="4362907"/>
                  <a:pt x="9121965" y="4343815"/>
                </a:cubicBezTo>
                <a:cubicBezTo>
                  <a:pt x="8895786" y="4312675"/>
                  <a:pt x="8661354" y="4290393"/>
                  <a:pt x="8434624" y="4268881"/>
                </a:cubicBezTo>
                <a:cubicBezTo>
                  <a:pt x="8364642" y="4262224"/>
                  <a:pt x="8292265" y="4255346"/>
                  <a:pt x="8220852" y="4248276"/>
                </a:cubicBezTo>
                <a:cubicBezTo>
                  <a:pt x="7837239" y="4209654"/>
                  <a:pt x="7359847" y="4161568"/>
                  <a:pt x="6966358" y="3993460"/>
                </a:cubicBezTo>
                <a:cubicBezTo>
                  <a:pt x="6803642" y="3923973"/>
                  <a:pt x="6649922" y="3838695"/>
                  <a:pt x="6496422" y="3732757"/>
                </a:cubicBezTo>
                <a:cubicBezTo>
                  <a:pt x="6357859" y="3637108"/>
                  <a:pt x="6219791" y="3523001"/>
                  <a:pt x="6074901" y="3384273"/>
                </a:cubicBezTo>
                <a:cubicBezTo>
                  <a:pt x="6090361" y="3391728"/>
                  <a:pt x="6105959" y="3399045"/>
                  <a:pt x="6121584" y="3406280"/>
                </a:cubicBezTo>
                <a:cubicBezTo>
                  <a:pt x="6272141" y="3533014"/>
                  <a:pt x="6417306" y="3638236"/>
                  <a:pt x="6564809" y="3727448"/>
                </a:cubicBezTo>
                <a:cubicBezTo>
                  <a:pt x="6722931" y="3823097"/>
                  <a:pt x="6880035" y="3900672"/>
                  <a:pt x="7045144" y="3964631"/>
                </a:cubicBezTo>
                <a:cubicBezTo>
                  <a:pt x="7426584" y="4112382"/>
                  <a:pt x="7864583" y="4161953"/>
                  <a:pt x="8288139" y="4209874"/>
                </a:cubicBezTo>
                <a:lnTo>
                  <a:pt x="8289102" y="4209984"/>
                </a:lnTo>
                <a:cubicBezTo>
                  <a:pt x="8327120" y="4214220"/>
                  <a:pt x="8365138" y="4218402"/>
                  <a:pt x="8403072" y="4222583"/>
                </a:cubicBezTo>
                <a:cubicBezTo>
                  <a:pt x="8659126" y="4250835"/>
                  <a:pt x="8923873" y="4280022"/>
                  <a:pt x="9178469" y="4321946"/>
                </a:cubicBezTo>
                <a:cubicBezTo>
                  <a:pt x="9314006" y="4344228"/>
                  <a:pt x="9440795" y="4375066"/>
                  <a:pt x="9560431" y="4414899"/>
                </a:cubicBezTo>
                <a:cubicBezTo>
                  <a:pt x="9544972" y="4418502"/>
                  <a:pt x="9529566" y="4422134"/>
                  <a:pt x="9514134" y="4425765"/>
                </a:cubicBezTo>
                <a:close/>
                <a:moveTo>
                  <a:pt x="6494854" y="3735013"/>
                </a:moveTo>
                <a:cubicBezTo>
                  <a:pt x="6648519" y="3841060"/>
                  <a:pt x="6802377" y="3926421"/>
                  <a:pt x="6965258" y="3995991"/>
                </a:cubicBezTo>
                <a:cubicBezTo>
                  <a:pt x="7359159" y="4164264"/>
                  <a:pt x="7836772" y="4212377"/>
                  <a:pt x="8220550" y="4251027"/>
                </a:cubicBezTo>
                <a:cubicBezTo>
                  <a:pt x="8291991" y="4258097"/>
                  <a:pt x="8364367" y="4264974"/>
                  <a:pt x="8434377" y="4271604"/>
                </a:cubicBezTo>
                <a:cubicBezTo>
                  <a:pt x="8661051" y="4293144"/>
                  <a:pt x="8895456" y="4315398"/>
                  <a:pt x="9121580" y="4346539"/>
                </a:cubicBezTo>
                <a:cubicBezTo>
                  <a:pt x="9258328" y="4365382"/>
                  <a:pt x="9386767" y="4392066"/>
                  <a:pt x="9508632" y="4427058"/>
                </a:cubicBezTo>
                <a:cubicBezTo>
                  <a:pt x="9493337" y="4430634"/>
                  <a:pt x="9478042" y="4434238"/>
                  <a:pt x="9462774" y="4437841"/>
                </a:cubicBezTo>
                <a:cubicBezTo>
                  <a:pt x="9337086" y="4407059"/>
                  <a:pt x="9205070" y="4384034"/>
                  <a:pt x="9065022" y="4368436"/>
                </a:cubicBezTo>
                <a:cubicBezTo>
                  <a:pt x="8865774" y="4346209"/>
                  <a:pt x="8659896" y="4330033"/>
                  <a:pt x="8460786" y="4314408"/>
                </a:cubicBezTo>
                <a:cubicBezTo>
                  <a:pt x="8359828" y="4306486"/>
                  <a:pt x="8255431" y="4298288"/>
                  <a:pt x="8152272" y="4289347"/>
                </a:cubicBezTo>
                <a:cubicBezTo>
                  <a:pt x="7697218" y="4249019"/>
                  <a:pt x="7258009" y="4198458"/>
                  <a:pt x="6886554" y="4024875"/>
                </a:cubicBezTo>
                <a:cubicBezTo>
                  <a:pt x="6725682" y="3949693"/>
                  <a:pt x="6575207" y="3856658"/>
                  <a:pt x="6426604" y="3740405"/>
                </a:cubicBezTo>
                <a:cubicBezTo>
                  <a:pt x="6292469" y="3635485"/>
                  <a:pt x="6162985" y="3513455"/>
                  <a:pt x="6019800" y="3357039"/>
                </a:cubicBezTo>
                <a:cubicBezTo>
                  <a:pt x="6035370" y="3364906"/>
                  <a:pt x="6051023" y="3372692"/>
                  <a:pt x="6066813" y="3380339"/>
                </a:cubicBezTo>
                <a:cubicBezTo>
                  <a:pt x="6214069" y="3521818"/>
                  <a:pt x="6354200" y="3637933"/>
                  <a:pt x="6494854" y="3735013"/>
                </a:cubicBezTo>
                <a:close/>
                <a:moveTo>
                  <a:pt x="6014381" y="3351097"/>
                </a:moveTo>
                <a:cubicBezTo>
                  <a:pt x="6013528" y="3350162"/>
                  <a:pt x="6012675" y="3349226"/>
                  <a:pt x="6011822" y="3348291"/>
                </a:cubicBezTo>
                <a:cubicBezTo>
                  <a:pt x="6002442" y="3338003"/>
                  <a:pt x="5993062" y="3327549"/>
                  <a:pt x="5983681" y="3317013"/>
                </a:cubicBezTo>
                <a:cubicBezTo>
                  <a:pt x="5998068" y="3325294"/>
                  <a:pt x="6012510" y="3333491"/>
                  <a:pt x="6027062" y="3341579"/>
                </a:cubicBezTo>
                <a:cubicBezTo>
                  <a:pt x="6036994" y="3351427"/>
                  <a:pt x="6046979" y="3361193"/>
                  <a:pt x="6056993" y="3370876"/>
                </a:cubicBezTo>
                <a:cubicBezTo>
                  <a:pt x="6058038" y="3371894"/>
                  <a:pt x="6059083" y="3372884"/>
                  <a:pt x="6060101" y="3373874"/>
                </a:cubicBezTo>
                <a:cubicBezTo>
                  <a:pt x="6044751" y="3366392"/>
                  <a:pt x="6029539" y="3358772"/>
                  <a:pt x="6014381" y="3351097"/>
                </a:cubicBezTo>
                <a:close/>
                <a:moveTo>
                  <a:pt x="6007421" y="3347521"/>
                </a:moveTo>
                <a:cubicBezTo>
                  <a:pt x="5991988" y="3339681"/>
                  <a:pt x="5976693" y="3331703"/>
                  <a:pt x="5961481" y="3323643"/>
                </a:cubicBezTo>
                <a:cubicBezTo>
                  <a:pt x="5951826" y="3311539"/>
                  <a:pt x="5942170" y="3299297"/>
                  <a:pt x="5932542" y="3286891"/>
                </a:cubicBezTo>
                <a:cubicBezTo>
                  <a:pt x="5946984" y="3295584"/>
                  <a:pt x="5961536" y="3304167"/>
                  <a:pt x="5976171" y="3312639"/>
                </a:cubicBezTo>
                <a:cubicBezTo>
                  <a:pt x="5986569" y="3324413"/>
                  <a:pt x="5996968" y="3336049"/>
                  <a:pt x="6007421" y="3347521"/>
                </a:cubicBezTo>
                <a:close/>
                <a:moveTo>
                  <a:pt x="5927892" y="3280922"/>
                </a:moveTo>
                <a:cubicBezTo>
                  <a:pt x="5918650" y="3268955"/>
                  <a:pt x="5909406" y="3256824"/>
                  <a:pt x="5900164" y="3244554"/>
                </a:cubicBezTo>
                <a:cubicBezTo>
                  <a:pt x="5913478" y="3253605"/>
                  <a:pt x="5926847" y="3262545"/>
                  <a:pt x="5940326" y="3271431"/>
                </a:cubicBezTo>
                <a:cubicBezTo>
                  <a:pt x="5950340" y="3283150"/>
                  <a:pt x="5960381" y="3294731"/>
                  <a:pt x="5970394" y="3306147"/>
                </a:cubicBezTo>
                <a:cubicBezTo>
                  <a:pt x="5956144" y="3297812"/>
                  <a:pt x="5941977" y="3289422"/>
                  <a:pt x="5927892" y="3280922"/>
                </a:cubicBezTo>
                <a:close/>
                <a:moveTo>
                  <a:pt x="5921456" y="3277070"/>
                </a:moveTo>
                <a:cubicBezTo>
                  <a:pt x="5907179" y="3268377"/>
                  <a:pt x="5892956" y="3259630"/>
                  <a:pt x="5878872" y="3250771"/>
                </a:cubicBezTo>
                <a:cubicBezTo>
                  <a:pt x="5870151" y="3237870"/>
                  <a:pt x="5861541" y="3224940"/>
                  <a:pt x="5852985" y="3211956"/>
                </a:cubicBezTo>
                <a:cubicBezTo>
                  <a:pt x="5866300" y="3221337"/>
                  <a:pt x="5879697" y="3230635"/>
                  <a:pt x="5893176" y="3239850"/>
                </a:cubicBezTo>
                <a:cubicBezTo>
                  <a:pt x="5902612" y="3252422"/>
                  <a:pt x="5912020" y="3264828"/>
                  <a:pt x="5921456" y="3277070"/>
                </a:cubicBezTo>
                <a:close/>
                <a:moveTo>
                  <a:pt x="5848804" y="3205574"/>
                </a:moveTo>
                <a:cubicBezTo>
                  <a:pt x="5840551" y="3192975"/>
                  <a:pt x="5832381" y="3180321"/>
                  <a:pt x="5824266" y="3167639"/>
                </a:cubicBezTo>
                <a:cubicBezTo>
                  <a:pt x="5836562" y="3177405"/>
                  <a:pt x="5848886" y="3187088"/>
                  <a:pt x="5861293" y="3196661"/>
                </a:cubicBezTo>
                <a:cubicBezTo>
                  <a:pt x="5870233" y="3208930"/>
                  <a:pt x="5879146" y="3221034"/>
                  <a:pt x="5888032" y="3232946"/>
                </a:cubicBezTo>
                <a:cubicBezTo>
                  <a:pt x="5874883" y="3223923"/>
                  <a:pt x="5861816" y="3214790"/>
                  <a:pt x="5848804" y="3205574"/>
                </a:cubicBezTo>
                <a:close/>
                <a:moveTo>
                  <a:pt x="5842587" y="3201118"/>
                </a:moveTo>
                <a:cubicBezTo>
                  <a:pt x="5829328" y="3191655"/>
                  <a:pt x="5816123" y="3182109"/>
                  <a:pt x="5803029" y="3172481"/>
                </a:cubicBezTo>
                <a:cubicBezTo>
                  <a:pt x="5795409" y="3159084"/>
                  <a:pt x="5787817" y="3145604"/>
                  <a:pt x="5780307" y="3132097"/>
                </a:cubicBezTo>
                <a:cubicBezTo>
                  <a:pt x="5792686" y="3142248"/>
                  <a:pt x="5805092" y="3152317"/>
                  <a:pt x="5817554" y="3162275"/>
                </a:cubicBezTo>
                <a:cubicBezTo>
                  <a:pt x="5825834" y="3175259"/>
                  <a:pt x="5834170" y="3188216"/>
                  <a:pt x="5842587" y="3201118"/>
                </a:cubicBezTo>
                <a:close/>
                <a:moveTo>
                  <a:pt x="5776620" y="3125496"/>
                </a:moveTo>
                <a:cubicBezTo>
                  <a:pt x="5769413" y="3112456"/>
                  <a:pt x="5762261" y="3099389"/>
                  <a:pt x="5755164" y="3086295"/>
                </a:cubicBezTo>
                <a:cubicBezTo>
                  <a:pt x="5766525" y="3096748"/>
                  <a:pt x="5777914" y="3107119"/>
                  <a:pt x="5789330" y="3117353"/>
                </a:cubicBezTo>
                <a:cubicBezTo>
                  <a:pt x="5797142" y="3129952"/>
                  <a:pt x="5804982" y="3142496"/>
                  <a:pt x="5812933" y="3155013"/>
                </a:cubicBezTo>
                <a:cubicBezTo>
                  <a:pt x="5800773" y="3145274"/>
                  <a:pt x="5788642" y="3135426"/>
                  <a:pt x="5776620" y="3125496"/>
                </a:cubicBezTo>
                <a:close/>
                <a:moveTo>
                  <a:pt x="5770871" y="3120764"/>
                </a:moveTo>
                <a:cubicBezTo>
                  <a:pt x="5758630" y="3110613"/>
                  <a:pt x="5746443" y="3100380"/>
                  <a:pt x="5734312" y="3090064"/>
                </a:cubicBezTo>
                <a:cubicBezTo>
                  <a:pt x="5727655" y="3076172"/>
                  <a:pt x="5721052" y="3062252"/>
                  <a:pt x="5714505" y="3048277"/>
                </a:cubicBezTo>
                <a:cubicBezTo>
                  <a:pt x="5725949" y="3059116"/>
                  <a:pt x="5737420" y="3069872"/>
                  <a:pt x="5748919" y="3080491"/>
                </a:cubicBezTo>
                <a:cubicBezTo>
                  <a:pt x="5756181" y="3093970"/>
                  <a:pt x="5763498" y="3107394"/>
                  <a:pt x="5770871" y="3120764"/>
                </a:cubicBezTo>
                <a:close/>
                <a:moveTo>
                  <a:pt x="5711341" y="3041483"/>
                </a:moveTo>
                <a:cubicBezTo>
                  <a:pt x="5704960" y="3027811"/>
                  <a:pt x="5698633" y="3014111"/>
                  <a:pt x="5692333" y="3000384"/>
                </a:cubicBezTo>
                <a:cubicBezTo>
                  <a:pt x="5702786" y="3011443"/>
                  <a:pt x="5713240" y="3022364"/>
                  <a:pt x="5723720" y="3033203"/>
                </a:cubicBezTo>
                <a:cubicBezTo>
                  <a:pt x="5730735" y="3046517"/>
                  <a:pt x="5737805" y="3059804"/>
                  <a:pt x="5744930" y="3073063"/>
                </a:cubicBezTo>
                <a:cubicBezTo>
                  <a:pt x="5733707" y="3062637"/>
                  <a:pt x="5722510" y="3052129"/>
                  <a:pt x="5711341" y="3041483"/>
                </a:cubicBezTo>
                <a:close/>
                <a:moveTo>
                  <a:pt x="5705922" y="3036339"/>
                </a:moveTo>
                <a:cubicBezTo>
                  <a:pt x="5694616" y="3025555"/>
                  <a:pt x="5683365" y="3014662"/>
                  <a:pt x="5672113" y="3003658"/>
                </a:cubicBezTo>
                <a:cubicBezTo>
                  <a:pt x="5666337" y="2989271"/>
                  <a:pt x="5660615" y="2974856"/>
                  <a:pt x="5654948" y="2960386"/>
                </a:cubicBezTo>
                <a:cubicBezTo>
                  <a:pt x="5665456" y="2971775"/>
                  <a:pt x="5675993" y="2983081"/>
                  <a:pt x="5686528" y="2994250"/>
                </a:cubicBezTo>
                <a:cubicBezTo>
                  <a:pt x="5692938" y="3008307"/>
                  <a:pt x="5699403" y="3022337"/>
                  <a:pt x="5705922" y="3036339"/>
                </a:cubicBezTo>
                <a:close/>
                <a:moveTo>
                  <a:pt x="5652197" y="2953344"/>
                </a:moveTo>
                <a:cubicBezTo>
                  <a:pt x="5646695" y="2939342"/>
                  <a:pt x="5641248" y="2925285"/>
                  <a:pt x="5635829" y="2911200"/>
                </a:cubicBezTo>
                <a:cubicBezTo>
                  <a:pt x="5645375" y="2922699"/>
                  <a:pt x="5654920" y="2934060"/>
                  <a:pt x="5664439" y="2945339"/>
                </a:cubicBezTo>
                <a:cubicBezTo>
                  <a:pt x="5670573" y="2959066"/>
                  <a:pt x="5676735" y="2972765"/>
                  <a:pt x="5682953" y="2986437"/>
                </a:cubicBezTo>
                <a:cubicBezTo>
                  <a:pt x="5672692" y="2975516"/>
                  <a:pt x="5662458" y="2964485"/>
                  <a:pt x="5652197" y="2953344"/>
                </a:cubicBezTo>
                <a:close/>
                <a:moveTo>
                  <a:pt x="5647053" y="2947732"/>
                </a:moveTo>
                <a:cubicBezTo>
                  <a:pt x="5638800" y="2938737"/>
                  <a:pt x="5630548" y="2929686"/>
                  <a:pt x="5622295" y="2920553"/>
                </a:cubicBezTo>
                <a:cubicBezTo>
                  <a:pt x="5620259" y="2918297"/>
                  <a:pt x="5618251" y="2916042"/>
                  <a:pt x="5616215" y="2913786"/>
                </a:cubicBezTo>
                <a:cubicBezTo>
                  <a:pt x="5611346" y="2899096"/>
                  <a:pt x="5606505" y="2884379"/>
                  <a:pt x="5601663" y="2869606"/>
                </a:cubicBezTo>
                <a:cubicBezTo>
                  <a:pt x="5602433" y="2870542"/>
                  <a:pt x="5603204" y="2871477"/>
                  <a:pt x="5603946" y="2872440"/>
                </a:cubicBezTo>
                <a:cubicBezTo>
                  <a:pt x="5612749" y="2883251"/>
                  <a:pt x="5621552" y="2893924"/>
                  <a:pt x="5630327" y="2904543"/>
                </a:cubicBezTo>
                <a:cubicBezTo>
                  <a:pt x="5635884" y="2918985"/>
                  <a:pt x="5641441" y="2933400"/>
                  <a:pt x="5647053" y="2947732"/>
                </a:cubicBezTo>
                <a:close/>
                <a:moveTo>
                  <a:pt x="5606092" y="2870707"/>
                </a:moveTo>
                <a:cubicBezTo>
                  <a:pt x="5603836" y="2867901"/>
                  <a:pt x="5601553" y="2865095"/>
                  <a:pt x="5599297" y="2862289"/>
                </a:cubicBezTo>
                <a:cubicBezTo>
                  <a:pt x="5594621" y="2848012"/>
                  <a:pt x="5589999" y="2833680"/>
                  <a:pt x="5585378" y="2819320"/>
                </a:cubicBezTo>
                <a:cubicBezTo>
                  <a:pt x="5586148" y="2820365"/>
                  <a:pt x="5586891" y="2821438"/>
                  <a:pt x="5587661" y="2822484"/>
                </a:cubicBezTo>
                <a:cubicBezTo>
                  <a:pt x="5595583" y="2833267"/>
                  <a:pt x="5603423" y="2843886"/>
                  <a:pt x="5611291" y="2854449"/>
                </a:cubicBezTo>
                <a:cubicBezTo>
                  <a:pt x="5616573" y="2868506"/>
                  <a:pt x="5621910" y="2882508"/>
                  <a:pt x="5627246" y="2896483"/>
                </a:cubicBezTo>
                <a:cubicBezTo>
                  <a:pt x="5620204" y="2887955"/>
                  <a:pt x="5613162" y="2879372"/>
                  <a:pt x="5606092" y="2870707"/>
                </a:cubicBezTo>
                <a:close/>
                <a:moveTo>
                  <a:pt x="5594428" y="2856292"/>
                </a:moveTo>
                <a:cubicBezTo>
                  <a:pt x="5585075" y="2844711"/>
                  <a:pt x="5575695" y="2832964"/>
                  <a:pt x="5566286" y="2821081"/>
                </a:cubicBezTo>
                <a:cubicBezTo>
                  <a:pt x="5562187" y="2806116"/>
                  <a:pt x="5558116" y="2791123"/>
                  <a:pt x="5554072" y="2776076"/>
                </a:cubicBezTo>
                <a:cubicBezTo>
                  <a:pt x="5562738" y="2788152"/>
                  <a:pt x="5571458" y="2800201"/>
                  <a:pt x="5580178" y="2812195"/>
                </a:cubicBezTo>
                <a:cubicBezTo>
                  <a:pt x="5584910" y="2826940"/>
                  <a:pt x="5589669" y="2841630"/>
                  <a:pt x="5594428" y="2856292"/>
                </a:cubicBezTo>
                <a:close/>
                <a:moveTo>
                  <a:pt x="5552037" y="2768538"/>
                </a:moveTo>
                <a:cubicBezTo>
                  <a:pt x="5548130" y="2754069"/>
                  <a:pt x="5544252" y="2739533"/>
                  <a:pt x="5540373" y="2724956"/>
                </a:cubicBezTo>
                <a:cubicBezTo>
                  <a:pt x="5548185" y="2737040"/>
                  <a:pt x="5556025" y="2749070"/>
                  <a:pt x="5563866" y="2761056"/>
                </a:cubicBezTo>
                <a:cubicBezTo>
                  <a:pt x="5568405" y="2775361"/>
                  <a:pt x="5572944" y="2789610"/>
                  <a:pt x="5577510" y="2803832"/>
                </a:cubicBezTo>
                <a:cubicBezTo>
                  <a:pt x="5568982" y="2792113"/>
                  <a:pt x="5560482" y="2780340"/>
                  <a:pt x="5552037" y="2768538"/>
                </a:cubicBezTo>
                <a:close/>
                <a:moveTo>
                  <a:pt x="5547443" y="2762101"/>
                </a:moveTo>
                <a:cubicBezTo>
                  <a:pt x="5538860" y="2750077"/>
                  <a:pt x="5530305" y="2737998"/>
                  <a:pt x="5521777" y="2725886"/>
                </a:cubicBezTo>
                <a:cubicBezTo>
                  <a:pt x="5518448" y="2710813"/>
                  <a:pt x="5515120" y="2695697"/>
                  <a:pt x="5511791" y="2680515"/>
                </a:cubicBezTo>
                <a:cubicBezTo>
                  <a:pt x="5519686" y="2692880"/>
                  <a:pt x="5527609" y="2705215"/>
                  <a:pt x="5535531" y="2717484"/>
                </a:cubicBezTo>
                <a:cubicBezTo>
                  <a:pt x="5539493" y="2732419"/>
                  <a:pt x="5543482" y="2747285"/>
                  <a:pt x="5547443" y="2762101"/>
                </a:cubicBezTo>
                <a:close/>
                <a:moveTo>
                  <a:pt x="5510086" y="2672727"/>
                </a:moveTo>
                <a:cubicBezTo>
                  <a:pt x="5506894" y="2658128"/>
                  <a:pt x="5503676" y="2643457"/>
                  <a:pt x="5500485" y="2628748"/>
                </a:cubicBezTo>
                <a:cubicBezTo>
                  <a:pt x="5507555" y="2641050"/>
                  <a:pt x="5514680" y="2653314"/>
                  <a:pt x="5521777" y="2665550"/>
                </a:cubicBezTo>
                <a:cubicBezTo>
                  <a:pt x="5525601" y="2680028"/>
                  <a:pt x="5529424" y="2694462"/>
                  <a:pt x="5533248" y="2708838"/>
                </a:cubicBezTo>
                <a:cubicBezTo>
                  <a:pt x="5525518" y="2696847"/>
                  <a:pt x="5517788" y="2684806"/>
                  <a:pt x="5510086" y="2672727"/>
                </a:cubicBezTo>
                <a:close/>
                <a:moveTo>
                  <a:pt x="5505794" y="2666023"/>
                </a:moveTo>
                <a:cubicBezTo>
                  <a:pt x="5498009" y="2653768"/>
                  <a:pt x="5490197" y="2641466"/>
                  <a:pt x="5482411" y="2629125"/>
                </a:cubicBezTo>
                <a:cubicBezTo>
                  <a:pt x="5480101" y="2615962"/>
                  <a:pt x="5477818" y="2602761"/>
                  <a:pt x="5475479" y="2589504"/>
                </a:cubicBezTo>
                <a:cubicBezTo>
                  <a:pt x="5475122" y="2587446"/>
                  <a:pt x="5474764" y="2585364"/>
                  <a:pt x="5474406" y="2583303"/>
                </a:cubicBezTo>
                <a:cubicBezTo>
                  <a:pt x="5481586" y="2595870"/>
                  <a:pt x="5488766" y="2608392"/>
                  <a:pt x="5495946" y="2620875"/>
                </a:cubicBezTo>
                <a:cubicBezTo>
                  <a:pt x="5499247" y="2635978"/>
                  <a:pt x="5502521" y="2651033"/>
                  <a:pt x="5505794" y="2666023"/>
                </a:cubicBezTo>
                <a:close/>
                <a:moveTo>
                  <a:pt x="5473003" y="2575301"/>
                </a:moveTo>
                <a:cubicBezTo>
                  <a:pt x="5470445" y="2560606"/>
                  <a:pt x="5467859" y="2545847"/>
                  <a:pt x="5465246" y="2531012"/>
                </a:cubicBezTo>
                <a:cubicBezTo>
                  <a:pt x="5471683" y="2543492"/>
                  <a:pt x="5478093" y="2555921"/>
                  <a:pt x="5484502" y="2568297"/>
                </a:cubicBezTo>
                <a:cubicBezTo>
                  <a:pt x="5486620" y="2578093"/>
                  <a:pt x="5488766" y="2587859"/>
                  <a:pt x="5490884" y="2597575"/>
                </a:cubicBezTo>
                <a:cubicBezTo>
                  <a:pt x="5491930" y="2602398"/>
                  <a:pt x="5492975" y="2607184"/>
                  <a:pt x="5494020" y="2611995"/>
                </a:cubicBezTo>
                <a:cubicBezTo>
                  <a:pt x="5487005" y="2599806"/>
                  <a:pt x="5480018" y="2587570"/>
                  <a:pt x="5473003" y="2575301"/>
                </a:cubicBezTo>
                <a:close/>
                <a:moveTo>
                  <a:pt x="5468987" y="2568251"/>
                </a:moveTo>
                <a:cubicBezTo>
                  <a:pt x="5461890" y="2555825"/>
                  <a:pt x="5454792" y="2543347"/>
                  <a:pt x="5447695" y="2530825"/>
                </a:cubicBezTo>
                <a:cubicBezTo>
                  <a:pt x="5445632" y="2515538"/>
                  <a:pt x="5443569" y="2500188"/>
                  <a:pt x="5441478" y="2484791"/>
                </a:cubicBezTo>
                <a:cubicBezTo>
                  <a:pt x="5448025" y="2497539"/>
                  <a:pt x="5454517" y="2510193"/>
                  <a:pt x="5461010" y="2522792"/>
                </a:cubicBezTo>
                <a:cubicBezTo>
                  <a:pt x="5463678" y="2538024"/>
                  <a:pt x="5466346" y="2553165"/>
                  <a:pt x="5468987" y="2568251"/>
                </a:cubicBezTo>
                <a:close/>
                <a:moveTo>
                  <a:pt x="5436582" y="2469251"/>
                </a:moveTo>
                <a:cubicBezTo>
                  <a:pt x="5430199" y="2456803"/>
                  <a:pt x="5423762" y="2444273"/>
                  <a:pt x="5417270" y="2431643"/>
                </a:cubicBezTo>
                <a:cubicBezTo>
                  <a:pt x="5415757" y="2416304"/>
                  <a:pt x="5414217" y="2400935"/>
                  <a:pt x="5412648" y="2385544"/>
                </a:cubicBezTo>
                <a:cubicBezTo>
                  <a:pt x="5418563" y="2398305"/>
                  <a:pt x="5424450" y="2411012"/>
                  <a:pt x="5430337" y="2423693"/>
                </a:cubicBezTo>
                <a:cubicBezTo>
                  <a:pt x="5432428" y="2438911"/>
                  <a:pt x="5434518" y="2454096"/>
                  <a:pt x="5436582" y="2469251"/>
                </a:cubicBezTo>
                <a:close/>
                <a:moveTo>
                  <a:pt x="5411796" y="2377167"/>
                </a:moveTo>
                <a:cubicBezTo>
                  <a:pt x="5410283" y="2362233"/>
                  <a:pt x="5408742" y="2347284"/>
                  <a:pt x="5407147" y="2332325"/>
                </a:cubicBezTo>
                <a:cubicBezTo>
                  <a:pt x="5412401" y="2344924"/>
                  <a:pt x="5417600" y="2357468"/>
                  <a:pt x="5422799" y="2370015"/>
                </a:cubicBezTo>
                <a:cubicBezTo>
                  <a:pt x="5424918" y="2384801"/>
                  <a:pt x="5426981" y="2399573"/>
                  <a:pt x="5429017" y="2414329"/>
                </a:cubicBezTo>
                <a:cubicBezTo>
                  <a:pt x="5423294" y="2401978"/>
                  <a:pt x="5417573" y="2389596"/>
                  <a:pt x="5411796" y="2377167"/>
                </a:cubicBezTo>
                <a:close/>
                <a:moveTo>
                  <a:pt x="5408247" y="2369536"/>
                </a:moveTo>
                <a:cubicBezTo>
                  <a:pt x="5402388" y="2356910"/>
                  <a:pt x="5396501" y="2344258"/>
                  <a:pt x="5390586" y="2331566"/>
                </a:cubicBezTo>
                <a:cubicBezTo>
                  <a:pt x="5389541" y="2316075"/>
                  <a:pt x="5388468" y="2300579"/>
                  <a:pt x="5387395" y="2285073"/>
                </a:cubicBezTo>
                <a:cubicBezTo>
                  <a:pt x="5392787" y="2297914"/>
                  <a:pt x="5398124" y="2310708"/>
                  <a:pt x="5403461" y="2323503"/>
                </a:cubicBezTo>
                <a:cubicBezTo>
                  <a:pt x="5405083" y="2338856"/>
                  <a:pt x="5406679" y="2354200"/>
                  <a:pt x="5408247" y="2369536"/>
                </a:cubicBezTo>
                <a:close/>
                <a:moveTo>
                  <a:pt x="5386790" y="2276583"/>
                </a:moveTo>
                <a:cubicBezTo>
                  <a:pt x="5385745" y="2261819"/>
                  <a:pt x="5384672" y="2247061"/>
                  <a:pt x="5383572" y="2232308"/>
                </a:cubicBezTo>
                <a:cubicBezTo>
                  <a:pt x="5388303" y="2244898"/>
                  <a:pt x="5393035" y="2257467"/>
                  <a:pt x="5397711" y="2270020"/>
                </a:cubicBezTo>
                <a:cubicBezTo>
                  <a:pt x="5399334" y="2284671"/>
                  <a:pt x="5400902" y="2299328"/>
                  <a:pt x="5402470" y="2313985"/>
                </a:cubicBezTo>
                <a:cubicBezTo>
                  <a:pt x="5397271" y="2301531"/>
                  <a:pt x="5392044" y="2289081"/>
                  <a:pt x="5386790" y="2276583"/>
                </a:cubicBezTo>
                <a:close/>
                <a:moveTo>
                  <a:pt x="5383489" y="2268779"/>
                </a:moveTo>
                <a:cubicBezTo>
                  <a:pt x="5378152" y="2256119"/>
                  <a:pt x="5372788" y="2243451"/>
                  <a:pt x="5367396" y="2230748"/>
                </a:cubicBezTo>
                <a:cubicBezTo>
                  <a:pt x="5366819" y="2215469"/>
                  <a:pt x="5366186" y="2200202"/>
                  <a:pt x="5365525" y="2184940"/>
                </a:cubicBezTo>
                <a:cubicBezTo>
                  <a:pt x="5370422" y="2197723"/>
                  <a:pt x="5375291" y="2210496"/>
                  <a:pt x="5380133" y="2223246"/>
                </a:cubicBezTo>
                <a:cubicBezTo>
                  <a:pt x="5381288" y="2238415"/>
                  <a:pt x="5382389" y="2253594"/>
                  <a:pt x="5383489" y="2268779"/>
                </a:cubicBezTo>
                <a:close/>
                <a:moveTo>
                  <a:pt x="5359941" y="2123135"/>
                </a:moveTo>
                <a:cubicBezTo>
                  <a:pt x="5360684" y="2138144"/>
                  <a:pt x="5361372" y="2153186"/>
                  <a:pt x="5362059" y="2168239"/>
                </a:cubicBezTo>
                <a:cubicBezTo>
                  <a:pt x="5357191" y="2155593"/>
                  <a:pt x="5352266" y="2142939"/>
                  <a:pt x="5347315" y="2130266"/>
                </a:cubicBezTo>
                <a:cubicBezTo>
                  <a:pt x="5347122" y="2115108"/>
                  <a:pt x="5346875" y="2099942"/>
                  <a:pt x="5346599" y="2084774"/>
                </a:cubicBezTo>
                <a:cubicBezTo>
                  <a:pt x="5351083" y="2097568"/>
                  <a:pt x="5355540" y="2110341"/>
                  <a:pt x="5359941" y="2123094"/>
                </a:cubicBezTo>
                <a:cubicBezTo>
                  <a:pt x="5359941" y="2123108"/>
                  <a:pt x="5359941" y="2123121"/>
                  <a:pt x="5359941" y="2123135"/>
                </a:cubicBezTo>
                <a:close/>
                <a:moveTo>
                  <a:pt x="5346434" y="2075982"/>
                </a:moveTo>
                <a:cubicBezTo>
                  <a:pt x="5346159" y="2061432"/>
                  <a:pt x="5345829" y="2046880"/>
                  <a:pt x="5345472" y="2032325"/>
                </a:cubicBezTo>
                <a:cubicBezTo>
                  <a:pt x="5349405" y="2044850"/>
                  <a:pt x="5353284" y="2057358"/>
                  <a:pt x="5357135" y="2069845"/>
                </a:cubicBezTo>
                <a:cubicBezTo>
                  <a:pt x="5357933" y="2084141"/>
                  <a:pt x="5358703" y="2098605"/>
                  <a:pt x="5359446" y="2113221"/>
                </a:cubicBezTo>
                <a:cubicBezTo>
                  <a:pt x="5355155" y="2100825"/>
                  <a:pt x="5350808" y="2088413"/>
                  <a:pt x="5346434" y="2075982"/>
                </a:cubicBezTo>
                <a:close/>
                <a:moveTo>
                  <a:pt x="5343518" y="2067683"/>
                </a:moveTo>
                <a:cubicBezTo>
                  <a:pt x="5327123" y="2021437"/>
                  <a:pt x="5310122" y="1974969"/>
                  <a:pt x="5292324" y="1928437"/>
                </a:cubicBezTo>
                <a:cubicBezTo>
                  <a:pt x="5221268" y="1740449"/>
                  <a:pt x="5142235" y="1586236"/>
                  <a:pt x="5050685" y="1456987"/>
                </a:cubicBezTo>
                <a:cubicBezTo>
                  <a:pt x="4940153" y="1300879"/>
                  <a:pt x="4808798" y="1180029"/>
                  <a:pt x="4660304" y="1097799"/>
                </a:cubicBezTo>
                <a:cubicBezTo>
                  <a:pt x="4421966" y="965817"/>
                  <a:pt x="4170836" y="902725"/>
                  <a:pt x="3928041" y="865024"/>
                </a:cubicBezTo>
                <a:cubicBezTo>
                  <a:pt x="3921962" y="853885"/>
                  <a:pt x="3915882" y="842774"/>
                  <a:pt x="3909886" y="831782"/>
                </a:cubicBezTo>
                <a:cubicBezTo>
                  <a:pt x="3907602" y="827614"/>
                  <a:pt x="3905319" y="823438"/>
                  <a:pt x="3903036" y="819265"/>
                </a:cubicBezTo>
                <a:cubicBezTo>
                  <a:pt x="4153450" y="844736"/>
                  <a:pt x="4411788" y="897558"/>
                  <a:pt x="4656563" y="1024895"/>
                </a:cubicBezTo>
                <a:cubicBezTo>
                  <a:pt x="4937238" y="1170905"/>
                  <a:pt x="5144326" y="1445327"/>
                  <a:pt x="5289628" y="1863849"/>
                </a:cubicBezTo>
                <a:cubicBezTo>
                  <a:pt x="5308252" y="1916977"/>
                  <a:pt x="5325803" y="1970075"/>
                  <a:pt x="5342473" y="2022892"/>
                </a:cubicBezTo>
                <a:cubicBezTo>
                  <a:pt x="5342886" y="2037824"/>
                  <a:pt x="5343216" y="2052753"/>
                  <a:pt x="5343518" y="2067683"/>
                </a:cubicBezTo>
                <a:close/>
                <a:moveTo>
                  <a:pt x="5292214" y="1862938"/>
                </a:moveTo>
                <a:cubicBezTo>
                  <a:pt x="5225450" y="1670664"/>
                  <a:pt x="5148204" y="1513128"/>
                  <a:pt x="5056049" y="1381338"/>
                </a:cubicBezTo>
                <a:cubicBezTo>
                  <a:pt x="4945380" y="1223084"/>
                  <a:pt x="4811411" y="1102338"/>
                  <a:pt x="4657828" y="1022449"/>
                </a:cubicBezTo>
                <a:cubicBezTo>
                  <a:pt x="4487355" y="933766"/>
                  <a:pt x="4294214" y="873356"/>
                  <a:pt x="4067347" y="837773"/>
                </a:cubicBezTo>
                <a:cubicBezTo>
                  <a:pt x="4011972" y="829086"/>
                  <a:pt x="3956568" y="822231"/>
                  <a:pt x="3901605" y="816632"/>
                </a:cubicBezTo>
                <a:cubicBezTo>
                  <a:pt x="3893215" y="801291"/>
                  <a:pt x="3884797" y="785930"/>
                  <a:pt x="3876379" y="770560"/>
                </a:cubicBezTo>
                <a:cubicBezTo>
                  <a:pt x="4131911" y="783960"/>
                  <a:pt x="4402517" y="826629"/>
                  <a:pt x="4654142" y="949581"/>
                </a:cubicBezTo>
                <a:cubicBezTo>
                  <a:pt x="4945353" y="1091871"/>
                  <a:pt x="5153183" y="1369481"/>
                  <a:pt x="5289463" y="1798278"/>
                </a:cubicBezTo>
                <a:cubicBezTo>
                  <a:pt x="5307894" y="1855717"/>
                  <a:pt x="5324977" y="1913079"/>
                  <a:pt x="5340878" y="1969679"/>
                </a:cubicBezTo>
                <a:cubicBezTo>
                  <a:pt x="5341345" y="1984071"/>
                  <a:pt x="5341813" y="1998464"/>
                  <a:pt x="5342198" y="2012857"/>
                </a:cubicBezTo>
                <a:cubicBezTo>
                  <a:pt x="5326380" y="1963052"/>
                  <a:pt x="5309765" y="1913007"/>
                  <a:pt x="5292214" y="1862938"/>
                </a:cubicBezTo>
                <a:close/>
                <a:moveTo>
                  <a:pt x="3898276" y="816297"/>
                </a:moveTo>
                <a:cubicBezTo>
                  <a:pt x="3879873" y="814440"/>
                  <a:pt x="3861497" y="812682"/>
                  <a:pt x="3843231" y="811098"/>
                </a:cubicBezTo>
                <a:cubicBezTo>
                  <a:pt x="3834181" y="796716"/>
                  <a:pt x="3825130" y="782312"/>
                  <a:pt x="3816024" y="767903"/>
                </a:cubicBezTo>
                <a:cubicBezTo>
                  <a:pt x="3834951" y="768582"/>
                  <a:pt x="3854015" y="769408"/>
                  <a:pt x="3873133" y="770392"/>
                </a:cubicBezTo>
                <a:cubicBezTo>
                  <a:pt x="3881551" y="785707"/>
                  <a:pt x="3889914" y="801010"/>
                  <a:pt x="3898276" y="816297"/>
                </a:cubicBezTo>
                <a:close/>
                <a:moveTo>
                  <a:pt x="3814237" y="765080"/>
                </a:moveTo>
                <a:cubicBezTo>
                  <a:pt x="3805159" y="750734"/>
                  <a:pt x="3796053" y="736391"/>
                  <a:pt x="3786892" y="722056"/>
                </a:cubicBezTo>
                <a:cubicBezTo>
                  <a:pt x="3806589" y="721842"/>
                  <a:pt x="3826395" y="721773"/>
                  <a:pt x="3846339" y="721886"/>
                </a:cubicBezTo>
                <a:cubicBezTo>
                  <a:pt x="3854812" y="737098"/>
                  <a:pt x="3863202" y="752325"/>
                  <a:pt x="3871593" y="767551"/>
                </a:cubicBezTo>
                <a:cubicBezTo>
                  <a:pt x="3852364" y="766574"/>
                  <a:pt x="3833245" y="765754"/>
                  <a:pt x="3814237" y="765080"/>
                </a:cubicBezTo>
                <a:close/>
                <a:moveTo>
                  <a:pt x="3810908" y="764959"/>
                </a:moveTo>
                <a:cubicBezTo>
                  <a:pt x="3791789" y="764299"/>
                  <a:pt x="3772780" y="763777"/>
                  <a:pt x="3753882" y="763380"/>
                </a:cubicBezTo>
                <a:cubicBezTo>
                  <a:pt x="3744171" y="749995"/>
                  <a:pt x="3734405" y="736609"/>
                  <a:pt x="3724557" y="723242"/>
                </a:cubicBezTo>
                <a:cubicBezTo>
                  <a:pt x="3744089" y="722725"/>
                  <a:pt x="3763812" y="722337"/>
                  <a:pt x="3783674" y="722103"/>
                </a:cubicBezTo>
                <a:cubicBezTo>
                  <a:pt x="3792779" y="736378"/>
                  <a:pt x="3801858" y="750669"/>
                  <a:pt x="3810908" y="764959"/>
                </a:cubicBezTo>
                <a:close/>
                <a:moveTo>
                  <a:pt x="3722769" y="720791"/>
                </a:moveTo>
                <a:cubicBezTo>
                  <a:pt x="3712948" y="707444"/>
                  <a:pt x="3703073" y="694113"/>
                  <a:pt x="3693142" y="680820"/>
                </a:cubicBezTo>
                <a:cubicBezTo>
                  <a:pt x="3713636" y="679338"/>
                  <a:pt x="3734075" y="677995"/>
                  <a:pt x="3754487" y="676810"/>
                </a:cubicBezTo>
                <a:cubicBezTo>
                  <a:pt x="3763730" y="691045"/>
                  <a:pt x="3772946" y="705312"/>
                  <a:pt x="3782078" y="719600"/>
                </a:cubicBezTo>
                <a:cubicBezTo>
                  <a:pt x="3762300" y="719858"/>
                  <a:pt x="3742520" y="720252"/>
                  <a:pt x="3722769" y="720791"/>
                </a:cubicBezTo>
                <a:close/>
                <a:moveTo>
                  <a:pt x="3719413" y="720871"/>
                </a:moveTo>
                <a:cubicBezTo>
                  <a:pt x="3699606" y="721426"/>
                  <a:pt x="3679800" y="722133"/>
                  <a:pt x="3659966" y="722926"/>
                </a:cubicBezTo>
                <a:cubicBezTo>
                  <a:pt x="3649485" y="710571"/>
                  <a:pt x="3638949" y="698239"/>
                  <a:pt x="3628358" y="685940"/>
                </a:cubicBezTo>
                <a:cubicBezTo>
                  <a:pt x="3648907" y="684185"/>
                  <a:pt x="3669429" y="682553"/>
                  <a:pt x="3689896" y="681057"/>
                </a:cubicBezTo>
                <a:cubicBezTo>
                  <a:pt x="3699799" y="694297"/>
                  <a:pt x="3709620" y="707576"/>
                  <a:pt x="3719413" y="720871"/>
                </a:cubicBezTo>
                <a:close/>
                <a:moveTo>
                  <a:pt x="3656472" y="723066"/>
                </a:moveTo>
                <a:cubicBezTo>
                  <a:pt x="3636693" y="723872"/>
                  <a:pt x="3616887" y="724761"/>
                  <a:pt x="3597053" y="725762"/>
                </a:cubicBezTo>
                <a:cubicBezTo>
                  <a:pt x="3585912" y="714428"/>
                  <a:pt x="3574715" y="703119"/>
                  <a:pt x="3563464" y="691843"/>
                </a:cubicBezTo>
                <a:cubicBezTo>
                  <a:pt x="3584013" y="689865"/>
                  <a:pt x="3604508" y="687989"/>
                  <a:pt x="3624974" y="686229"/>
                </a:cubicBezTo>
                <a:cubicBezTo>
                  <a:pt x="3635538" y="698478"/>
                  <a:pt x="3646046" y="710758"/>
                  <a:pt x="3656472" y="723066"/>
                </a:cubicBezTo>
                <a:close/>
                <a:moveTo>
                  <a:pt x="3560796" y="689169"/>
                </a:moveTo>
                <a:cubicBezTo>
                  <a:pt x="3549407" y="677789"/>
                  <a:pt x="3537963" y="666455"/>
                  <a:pt x="3526437" y="655171"/>
                </a:cubicBezTo>
                <a:cubicBezTo>
                  <a:pt x="3547399" y="652197"/>
                  <a:pt x="3568691" y="649289"/>
                  <a:pt x="3590313" y="646478"/>
                </a:cubicBezTo>
                <a:cubicBezTo>
                  <a:pt x="3601151" y="658758"/>
                  <a:pt x="3611908" y="671090"/>
                  <a:pt x="3622581" y="683467"/>
                </a:cubicBezTo>
                <a:cubicBezTo>
                  <a:pt x="3601894" y="685263"/>
                  <a:pt x="3581290" y="687169"/>
                  <a:pt x="3560796" y="689169"/>
                </a:cubicBezTo>
                <a:close/>
                <a:moveTo>
                  <a:pt x="3557247" y="689519"/>
                </a:moveTo>
                <a:cubicBezTo>
                  <a:pt x="3536560" y="691549"/>
                  <a:pt x="3515929" y="693670"/>
                  <a:pt x="3495434" y="695854"/>
                </a:cubicBezTo>
                <a:cubicBezTo>
                  <a:pt x="3483413" y="685549"/>
                  <a:pt x="3471337" y="675283"/>
                  <a:pt x="3459177" y="665074"/>
                </a:cubicBezTo>
                <a:cubicBezTo>
                  <a:pt x="3480057" y="661902"/>
                  <a:pt x="3501321" y="658747"/>
                  <a:pt x="3523026" y="655655"/>
                </a:cubicBezTo>
                <a:cubicBezTo>
                  <a:pt x="3534497" y="666895"/>
                  <a:pt x="3545913" y="678185"/>
                  <a:pt x="3557247" y="689519"/>
                </a:cubicBezTo>
                <a:close/>
                <a:moveTo>
                  <a:pt x="3456537" y="662868"/>
                </a:moveTo>
                <a:cubicBezTo>
                  <a:pt x="3444295" y="652604"/>
                  <a:pt x="3431971" y="642398"/>
                  <a:pt x="3419564" y="632264"/>
                </a:cubicBezTo>
                <a:cubicBezTo>
                  <a:pt x="3441627" y="628017"/>
                  <a:pt x="3463744" y="623860"/>
                  <a:pt x="3485889" y="619808"/>
                </a:cubicBezTo>
                <a:cubicBezTo>
                  <a:pt x="3497607" y="630960"/>
                  <a:pt x="3509244" y="642181"/>
                  <a:pt x="3520770" y="653465"/>
                </a:cubicBezTo>
                <a:cubicBezTo>
                  <a:pt x="3499258" y="656516"/>
                  <a:pt x="3477856" y="659660"/>
                  <a:pt x="3456537" y="662868"/>
                </a:cubicBezTo>
                <a:close/>
                <a:moveTo>
                  <a:pt x="3452905" y="663415"/>
                </a:moveTo>
                <a:cubicBezTo>
                  <a:pt x="3431311" y="666675"/>
                  <a:pt x="3409854" y="669998"/>
                  <a:pt x="3388507" y="673354"/>
                </a:cubicBezTo>
                <a:cubicBezTo>
                  <a:pt x="3375605" y="664177"/>
                  <a:pt x="3362648" y="655061"/>
                  <a:pt x="3349609" y="646010"/>
                </a:cubicBezTo>
                <a:cubicBezTo>
                  <a:pt x="3371699" y="641584"/>
                  <a:pt x="3393844" y="637219"/>
                  <a:pt x="3416043" y="632938"/>
                </a:cubicBezTo>
                <a:cubicBezTo>
                  <a:pt x="3428423" y="643031"/>
                  <a:pt x="3440691" y="653193"/>
                  <a:pt x="3452905" y="663415"/>
                </a:cubicBezTo>
                <a:close/>
                <a:moveTo>
                  <a:pt x="3346473" y="643837"/>
                </a:moveTo>
                <a:cubicBezTo>
                  <a:pt x="3333324" y="634737"/>
                  <a:pt x="3320092" y="625714"/>
                  <a:pt x="3306777" y="616774"/>
                </a:cubicBezTo>
                <a:cubicBezTo>
                  <a:pt x="3329555" y="611267"/>
                  <a:pt x="3352470" y="605809"/>
                  <a:pt x="3375523" y="600422"/>
                </a:cubicBezTo>
                <a:cubicBezTo>
                  <a:pt x="3388204" y="610422"/>
                  <a:pt x="3400776" y="620512"/>
                  <a:pt x="3413265" y="630677"/>
                </a:cubicBezTo>
                <a:cubicBezTo>
                  <a:pt x="3390955" y="634985"/>
                  <a:pt x="3368700" y="639381"/>
                  <a:pt x="3346473" y="643837"/>
                </a:cubicBezTo>
                <a:close/>
                <a:moveTo>
                  <a:pt x="3342759" y="644588"/>
                </a:moveTo>
                <a:cubicBezTo>
                  <a:pt x="3323503" y="648453"/>
                  <a:pt x="3304329" y="652357"/>
                  <a:pt x="3285155" y="656293"/>
                </a:cubicBezTo>
                <a:cubicBezTo>
                  <a:pt x="3282019" y="656951"/>
                  <a:pt x="3278828" y="657633"/>
                  <a:pt x="3275665" y="658293"/>
                </a:cubicBezTo>
                <a:cubicBezTo>
                  <a:pt x="3261938" y="650324"/>
                  <a:pt x="3248101" y="642423"/>
                  <a:pt x="3234181" y="634605"/>
                </a:cubicBezTo>
                <a:cubicBezTo>
                  <a:pt x="3237620" y="633744"/>
                  <a:pt x="3241086" y="632861"/>
                  <a:pt x="3244524" y="632006"/>
                </a:cubicBezTo>
                <a:cubicBezTo>
                  <a:pt x="3263946" y="627202"/>
                  <a:pt x="3283505" y="622410"/>
                  <a:pt x="3303146" y="617649"/>
                </a:cubicBezTo>
                <a:cubicBezTo>
                  <a:pt x="3316433" y="626551"/>
                  <a:pt x="3329638" y="635529"/>
                  <a:pt x="3342759" y="644588"/>
                </a:cubicBezTo>
                <a:close/>
                <a:moveTo>
                  <a:pt x="3243864" y="629340"/>
                </a:moveTo>
                <a:cubicBezTo>
                  <a:pt x="3239490" y="630429"/>
                  <a:pt x="3235061" y="631554"/>
                  <a:pt x="3230688" y="632652"/>
                </a:cubicBezTo>
                <a:cubicBezTo>
                  <a:pt x="3216658" y="624801"/>
                  <a:pt x="3202573" y="617038"/>
                  <a:pt x="3188351" y="609371"/>
                </a:cubicBezTo>
                <a:cubicBezTo>
                  <a:pt x="3193330" y="607930"/>
                  <a:pt x="3198337" y="606466"/>
                  <a:pt x="3203316" y="605030"/>
                </a:cubicBezTo>
                <a:cubicBezTo>
                  <a:pt x="3221967" y="599680"/>
                  <a:pt x="3240729" y="594340"/>
                  <a:pt x="3259572" y="589023"/>
                </a:cubicBezTo>
                <a:cubicBezTo>
                  <a:pt x="3273161" y="597768"/>
                  <a:pt x="3286641" y="606612"/>
                  <a:pt x="3300038" y="615547"/>
                </a:cubicBezTo>
                <a:cubicBezTo>
                  <a:pt x="3281057" y="620166"/>
                  <a:pt x="3262323" y="624773"/>
                  <a:pt x="3243864" y="629340"/>
                </a:cubicBezTo>
                <a:close/>
                <a:moveTo>
                  <a:pt x="3226809" y="633629"/>
                </a:moveTo>
                <a:cubicBezTo>
                  <a:pt x="3203756" y="639408"/>
                  <a:pt x="3180593" y="645290"/>
                  <a:pt x="3157293" y="651333"/>
                </a:cubicBezTo>
                <a:cubicBezTo>
                  <a:pt x="3142686" y="644610"/>
                  <a:pt x="3127996" y="637967"/>
                  <a:pt x="3113196" y="631417"/>
                </a:cubicBezTo>
                <a:cubicBezTo>
                  <a:pt x="3136964" y="624328"/>
                  <a:pt x="3160760" y="617354"/>
                  <a:pt x="3184583" y="610463"/>
                </a:cubicBezTo>
                <a:cubicBezTo>
                  <a:pt x="3198750" y="618092"/>
                  <a:pt x="3212807" y="625816"/>
                  <a:pt x="3226809" y="633629"/>
                </a:cubicBezTo>
                <a:close/>
                <a:moveTo>
                  <a:pt x="3109290" y="629711"/>
                </a:moveTo>
                <a:cubicBezTo>
                  <a:pt x="3000079" y="581560"/>
                  <a:pt x="2885532" y="538494"/>
                  <a:pt x="2762759" y="505035"/>
                </a:cubicBezTo>
                <a:cubicBezTo>
                  <a:pt x="2637582" y="470921"/>
                  <a:pt x="2506350" y="473042"/>
                  <a:pt x="2365760" y="511912"/>
                </a:cubicBezTo>
                <a:cubicBezTo>
                  <a:pt x="2379531" y="496072"/>
                  <a:pt x="2393607" y="479977"/>
                  <a:pt x="2407961" y="463741"/>
                </a:cubicBezTo>
                <a:cubicBezTo>
                  <a:pt x="2562647" y="415157"/>
                  <a:pt x="2705873" y="413955"/>
                  <a:pt x="2841957" y="459590"/>
                </a:cubicBezTo>
                <a:cubicBezTo>
                  <a:pt x="2963080" y="500202"/>
                  <a:pt x="3074959" y="551643"/>
                  <a:pt x="3181116" y="608601"/>
                </a:cubicBezTo>
                <a:cubicBezTo>
                  <a:pt x="3157156" y="615541"/>
                  <a:pt x="3133223" y="622570"/>
                  <a:pt x="3109290" y="629711"/>
                </a:cubicBezTo>
                <a:close/>
                <a:moveTo>
                  <a:pt x="2762044" y="507689"/>
                </a:moveTo>
                <a:cubicBezTo>
                  <a:pt x="2883551" y="540802"/>
                  <a:pt x="2996998" y="583356"/>
                  <a:pt x="3105219" y="630935"/>
                </a:cubicBezTo>
                <a:cubicBezTo>
                  <a:pt x="3081231" y="638110"/>
                  <a:pt x="3057271" y="645372"/>
                  <a:pt x="3033338" y="652742"/>
                </a:cubicBezTo>
                <a:cubicBezTo>
                  <a:pt x="2922036" y="613643"/>
                  <a:pt x="2805948" y="579191"/>
                  <a:pt x="2682683" y="553093"/>
                </a:cubicBezTo>
                <a:cubicBezTo>
                  <a:pt x="2567904" y="528794"/>
                  <a:pt x="2447940" y="532434"/>
                  <a:pt x="2320287" y="564421"/>
                </a:cubicBezTo>
                <a:cubicBezTo>
                  <a:pt x="2322334" y="562056"/>
                  <a:pt x="2324339" y="559737"/>
                  <a:pt x="2326408" y="557343"/>
                </a:cubicBezTo>
                <a:cubicBezTo>
                  <a:pt x="2337956" y="543988"/>
                  <a:pt x="2349763" y="530335"/>
                  <a:pt x="2361782" y="516492"/>
                </a:cubicBezTo>
                <a:cubicBezTo>
                  <a:pt x="2493047" y="479344"/>
                  <a:pt x="2627277" y="470968"/>
                  <a:pt x="2762044" y="507689"/>
                </a:cubicBezTo>
                <a:close/>
                <a:moveTo>
                  <a:pt x="2324323" y="555547"/>
                </a:moveTo>
                <a:cubicBezTo>
                  <a:pt x="2321377" y="558955"/>
                  <a:pt x="2318502" y="562278"/>
                  <a:pt x="2315600" y="565635"/>
                </a:cubicBezTo>
                <a:cubicBezTo>
                  <a:pt x="2296685" y="570471"/>
                  <a:pt x="2277604" y="575909"/>
                  <a:pt x="2258343" y="581986"/>
                </a:cubicBezTo>
                <a:cubicBezTo>
                  <a:pt x="2272097" y="566886"/>
                  <a:pt x="2286149" y="551509"/>
                  <a:pt x="2300497" y="535944"/>
                </a:cubicBezTo>
                <a:cubicBezTo>
                  <a:pt x="2319245" y="529361"/>
                  <a:pt x="2338064" y="523317"/>
                  <a:pt x="2356943" y="517868"/>
                </a:cubicBezTo>
                <a:cubicBezTo>
                  <a:pt x="2345879" y="530621"/>
                  <a:pt x="2334985" y="543212"/>
                  <a:pt x="2324323" y="555547"/>
                </a:cubicBezTo>
                <a:close/>
                <a:moveTo>
                  <a:pt x="2313366" y="568215"/>
                </a:moveTo>
                <a:cubicBezTo>
                  <a:pt x="2298431" y="585480"/>
                  <a:pt x="2284047" y="602062"/>
                  <a:pt x="2270039" y="618047"/>
                </a:cubicBezTo>
                <a:cubicBezTo>
                  <a:pt x="2250676" y="622617"/>
                  <a:pt x="2231136" y="627791"/>
                  <a:pt x="2211409" y="633576"/>
                </a:cubicBezTo>
                <a:cubicBezTo>
                  <a:pt x="2218760" y="625502"/>
                  <a:pt x="2226184" y="617340"/>
                  <a:pt x="2233777" y="608989"/>
                </a:cubicBezTo>
                <a:cubicBezTo>
                  <a:pt x="2241017" y="601025"/>
                  <a:pt x="2248368" y="592940"/>
                  <a:pt x="2255790" y="584786"/>
                </a:cubicBezTo>
                <a:cubicBezTo>
                  <a:pt x="2274925" y="578699"/>
                  <a:pt x="2294115" y="573161"/>
                  <a:pt x="2313366" y="568215"/>
                </a:cubicBezTo>
                <a:close/>
                <a:moveTo>
                  <a:pt x="2231744" y="607137"/>
                </a:moveTo>
                <a:cubicBezTo>
                  <a:pt x="2223093" y="616656"/>
                  <a:pt x="2214661" y="625923"/>
                  <a:pt x="2206320" y="635078"/>
                </a:cubicBezTo>
                <a:cubicBezTo>
                  <a:pt x="2187171" y="640786"/>
                  <a:pt x="2167843" y="647075"/>
                  <a:pt x="2148334" y="653930"/>
                </a:cubicBezTo>
                <a:cubicBezTo>
                  <a:pt x="2163214" y="638341"/>
                  <a:pt x="2178371" y="622482"/>
                  <a:pt x="2193787" y="606455"/>
                </a:cubicBezTo>
                <a:cubicBezTo>
                  <a:pt x="2212647" y="599281"/>
                  <a:pt x="2231574" y="592596"/>
                  <a:pt x="2250560" y="586451"/>
                </a:cubicBezTo>
                <a:cubicBezTo>
                  <a:pt x="2244230" y="593405"/>
                  <a:pt x="2237942" y="600321"/>
                  <a:pt x="2231744" y="607137"/>
                </a:cubicBezTo>
                <a:close/>
                <a:moveTo>
                  <a:pt x="2203462" y="638214"/>
                </a:moveTo>
                <a:cubicBezTo>
                  <a:pt x="2188979" y="654101"/>
                  <a:pt x="2174864" y="669517"/>
                  <a:pt x="2161090" y="684361"/>
                </a:cubicBezTo>
                <a:lnTo>
                  <a:pt x="2162240" y="685428"/>
                </a:lnTo>
                <a:cubicBezTo>
                  <a:pt x="2141476" y="691208"/>
                  <a:pt x="2120762" y="697532"/>
                  <a:pt x="2100105" y="704387"/>
                </a:cubicBezTo>
                <a:cubicBezTo>
                  <a:pt x="2113307" y="690630"/>
                  <a:pt x="2126797" y="676496"/>
                  <a:pt x="2140673" y="661960"/>
                </a:cubicBezTo>
                <a:cubicBezTo>
                  <a:pt x="2142117" y="660447"/>
                  <a:pt x="2143569" y="658926"/>
                  <a:pt x="2145019" y="657407"/>
                </a:cubicBezTo>
                <a:cubicBezTo>
                  <a:pt x="2164440" y="650505"/>
                  <a:pt x="2183922" y="644093"/>
                  <a:pt x="2203462" y="638214"/>
                </a:cubicBezTo>
                <a:close/>
                <a:moveTo>
                  <a:pt x="2138681" y="660059"/>
                </a:moveTo>
                <a:cubicBezTo>
                  <a:pt x="2123513" y="675951"/>
                  <a:pt x="2108828" y="691329"/>
                  <a:pt x="2094457" y="706288"/>
                </a:cubicBezTo>
                <a:cubicBezTo>
                  <a:pt x="2074819" y="712899"/>
                  <a:pt x="2055230" y="719968"/>
                  <a:pt x="2035698" y="727467"/>
                </a:cubicBezTo>
                <a:cubicBezTo>
                  <a:pt x="2039472" y="723699"/>
                  <a:pt x="2043269" y="719905"/>
                  <a:pt x="2047092" y="716084"/>
                </a:cubicBezTo>
                <a:cubicBezTo>
                  <a:pt x="2058440" y="704748"/>
                  <a:pt x="2069911" y="693290"/>
                  <a:pt x="2081484" y="681764"/>
                </a:cubicBezTo>
                <a:cubicBezTo>
                  <a:pt x="2100669" y="673885"/>
                  <a:pt x="2119917" y="666455"/>
                  <a:pt x="2139220" y="659495"/>
                </a:cubicBezTo>
                <a:cubicBezTo>
                  <a:pt x="2139041" y="659682"/>
                  <a:pt x="2138860" y="659872"/>
                  <a:pt x="2138681" y="660059"/>
                </a:cubicBezTo>
                <a:close/>
                <a:moveTo>
                  <a:pt x="2090262" y="710646"/>
                </a:moveTo>
                <a:cubicBezTo>
                  <a:pt x="2079410" y="721924"/>
                  <a:pt x="2068701" y="733010"/>
                  <a:pt x="2058184" y="743772"/>
                </a:cubicBezTo>
                <a:lnTo>
                  <a:pt x="2060151" y="745695"/>
                </a:lnTo>
                <a:cubicBezTo>
                  <a:pt x="2071878" y="733695"/>
                  <a:pt x="2083811" y="721341"/>
                  <a:pt x="2095954" y="708701"/>
                </a:cubicBezTo>
                <a:cubicBezTo>
                  <a:pt x="2235969" y="661641"/>
                  <a:pt x="2378543" y="638192"/>
                  <a:pt x="2522253" y="651958"/>
                </a:cubicBezTo>
                <a:cubicBezTo>
                  <a:pt x="2644745" y="663696"/>
                  <a:pt x="2761576" y="681354"/>
                  <a:pt x="2875078" y="702938"/>
                </a:cubicBezTo>
                <a:cubicBezTo>
                  <a:pt x="2851200" y="710720"/>
                  <a:pt x="2827378" y="718585"/>
                  <a:pt x="2803555" y="726543"/>
                </a:cubicBezTo>
                <a:cubicBezTo>
                  <a:pt x="2688606" y="712871"/>
                  <a:pt x="2568141" y="702390"/>
                  <a:pt x="2442438" y="697295"/>
                </a:cubicBezTo>
                <a:cubicBezTo>
                  <a:pt x="2288234" y="691062"/>
                  <a:pt x="2134852" y="723209"/>
                  <a:pt x="1984210" y="778667"/>
                </a:cubicBezTo>
                <a:cubicBezTo>
                  <a:pt x="1999403" y="763672"/>
                  <a:pt x="2014904" y="748234"/>
                  <a:pt x="2030829" y="732334"/>
                </a:cubicBezTo>
                <a:cubicBezTo>
                  <a:pt x="2050583" y="724656"/>
                  <a:pt x="2070398" y="717416"/>
                  <a:pt x="2090262" y="710646"/>
                </a:cubicBezTo>
                <a:close/>
                <a:moveTo>
                  <a:pt x="1977971" y="780956"/>
                </a:moveTo>
                <a:cubicBezTo>
                  <a:pt x="1957971" y="788408"/>
                  <a:pt x="1938022" y="796267"/>
                  <a:pt x="1918125" y="804498"/>
                </a:cubicBezTo>
                <a:cubicBezTo>
                  <a:pt x="1929590" y="793599"/>
                  <a:pt x="1941227" y="782505"/>
                  <a:pt x="1953105" y="771179"/>
                </a:cubicBezTo>
                <a:cubicBezTo>
                  <a:pt x="1957245" y="767232"/>
                  <a:pt x="1961407" y="763262"/>
                  <a:pt x="1965578" y="759287"/>
                </a:cubicBezTo>
                <a:cubicBezTo>
                  <a:pt x="1985142" y="750729"/>
                  <a:pt x="2004767" y="742559"/>
                  <a:pt x="2024447" y="734815"/>
                </a:cubicBezTo>
                <a:cubicBezTo>
                  <a:pt x="2008580" y="750649"/>
                  <a:pt x="1993122" y="766030"/>
                  <a:pt x="1977971" y="780956"/>
                </a:cubicBezTo>
                <a:close/>
                <a:moveTo>
                  <a:pt x="2803858" y="729343"/>
                </a:moveTo>
                <a:cubicBezTo>
                  <a:pt x="2820610" y="731338"/>
                  <a:pt x="2837254" y="733396"/>
                  <a:pt x="2853759" y="735522"/>
                </a:cubicBezTo>
                <a:cubicBezTo>
                  <a:pt x="2838519" y="740028"/>
                  <a:pt x="2823252" y="744581"/>
                  <a:pt x="2807929" y="749175"/>
                </a:cubicBezTo>
                <a:cubicBezTo>
                  <a:pt x="2790708" y="747824"/>
                  <a:pt x="2773405" y="746581"/>
                  <a:pt x="2756047" y="745450"/>
                </a:cubicBezTo>
                <a:cubicBezTo>
                  <a:pt x="2771974" y="740045"/>
                  <a:pt x="2787902" y="734675"/>
                  <a:pt x="2803858" y="729343"/>
                </a:cubicBezTo>
                <a:close/>
                <a:moveTo>
                  <a:pt x="2860499" y="736394"/>
                </a:moveTo>
                <a:cubicBezTo>
                  <a:pt x="2876976" y="738534"/>
                  <a:pt x="2893344" y="740727"/>
                  <a:pt x="2909575" y="742982"/>
                </a:cubicBezTo>
                <a:cubicBezTo>
                  <a:pt x="2895160" y="746658"/>
                  <a:pt x="2880690" y="750377"/>
                  <a:pt x="2866193" y="754124"/>
                </a:cubicBezTo>
                <a:cubicBezTo>
                  <a:pt x="2849385" y="752580"/>
                  <a:pt x="2832495" y="751120"/>
                  <a:pt x="2815549" y="749761"/>
                </a:cubicBezTo>
                <a:cubicBezTo>
                  <a:pt x="2830569" y="745266"/>
                  <a:pt x="2845534" y="740804"/>
                  <a:pt x="2860499" y="736394"/>
                </a:cubicBezTo>
                <a:close/>
                <a:moveTo>
                  <a:pt x="2867018" y="734468"/>
                </a:moveTo>
                <a:cubicBezTo>
                  <a:pt x="2877444" y="731401"/>
                  <a:pt x="2887870" y="728353"/>
                  <a:pt x="2898241" y="725327"/>
                </a:cubicBezTo>
                <a:cubicBezTo>
                  <a:pt x="2910538" y="721773"/>
                  <a:pt x="2922779" y="718263"/>
                  <a:pt x="2935048" y="714764"/>
                </a:cubicBezTo>
                <a:cubicBezTo>
                  <a:pt x="2951031" y="718021"/>
                  <a:pt x="2966931" y="721341"/>
                  <a:pt x="2982804" y="724736"/>
                </a:cubicBezTo>
                <a:cubicBezTo>
                  <a:pt x="2971388" y="727517"/>
                  <a:pt x="2959999" y="730304"/>
                  <a:pt x="2948582" y="733132"/>
                </a:cubicBezTo>
                <a:cubicBezTo>
                  <a:pt x="2937936" y="735797"/>
                  <a:pt x="2927291" y="738487"/>
                  <a:pt x="2916617" y="741192"/>
                </a:cubicBezTo>
                <a:cubicBezTo>
                  <a:pt x="2900194" y="738895"/>
                  <a:pt x="2883689" y="736650"/>
                  <a:pt x="2867018" y="734468"/>
                </a:cubicBezTo>
                <a:close/>
                <a:moveTo>
                  <a:pt x="2949243" y="735797"/>
                </a:moveTo>
                <a:cubicBezTo>
                  <a:pt x="2962475" y="732518"/>
                  <a:pt x="2975706" y="729275"/>
                  <a:pt x="2988938" y="726059"/>
                </a:cubicBezTo>
                <a:cubicBezTo>
                  <a:pt x="3004563" y="729423"/>
                  <a:pt x="3020133" y="732843"/>
                  <a:pt x="3035676" y="736334"/>
                </a:cubicBezTo>
                <a:cubicBezTo>
                  <a:pt x="3023682" y="738724"/>
                  <a:pt x="3011688" y="741128"/>
                  <a:pt x="2999667" y="743571"/>
                </a:cubicBezTo>
                <a:cubicBezTo>
                  <a:pt x="2990616" y="745453"/>
                  <a:pt x="2981511" y="747359"/>
                  <a:pt x="2972433" y="749271"/>
                </a:cubicBezTo>
                <a:cubicBezTo>
                  <a:pt x="2956367" y="746867"/>
                  <a:pt x="2940165" y="744509"/>
                  <a:pt x="2923852" y="742204"/>
                </a:cubicBezTo>
                <a:cubicBezTo>
                  <a:pt x="2932325" y="740061"/>
                  <a:pt x="2940798" y="737918"/>
                  <a:pt x="2949243" y="735797"/>
                </a:cubicBezTo>
                <a:close/>
                <a:moveTo>
                  <a:pt x="3000244" y="746267"/>
                </a:moveTo>
                <a:cubicBezTo>
                  <a:pt x="3014246" y="743417"/>
                  <a:pt x="3028221" y="740603"/>
                  <a:pt x="3042223" y="737825"/>
                </a:cubicBezTo>
                <a:cubicBezTo>
                  <a:pt x="3057408" y="741249"/>
                  <a:pt x="3072538" y="744721"/>
                  <a:pt x="3087613" y="748253"/>
                </a:cubicBezTo>
                <a:cubicBezTo>
                  <a:pt x="3075344" y="750149"/>
                  <a:pt x="3063047" y="752066"/>
                  <a:pt x="3050779" y="754019"/>
                </a:cubicBezTo>
                <a:cubicBezTo>
                  <a:pt x="3043048" y="755249"/>
                  <a:pt x="3035291" y="756506"/>
                  <a:pt x="3027534" y="757758"/>
                </a:cubicBezTo>
                <a:cubicBezTo>
                  <a:pt x="3011908" y="755282"/>
                  <a:pt x="2996146" y="752842"/>
                  <a:pt x="2980273" y="750446"/>
                </a:cubicBezTo>
                <a:cubicBezTo>
                  <a:pt x="2986930" y="749048"/>
                  <a:pt x="2993587" y="747645"/>
                  <a:pt x="3000244" y="746267"/>
                </a:cubicBezTo>
                <a:close/>
                <a:moveTo>
                  <a:pt x="3048908" y="736512"/>
                </a:moveTo>
                <a:cubicBezTo>
                  <a:pt x="3070145" y="732306"/>
                  <a:pt x="3091354" y="728188"/>
                  <a:pt x="3112536" y="724153"/>
                </a:cubicBezTo>
                <a:cubicBezTo>
                  <a:pt x="3127309" y="728700"/>
                  <a:pt x="3141999" y="733288"/>
                  <a:pt x="3156633" y="737932"/>
                </a:cubicBezTo>
                <a:cubicBezTo>
                  <a:pt x="3136057" y="740919"/>
                  <a:pt x="3115480" y="743978"/>
                  <a:pt x="3094876" y="747139"/>
                </a:cubicBezTo>
                <a:cubicBezTo>
                  <a:pt x="3079580" y="743541"/>
                  <a:pt x="3064258" y="740001"/>
                  <a:pt x="3048908" y="736512"/>
                </a:cubicBezTo>
                <a:close/>
                <a:moveTo>
                  <a:pt x="3118286" y="723049"/>
                </a:moveTo>
                <a:cubicBezTo>
                  <a:pt x="3139468" y="719028"/>
                  <a:pt x="3160567" y="715110"/>
                  <a:pt x="3181611" y="711265"/>
                </a:cubicBezTo>
                <a:cubicBezTo>
                  <a:pt x="3195889" y="716929"/>
                  <a:pt x="3210111" y="722642"/>
                  <a:pt x="3224278" y="728403"/>
                </a:cubicBezTo>
                <a:cubicBezTo>
                  <a:pt x="3203839" y="731189"/>
                  <a:pt x="3183344" y="734059"/>
                  <a:pt x="3162823" y="737021"/>
                </a:cubicBezTo>
                <a:cubicBezTo>
                  <a:pt x="3148050" y="732320"/>
                  <a:pt x="3133195" y="727663"/>
                  <a:pt x="3118286" y="723049"/>
                </a:cubicBezTo>
                <a:close/>
                <a:moveTo>
                  <a:pt x="3229394" y="730488"/>
                </a:moveTo>
                <a:cubicBezTo>
                  <a:pt x="3243452" y="736226"/>
                  <a:pt x="3257481" y="742009"/>
                  <a:pt x="3271428" y="747821"/>
                </a:cubicBezTo>
                <a:cubicBezTo>
                  <a:pt x="3251869" y="749519"/>
                  <a:pt x="3232283" y="751282"/>
                  <a:pt x="3212669" y="753139"/>
                </a:cubicBezTo>
                <a:cubicBezTo>
                  <a:pt x="3198117" y="748363"/>
                  <a:pt x="3183482" y="743629"/>
                  <a:pt x="3168792" y="738930"/>
                </a:cubicBezTo>
                <a:cubicBezTo>
                  <a:pt x="3189039" y="736025"/>
                  <a:pt x="3209230" y="733225"/>
                  <a:pt x="3229394" y="730488"/>
                </a:cubicBezTo>
                <a:close/>
                <a:moveTo>
                  <a:pt x="3234842" y="729751"/>
                </a:moveTo>
                <a:cubicBezTo>
                  <a:pt x="3255391" y="726978"/>
                  <a:pt x="3275885" y="724287"/>
                  <a:pt x="3296297" y="721699"/>
                </a:cubicBezTo>
                <a:cubicBezTo>
                  <a:pt x="3309886" y="728568"/>
                  <a:pt x="3323393" y="735481"/>
                  <a:pt x="3336872" y="742424"/>
                </a:cubicBezTo>
                <a:cubicBezTo>
                  <a:pt x="3317093" y="743962"/>
                  <a:pt x="3297232" y="745601"/>
                  <a:pt x="3277343" y="747312"/>
                </a:cubicBezTo>
                <a:cubicBezTo>
                  <a:pt x="3263231" y="741420"/>
                  <a:pt x="3249063" y="735566"/>
                  <a:pt x="3234842" y="729751"/>
                </a:cubicBezTo>
                <a:close/>
                <a:moveTo>
                  <a:pt x="3341521" y="744831"/>
                </a:moveTo>
                <a:cubicBezTo>
                  <a:pt x="3354836" y="751703"/>
                  <a:pt x="3368095" y="758608"/>
                  <a:pt x="3381300" y="765529"/>
                </a:cubicBezTo>
                <a:cubicBezTo>
                  <a:pt x="3362401" y="766002"/>
                  <a:pt x="3343475" y="766566"/>
                  <a:pt x="3324493" y="767193"/>
                </a:cubicBezTo>
                <a:cubicBezTo>
                  <a:pt x="3310656" y="761301"/>
                  <a:pt x="3296764" y="755439"/>
                  <a:pt x="3282817" y="749601"/>
                </a:cubicBezTo>
                <a:cubicBezTo>
                  <a:pt x="3302431" y="747931"/>
                  <a:pt x="3322017" y="746336"/>
                  <a:pt x="3341521" y="744831"/>
                </a:cubicBezTo>
                <a:close/>
                <a:moveTo>
                  <a:pt x="3346748" y="744435"/>
                </a:moveTo>
                <a:cubicBezTo>
                  <a:pt x="3366527" y="742925"/>
                  <a:pt x="3386251" y="741486"/>
                  <a:pt x="3405865" y="740152"/>
                </a:cubicBezTo>
                <a:cubicBezTo>
                  <a:pt x="3418684" y="748157"/>
                  <a:pt x="3431448" y="756192"/>
                  <a:pt x="3444185" y="764241"/>
                </a:cubicBezTo>
                <a:cubicBezTo>
                  <a:pt x="3425176" y="764544"/>
                  <a:pt x="3406113" y="764935"/>
                  <a:pt x="3386966" y="765400"/>
                </a:cubicBezTo>
                <a:cubicBezTo>
                  <a:pt x="3373624" y="758388"/>
                  <a:pt x="3360200" y="751397"/>
                  <a:pt x="3346748" y="744435"/>
                </a:cubicBezTo>
                <a:close/>
                <a:moveTo>
                  <a:pt x="3448422" y="766918"/>
                </a:moveTo>
                <a:cubicBezTo>
                  <a:pt x="3460993" y="774893"/>
                  <a:pt x="3473537" y="782882"/>
                  <a:pt x="3486026" y="790873"/>
                </a:cubicBezTo>
                <a:cubicBezTo>
                  <a:pt x="3467925" y="790152"/>
                  <a:pt x="3449797" y="789533"/>
                  <a:pt x="3431668" y="789002"/>
                </a:cubicBezTo>
                <a:cubicBezTo>
                  <a:pt x="3418492" y="782001"/>
                  <a:pt x="3405260" y="775011"/>
                  <a:pt x="3391973" y="768035"/>
                </a:cubicBezTo>
                <a:cubicBezTo>
                  <a:pt x="3410844" y="767589"/>
                  <a:pt x="3429660" y="767204"/>
                  <a:pt x="3448422" y="766918"/>
                </a:cubicBezTo>
                <a:close/>
                <a:moveTo>
                  <a:pt x="3453428" y="766836"/>
                </a:moveTo>
                <a:cubicBezTo>
                  <a:pt x="3472024" y="766555"/>
                  <a:pt x="3490868" y="766274"/>
                  <a:pt x="3509932" y="766019"/>
                </a:cubicBezTo>
                <a:cubicBezTo>
                  <a:pt x="3522036" y="775124"/>
                  <a:pt x="3534084" y="784238"/>
                  <a:pt x="3546106" y="793351"/>
                </a:cubicBezTo>
                <a:cubicBezTo>
                  <a:pt x="3527785" y="792576"/>
                  <a:pt x="3509629" y="791828"/>
                  <a:pt x="3491748" y="791096"/>
                </a:cubicBezTo>
                <a:cubicBezTo>
                  <a:pt x="3491666" y="791093"/>
                  <a:pt x="3491583" y="791088"/>
                  <a:pt x="3491473" y="791085"/>
                </a:cubicBezTo>
                <a:cubicBezTo>
                  <a:pt x="3478846" y="782994"/>
                  <a:pt x="3466137" y="774909"/>
                  <a:pt x="3453428" y="766836"/>
                </a:cubicBezTo>
                <a:close/>
                <a:moveTo>
                  <a:pt x="3554771" y="796466"/>
                </a:moveTo>
                <a:cubicBezTo>
                  <a:pt x="3572625" y="797225"/>
                  <a:pt x="3590588" y="798017"/>
                  <a:pt x="3608662" y="798853"/>
                </a:cubicBezTo>
                <a:cubicBezTo>
                  <a:pt x="3620023" y="808982"/>
                  <a:pt x="3631357" y="819103"/>
                  <a:pt x="3642690" y="829204"/>
                </a:cubicBezTo>
                <a:cubicBezTo>
                  <a:pt x="3642690" y="829218"/>
                  <a:pt x="3642718" y="829234"/>
                  <a:pt x="3642745" y="829251"/>
                </a:cubicBezTo>
                <a:cubicBezTo>
                  <a:pt x="3625332" y="827430"/>
                  <a:pt x="3608029" y="825655"/>
                  <a:pt x="3590836" y="823906"/>
                </a:cubicBezTo>
                <a:cubicBezTo>
                  <a:pt x="3578842" y="814770"/>
                  <a:pt x="3566820" y="805620"/>
                  <a:pt x="3554771" y="796466"/>
                </a:cubicBezTo>
                <a:close/>
                <a:moveTo>
                  <a:pt x="3646239" y="832384"/>
                </a:moveTo>
                <a:cubicBezTo>
                  <a:pt x="3657408" y="842342"/>
                  <a:pt x="3668714" y="852424"/>
                  <a:pt x="3680048" y="862523"/>
                </a:cubicBezTo>
                <a:cubicBezTo>
                  <a:pt x="3663542" y="859764"/>
                  <a:pt x="3647147" y="857043"/>
                  <a:pt x="3630834" y="854353"/>
                </a:cubicBezTo>
                <a:cubicBezTo>
                  <a:pt x="3619665" y="845844"/>
                  <a:pt x="3608441" y="837308"/>
                  <a:pt x="3597218" y="828750"/>
                </a:cubicBezTo>
                <a:cubicBezTo>
                  <a:pt x="3596475" y="828200"/>
                  <a:pt x="3595760" y="827647"/>
                  <a:pt x="3595017" y="827097"/>
                </a:cubicBezTo>
                <a:cubicBezTo>
                  <a:pt x="3612018" y="828824"/>
                  <a:pt x="3629073" y="830582"/>
                  <a:pt x="3646239" y="832384"/>
                </a:cubicBezTo>
                <a:close/>
                <a:moveTo>
                  <a:pt x="3650943" y="832876"/>
                </a:moveTo>
                <a:cubicBezTo>
                  <a:pt x="3667999" y="834676"/>
                  <a:pt x="3685164" y="836521"/>
                  <a:pt x="3702412" y="838428"/>
                </a:cubicBezTo>
                <a:cubicBezTo>
                  <a:pt x="3713058" y="849484"/>
                  <a:pt x="3723814" y="860622"/>
                  <a:pt x="3734598" y="871766"/>
                </a:cubicBezTo>
                <a:cubicBezTo>
                  <a:pt x="3718010" y="868916"/>
                  <a:pt x="3701532" y="866124"/>
                  <a:pt x="3685164" y="863376"/>
                </a:cubicBezTo>
                <a:cubicBezTo>
                  <a:pt x="3673665" y="853170"/>
                  <a:pt x="3662249" y="842970"/>
                  <a:pt x="3650943" y="832876"/>
                </a:cubicBezTo>
                <a:close/>
                <a:moveTo>
                  <a:pt x="3737816" y="875117"/>
                </a:moveTo>
                <a:cubicBezTo>
                  <a:pt x="3746784" y="884373"/>
                  <a:pt x="3755725" y="893611"/>
                  <a:pt x="3764610" y="902714"/>
                </a:cubicBezTo>
                <a:cubicBezTo>
                  <a:pt x="3766398" y="904537"/>
                  <a:pt x="3768187" y="906383"/>
                  <a:pt x="3769974" y="908221"/>
                </a:cubicBezTo>
                <a:cubicBezTo>
                  <a:pt x="3754322" y="904485"/>
                  <a:pt x="3738724" y="900802"/>
                  <a:pt x="3723237" y="897160"/>
                </a:cubicBezTo>
                <a:cubicBezTo>
                  <a:pt x="3720651" y="894854"/>
                  <a:pt x="3718037" y="892549"/>
                  <a:pt x="3715479" y="890269"/>
                </a:cubicBezTo>
                <a:cubicBezTo>
                  <a:pt x="3706704" y="882522"/>
                  <a:pt x="3697873" y="874676"/>
                  <a:pt x="3689015" y="866814"/>
                </a:cubicBezTo>
                <a:cubicBezTo>
                  <a:pt x="3705218" y="869535"/>
                  <a:pt x="3721476" y="872297"/>
                  <a:pt x="3737816" y="875117"/>
                </a:cubicBezTo>
                <a:close/>
                <a:moveTo>
                  <a:pt x="3766591" y="900794"/>
                </a:moveTo>
                <a:cubicBezTo>
                  <a:pt x="3758586" y="892579"/>
                  <a:pt x="3750498" y="884255"/>
                  <a:pt x="3742411" y="875909"/>
                </a:cubicBezTo>
                <a:cubicBezTo>
                  <a:pt x="3758751" y="878731"/>
                  <a:pt x="3775146" y="881614"/>
                  <a:pt x="3791624" y="884571"/>
                </a:cubicBezTo>
                <a:cubicBezTo>
                  <a:pt x="3799629" y="894145"/>
                  <a:pt x="3807634" y="903690"/>
                  <a:pt x="3815585" y="913098"/>
                </a:cubicBezTo>
                <a:cubicBezTo>
                  <a:pt x="3817758" y="915662"/>
                  <a:pt x="3819903" y="918234"/>
                  <a:pt x="3822077" y="920804"/>
                </a:cubicBezTo>
                <a:cubicBezTo>
                  <a:pt x="3806314" y="916944"/>
                  <a:pt x="3790606" y="913153"/>
                  <a:pt x="3774981" y="909415"/>
                </a:cubicBezTo>
                <a:cubicBezTo>
                  <a:pt x="3772175" y="906529"/>
                  <a:pt x="3769369" y="903649"/>
                  <a:pt x="3766591" y="900794"/>
                </a:cubicBezTo>
                <a:close/>
                <a:moveTo>
                  <a:pt x="3825075" y="924371"/>
                </a:moveTo>
                <a:cubicBezTo>
                  <a:pt x="3835171" y="936332"/>
                  <a:pt x="3845239" y="948321"/>
                  <a:pt x="3855252" y="960282"/>
                </a:cubicBezTo>
                <a:cubicBezTo>
                  <a:pt x="3840370" y="955580"/>
                  <a:pt x="3825543" y="950940"/>
                  <a:pt x="3810770" y="946354"/>
                </a:cubicBezTo>
                <a:cubicBezTo>
                  <a:pt x="3799794" y="934973"/>
                  <a:pt x="3789066" y="923907"/>
                  <a:pt x="3778557" y="913104"/>
                </a:cubicBezTo>
                <a:cubicBezTo>
                  <a:pt x="3793990" y="916798"/>
                  <a:pt x="3809505" y="920551"/>
                  <a:pt x="3825075" y="924371"/>
                </a:cubicBezTo>
                <a:close/>
                <a:moveTo>
                  <a:pt x="3829642" y="925488"/>
                </a:moveTo>
                <a:cubicBezTo>
                  <a:pt x="3845239" y="929323"/>
                  <a:pt x="3860892" y="933227"/>
                  <a:pt x="3876627" y="937213"/>
                </a:cubicBezTo>
                <a:cubicBezTo>
                  <a:pt x="3886090" y="950156"/>
                  <a:pt x="3895581" y="963151"/>
                  <a:pt x="3905071" y="976163"/>
                </a:cubicBezTo>
                <a:cubicBezTo>
                  <a:pt x="3890024" y="971313"/>
                  <a:pt x="3875059" y="966535"/>
                  <a:pt x="3860149" y="961822"/>
                </a:cubicBezTo>
                <a:cubicBezTo>
                  <a:pt x="3850026" y="949724"/>
                  <a:pt x="3839820" y="937595"/>
                  <a:pt x="3829642" y="925488"/>
                </a:cubicBezTo>
                <a:close/>
                <a:moveTo>
                  <a:pt x="3907822" y="979945"/>
                </a:moveTo>
                <a:cubicBezTo>
                  <a:pt x="3917175" y="992784"/>
                  <a:pt x="3926528" y="1005625"/>
                  <a:pt x="3935826" y="1018428"/>
                </a:cubicBezTo>
                <a:cubicBezTo>
                  <a:pt x="3921632" y="1012783"/>
                  <a:pt x="3907547" y="1007223"/>
                  <a:pt x="3893490" y="1001708"/>
                </a:cubicBezTo>
                <a:cubicBezTo>
                  <a:pt x="3883559" y="989807"/>
                  <a:pt x="3873518" y="977802"/>
                  <a:pt x="3863450" y="965753"/>
                </a:cubicBezTo>
                <a:cubicBezTo>
                  <a:pt x="3878168" y="970413"/>
                  <a:pt x="3892967" y="975142"/>
                  <a:pt x="3907822" y="979945"/>
                </a:cubicBezTo>
                <a:close/>
                <a:moveTo>
                  <a:pt x="3912279" y="981384"/>
                </a:moveTo>
                <a:cubicBezTo>
                  <a:pt x="3927161" y="986201"/>
                  <a:pt x="3942099" y="991095"/>
                  <a:pt x="3957091" y="996074"/>
                </a:cubicBezTo>
                <a:cubicBezTo>
                  <a:pt x="3965894" y="1009911"/>
                  <a:pt x="3974669" y="1023740"/>
                  <a:pt x="3983472" y="1037585"/>
                </a:cubicBezTo>
                <a:cubicBezTo>
                  <a:pt x="3969112" y="1031764"/>
                  <a:pt x="3954835" y="1026015"/>
                  <a:pt x="3940613" y="1020342"/>
                </a:cubicBezTo>
                <a:cubicBezTo>
                  <a:pt x="3931205" y="1007385"/>
                  <a:pt x="3921742" y="994388"/>
                  <a:pt x="3912279" y="981384"/>
                </a:cubicBezTo>
                <a:close/>
                <a:moveTo>
                  <a:pt x="3986003" y="1041582"/>
                </a:moveTo>
                <a:cubicBezTo>
                  <a:pt x="3993623" y="1053565"/>
                  <a:pt x="4001243" y="1065515"/>
                  <a:pt x="4008835" y="1077503"/>
                </a:cubicBezTo>
                <a:cubicBezTo>
                  <a:pt x="4009908" y="1079190"/>
                  <a:pt x="4010981" y="1080879"/>
                  <a:pt x="4012054" y="1082568"/>
                </a:cubicBezTo>
                <a:cubicBezTo>
                  <a:pt x="3998492" y="1075966"/>
                  <a:pt x="3984985" y="1069449"/>
                  <a:pt x="3971533" y="1062984"/>
                </a:cubicBezTo>
                <a:cubicBezTo>
                  <a:pt x="3962290" y="1050245"/>
                  <a:pt x="3952992" y="1037414"/>
                  <a:pt x="3943639" y="1024524"/>
                </a:cubicBezTo>
                <a:cubicBezTo>
                  <a:pt x="3957696" y="1030138"/>
                  <a:pt x="3971836" y="1035816"/>
                  <a:pt x="3986003" y="1041582"/>
                </a:cubicBezTo>
                <a:close/>
                <a:moveTo>
                  <a:pt x="4011146" y="1076029"/>
                </a:moveTo>
                <a:cubicBezTo>
                  <a:pt x="4004241" y="1065127"/>
                  <a:pt x="3997309" y="1054261"/>
                  <a:pt x="3990404" y="1043362"/>
                </a:cubicBezTo>
                <a:cubicBezTo>
                  <a:pt x="4004682" y="1049180"/>
                  <a:pt x="4019041" y="1055103"/>
                  <a:pt x="4033456" y="1061089"/>
                </a:cubicBezTo>
                <a:cubicBezTo>
                  <a:pt x="4037500" y="1068425"/>
                  <a:pt x="4041598" y="1075756"/>
                  <a:pt x="4045670" y="1083093"/>
                </a:cubicBezTo>
                <a:cubicBezTo>
                  <a:pt x="4049714" y="1090391"/>
                  <a:pt x="4053758" y="1097703"/>
                  <a:pt x="4057829" y="1105012"/>
                </a:cubicBezTo>
                <a:cubicBezTo>
                  <a:pt x="4044074" y="1098218"/>
                  <a:pt x="4030402" y="1091508"/>
                  <a:pt x="4016786" y="1084870"/>
                </a:cubicBezTo>
                <a:cubicBezTo>
                  <a:pt x="4014887" y="1081924"/>
                  <a:pt x="4013017" y="1078975"/>
                  <a:pt x="4011146" y="1076029"/>
                </a:cubicBezTo>
                <a:close/>
                <a:moveTo>
                  <a:pt x="4060167" y="1109235"/>
                </a:moveTo>
                <a:cubicBezTo>
                  <a:pt x="4068145" y="1123625"/>
                  <a:pt x="4076122" y="1138031"/>
                  <a:pt x="4084128" y="1152454"/>
                </a:cubicBezTo>
                <a:cubicBezTo>
                  <a:pt x="4071253" y="1144975"/>
                  <a:pt x="4058379" y="1137553"/>
                  <a:pt x="4045532" y="1130167"/>
                </a:cubicBezTo>
                <a:cubicBezTo>
                  <a:pt x="4036867" y="1116544"/>
                  <a:pt x="4028229" y="1102924"/>
                  <a:pt x="4019591" y="1089307"/>
                </a:cubicBezTo>
                <a:cubicBezTo>
                  <a:pt x="4033071" y="1095882"/>
                  <a:pt x="4046578" y="1102509"/>
                  <a:pt x="4060167" y="1109235"/>
                </a:cubicBezTo>
                <a:close/>
                <a:moveTo>
                  <a:pt x="4064514" y="1111397"/>
                </a:moveTo>
                <a:cubicBezTo>
                  <a:pt x="4261506" y="1209128"/>
                  <a:pt x="4469337" y="1323775"/>
                  <a:pt x="4671033" y="1476739"/>
                </a:cubicBezTo>
                <a:cubicBezTo>
                  <a:pt x="4947746" y="1686575"/>
                  <a:pt x="5139484" y="1989056"/>
                  <a:pt x="5290536" y="2257272"/>
                </a:cubicBezTo>
                <a:cubicBezTo>
                  <a:pt x="5308995" y="2290008"/>
                  <a:pt x="5327261" y="2322545"/>
                  <a:pt x="5345389" y="2354869"/>
                </a:cubicBezTo>
                <a:cubicBezTo>
                  <a:pt x="5345334" y="2372323"/>
                  <a:pt x="5345251" y="2389755"/>
                  <a:pt x="5345169" y="2407163"/>
                </a:cubicBezTo>
                <a:cubicBezTo>
                  <a:pt x="5327838" y="2378730"/>
                  <a:pt x="5310480" y="2350140"/>
                  <a:pt x="5293067" y="2321415"/>
                </a:cubicBezTo>
                <a:cubicBezTo>
                  <a:pt x="5124959" y="2044253"/>
                  <a:pt x="4933744" y="1758957"/>
                  <a:pt x="4675187" y="1549899"/>
                </a:cubicBezTo>
                <a:cubicBezTo>
                  <a:pt x="4477232" y="1389846"/>
                  <a:pt x="4280982" y="1266812"/>
                  <a:pt x="4088776" y="1155145"/>
                </a:cubicBezTo>
                <a:cubicBezTo>
                  <a:pt x="4080689" y="1140548"/>
                  <a:pt x="4072574" y="1125963"/>
                  <a:pt x="4064514" y="1111397"/>
                </a:cubicBezTo>
                <a:close/>
                <a:moveTo>
                  <a:pt x="4673454" y="1552042"/>
                </a:moveTo>
                <a:cubicBezTo>
                  <a:pt x="4931681" y="1760836"/>
                  <a:pt x="5122731" y="2045898"/>
                  <a:pt x="5290701" y="2322845"/>
                </a:cubicBezTo>
                <a:cubicBezTo>
                  <a:pt x="5308912" y="2352855"/>
                  <a:pt x="5327040" y="2382713"/>
                  <a:pt x="5345142" y="2412404"/>
                </a:cubicBezTo>
                <a:cubicBezTo>
                  <a:pt x="5345031" y="2430103"/>
                  <a:pt x="5344949" y="2447783"/>
                  <a:pt x="5344839" y="2465430"/>
                </a:cubicBezTo>
                <a:cubicBezTo>
                  <a:pt x="5327370" y="2439032"/>
                  <a:pt x="5310150" y="2412822"/>
                  <a:pt x="5293177" y="2386919"/>
                </a:cubicBezTo>
                <a:cubicBezTo>
                  <a:pt x="5128123" y="2132931"/>
                  <a:pt x="4930828" y="1843668"/>
                  <a:pt x="4677663" y="1625260"/>
                </a:cubicBezTo>
                <a:cubicBezTo>
                  <a:pt x="4486777" y="1460583"/>
                  <a:pt x="4298918" y="1327186"/>
                  <a:pt x="4115460" y="1203170"/>
                </a:cubicBezTo>
                <a:cubicBezTo>
                  <a:pt x="4107428" y="1188719"/>
                  <a:pt x="4099395" y="1174283"/>
                  <a:pt x="4091390" y="1159860"/>
                </a:cubicBezTo>
                <a:cubicBezTo>
                  <a:pt x="4282248" y="1270853"/>
                  <a:pt x="4477012" y="1393216"/>
                  <a:pt x="4673454" y="1552042"/>
                </a:cubicBezTo>
                <a:close/>
                <a:moveTo>
                  <a:pt x="4675874" y="1627340"/>
                </a:moveTo>
                <a:cubicBezTo>
                  <a:pt x="4928737" y="1845514"/>
                  <a:pt x="5125922" y="2134587"/>
                  <a:pt x="5290866" y="2388421"/>
                </a:cubicBezTo>
                <a:cubicBezTo>
                  <a:pt x="5308582" y="2415449"/>
                  <a:pt x="5326573" y="2442809"/>
                  <a:pt x="5344784" y="2470371"/>
                </a:cubicBezTo>
                <a:cubicBezTo>
                  <a:pt x="5344729" y="2480769"/>
                  <a:pt x="5344646" y="2491159"/>
                  <a:pt x="5344591" y="2501538"/>
                </a:cubicBezTo>
                <a:cubicBezTo>
                  <a:pt x="5344536" y="2509189"/>
                  <a:pt x="5344481" y="2516864"/>
                  <a:pt x="5344426" y="2524533"/>
                </a:cubicBezTo>
                <a:cubicBezTo>
                  <a:pt x="5327866" y="2501338"/>
                  <a:pt x="5310838" y="2477347"/>
                  <a:pt x="5293287" y="2452416"/>
                </a:cubicBezTo>
                <a:cubicBezTo>
                  <a:pt x="5129801" y="2218536"/>
                  <a:pt x="4926344" y="1927469"/>
                  <a:pt x="4680138" y="1700616"/>
                </a:cubicBezTo>
                <a:cubicBezTo>
                  <a:pt x="4496323" y="1531243"/>
                  <a:pt x="4316827" y="1387392"/>
                  <a:pt x="4142117" y="1251014"/>
                </a:cubicBezTo>
                <a:cubicBezTo>
                  <a:pt x="4134221" y="1236830"/>
                  <a:pt x="4126326" y="1222660"/>
                  <a:pt x="4118431" y="1208496"/>
                </a:cubicBezTo>
                <a:cubicBezTo>
                  <a:pt x="4300404" y="1331610"/>
                  <a:pt x="4486667" y="1464104"/>
                  <a:pt x="4675874" y="1627340"/>
                </a:cubicBezTo>
                <a:close/>
                <a:moveTo>
                  <a:pt x="5347342" y="2501558"/>
                </a:moveTo>
                <a:cubicBezTo>
                  <a:pt x="5347397" y="2492543"/>
                  <a:pt x="5347452" y="2483512"/>
                  <a:pt x="5347507" y="2474481"/>
                </a:cubicBezTo>
                <a:cubicBezTo>
                  <a:pt x="5356007" y="2487330"/>
                  <a:pt x="5364563" y="2500223"/>
                  <a:pt x="5373173" y="2513147"/>
                </a:cubicBezTo>
                <a:cubicBezTo>
                  <a:pt x="5373283" y="2517180"/>
                  <a:pt x="5373393" y="2521246"/>
                  <a:pt x="5373503" y="2525271"/>
                </a:cubicBezTo>
                <a:cubicBezTo>
                  <a:pt x="5373833" y="2538973"/>
                  <a:pt x="5374191" y="2552719"/>
                  <a:pt x="5374549" y="2566487"/>
                </a:cubicBezTo>
                <a:cubicBezTo>
                  <a:pt x="5365553" y="2554017"/>
                  <a:pt x="5356448" y="2541319"/>
                  <a:pt x="5347150" y="2528352"/>
                </a:cubicBezTo>
                <a:cubicBezTo>
                  <a:pt x="5347232" y="2519408"/>
                  <a:pt x="5347287" y="2510471"/>
                  <a:pt x="5347342" y="2501558"/>
                </a:cubicBezTo>
                <a:close/>
                <a:moveTo>
                  <a:pt x="5376254" y="2525196"/>
                </a:moveTo>
                <a:cubicBezTo>
                  <a:pt x="5376171" y="2522624"/>
                  <a:pt x="5376117" y="2520024"/>
                  <a:pt x="5376062" y="2517452"/>
                </a:cubicBezTo>
                <a:cubicBezTo>
                  <a:pt x="5384589" y="2530283"/>
                  <a:pt x="5393200" y="2543138"/>
                  <a:pt x="5401838" y="2556014"/>
                </a:cubicBezTo>
                <a:cubicBezTo>
                  <a:pt x="5402883" y="2573433"/>
                  <a:pt x="5403928" y="2590901"/>
                  <a:pt x="5405001" y="2608419"/>
                </a:cubicBezTo>
                <a:cubicBezTo>
                  <a:pt x="5395951" y="2596004"/>
                  <a:pt x="5386763" y="2583353"/>
                  <a:pt x="5377410" y="2570443"/>
                </a:cubicBezTo>
                <a:cubicBezTo>
                  <a:pt x="5377024" y="2555327"/>
                  <a:pt x="5376639" y="2540233"/>
                  <a:pt x="5376254" y="2525196"/>
                </a:cubicBezTo>
                <a:close/>
                <a:moveTo>
                  <a:pt x="5405304" y="2613503"/>
                </a:moveTo>
                <a:cubicBezTo>
                  <a:pt x="5406377" y="2631210"/>
                  <a:pt x="5407477" y="2648970"/>
                  <a:pt x="5408577" y="2666758"/>
                </a:cubicBezTo>
                <a:cubicBezTo>
                  <a:pt x="5398812" y="2654439"/>
                  <a:pt x="5388936" y="2641928"/>
                  <a:pt x="5378977" y="2629202"/>
                </a:cubicBezTo>
                <a:cubicBezTo>
                  <a:pt x="5378482" y="2611195"/>
                  <a:pt x="5378015" y="2593237"/>
                  <a:pt x="5377547" y="2575318"/>
                </a:cubicBezTo>
                <a:cubicBezTo>
                  <a:pt x="5386928" y="2588307"/>
                  <a:pt x="5396171" y="2601017"/>
                  <a:pt x="5405304" y="2613503"/>
                </a:cubicBezTo>
                <a:close/>
                <a:moveTo>
                  <a:pt x="5408330" y="2617621"/>
                </a:moveTo>
                <a:cubicBezTo>
                  <a:pt x="5417765" y="2630547"/>
                  <a:pt x="5427091" y="2643202"/>
                  <a:pt x="5436306" y="2655630"/>
                </a:cubicBezTo>
                <a:cubicBezTo>
                  <a:pt x="5437984" y="2672997"/>
                  <a:pt x="5439718" y="2690391"/>
                  <a:pt x="5441451" y="2707818"/>
                </a:cubicBezTo>
                <a:cubicBezTo>
                  <a:pt x="5431575" y="2695584"/>
                  <a:pt x="5421616" y="2683161"/>
                  <a:pt x="5411576" y="2670529"/>
                </a:cubicBezTo>
                <a:cubicBezTo>
                  <a:pt x="5410475" y="2652860"/>
                  <a:pt x="5409403" y="2635216"/>
                  <a:pt x="5408330" y="2617621"/>
                </a:cubicBezTo>
                <a:close/>
                <a:moveTo>
                  <a:pt x="5441946" y="2712824"/>
                </a:moveTo>
                <a:cubicBezTo>
                  <a:pt x="5443706" y="2730424"/>
                  <a:pt x="5445494" y="2748047"/>
                  <a:pt x="5447310" y="2765677"/>
                </a:cubicBezTo>
                <a:cubicBezTo>
                  <a:pt x="5436691" y="2753628"/>
                  <a:pt x="5426018" y="2741343"/>
                  <a:pt x="5415317" y="2728942"/>
                </a:cubicBezTo>
                <a:cubicBezTo>
                  <a:pt x="5414134" y="2711042"/>
                  <a:pt x="5413006" y="2693166"/>
                  <a:pt x="5411878" y="2675321"/>
                </a:cubicBezTo>
                <a:cubicBezTo>
                  <a:pt x="5422002" y="2688028"/>
                  <a:pt x="5432015" y="2700528"/>
                  <a:pt x="5441946" y="2712824"/>
                </a:cubicBezTo>
                <a:close/>
                <a:moveTo>
                  <a:pt x="5445109" y="2716719"/>
                </a:moveTo>
                <a:cubicBezTo>
                  <a:pt x="5455178" y="2729176"/>
                  <a:pt x="5465191" y="2741436"/>
                  <a:pt x="5475122" y="2753518"/>
                </a:cubicBezTo>
                <a:cubicBezTo>
                  <a:pt x="5477542" y="2770794"/>
                  <a:pt x="5479963" y="2787987"/>
                  <a:pt x="5482411" y="2805153"/>
                </a:cubicBezTo>
                <a:cubicBezTo>
                  <a:pt x="5471793" y="2793324"/>
                  <a:pt x="5461147" y="2781385"/>
                  <a:pt x="5450446" y="2769226"/>
                </a:cubicBezTo>
                <a:cubicBezTo>
                  <a:pt x="5448630" y="2751703"/>
                  <a:pt x="5446870" y="2734207"/>
                  <a:pt x="5445109" y="2716719"/>
                </a:cubicBezTo>
                <a:close/>
                <a:moveTo>
                  <a:pt x="5483127" y="2810049"/>
                </a:moveTo>
                <a:cubicBezTo>
                  <a:pt x="5485630" y="2827600"/>
                  <a:pt x="5488188" y="2845096"/>
                  <a:pt x="5490774" y="2862509"/>
                </a:cubicBezTo>
                <a:cubicBezTo>
                  <a:pt x="5479385" y="2850928"/>
                  <a:pt x="5467997" y="2839209"/>
                  <a:pt x="5456581" y="2827325"/>
                </a:cubicBezTo>
                <a:cubicBezTo>
                  <a:pt x="5454655" y="2809527"/>
                  <a:pt x="5452757" y="2791728"/>
                  <a:pt x="5450914" y="2773930"/>
                </a:cubicBezTo>
                <a:cubicBezTo>
                  <a:pt x="5461697" y="2786144"/>
                  <a:pt x="5472426" y="2798165"/>
                  <a:pt x="5483127" y="2810049"/>
                </a:cubicBezTo>
                <a:close/>
                <a:moveTo>
                  <a:pt x="5486428" y="2813736"/>
                </a:moveTo>
                <a:cubicBezTo>
                  <a:pt x="5497431" y="2825922"/>
                  <a:pt x="5508352" y="2837916"/>
                  <a:pt x="5519273" y="2849772"/>
                </a:cubicBezTo>
                <a:cubicBezTo>
                  <a:pt x="5522465" y="2866883"/>
                  <a:pt x="5525710" y="2883939"/>
                  <a:pt x="5529012" y="2900939"/>
                </a:cubicBezTo>
                <a:cubicBezTo>
                  <a:pt x="5517376" y="2889413"/>
                  <a:pt x="5505712" y="2877722"/>
                  <a:pt x="5494048" y="2865865"/>
                </a:cubicBezTo>
                <a:cubicBezTo>
                  <a:pt x="5491462" y="2848534"/>
                  <a:pt x="5488931" y="2831176"/>
                  <a:pt x="5486428" y="2813736"/>
                </a:cubicBezTo>
                <a:close/>
                <a:moveTo>
                  <a:pt x="5529919" y="2905726"/>
                </a:moveTo>
                <a:cubicBezTo>
                  <a:pt x="5533275" y="2923002"/>
                  <a:pt x="5536659" y="2940249"/>
                  <a:pt x="5540098" y="2957470"/>
                </a:cubicBezTo>
                <a:cubicBezTo>
                  <a:pt x="5527664" y="2946219"/>
                  <a:pt x="5515230" y="2934830"/>
                  <a:pt x="5502796" y="2923304"/>
                </a:cubicBezTo>
                <a:cubicBezTo>
                  <a:pt x="5500072" y="2905753"/>
                  <a:pt x="5497376" y="2888148"/>
                  <a:pt x="5494763" y="2870514"/>
                </a:cubicBezTo>
                <a:cubicBezTo>
                  <a:pt x="5506482" y="2882426"/>
                  <a:pt x="5518201" y="2894117"/>
                  <a:pt x="5529919" y="2905726"/>
                </a:cubicBezTo>
                <a:close/>
                <a:moveTo>
                  <a:pt x="5541033" y="2962009"/>
                </a:moveTo>
                <a:cubicBezTo>
                  <a:pt x="5544527" y="2979395"/>
                  <a:pt x="5548075" y="2996753"/>
                  <a:pt x="5551707" y="3014084"/>
                </a:cubicBezTo>
                <a:cubicBezTo>
                  <a:pt x="5538447" y="3003135"/>
                  <a:pt x="5525188" y="2992104"/>
                  <a:pt x="5511984" y="2980853"/>
                </a:cubicBezTo>
                <a:cubicBezTo>
                  <a:pt x="5509095" y="2963165"/>
                  <a:pt x="5506262" y="2945449"/>
                  <a:pt x="5503483" y="2927706"/>
                </a:cubicBezTo>
                <a:cubicBezTo>
                  <a:pt x="5515973" y="2939287"/>
                  <a:pt x="5528489" y="2950703"/>
                  <a:pt x="5541033" y="2962009"/>
                </a:cubicBezTo>
                <a:close/>
                <a:moveTo>
                  <a:pt x="5544444" y="2965090"/>
                </a:moveTo>
                <a:cubicBezTo>
                  <a:pt x="5557126" y="2976507"/>
                  <a:pt x="5569808" y="2987758"/>
                  <a:pt x="5582517" y="2998871"/>
                </a:cubicBezTo>
                <a:cubicBezTo>
                  <a:pt x="5586753" y="3015789"/>
                  <a:pt x="5591044" y="3032680"/>
                  <a:pt x="5595419" y="3049516"/>
                </a:cubicBezTo>
                <a:cubicBezTo>
                  <a:pt x="5581967" y="3038787"/>
                  <a:pt x="5568515" y="3027921"/>
                  <a:pt x="5555090" y="3016862"/>
                </a:cubicBezTo>
                <a:cubicBezTo>
                  <a:pt x="5551487" y="2999642"/>
                  <a:pt x="5547938" y="2982394"/>
                  <a:pt x="5544444" y="2965090"/>
                </a:cubicBezTo>
                <a:close/>
                <a:moveTo>
                  <a:pt x="5596574" y="3053945"/>
                </a:moveTo>
                <a:cubicBezTo>
                  <a:pt x="5601030" y="3071055"/>
                  <a:pt x="5605542" y="3088138"/>
                  <a:pt x="5610163" y="3105221"/>
                </a:cubicBezTo>
                <a:cubicBezTo>
                  <a:pt x="5595831" y="3094878"/>
                  <a:pt x="5581554" y="3084424"/>
                  <a:pt x="5567332" y="3073806"/>
                </a:cubicBezTo>
                <a:cubicBezTo>
                  <a:pt x="5563481" y="3056283"/>
                  <a:pt x="5559684" y="3038759"/>
                  <a:pt x="5555970" y="3021181"/>
                </a:cubicBezTo>
                <a:cubicBezTo>
                  <a:pt x="5569505" y="3032267"/>
                  <a:pt x="5583040" y="3043188"/>
                  <a:pt x="5596574" y="3053945"/>
                </a:cubicBezTo>
                <a:close/>
                <a:moveTo>
                  <a:pt x="5600150" y="3056805"/>
                </a:moveTo>
                <a:cubicBezTo>
                  <a:pt x="5613877" y="3067671"/>
                  <a:pt x="5627576" y="3078373"/>
                  <a:pt x="5641331" y="3088908"/>
                </a:cubicBezTo>
                <a:cubicBezTo>
                  <a:pt x="5646531" y="3105469"/>
                  <a:pt x="5651812" y="3121974"/>
                  <a:pt x="5657204" y="3138480"/>
                </a:cubicBezTo>
                <a:cubicBezTo>
                  <a:pt x="5642624" y="3128384"/>
                  <a:pt x="5628127" y="3118150"/>
                  <a:pt x="5613685" y="3107752"/>
                </a:cubicBezTo>
                <a:cubicBezTo>
                  <a:pt x="5609091" y="3090807"/>
                  <a:pt x="5604607" y="3073806"/>
                  <a:pt x="5600150" y="3056805"/>
                </a:cubicBezTo>
                <a:close/>
                <a:moveTo>
                  <a:pt x="8666361" y="4540670"/>
                </a:moveTo>
                <a:lnTo>
                  <a:pt x="8623557" y="4543146"/>
                </a:lnTo>
                <a:cubicBezTo>
                  <a:pt x="8313255" y="4561054"/>
                  <a:pt x="7992390" y="4579595"/>
                  <a:pt x="7672350" y="4576707"/>
                </a:cubicBezTo>
                <a:cubicBezTo>
                  <a:pt x="7216938" y="4571920"/>
                  <a:pt x="6701061" y="4528731"/>
                  <a:pt x="6328012" y="4244810"/>
                </a:cubicBezTo>
                <a:cubicBezTo>
                  <a:pt x="6174484" y="4128887"/>
                  <a:pt x="6046841" y="3981439"/>
                  <a:pt x="5937768" y="3794020"/>
                </a:cubicBezTo>
                <a:cubicBezTo>
                  <a:pt x="5824652" y="3601236"/>
                  <a:pt x="5744985" y="3387574"/>
                  <a:pt x="5681989" y="3204034"/>
                </a:cubicBezTo>
                <a:cubicBezTo>
                  <a:pt x="5675277" y="3184502"/>
                  <a:pt x="5668785" y="3164943"/>
                  <a:pt x="5662348" y="3145357"/>
                </a:cubicBezTo>
                <a:cubicBezTo>
                  <a:pt x="5675469" y="3154408"/>
                  <a:pt x="5688591" y="3163348"/>
                  <a:pt x="5701741" y="3172123"/>
                </a:cubicBezTo>
                <a:cubicBezTo>
                  <a:pt x="5703419" y="3173224"/>
                  <a:pt x="5705097" y="3174297"/>
                  <a:pt x="5706775" y="3175397"/>
                </a:cubicBezTo>
                <a:cubicBezTo>
                  <a:pt x="5713268" y="3192205"/>
                  <a:pt x="5719842" y="3208958"/>
                  <a:pt x="5726581" y="3225656"/>
                </a:cubicBezTo>
                <a:cubicBezTo>
                  <a:pt x="5796867" y="3400310"/>
                  <a:pt x="5884951" y="3603685"/>
                  <a:pt x="6005303" y="3787885"/>
                </a:cubicBezTo>
                <a:cubicBezTo>
                  <a:pt x="6119823" y="3964631"/>
                  <a:pt x="6250959" y="4104542"/>
                  <a:pt x="6406220" y="4215623"/>
                </a:cubicBezTo>
                <a:cubicBezTo>
                  <a:pt x="6780260" y="4483231"/>
                  <a:pt x="7290772" y="4528979"/>
                  <a:pt x="7740847" y="4538414"/>
                </a:cubicBezTo>
                <a:cubicBezTo>
                  <a:pt x="8027794" y="4543971"/>
                  <a:pt x="8315758" y="4533518"/>
                  <a:pt x="8594232" y="4523449"/>
                </a:cubicBezTo>
                <a:cubicBezTo>
                  <a:pt x="8637366" y="4521881"/>
                  <a:pt x="8680418" y="4520313"/>
                  <a:pt x="8723415" y="4518828"/>
                </a:cubicBezTo>
                <a:cubicBezTo>
                  <a:pt x="8870918" y="4513656"/>
                  <a:pt x="9010554" y="4511785"/>
                  <a:pt x="9144000" y="4513188"/>
                </a:cubicBezTo>
                <a:cubicBezTo>
                  <a:pt x="9130576" y="4516380"/>
                  <a:pt x="9117179" y="4519543"/>
                  <a:pt x="9103837" y="4522706"/>
                </a:cubicBezTo>
                <a:cubicBezTo>
                  <a:pt x="8966402" y="4525787"/>
                  <a:pt x="8821181" y="4531757"/>
                  <a:pt x="8666361" y="4540670"/>
                </a:cubicBezTo>
                <a:close/>
                <a:moveTo>
                  <a:pt x="9155361" y="4513326"/>
                </a:moveTo>
                <a:cubicBezTo>
                  <a:pt x="9167245" y="4513463"/>
                  <a:pt x="9179102" y="4513629"/>
                  <a:pt x="9190875" y="4513821"/>
                </a:cubicBezTo>
                <a:cubicBezTo>
                  <a:pt x="9178111" y="4516462"/>
                  <a:pt x="9165319" y="4519103"/>
                  <a:pt x="9152528" y="4521744"/>
                </a:cubicBezTo>
                <a:cubicBezTo>
                  <a:pt x="9140727" y="4521936"/>
                  <a:pt x="9128843" y="4522184"/>
                  <a:pt x="9116931" y="4522431"/>
                </a:cubicBezTo>
                <a:cubicBezTo>
                  <a:pt x="9129695" y="4519405"/>
                  <a:pt x="9142542" y="4516352"/>
                  <a:pt x="9155361" y="4513326"/>
                </a:cubicBezTo>
                <a:close/>
                <a:moveTo>
                  <a:pt x="9166392" y="4510712"/>
                </a:moveTo>
                <a:cubicBezTo>
                  <a:pt x="9179789" y="4507522"/>
                  <a:pt x="9193186" y="4504358"/>
                  <a:pt x="9206555" y="4501194"/>
                </a:cubicBezTo>
                <a:cubicBezTo>
                  <a:pt x="9218852" y="4501772"/>
                  <a:pt x="9231121" y="4502377"/>
                  <a:pt x="9243335" y="4503038"/>
                </a:cubicBezTo>
                <a:cubicBezTo>
                  <a:pt x="9229966" y="4505789"/>
                  <a:pt x="9216596" y="4508540"/>
                  <a:pt x="9203199" y="4511290"/>
                </a:cubicBezTo>
                <a:cubicBezTo>
                  <a:pt x="9190986" y="4511070"/>
                  <a:pt x="9178717" y="4510878"/>
                  <a:pt x="9166392" y="4510712"/>
                </a:cubicBezTo>
                <a:close/>
                <a:moveTo>
                  <a:pt x="9254146" y="4503643"/>
                </a:moveTo>
                <a:cubicBezTo>
                  <a:pt x="9266003" y="4504303"/>
                  <a:pt x="9277831" y="4504963"/>
                  <a:pt x="9289633" y="4505678"/>
                </a:cubicBezTo>
                <a:cubicBezTo>
                  <a:pt x="9276869" y="4507879"/>
                  <a:pt x="9264104" y="4510080"/>
                  <a:pt x="9251285" y="4512308"/>
                </a:cubicBezTo>
                <a:cubicBezTo>
                  <a:pt x="9239484" y="4512005"/>
                  <a:pt x="9227627" y="4511758"/>
                  <a:pt x="9215716" y="4511510"/>
                </a:cubicBezTo>
                <a:cubicBezTo>
                  <a:pt x="9228535" y="4508870"/>
                  <a:pt x="9241354" y="4506256"/>
                  <a:pt x="9254146" y="4503643"/>
                </a:cubicBezTo>
                <a:close/>
                <a:moveTo>
                  <a:pt x="9264764" y="4501470"/>
                </a:moveTo>
                <a:cubicBezTo>
                  <a:pt x="9269991" y="4500397"/>
                  <a:pt x="9275273" y="4499324"/>
                  <a:pt x="9280500" y="4498251"/>
                </a:cubicBezTo>
                <a:lnTo>
                  <a:pt x="9305038" y="4493272"/>
                </a:lnTo>
                <a:cubicBezTo>
                  <a:pt x="9317279" y="4494427"/>
                  <a:pt x="9329493" y="4495583"/>
                  <a:pt x="9341653" y="4496821"/>
                </a:cubicBezTo>
                <a:cubicBezTo>
                  <a:pt x="9335105" y="4497921"/>
                  <a:pt x="9328503" y="4499049"/>
                  <a:pt x="9321928" y="4500149"/>
                </a:cubicBezTo>
                <a:cubicBezTo>
                  <a:pt x="9315106" y="4501305"/>
                  <a:pt x="9308256" y="4502487"/>
                  <a:pt x="9301407" y="4503670"/>
                </a:cubicBezTo>
                <a:cubicBezTo>
                  <a:pt x="9289220" y="4502900"/>
                  <a:pt x="9277006" y="4502157"/>
                  <a:pt x="9264764" y="4501470"/>
                </a:cubicBezTo>
                <a:close/>
                <a:moveTo>
                  <a:pt x="9322396" y="4502845"/>
                </a:moveTo>
                <a:cubicBezTo>
                  <a:pt x="9332244" y="4501194"/>
                  <a:pt x="9342093" y="4499544"/>
                  <a:pt x="9351941" y="4497894"/>
                </a:cubicBezTo>
                <a:cubicBezTo>
                  <a:pt x="9363769" y="4499104"/>
                  <a:pt x="9375571" y="4500369"/>
                  <a:pt x="9387317" y="4501662"/>
                </a:cubicBezTo>
                <a:cubicBezTo>
                  <a:pt x="9379505" y="4502680"/>
                  <a:pt x="9371747" y="4503698"/>
                  <a:pt x="9363935" y="4504743"/>
                </a:cubicBezTo>
                <a:cubicBezTo>
                  <a:pt x="9358818" y="4505431"/>
                  <a:pt x="9353729" y="4506146"/>
                  <a:pt x="9348639" y="4506834"/>
                </a:cubicBezTo>
                <a:cubicBezTo>
                  <a:pt x="9336866" y="4506009"/>
                  <a:pt x="9325092" y="4505183"/>
                  <a:pt x="9313263" y="4504440"/>
                </a:cubicBezTo>
                <a:cubicBezTo>
                  <a:pt x="9316316" y="4503890"/>
                  <a:pt x="9319370" y="4503368"/>
                  <a:pt x="9322396" y="4502845"/>
                </a:cubicBezTo>
                <a:close/>
                <a:moveTo>
                  <a:pt x="9362147" y="4496188"/>
                </a:moveTo>
                <a:cubicBezTo>
                  <a:pt x="9375543" y="4493932"/>
                  <a:pt x="9388940" y="4491676"/>
                  <a:pt x="9402337" y="4489421"/>
                </a:cubicBezTo>
                <a:cubicBezTo>
                  <a:pt x="9414579" y="4491209"/>
                  <a:pt x="9426793" y="4493024"/>
                  <a:pt x="9438952" y="4494895"/>
                </a:cubicBezTo>
                <a:cubicBezTo>
                  <a:pt x="9425555" y="4496655"/>
                  <a:pt x="9412130" y="4498416"/>
                  <a:pt x="9398679" y="4500177"/>
                </a:cubicBezTo>
                <a:cubicBezTo>
                  <a:pt x="9386547" y="4498801"/>
                  <a:pt x="9374361" y="4497453"/>
                  <a:pt x="9362147" y="4496188"/>
                </a:cubicBezTo>
                <a:close/>
                <a:moveTo>
                  <a:pt x="9448607" y="4496408"/>
                </a:moveTo>
                <a:cubicBezTo>
                  <a:pt x="9460189" y="4498224"/>
                  <a:pt x="9471742" y="4500094"/>
                  <a:pt x="9483269" y="4501992"/>
                </a:cubicBezTo>
                <a:cubicBezTo>
                  <a:pt x="9470504" y="4503175"/>
                  <a:pt x="9457713" y="4504386"/>
                  <a:pt x="9444839" y="4505623"/>
                </a:cubicBezTo>
                <a:cubicBezTo>
                  <a:pt x="9433257" y="4504193"/>
                  <a:pt x="9421648" y="4502790"/>
                  <a:pt x="9409957" y="4501470"/>
                </a:cubicBezTo>
                <a:cubicBezTo>
                  <a:pt x="9422886" y="4499764"/>
                  <a:pt x="9435733" y="4498086"/>
                  <a:pt x="9448607" y="4496408"/>
                </a:cubicBezTo>
                <a:close/>
                <a:moveTo>
                  <a:pt x="9458291" y="4495143"/>
                </a:moveTo>
                <a:cubicBezTo>
                  <a:pt x="9471633" y="4493410"/>
                  <a:pt x="9484974" y="4491704"/>
                  <a:pt x="9498261" y="4489971"/>
                </a:cubicBezTo>
                <a:cubicBezTo>
                  <a:pt x="9510145" y="4492392"/>
                  <a:pt x="9521974" y="4494840"/>
                  <a:pt x="9533748" y="4497343"/>
                </a:cubicBezTo>
                <a:cubicBezTo>
                  <a:pt x="9520516" y="4498554"/>
                  <a:pt x="9507257" y="4499764"/>
                  <a:pt x="9493942" y="4501002"/>
                </a:cubicBezTo>
                <a:cubicBezTo>
                  <a:pt x="9482086" y="4498994"/>
                  <a:pt x="9470202" y="4497041"/>
                  <a:pt x="9458291" y="4495143"/>
                </a:cubicBezTo>
                <a:close/>
                <a:moveTo>
                  <a:pt x="9542716" y="4499296"/>
                </a:moveTo>
                <a:cubicBezTo>
                  <a:pt x="9554269" y="4501800"/>
                  <a:pt x="9565824" y="4504358"/>
                  <a:pt x="9577295" y="4506971"/>
                </a:cubicBezTo>
                <a:cubicBezTo>
                  <a:pt x="9564558" y="4507604"/>
                  <a:pt x="9551876" y="4508264"/>
                  <a:pt x="9539249" y="4508924"/>
                </a:cubicBezTo>
                <a:cubicBezTo>
                  <a:pt x="9527696" y="4506834"/>
                  <a:pt x="9516087" y="4504771"/>
                  <a:pt x="9504451" y="4502790"/>
                </a:cubicBezTo>
                <a:cubicBezTo>
                  <a:pt x="9517270" y="4501607"/>
                  <a:pt x="9530007" y="4500452"/>
                  <a:pt x="9542716" y="4499296"/>
                </a:cubicBezTo>
                <a:close/>
                <a:moveTo>
                  <a:pt x="9551849" y="4498471"/>
                </a:moveTo>
                <a:cubicBezTo>
                  <a:pt x="9565136" y="4497288"/>
                  <a:pt x="9578340" y="4496105"/>
                  <a:pt x="9591517" y="4494950"/>
                </a:cubicBezTo>
                <a:cubicBezTo>
                  <a:pt x="9603318" y="4498113"/>
                  <a:pt x="9615092" y="4501332"/>
                  <a:pt x="9626811" y="4504606"/>
                </a:cubicBezTo>
                <a:cubicBezTo>
                  <a:pt x="9613606" y="4505211"/>
                  <a:pt x="9600485" y="4505843"/>
                  <a:pt x="9587418" y="4506476"/>
                </a:cubicBezTo>
                <a:cubicBezTo>
                  <a:pt x="9575616" y="4503753"/>
                  <a:pt x="9563760" y="4501084"/>
                  <a:pt x="9551849" y="4498471"/>
                </a:cubicBezTo>
                <a:close/>
                <a:moveTo>
                  <a:pt x="9635146" y="4506971"/>
                </a:moveTo>
                <a:cubicBezTo>
                  <a:pt x="9646700" y="4510273"/>
                  <a:pt x="9658254" y="4513601"/>
                  <a:pt x="9669725" y="4517012"/>
                </a:cubicBezTo>
                <a:cubicBezTo>
                  <a:pt x="9657181" y="4517012"/>
                  <a:pt x="9644609" y="4517040"/>
                  <a:pt x="9631955" y="4517095"/>
                </a:cubicBezTo>
                <a:cubicBezTo>
                  <a:pt x="9620401" y="4514261"/>
                  <a:pt x="9608820" y="4511483"/>
                  <a:pt x="9597211" y="4508759"/>
                </a:cubicBezTo>
                <a:cubicBezTo>
                  <a:pt x="9609811" y="4508154"/>
                  <a:pt x="9622464" y="4507549"/>
                  <a:pt x="9635146" y="4506971"/>
                </a:cubicBezTo>
                <a:close/>
                <a:moveTo>
                  <a:pt x="9643839" y="4506586"/>
                </a:moveTo>
                <a:cubicBezTo>
                  <a:pt x="9656878" y="4506009"/>
                  <a:pt x="9669972" y="4505459"/>
                  <a:pt x="9683094" y="4504908"/>
                </a:cubicBezTo>
                <a:cubicBezTo>
                  <a:pt x="9694868" y="4508897"/>
                  <a:pt x="9706615" y="4512968"/>
                  <a:pt x="9718278" y="4517150"/>
                </a:cubicBezTo>
                <a:cubicBezTo>
                  <a:pt x="9705349" y="4517067"/>
                  <a:pt x="9692338" y="4517040"/>
                  <a:pt x="9679271" y="4517012"/>
                </a:cubicBezTo>
                <a:cubicBezTo>
                  <a:pt x="9667497" y="4513463"/>
                  <a:pt x="9655695" y="4509997"/>
                  <a:pt x="9643839" y="4506586"/>
                </a:cubicBezTo>
                <a:close/>
                <a:moveTo>
                  <a:pt x="9725981" y="4519928"/>
                </a:moveTo>
                <a:cubicBezTo>
                  <a:pt x="9737314" y="4524000"/>
                  <a:pt x="9748593" y="4528126"/>
                  <a:pt x="9759845" y="4532362"/>
                </a:cubicBezTo>
                <a:cubicBezTo>
                  <a:pt x="9747411" y="4531674"/>
                  <a:pt x="9734949" y="4531014"/>
                  <a:pt x="9722405" y="4530382"/>
                </a:cubicBezTo>
                <a:cubicBezTo>
                  <a:pt x="9711098" y="4526778"/>
                  <a:pt x="9699765" y="4523257"/>
                  <a:pt x="9688376" y="4519791"/>
                </a:cubicBezTo>
                <a:cubicBezTo>
                  <a:pt x="9700975" y="4519818"/>
                  <a:pt x="9713519" y="4519846"/>
                  <a:pt x="9725981" y="4519928"/>
                </a:cubicBezTo>
                <a:close/>
                <a:moveTo>
                  <a:pt x="9734261" y="4519983"/>
                </a:moveTo>
                <a:cubicBezTo>
                  <a:pt x="9747273" y="4520066"/>
                  <a:pt x="9760230" y="4520176"/>
                  <a:pt x="9773104" y="4520313"/>
                </a:cubicBezTo>
                <a:cubicBezTo>
                  <a:pt x="9784548" y="4525155"/>
                  <a:pt x="9795964" y="4530079"/>
                  <a:pt x="9807298" y="4535113"/>
                </a:cubicBezTo>
                <a:cubicBezTo>
                  <a:pt x="9794506" y="4534315"/>
                  <a:pt x="9781687" y="4533573"/>
                  <a:pt x="9768785" y="4532830"/>
                </a:cubicBezTo>
                <a:cubicBezTo>
                  <a:pt x="9757341" y="4528484"/>
                  <a:pt x="9745815" y="4524192"/>
                  <a:pt x="9734261" y="4519983"/>
                </a:cubicBezTo>
                <a:close/>
                <a:moveTo>
                  <a:pt x="9814422" y="4538277"/>
                </a:moveTo>
                <a:cubicBezTo>
                  <a:pt x="9825343" y="4543173"/>
                  <a:pt x="9836237" y="4548125"/>
                  <a:pt x="9847048" y="4553187"/>
                </a:cubicBezTo>
                <a:cubicBezTo>
                  <a:pt x="9834889" y="4551784"/>
                  <a:pt x="9822620" y="4550436"/>
                  <a:pt x="9810351" y="4549088"/>
                </a:cubicBezTo>
                <a:cubicBezTo>
                  <a:pt x="9799375" y="4544686"/>
                  <a:pt x="9788316" y="4540340"/>
                  <a:pt x="9777258" y="4536076"/>
                </a:cubicBezTo>
                <a:cubicBezTo>
                  <a:pt x="9789692" y="4536791"/>
                  <a:pt x="9802071" y="4537534"/>
                  <a:pt x="9814422" y="4538277"/>
                </a:cubicBezTo>
                <a:close/>
                <a:moveTo>
                  <a:pt x="9822235" y="4538772"/>
                </a:moveTo>
                <a:cubicBezTo>
                  <a:pt x="9835027" y="4539569"/>
                  <a:pt x="9847791" y="4540422"/>
                  <a:pt x="9860500" y="4541303"/>
                </a:cubicBezTo>
                <a:cubicBezTo>
                  <a:pt x="9871504" y="4546997"/>
                  <a:pt x="9882452" y="4552801"/>
                  <a:pt x="9893346" y="4558688"/>
                </a:cubicBezTo>
                <a:cubicBezTo>
                  <a:pt x="9880830" y="4557148"/>
                  <a:pt x="9868258" y="4555662"/>
                  <a:pt x="9855658" y="4554204"/>
                </a:cubicBezTo>
                <a:cubicBezTo>
                  <a:pt x="9844572" y="4548978"/>
                  <a:pt x="9833432" y="4543806"/>
                  <a:pt x="9822235" y="4538772"/>
                </a:cubicBezTo>
                <a:close/>
                <a:moveTo>
                  <a:pt x="9899948" y="4562292"/>
                </a:moveTo>
                <a:cubicBezTo>
                  <a:pt x="9902864" y="4563888"/>
                  <a:pt x="9905807" y="4565483"/>
                  <a:pt x="9908723" y="4567106"/>
                </a:cubicBezTo>
                <a:cubicBezTo>
                  <a:pt x="9916454" y="4571370"/>
                  <a:pt x="9924129" y="4575716"/>
                  <a:pt x="9931776" y="4580063"/>
                </a:cubicBezTo>
                <a:cubicBezTo>
                  <a:pt x="9919810" y="4577890"/>
                  <a:pt x="9907843" y="4575716"/>
                  <a:pt x="9895794" y="4573626"/>
                </a:cubicBezTo>
                <a:cubicBezTo>
                  <a:pt x="9886606" y="4569059"/>
                  <a:pt x="9877363" y="4564520"/>
                  <a:pt x="9868037" y="4560064"/>
                </a:cubicBezTo>
                <a:cubicBezTo>
                  <a:pt x="9866524" y="4559321"/>
                  <a:pt x="9865012" y="4558606"/>
                  <a:pt x="9863471" y="4557891"/>
                </a:cubicBezTo>
                <a:cubicBezTo>
                  <a:pt x="9875685" y="4559321"/>
                  <a:pt x="9887844" y="4560807"/>
                  <a:pt x="9899948" y="4562292"/>
                </a:cubicBezTo>
                <a:close/>
                <a:moveTo>
                  <a:pt x="9910071" y="4564685"/>
                </a:moveTo>
                <a:cubicBezTo>
                  <a:pt x="9909191" y="4564190"/>
                  <a:pt x="9908283" y="4563722"/>
                  <a:pt x="9907403" y="4563227"/>
                </a:cubicBezTo>
                <a:cubicBezTo>
                  <a:pt x="9919920" y="4564795"/>
                  <a:pt x="9932409" y="4566418"/>
                  <a:pt x="9944816" y="4568042"/>
                </a:cubicBezTo>
                <a:cubicBezTo>
                  <a:pt x="9946741" y="4569252"/>
                  <a:pt x="9948694" y="4570435"/>
                  <a:pt x="9950592" y="4571645"/>
                </a:cubicBezTo>
                <a:cubicBezTo>
                  <a:pt x="9959395" y="4577229"/>
                  <a:pt x="9968061" y="4582841"/>
                  <a:pt x="9976698" y="4588508"/>
                </a:cubicBezTo>
                <a:cubicBezTo>
                  <a:pt x="9964484" y="4586170"/>
                  <a:pt x="9952243" y="4583832"/>
                  <a:pt x="9939946" y="4581576"/>
                </a:cubicBezTo>
                <a:cubicBezTo>
                  <a:pt x="9930043" y="4575854"/>
                  <a:pt x="9920085" y="4570215"/>
                  <a:pt x="9910071" y="4564685"/>
                </a:cubicBezTo>
                <a:close/>
                <a:moveTo>
                  <a:pt x="9982750" y="4592469"/>
                </a:moveTo>
                <a:cubicBezTo>
                  <a:pt x="9993121" y="4599347"/>
                  <a:pt x="10003382" y="4606306"/>
                  <a:pt x="10013533" y="4613321"/>
                </a:cubicBezTo>
                <a:cubicBezTo>
                  <a:pt x="10001924" y="4610295"/>
                  <a:pt x="9990287" y="4607352"/>
                  <a:pt x="9978624" y="4604408"/>
                </a:cubicBezTo>
                <a:cubicBezTo>
                  <a:pt x="9968143" y="4598054"/>
                  <a:pt x="9957607" y="4591809"/>
                  <a:pt x="9947016" y="4585647"/>
                </a:cubicBezTo>
                <a:cubicBezTo>
                  <a:pt x="9958955" y="4587875"/>
                  <a:pt x="9970866" y="4590159"/>
                  <a:pt x="9982750" y="4592469"/>
                </a:cubicBezTo>
                <a:close/>
                <a:moveTo>
                  <a:pt x="9945778" y="4565400"/>
                </a:moveTo>
                <a:cubicBezTo>
                  <a:pt x="9934774" y="4558496"/>
                  <a:pt x="9923743" y="4551701"/>
                  <a:pt x="9912602" y="4545044"/>
                </a:cubicBezTo>
                <a:cubicBezTo>
                  <a:pt x="9925889" y="4546034"/>
                  <a:pt x="9939093" y="4547107"/>
                  <a:pt x="9952243" y="4548180"/>
                </a:cubicBezTo>
                <a:cubicBezTo>
                  <a:pt x="9963136" y="4555552"/>
                  <a:pt x="9973947" y="4563062"/>
                  <a:pt x="9984676" y="4570682"/>
                </a:cubicBezTo>
                <a:cubicBezTo>
                  <a:pt x="9971746" y="4568867"/>
                  <a:pt x="9958790" y="4567134"/>
                  <a:pt x="9945778" y="4565400"/>
                </a:cubicBezTo>
                <a:close/>
                <a:moveTo>
                  <a:pt x="9907265" y="4541880"/>
                </a:moveTo>
                <a:cubicBezTo>
                  <a:pt x="9895877" y="4535113"/>
                  <a:pt x="9884433" y="4528456"/>
                  <a:pt x="9872879" y="4521936"/>
                </a:cubicBezTo>
                <a:cubicBezTo>
                  <a:pt x="9886634" y="4522239"/>
                  <a:pt x="9900278" y="4522569"/>
                  <a:pt x="9913868" y="4522954"/>
                </a:cubicBezTo>
                <a:cubicBezTo>
                  <a:pt x="9925201" y="4530189"/>
                  <a:pt x="9936425" y="4537561"/>
                  <a:pt x="9947566" y="4545044"/>
                </a:cubicBezTo>
                <a:cubicBezTo>
                  <a:pt x="9934197" y="4543971"/>
                  <a:pt x="9920773" y="4542898"/>
                  <a:pt x="9907265" y="4541880"/>
                </a:cubicBezTo>
                <a:close/>
                <a:moveTo>
                  <a:pt x="9867790" y="4519075"/>
                </a:moveTo>
                <a:cubicBezTo>
                  <a:pt x="9856044" y="4512501"/>
                  <a:pt x="9844242" y="4506009"/>
                  <a:pt x="9832358" y="4499681"/>
                </a:cubicBezTo>
                <a:cubicBezTo>
                  <a:pt x="9846361" y="4499296"/>
                  <a:pt x="9860445" y="4498939"/>
                  <a:pt x="9874585" y="4498608"/>
                </a:cubicBezTo>
                <a:cubicBezTo>
                  <a:pt x="9886249" y="4505623"/>
                  <a:pt x="9897830" y="4512803"/>
                  <a:pt x="9909328" y="4520093"/>
                </a:cubicBezTo>
                <a:cubicBezTo>
                  <a:pt x="9895546" y="4519708"/>
                  <a:pt x="9881709" y="4519378"/>
                  <a:pt x="9867790" y="4519075"/>
                </a:cubicBezTo>
                <a:close/>
                <a:moveTo>
                  <a:pt x="9827407" y="4497068"/>
                </a:moveTo>
                <a:cubicBezTo>
                  <a:pt x="9815578" y="4490824"/>
                  <a:pt x="9803694" y="4484689"/>
                  <a:pt x="9791727" y="4478664"/>
                </a:cubicBezTo>
                <a:cubicBezTo>
                  <a:pt x="9806197" y="4477592"/>
                  <a:pt x="9820639" y="4476547"/>
                  <a:pt x="9835027" y="4475529"/>
                </a:cubicBezTo>
                <a:cubicBezTo>
                  <a:pt x="9846828" y="4482213"/>
                  <a:pt x="9858519" y="4489035"/>
                  <a:pt x="9870128" y="4495968"/>
                </a:cubicBezTo>
                <a:cubicBezTo>
                  <a:pt x="9855824" y="4496298"/>
                  <a:pt x="9841602" y="4496683"/>
                  <a:pt x="9827407" y="4497068"/>
                </a:cubicBezTo>
                <a:close/>
                <a:moveTo>
                  <a:pt x="9786913" y="4476271"/>
                </a:moveTo>
                <a:cubicBezTo>
                  <a:pt x="9774947" y="4470302"/>
                  <a:pt x="9762926" y="4464470"/>
                  <a:pt x="9750794" y="4458748"/>
                </a:cubicBezTo>
                <a:cubicBezTo>
                  <a:pt x="9765594" y="4457015"/>
                  <a:pt x="9780339" y="4455309"/>
                  <a:pt x="9795083" y="4453604"/>
                </a:cubicBezTo>
                <a:cubicBezTo>
                  <a:pt x="9807023" y="4459958"/>
                  <a:pt x="9818852" y="4466478"/>
                  <a:pt x="9830626" y="4473080"/>
                </a:cubicBezTo>
                <a:cubicBezTo>
                  <a:pt x="9816101" y="4474098"/>
                  <a:pt x="9801521" y="4475171"/>
                  <a:pt x="9786913" y="4476271"/>
                </a:cubicBezTo>
                <a:close/>
                <a:moveTo>
                  <a:pt x="9746090" y="4456520"/>
                </a:moveTo>
                <a:cubicBezTo>
                  <a:pt x="9733574" y="4450660"/>
                  <a:pt x="9720947" y="4444911"/>
                  <a:pt x="9708238" y="4439299"/>
                </a:cubicBezTo>
                <a:cubicBezTo>
                  <a:pt x="9723313" y="4436933"/>
                  <a:pt x="9738388" y="4434568"/>
                  <a:pt x="9753463" y="4432202"/>
                </a:cubicBezTo>
                <a:cubicBezTo>
                  <a:pt x="9765979" y="4438446"/>
                  <a:pt x="9778413" y="4444829"/>
                  <a:pt x="9790737" y="4451348"/>
                </a:cubicBezTo>
                <a:cubicBezTo>
                  <a:pt x="9775882" y="4453054"/>
                  <a:pt x="9761000" y="4454787"/>
                  <a:pt x="9746090" y="4456520"/>
                </a:cubicBezTo>
                <a:close/>
                <a:moveTo>
                  <a:pt x="9703616" y="4437264"/>
                </a:moveTo>
                <a:cubicBezTo>
                  <a:pt x="9690962" y="4431707"/>
                  <a:pt x="9678225" y="4426260"/>
                  <a:pt x="9665379" y="4420951"/>
                </a:cubicBezTo>
                <a:cubicBezTo>
                  <a:pt x="9680729" y="4417952"/>
                  <a:pt x="9696078" y="4414954"/>
                  <a:pt x="9711429" y="4411983"/>
                </a:cubicBezTo>
                <a:cubicBezTo>
                  <a:pt x="9724110" y="4417870"/>
                  <a:pt x="9736682" y="4423922"/>
                  <a:pt x="9749171" y="4430111"/>
                </a:cubicBezTo>
                <a:cubicBezTo>
                  <a:pt x="9733986" y="4432477"/>
                  <a:pt x="9718801" y="4434843"/>
                  <a:pt x="9703616" y="4437264"/>
                </a:cubicBezTo>
                <a:close/>
                <a:moveTo>
                  <a:pt x="9660785" y="4419053"/>
                </a:moveTo>
                <a:cubicBezTo>
                  <a:pt x="9647828" y="4413716"/>
                  <a:pt x="9634788" y="4408544"/>
                  <a:pt x="9621639" y="4403455"/>
                </a:cubicBezTo>
                <a:cubicBezTo>
                  <a:pt x="9637209" y="4399851"/>
                  <a:pt x="9652807" y="4396247"/>
                  <a:pt x="9668432" y="4392644"/>
                </a:cubicBezTo>
                <a:cubicBezTo>
                  <a:pt x="9681444" y="4398283"/>
                  <a:pt x="9694346" y="4404087"/>
                  <a:pt x="9707137" y="4410002"/>
                </a:cubicBezTo>
                <a:cubicBezTo>
                  <a:pt x="9691677" y="4413000"/>
                  <a:pt x="9676245" y="4416027"/>
                  <a:pt x="9660785" y="4419053"/>
                </a:cubicBezTo>
                <a:close/>
                <a:moveTo>
                  <a:pt x="9617100" y="4401694"/>
                </a:moveTo>
                <a:cubicBezTo>
                  <a:pt x="9498427" y="4356222"/>
                  <a:pt x="9371913" y="4320735"/>
                  <a:pt x="9235880" y="4294629"/>
                </a:cubicBezTo>
                <a:cubicBezTo>
                  <a:pt x="8950282" y="4239804"/>
                  <a:pt x="8652359" y="4202777"/>
                  <a:pt x="8364257" y="4166960"/>
                </a:cubicBezTo>
                <a:lnTo>
                  <a:pt x="8357957" y="4166189"/>
                </a:lnTo>
                <a:cubicBezTo>
                  <a:pt x="8338261" y="4163713"/>
                  <a:pt x="8318482" y="4161238"/>
                  <a:pt x="8298675" y="4158735"/>
                </a:cubicBezTo>
                <a:cubicBezTo>
                  <a:pt x="7901308" y="4108943"/>
                  <a:pt x="7490405" y="4057446"/>
                  <a:pt x="7125910" y="3930657"/>
                </a:cubicBezTo>
                <a:cubicBezTo>
                  <a:pt x="6956152" y="3871595"/>
                  <a:pt x="6795912" y="3801860"/>
                  <a:pt x="6636030" y="3717435"/>
                </a:cubicBezTo>
                <a:cubicBezTo>
                  <a:pt x="6486546" y="3639199"/>
                  <a:pt x="6339812" y="3547016"/>
                  <a:pt x="6188595" y="3436375"/>
                </a:cubicBezTo>
                <a:cubicBezTo>
                  <a:pt x="6203451" y="3442867"/>
                  <a:pt x="6218388" y="3449277"/>
                  <a:pt x="6233408" y="3455576"/>
                </a:cubicBezTo>
                <a:cubicBezTo>
                  <a:pt x="6390429" y="3556204"/>
                  <a:pt x="6544975" y="3640409"/>
                  <a:pt x="6704720" y="3712318"/>
                </a:cubicBezTo>
                <a:cubicBezTo>
                  <a:pt x="6870022" y="3787308"/>
                  <a:pt x="7033618" y="3849313"/>
                  <a:pt x="7204862" y="3901855"/>
                </a:cubicBezTo>
                <a:cubicBezTo>
                  <a:pt x="7545974" y="4007820"/>
                  <a:pt x="7923260" y="4059234"/>
                  <a:pt x="8288112" y="4108943"/>
                </a:cubicBezTo>
                <a:cubicBezTo>
                  <a:pt x="8334299" y="4115215"/>
                  <a:pt x="8380349" y="4121487"/>
                  <a:pt x="8426152" y="4127842"/>
                </a:cubicBezTo>
                <a:cubicBezTo>
                  <a:pt x="8706304" y="4166355"/>
                  <a:pt x="9003924" y="4209269"/>
                  <a:pt x="9292218" y="4272704"/>
                </a:cubicBezTo>
                <a:cubicBezTo>
                  <a:pt x="9425555" y="4302029"/>
                  <a:pt x="9548988" y="4341174"/>
                  <a:pt x="9664141" y="4390801"/>
                </a:cubicBezTo>
                <a:cubicBezTo>
                  <a:pt x="9648433" y="4394432"/>
                  <a:pt x="9632753" y="4398063"/>
                  <a:pt x="9617100" y="4401694"/>
                </a:cubicBezTo>
                <a:close/>
                <a:moveTo>
                  <a:pt x="6634765" y="3719883"/>
                </a:moveTo>
                <a:cubicBezTo>
                  <a:pt x="6794757" y="3804335"/>
                  <a:pt x="6955107" y="3874126"/>
                  <a:pt x="7125003" y="3933243"/>
                </a:cubicBezTo>
                <a:cubicBezTo>
                  <a:pt x="7489772" y="4060142"/>
                  <a:pt x="7900813" y="4111667"/>
                  <a:pt x="8298346" y="4161485"/>
                </a:cubicBezTo>
                <a:cubicBezTo>
                  <a:pt x="8318152" y="4163961"/>
                  <a:pt x="8337903" y="4166437"/>
                  <a:pt x="8357627" y="4168913"/>
                </a:cubicBezTo>
                <a:lnTo>
                  <a:pt x="8363927" y="4169711"/>
                </a:lnTo>
                <a:cubicBezTo>
                  <a:pt x="8651973" y="4205500"/>
                  <a:pt x="8949841" y="4242499"/>
                  <a:pt x="9235357" y="4297325"/>
                </a:cubicBezTo>
                <a:cubicBezTo>
                  <a:pt x="9369767" y="4323129"/>
                  <a:pt x="9494850" y="4358092"/>
                  <a:pt x="9612259" y="4402822"/>
                </a:cubicBezTo>
                <a:cubicBezTo>
                  <a:pt x="9596661" y="4406426"/>
                  <a:pt x="9581118" y="4410085"/>
                  <a:pt x="9565576" y="4413716"/>
                </a:cubicBezTo>
                <a:cubicBezTo>
                  <a:pt x="9444536" y="4373112"/>
                  <a:pt x="9316207" y="4341807"/>
                  <a:pt x="9178909" y="4319222"/>
                </a:cubicBezTo>
                <a:cubicBezTo>
                  <a:pt x="8924231" y="4277326"/>
                  <a:pt x="8659456" y="4248111"/>
                  <a:pt x="8403375" y="4219860"/>
                </a:cubicBezTo>
                <a:cubicBezTo>
                  <a:pt x="8365440" y="4215678"/>
                  <a:pt x="8327422" y="4211469"/>
                  <a:pt x="8289405" y="4207233"/>
                </a:cubicBezTo>
                <a:lnTo>
                  <a:pt x="8288470" y="4207123"/>
                </a:lnTo>
                <a:cubicBezTo>
                  <a:pt x="7865051" y="4159229"/>
                  <a:pt x="7427244" y="4109686"/>
                  <a:pt x="7046134" y="3962072"/>
                </a:cubicBezTo>
                <a:cubicBezTo>
                  <a:pt x="6881190" y="3898169"/>
                  <a:pt x="6724197" y="3820648"/>
                  <a:pt x="6566239" y="3725110"/>
                </a:cubicBezTo>
                <a:cubicBezTo>
                  <a:pt x="6421322" y="3637438"/>
                  <a:pt x="6278660" y="3534335"/>
                  <a:pt x="6130909" y="3410544"/>
                </a:cubicBezTo>
                <a:cubicBezTo>
                  <a:pt x="6146177" y="3417531"/>
                  <a:pt x="6161499" y="3424436"/>
                  <a:pt x="6176932" y="3431231"/>
                </a:cubicBezTo>
                <a:cubicBezTo>
                  <a:pt x="6331808" y="3545228"/>
                  <a:pt x="6481842" y="3639832"/>
                  <a:pt x="6634765" y="3719883"/>
                </a:cubicBezTo>
                <a:close/>
                <a:moveTo>
                  <a:pt x="6122409" y="3403364"/>
                </a:moveTo>
                <a:cubicBezTo>
                  <a:pt x="6116935" y="3398770"/>
                  <a:pt x="6111488" y="3394204"/>
                  <a:pt x="6106013" y="3389527"/>
                </a:cubicBezTo>
                <a:cubicBezTo>
                  <a:pt x="6100567" y="3384905"/>
                  <a:pt x="6095120" y="3380229"/>
                  <a:pt x="6089673" y="3375552"/>
                </a:cubicBezTo>
                <a:cubicBezTo>
                  <a:pt x="6103510" y="3382842"/>
                  <a:pt x="6117375" y="3390077"/>
                  <a:pt x="6131350" y="3397202"/>
                </a:cubicBezTo>
                <a:cubicBezTo>
                  <a:pt x="6138034" y="3402291"/>
                  <a:pt x="6144746" y="3407325"/>
                  <a:pt x="6151458" y="3412359"/>
                </a:cubicBezTo>
                <a:cubicBezTo>
                  <a:pt x="6156300" y="3415991"/>
                  <a:pt x="6161141" y="3419540"/>
                  <a:pt x="6165983" y="3423116"/>
                </a:cubicBezTo>
                <a:cubicBezTo>
                  <a:pt x="6151376" y="3416623"/>
                  <a:pt x="6136851" y="3410021"/>
                  <a:pt x="6122409" y="3403364"/>
                </a:cubicBezTo>
                <a:close/>
                <a:moveTo>
                  <a:pt x="6104225" y="3391618"/>
                </a:moveTo>
                <a:cubicBezTo>
                  <a:pt x="6107142" y="3394094"/>
                  <a:pt x="6110030" y="3396514"/>
                  <a:pt x="6112918" y="3398963"/>
                </a:cubicBezTo>
                <a:cubicBezTo>
                  <a:pt x="6097871" y="3391948"/>
                  <a:pt x="6082878" y="3384850"/>
                  <a:pt x="6067996" y="3377671"/>
                </a:cubicBezTo>
                <a:cubicBezTo>
                  <a:pt x="6064970" y="3374755"/>
                  <a:pt x="6061944" y="3371839"/>
                  <a:pt x="6058918" y="3368895"/>
                </a:cubicBezTo>
                <a:cubicBezTo>
                  <a:pt x="6051298" y="3361550"/>
                  <a:pt x="6043706" y="3354123"/>
                  <a:pt x="6036113" y="3346641"/>
                </a:cubicBezTo>
                <a:cubicBezTo>
                  <a:pt x="6050335" y="3354508"/>
                  <a:pt x="6064613" y="3362266"/>
                  <a:pt x="6079000" y="3369913"/>
                </a:cubicBezTo>
                <a:cubicBezTo>
                  <a:pt x="6087390" y="3377203"/>
                  <a:pt x="6095807" y="3384466"/>
                  <a:pt x="6104225" y="3391618"/>
                </a:cubicBezTo>
                <a:close/>
                <a:moveTo>
                  <a:pt x="6028713" y="3339351"/>
                </a:moveTo>
                <a:cubicBezTo>
                  <a:pt x="6018535" y="3329255"/>
                  <a:pt x="6008384" y="3319049"/>
                  <a:pt x="5998261" y="3308761"/>
                </a:cubicBezTo>
                <a:cubicBezTo>
                  <a:pt x="6011080" y="3316821"/>
                  <a:pt x="6023954" y="3324826"/>
                  <a:pt x="6036883" y="3332721"/>
                </a:cubicBezTo>
                <a:cubicBezTo>
                  <a:pt x="6047749" y="3342487"/>
                  <a:pt x="6058615" y="3352115"/>
                  <a:pt x="6069509" y="3361660"/>
                </a:cubicBezTo>
                <a:cubicBezTo>
                  <a:pt x="6055837" y="3354315"/>
                  <a:pt x="6042248" y="3346861"/>
                  <a:pt x="6028713" y="3339351"/>
                </a:cubicBezTo>
                <a:close/>
                <a:moveTo>
                  <a:pt x="6019828" y="3334371"/>
                </a:moveTo>
                <a:cubicBezTo>
                  <a:pt x="6005771" y="3326504"/>
                  <a:pt x="5991823" y="3318526"/>
                  <a:pt x="5977932" y="3310494"/>
                </a:cubicBezTo>
                <a:cubicBezTo>
                  <a:pt x="5968138" y="3299408"/>
                  <a:pt x="5958373" y="3288211"/>
                  <a:pt x="5948579" y="3276850"/>
                </a:cubicBezTo>
                <a:cubicBezTo>
                  <a:pt x="5961673" y="3285406"/>
                  <a:pt x="5974850" y="3293906"/>
                  <a:pt x="5988082" y="3302296"/>
                </a:cubicBezTo>
                <a:cubicBezTo>
                  <a:pt x="5998646" y="3313107"/>
                  <a:pt x="6009209" y="3323808"/>
                  <a:pt x="6019828" y="3334371"/>
                </a:cubicBezTo>
                <a:close/>
                <a:moveTo>
                  <a:pt x="5942170" y="3269340"/>
                </a:moveTo>
                <a:cubicBezTo>
                  <a:pt x="5933147" y="3258804"/>
                  <a:pt x="5924151" y="3248158"/>
                  <a:pt x="5915128" y="3237375"/>
                </a:cubicBezTo>
                <a:cubicBezTo>
                  <a:pt x="5926930" y="3246123"/>
                  <a:pt x="5938759" y="3254760"/>
                  <a:pt x="5950642" y="3263343"/>
                </a:cubicBezTo>
                <a:cubicBezTo>
                  <a:pt x="5960353" y="3273604"/>
                  <a:pt x="5970064" y="3283727"/>
                  <a:pt x="5979802" y="3293768"/>
                </a:cubicBezTo>
                <a:cubicBezTo>
                  <a:pt x="5967175" y="3285708"/>
                  <a:pt x="5954632" y="3277565"/>
                  <a:pt x="5942170" y="3269340"/>
                </a:cubicBezTo>
                <a:close/>
                <a:moveTo>
                  <a:pt x="5933972" y="3263976"/>
                </a:moveTo>
                <a:cubicBezTo>
                  <a:pt x="5920933" y="3255338"/>
                  <a:pt x="5907976" y="3246618"/>
                  <a:pt x="5895102" y="3237815"/>
                </a:cubicBezTo>
                <a:cubicBezTo>
                  <a:pt x="5886437" y="3226261"/>
                  <a:pt x="5877771" y="3214542"/>
                  <a:pt x="5869051" y="3202658"/>
                </a:cubicBezTo>
                <a:cubicBezTo>
                  <a:pt x="5881265" y="3212039"/>
                  <a:pt x="5893534" y="3221309"/>
                  <a:pt x="5905858" y="3230497"/>
                </a:cubicBezTo>
                <a:cubicBezTo>
                  <a:pt x="5915239" y="3241803"/>
                  <a:pt x="5924619" y="3252972"/>
                  <a:pt x="5933972" y="3263976"/>
                </a:cubicBezTo>
                <a:close/>
                <a:moveTo>
                  <a:pt x="5863301" y="3194708"/>
                </a:moveTo>
                <a:cubicBezTo>
                  <a:pt x="5855324" y="3183759"/>
                  <a:pt x="5847346" y="3172673"/>
                  <a:pt x="5839341" y="3161422"/>
                </a:cubicBezTo>
                <a:cubicBezTo>
                  <a:pt x="5850372" y="3170968"/>
                  <a:pt x="5861431" y="3180403"/>
                  <a:pt x="5872517" y="3189757"/>
                </a:cubicBezTo>
                <a:cubicBezTo>
                  <a:pt x="5881127" y="3200430"/>
                  <a:pt x="5889738" y="3210993"/>
                  <a:pt x="5898320" y="3221392"/>
                </a:cubicBezTo>
                <a:cubicBezTo>
                  <a:pt x="5886601" y="3212589"/>
                  <a:pt x="5874910" y="3203703"/>
                  <a:pt x="5863301" y="3194708"/>
                </a:cubicBezTo>
                <a:close/>
                <a:moveTo>
                  <a:pt x="5855434" y="3188601"/>
                </a:moveTo>
                <a:cubicBezTo>
                  <a:pt x="5843467" y="3179275"/>
                  <a:pt x="5831529" y="3169895"/>
                  <a:pt x="5819645" y="3160404"/>
                </a:cubicBezTo>
                <a:cubicBezTo>
                  <a:pt x="5811914" y="3148273"/>
                  <a:pt x="5804267" y="3136114"/>
                  <a:pt x="5796674" y="3123900"/>
                </a:cubicBezTo>
                <a:cubicBezTo>
                  <a:pt x="5807926" y="3133941"/>
                  <a:pt x="5819204" y="3143899"/>
                  <a:pt x="5830483" y="3153720"/>
                </a:cubicBezTo>
                <a:cubicBezTo>
                  <a:pt x="5838846" y="3165521"/>
                  <a:pt x="5847154" y="3177130"/>
                  <a:pt x="5855434" y="3188601"/>
                </a:cubicBezTo>
                <a:close/>
                <a:moveTo>
                  <a:pt x="5791475" y="3115565"/>
                </a:moveTo>
                <a:cubicBezTo>
                  <a:pt x="5784130" y="3103708"/>
                  <a:pt x="5776840" y="3091797"/>
                  <a:pt x="5769606" y="3079885"/>
                </a:cubicBezTo>
                <a:cubicBezTo>
                  <a:pt x="5779702" y="3090009"/>
                  <a:pt x="5789797" y="3100022"/>
                  <a:pt x="5799921" y="3109925"/>
                </a:cubicBezTo>
                <a:cubicBezTo>
                  <a:pt x="5807926" y="3121534"/>
                  <a:pt x="5815903" y="3132978"/>
                  <a:pt x="5823826" y="3144257"/>
                </a:cubicBezTo>
                <a:cubicBezTo>
                  <a:pt x="5813015" y="3134794"/>
                  <a:pt x="5802231" y="3125248"/>
                  <a:pt x="5791475" y="3115565"/>
                </a:cubicBezTo>
                <a:close/>
                <a:moveTo>
                  <a:pt x="5784130" y="3108963"/>
                </a:moveTo>
                <a:cubicBezTo>
                  <a:pt x="5773100" y="3099004"/>
                  <a:pt x="5762096" y="3088936"/>
                  <a:pt x="5751119" y="3078785"/>
                </a:cubicBezTo>
                <a:cubicBezTo>
                  <a:pt x="5744188" y="3065938"/>
                  <a:pt x="5737310" y="3053092"/>
                  <a:pt x="5730488" y="3040162"/>
                </a:cubicBezTo>
                <a:cubicBezTo>
                  <a:pt x="5740749" y="3050726"/>
                  <a:pt x="5751010" y="3061179"/>
                  <a:pt x="5761271" y="3071523"/>
                </a:cubicBezTo>
                <a:cubicBezTo>
                  <a:pt x="5768836" y="3084039"/>
                  <a:pt x="5776456" y="3096501"/>
                  <a:pt x="5784130" y="3108963"/>
                </a:cubicBezTo>
                <a:close/>
                <a:moveTo>
                  <a:pt x="5725976" y="3031580"/>
                </a:moveTo>
                <a:cubicBezTo>
                  <a:pt x="5719484" y="3019256"/>
                  <a:pt x="5713047" y="3006931"/>
                  <a:pt x="5706637" y="2994552"/>
                </a:cubicBezTo>
                <a:cubicBezTo>
                  <a:pt x="5715743" y="3005033"/>
                  <a:pt x="5724849" y="3015404"/>
                  <a:pt x="5733926" y="3025665"/>
                </a:cubicBezTo>
                <a:cubicBezTo>
                  <a:pt x="5741024" y="3037687"/>
                  <a:pt x="5748176" y="3049680"/>
                  <a:pt x="5755383" y="3061674"/>
                </a:cubicBezTo>
                <a:cubicBezTo>
                  <a:pt x="5745563" y="3051744"/>
                  <a:pt x="5735770" y="3041703"/>
                  <a:pt x="5725976" y="3031580"/>
                </a:cubicBezTo>
                <a:close/>
                <a:moveTo>
                  <a:pt x="5719209" y="3024565"/>
                </a:moveTo>
                <a:cubicBezTo>
                  <a:pt x="5709086" y="3014056"/>
                  <a:pt x="5698962" y="3003410"/>
                  <a:pt x="5688839" y="2992682"/>
                </a:cubicBezTo>
                <a:cubicBezTo>
                  <a:pt x="5682787" y="2979422"/>
                  <a:pt x="5676763" y="2966136"/>
                  <a:pt x="5670821" y="2952849"/>
                </a:cubicBezTo>
                <a:cubicBezTo>
                  <a:pt x="5680229" y="2963935"/>
                  <a:pt x="5689665" y="2974938"/>
                  <a:pt x="5699072" y="2985832"/>
                </a:cubicBezTo>
                <a:cubicBezTo>
                  <a:pt x="5705729" y="2998761"/>
                  <a:pt x="5712442" y="3011691"/>
                  <a:pt x="5719209" y="3024565"/>
                </a:cubicBezTo>
                <a:close/>
                <a:moveTo>
                  <a:pt x="5666804" y="2943853"/>
                </a:moveTo>
                <a:cubicBezTo>
                  <a:pt x="5661165" y="2931254"/>
                  <a:pt x="5655580" y="2918655"/>
                  <a:pt x="5650024" y="2906028"/>
                </a:cubicBezTo>
                <a:cubicBezTo>
                  <a:pt x="5658386" y="2917032"/>
                  <a:pt x="5666722" y="2927898"/>
                  <a:pt x="5675030" y="2938682"/>
                </a:cubicBezTo>
                <a:cubicBezTo>
                  <a:pt x="5681219" y="2950923"/>
                  <a:pt x="5687436" y="2963165"/>
                  <a:pt x="5693708" y="2975379"/>
                </a:cubicBezTo>
                <a:cubicBezTo>
                  <a:pt x="5684740" y="2964980"/>
                  <a:pt x="5675772" y="2954472"/>
                  <a:pt x="5666804" y="2943853"/>
                </a:cubicBezTo>
                <a:close/>
                <a:moveTo>
                  <a:pt x="5660395" y="2936233"/>
                </a:moveTo>
                <a:cubicBezTo>
                  <a:pt x="5651179" y="2925312"/>
                  <a:pt x="5641964" y="2914281"/>
                  <a:pt x="5632748" y="2903140"/>
                </a:cubicBezTo>
                <a:cubicBezTo>
                  <a:pt x="5627576" y="2889633"/>
                  <a:pt x="5622405" y="2876099"/>
                  <a:pt x="5617261" y="2862509"/>
                </a:cubicBezTo>
                <a:cubicBezTo>
                  <a:pt x="5625843" y="2874008"/>
                  <a:pt x="5634371" y="2885342"/>
                  <a:pt x="5642872" y="2896565"/>
                </a:cubicBezTo>
                <a:cubicBezTo>
                  <a:pt x="5648676" y="2909825"/>
                  <a:pt x="5654508" y="2923029"/>
                  <a:pt x="5660395" y="2936233"/>
                </a:cubicBezTo>
                <a:close/>
                <a:moveTo>
                  <a:pt x="5613712" y="2853129"/>
                </a:moveTo>
                <a:cubicBezTo>
                  <a:pt x="5608871" y="2840282"/>
                  <a:pt x="5604056" y="2827408"/>
                  <a:pt x="5599242" y="2814478"/>
                </a:cubicBezTo>
                <a:cubicBezTo>
                  <a:pt x="5606752" y="2825702"/>
                  <a:pt x="5614207" y="2836788"/>
                  <a:pt x="5621635" y="2847764"/>
                </a:cubicBezTo>
                <a:cubicBezTo>
                  <a:pt x="5627082" y="2860419"/>
                  <a:pt x="5632556" y="2873045"/>
                  <a:pt x="5638085" y="2885672"/>
                </a:cubicBezTo>
                <a:cubicBezTo>
                  <a:pt x="5629997" y="2874943"/>
                  <a:pt x="5621882" y="2864077"/>
                  <a:pt x="5613712" y="2853129"/>
                </a:cubicBezTo>
                <a:close/>
                <a:moveTo>
                  <a:pt x="5607743" y="2845041"/>
                </a:moveTo>
                <a:cubicBezTo>
                  <a:pt x="5601801" y="2837036"/>
                  <a:pt x="5595859" y="2829003"/>
                  <a:pt x="5589889" y="2820861"/>
                </a:cubicBezTo>
                <a:cubicBezTo>
                  <a:pt x="5587468" y="2817559"/>
                  <a:pt x="5585075" y="2814258"/>
                  <a:pt x="5582682" y="2810930"/>
                </a:cubicBezTo>
                <a:cubicBezTo>
                  <a:pt x="5578281" y="2797230"/>
                  <a:pt x="5573879" y="2783448"/>
                  <a:pt x="5569505" y="2769639"/>
                </a:cubicBezTo>
                <a:cubicBezTo>
                  <a:pt x="5570138" y="2770601"/>
                  <a:pt x="5570743" y="2771564"/>
                  <a:pt x="5571376" y="2772527"/>
                </a:cubicBezTo>
                <a:cubicBezTo>
                  <a:pt x="5578500" y="2783311"/>
                  <a:pt x="5585543" y="2793929"/>
                  <a:pt x="5592558" y="2804465"/>
                </a:cubicBezTo>
                <a:cubicBezTo>
                  <a:pt x="5597619" y="2818055"/>
                  <a:pt x="5602653" y="2831561"/>
                  <a:pt x="5607743" y="2845041"/>
                </a:cubicBezTo>
                <a:close/>
                <a:moveTo>
                  <a:pt x="5573686" y="2771014"/>
                </a:moveTo>
                <a:cubicBezTo>
                  <a:pt x="5571238" y="2767300"/>
                  <a:pt x="5568817" y="2763587"/>
                  <a:pt x="5566396" y="2759873"/>
                </a:cubicBezTo>
                <a:cubicBezTo>
                  <a:pt x="5562270" y="2746886"/>
                  <a:pt x="5558171" y="2733860"/>
                  <a:pt x="5554072" y="2720799"/>
                </a:cubicBezTo>
                <a:cubicBezTo>
                  <a:pt x="5554403" y="2721388"/>
                  <a:pt x="5554760" y="2721979"/>
                  <a:pt x="5555118" y="2722568"/>
                </a:cubicBezTo>
                <a:cubicBezTo>
                  <a:pt x="5561527" y="2733431"/>
                  <a:pt x="5567882" y="2744121"/>
                  <a:pt x="5574182" y="2754729"/>
                </a:cubicBezTo>
                <a:cubicBezTo>
                  <a:pt x="5578941" y="2767631"/>
                  <a:pt x="5583672" y="2780477"/>
                  <a:pt x="5588404" y="2793269"/>
                </a:cubicBezTo>
                <a:cubicBezTo>
                  <a:pt x="5583507" y="2785924"/>
                  <a:pt x="5578611" y="2778497"/>
                  <a:pt x="5573686" y="2771014"/>
                </a:cubicBezTo>
                <a:close/>
                <a:moveTo>
                  <a:pt x="5560812" y="2751345"/>
                </a:moveTo>
                <a:cubicBezTo>
                  <a:pt x="5553220" y="2739725"/>
                  <a:pt x="5545655" y="2728073"/>
                  <a:pt x="5538090" y="2716362"/>
                </a:cubicBezTo>
                <a:cubicBezTo>
                  <a:pt x="5534376" y="2702467"/>
                  <a:pt x="5530690" y="2688515"/>
                  <a:pt x="5526976" y="2674526"/>
                </a:cubicBezTo>
                <a:cubicBezTo>
                  <a:pt x="5533936" y="2686462"/>
                  <a:pt x="5540896" y="2698368"/>
                  <a:pt x="5547855" y="2710255"/>
                </a:cubicBezTo>
                <a:cubicBezTo>
                  <a:pt x="5552174" y="2723996"/>
                  <a:pt x="5556493" y="2737695"/>
                  <a:pt x="5560812" y="2751345"/>
                </a:cubicBezTo>
                <a:close/>
                <a:moveTo>
                  <a:pt x="5519109" y="2655509"/>
                </a:moveTo>
                <a:cubicBezTo>
                  <a:pt x="5512259" y="2643664"/>
                  <a:pt x="5505409" y="2631780"/>
                  <a:pt x="5498532" y="2619869"/>
                </a:cubicBezTo>
                <a:cubicBezTo>
                  <a:pt x="5496881" y="2612248"/>
                  <a:pt x="5495231" y="2604642"/>
                  <a:pt x="5493553" y="2596992"/>
                </a:cubicBezTo>
                <a:cubicBezTo>
                  <a:pt x="5492150" y="2590593"/>
                  <a:pt x="5490747" y="2584151"/>
                  <a:pt x="5489344" y="2577716"/>
                </a:cubicBezTo>
                <a:cubicBezTo>
                  <a:pt x="5495616" y="2589831"/>
                  <a:pt x="5501888" y="2601908"/>
                  <a:pt x="5508160" y="2613957"/>
                </a:cubicBezTo>
                <a:cubicBezTo>
                  <a:pt x="5511819" y="2627857"/>
                  <a:pt x="5515477" y="2641708"/>
                  <a:pt x="5519109" y="2655509"/>
                </a:cubicBezTo>
                <a:close/>
                <a:moveTo>
                  <a:pt x="5487088" y="2567356"/>
                </a:moveTo>
                <a:cubicBezTo>
                  <a:pt x="5484227" y="2554193"/>
                  <a:pt x="5481339" y="2540951"/>
                  <a:pt x="5478423" y="2527672"/>
                </a:cubicBezTo>
                <a:cubicBezTo>
                  <a:pt x="5483842" y="2539338"/>
                  <a:pt x="5489234" y="2550997"/>
                  <a:pt x="5494653" y="2562677"/>
                </a:cubicBezTo>
                <a:cubicBezTo>
                  <a:pt x="5497954" y="2575232"/>
                  <a:pt x="5501255" y="2587735"/>
                  <a:pt x="5504529" y="2600134"/>
                </a:cubicBezTo>
                <a:cubicBezTo>
                  <a:pt x="5504666" y="2600708"/>
                  <a:pt x="5504831" y="2601275"/>
                  <a:pt x="5504969" y="2601850"/>
                </a:cubicBezTo>
                <a:cubicBezTo>
                  <a:pt x="5499027" y="2590387"/>
                  <a:pt x="5493057" y="2578886"/>
                  <a:pt x="5487088" y="2567356"/>
                </a:cubicBezTo>
                <a:close/>
                <a:moveTo>
                  <a:pt x="5482219" y="2557929"/>
                </a:moveTo>
                <a:cubicBezTo>
                  <a:pt x="5476057" y="2545971"/>
                  <a:pt x="5469867" y="2533972"/>
                  <a:pt x="5463650" y="2521906"/>
                </a:cubicBezTo>
                <a:cubicBezTo>
                  <a:pt x="5461174" y="2507846"/>
                  <a:pt x="5458671" y="2493726"/>
                  <a:pt x="5456195" y="2479578"/>
                </a:cubicBezTo>
                <a:cubicBezTo>
                  <a:pt x="5461780" y="2491693"/>
                  <a:pt x="5467419" y="2503882"/>
                  <a:pt x="5473086" y="2516140"/>
                </a:cubicBezTo>
                <a:cubicBezTo>
                  <a:pt x="5476167" y="2530131"/>
                  <a:pt x="5479193" y="2544056"/>
                  <a:pt x="5482219" y="2557929"/>
                </a:cubicBezTo>
                <a:close/>
                <a:moveTo>
                  <a:pt x="5456305" y="2473303"/>
                </a:moveTo>
                <a:cubicBezTo>
                  <a:pt x="5455645" y="2471856"/>
                  <a:pt x="5454957" y="2470393"/>
                  <a:pt x="5454297" y="2468946"/>
                </a:cubicBezTo>
                <a:cubicBezTo>
                  <a:pt x="5451931" y="2455637"/>
                  <a:pt x="5449566" y="2442309"/>
                  <a:pt x="5447172" y="2428953"/>
                </a:cubicBezTo>
                <a:cubicBezTo>
                  <a:pt x="5452014" y="2440713"/>
                  <a:pt x="5456828" y="2452440"/>
                  <a:pt x="5461642" y="2464143"/>
                </a:cubicBezTo>
                <a:cubicBezTo>
                  <a:pt x="5464558" y="2477350"/>
                  <a:pt x="5467474" y="2490527"/>
                  <a:pt x="5470362" y="2503670"/>
                </a:cubicBezTo>
                <a:cubicBezTo>
                  <a:pt x="5465658" y="2493509"/>
                  <a:pt x="5460954" y="2483355"/>
                  <a:pt x="5456305" y="2473303"/>
                </a:cubicBezTo>
                <a:close/>
                <a:moveTo>
                  <a:pt x="5449758" y="2459150"/>
                </a:moveTo>
                <a:cubicBezTo>
                  <a:pt x="5444202" y="2447103"/>
                  <a:pt x="5438617" y="2435030"/>
                  <a:pt x="5433005" y="2422904"/>
                </a:cubicBezTo>
                <a:cubicBezTo>
                  <a:pt x="5431025" y="2408687"/>
                  <a:pt x="5429044" y="2394446"/>
                  <a:pt x="5427036" y="2380191"/>
                </a:cubicBezTo>
                <a:cubicBezTo>
                  <a:pt x="5432125" y="2392468"/>
                  <a:pt x="5437159" y="2404698"/>
                  <a:pt x="5442193" y="2416918"/>
                </a:cubicBezTo>
                <a:cubicBezTo>
                  <a:pt x="5444752" y="2431016"/>
                  <a:pt x="5447255" y="2445098"/>
                  <a:pt x="5449758" y="2459150"/>
                </a:cubicBezTo>
                <a:close/>
                <a:moveTo>
                  <a:pt x="5425495" y="2369286"/>
                </a:moveTo>
                <a:cubicBezTo>
                  <a:pt x="5423597" y="2356032"/>
                  <a:pt x="5421727" y="2342776"/>
                  <a:pt x="5419801" y="2329513"/>
                </a:cubicBezTo>
                <a:cubicBezTo>
                  <a:pt x="5424120" y="2341249"/>
                  <a:pt x="5428411" y="2352962"/>
                  <a:pt x="5432703" y="2364659"/>
                </a:cubicBezTo>
                <a:cubicBezTo>
                  <a:pt x="5435123" y="2377797"/>
                  <a:pt x="5437489" y="2390933"/>
                  <a:pt x="5439882" y="2404063"/>
                </a:cubicBezTo>
                <a:cubicBezTo>
                  <a:pt x="5435096" y="2392498"/>
                  <a:pt x="5430309" y="2380900"/>
                  <a:pt x="5425495" y="2369286"/>
                </a:cubicBezTo>
                <a:close/>
                <a:moveTo>
                  <a:pt x="5421259" y="2359108"/>
                </a:moveTo>
                <a:cubicBezTo>
                  <a:pt x="5416252" y="2347028"/>
                  <a:pt x="5411218" y="2334938"/>
                  <a:pt x="5406156" y="2322810"/>
                </a:cubicBezTo>
                <a:cubicBezTo>
                  <a:pt x="5404671" y="2308697"/>
                  <a:pt x="5403158" y="2294588"/>
                  <a:pt x="5401617" y="2280476"/>
                </a:cubicBezTo>
                <a:cubicBezTo>
                  <a:pt x="5406184" y="2292717"/>
                  <a:pt x="5410723" y="2304940"/>
                  <a:pt x="5415234" y="2317143"/>
                </a:cubicBezTo>
                <a:cubicBezTo>
                  <a:pt x="5417270" y="2331131"/>
                  <a:pt x="5419278" y="2345119"/>
                  <a:pt x="5421259" y="2359108"/>
                </a:cubicBezTo>
                <a:close/>
                <a:moveTo>
                  <a:pt x="5392457" y="2223023"/>
                </a:moveTo>
                <a:cubicBezTo>
                  <a:pt x="5393832" y="2234946"/>
                  <a:pt x="5395153" y="2246885"/>
                  <a:pt x="5396473" y="2258826"/>
                </a:cubicBezTo>
                <a:cubicBezTo>
                  <a:pt x="5391962" y="2246780"/>
                  <a:pt x="5387423" y="2234717"/>
                  <a:pt x="5382856" y="2222638"/>
                </a:cubicBezTo>
                <a:cubicBezTo>
                  <a:pt x="5381783" y="2208595"/>
                  <a:pt x="5380683" y="2194568"/>
                  <a:pt x="5379555" y="2180555"/>
                </a:cubicBezTo>
                <a:cubicBezTo>
                  <a:pt x="5383654" y="2192763"/>
                  <a:pt x="5387725" y="2204942"/>
                  <a:pt x="5391769" y="2217095"/>
                </a:cubicBezTo>
                <a:cubicBezTo>
                  <a:pt x="5391989" y="2219078"/>
                  <a:pt x="5392237" y="2221034"/>
                  <a:pt x="5392457" y="2223023"/>
                </a:cubicBezTo>
                <a:close/>
                <a:moveTo>
                  <a:pt x="5378647" y="2169249"/>
                </a:moveTo>
                <a:cubicBezTo>
                  <a:pt x="5377574" y="2156066"/>
                  <a:pt x="5376474" y="2143043"/>
                  <a:pt x="5375374" y="2130169"/>
                </a:cubicBezTo>
                <a:cubicBezTo>
                  <a:pt x="5378840" y="2141751"/>
                  <a:pt x="5382251" y="2153307"/>
                  <a:pt x="5385607" y="2164836"/>
                </a:cubicBezTo>
                <a:cubicBezTo>
                  <a:pt x="5387148" y="2177642"/>
                  <a:pt x="5388688" y="2190585"/>
                  <a:pt x="5390229" y="2203706"/>
                </a:cubicBezTo>
                <a:cubicBezTo>
                  <a:pt x="5386405" y="2192243"/>
                  <a:pt x="5382526" y="2180756"/>
                  <a:pt x="5378647" y="2169249"/>
                </a:cubicBezTo>
                <a:close/>
                <a:moveTo>
                  <a:pt x="5375016" y="2158570"/>
                </a:moveTo>
                <a:cubicBezTo>
                  <a:pt x="5370945" y="2146589"/>
                  <a:pt x="5366819" y="2134590"/>
                  <a:pt x="5362665" y="2122569"/>
                </a:cubicBezTo>
                <a:cubicBezTo>
                  <a:pt x="5361977" y="2108481"/>
                  <a:pt x="5361262" y="2094570"/>
                  <a:pt x="5360491" y="2080780"/>
                </a:cubicBezTo>
                <a:cubicBezTo>
                  <a:pt x="5364205" y="2092900"/>
                  <a:pt x="5367864" y="2104999"/>
                  <a:pt x="5371468" y="2117075"/>
                </a:cubicBezTo>
                <a:cubicBezTo>
                  <a:pt x="5372678" y="2130731"/>
                  <a:pt x="5373861" y="2144562"/>
                  <a:pt x="5375016" y="2158570"/>
                </a:cubicBezTo>
                <a:close/>
                <a:moveTo>
                  <a:pt x="5359859" y="2069355"/>
                </a:moveTo>
                <a:cubicBezTo>
                  <a:pt x="5359116" y="2056258"/>
                  <a:pt x="5358346" y="2043279"/>
                  <a:pt x="5357575" y="2030441"/>
                </a:cubicBezTo>
                <a:cubicBezTo>
                  <a:pt x="5360656" y="2041961"/>
                  <a:pt x="5363710" y="2053444"/>
                  <a:pt x="5366736" y="2064874"/>
                </a:cubicBezTo>
                <a:cubicBezTo>
                  <a:pt x="5367946" y="2077646"/>
                  <a:pt x="5369129" y="2090540"/>
                  <a:pt x="5370284" y="2103620"/>
                </a:cubicBezTo>
                <a:cubicBezTo>
                  <a:pt x="5366846" y="2092215"/>
                  <a:pt x="5363380" y="2080796"/>
                  <a:pt x="5359859" y="2069355"/>
                </a:cubicBezTo>
                <a:close/>
                <a:moveTo>
                  <a:pt x="5356475" y="2058423"/>
                </a:moveTo>
                <a:cubicBezTo>
                  <a:pt x="5352761" y="2046443"/>
                  <a:pt x="5349020" y="2034449"/>
                  <a:pt x="5345224" y="2022436"/>
                </a:cubicBezTo>
                <a:cubicBezTo>
                  <a:pt x="5344866" y="2008590"/>
                  <a:pt x="5344454" y="1994742"/>
                  <a:pt x="5344014" y="1980894"/>
                </a:cubicBezTo>
                <a:cubicBezTo>
                  <a:pt x="5347370" y="1993012"/>
                  <a:pt x="5350698" y="2005088"/>
                  <a:pt x="5353972" y="2017124"/>
                </a:cubicBezTo>
                <a:cubicBezTo>
                  <a:pt x="5354824" y="2030749"/>
                  <a:pt x="5355677" y="2044509"/>
                  <a:pt x="5356475" y="2058423"/>
                </a:cubicBezTo>
                <a:close/>
                <a:moveTo>
                  <a:pt x="5343601" y="1969258"/>
                </a:moveTo>
                <a:cubicBezTo>
                  <a:pt x="5343161" y="1956466"/>
                  <a:pt x="5342693" y="1943674"/>
                  <a:pt x="5342198" y="1930880"/>
                </a:cubicBezTo>
                <a:cubicBezTo>
                  <a:pt x="5345004" y="1942401"/>
                  <a:pt x="5347755" y="1953864"/>
                  <a:pt x="5350451" y="1965280"/>
                </a:cubicBezTo>
                <a:cubicBezTo>
                  <a:pt x="5351359" y="1977868"/>
                  <a:pt x="5352239" y="1990575"/>
                  <a:pt x="5353091" y="2003413"/>
                </a:cubicBezTo>
                <a:cubicBezTo>
                  <a:pt x="5349983" y="1992063"/>
                  <a:pt x="5346820" y="1980677"/>
                  <a:pt x="5343601" y="1969258"/>
                </a:cubicBezTo>
                <a:close/>
                <a:moveTo>
                  <a:pt x="5340492" y="1958186"/>
                </a:moveTo>
                <a:cubicBezTo>
                  <a:pt x="5325445" y="1905046"/>
                  <a:pt x="5309352" y="1851280"/>
                  <a:pt x="5292077" y="1797442"/>
                </a:cubicBezTo>
                <a:cubicBezTo>
                  <a:pt x="5155549" y="1367894"/>
                  <a:pt x="4947278" y="1089745"/>
                  <a:pt x="4655353" y="947110"/>
                </a:cubicBezTo>
                <a:cubicBezTo>
                  <a:pt x="4402737" y="823675"/>
                  <a:pt x="4131140" y="781033"/>
                  <a:pt x="3874812" y="767724"/>
                </a:cubicBezTo>
                <a:cubicBezTo>
                  <a:pt x="3866421" y="752454"/>
                  <a:pt x="3857976" y="737181"/>
                  <a:pt x="3849503" y="721919"/>
                </a:cubicBezTo>
                <a:cubicBezTo>
                  <a:pt x="4110591" y="723635"/>
                  <a:pt x="4393522" y="755804"/>
                  <a:pt x="4651721" y="874269"/>
                </a:cubicBezTo>
                <a:cubicBezTo>
                  <a:pt x="4953413" y="1012681"/>
                  <a:pt x="5161959" y="1293479"/>
                  <a:pt x="5289326" y="1732713"/>
                </a:cubicBezTo>
                <a:cubicBezTo>
                  <a:pt x="5307454" y="1794675"/>
                  <a:pt x="5323904" y="1856702"/>
                  <a:pt x="5338924" y="1917530"/>
                </a:cubicBezTo>
                <a:cubicBezTo>
                  <a:pt x="5339475" y="1931078"/>
                  <a:pt x="5339997" y="1944632"/>
                  <a:pt x="5340492" y="1958186"/>
                </a:cubicBezTo>
                <a:close/>
                <a:moveTo>
                  <a:pt x="5291966" y="1731938"/>
                </a:moveTo>
                <a:cubicBezTo>
                  <a:pt x="5233647" y="1530860"/>
                  <a:pt x="5159978" y="1366675"/>
                  <a:pt x="5066722" y="1230002"/>
                </a:cubicBezTo>
                <a:cubicBezTo>
                  <a:pt x="4955779" y="1067380"/>
                  <a:pt x="4816528" y="946852"/>
                  <a:pt x="4652877" y="871763"/>
                </a:cubicBezTo>
                <a:cubicBezTo>
                  <a:pt x="4472115" y="788826"/>
                  <a:pt x="4266540" y="740881"/>
                  <a:pt x="4024405" y="725195"/>
                </a:cubicBezTo>
                <a:cubicBezTo>
                  <a:pt x="3965371" y="721369"/>
                  <a:pt x="3906639" y="719625"/>
                  <a:pt x="3848073" y="719330"/>
                </a:cubicBezTo>
                <a:cubicBezTo>
                  <a:pt x="3839572" y="704016"/>
                  <a:pt x="3830990" y="688724"/>
                  <a:pt x="3822379" y="673459"/>
                </a:cubicBezTo>
                <a:cubicBezTo>
                  <a:pt x="4109656" y="661982"/>
                  <a:pt x="4387662" y="686278"/>
                  <a:pt x="4649301" y="798950"/>
                </a:cubicBezTo>
                <a:cubicBezTo>
                  <a:pt x="4961418" y="933348"/>
                  <a:pt x="5170707" y="1217334"/>
                  <a:pt x="5289160" y="1667140"/>
                </a:cubicBezTo>
                <a:cubicBezTo>
                  <a:pt x="5306904" y="1733990"/>
                  <a:pt x="5322556" y="1800534"/>
                  <a:pt x="5336449" y="1865433"/>
                </a:cubicBezTo>
                <a:cubicBezTo>
                  <a:pt x="5337109" y="1878148"/>
                  <a:pt x="5337714" y="1890863"/>
                  <a:pt x="5338292" y="1903583"/>
                </a:cubicBezTo>
                <a:cubicBezTo>
                  <a:pt x="5324180" y="1846983"/>
                  <a:pt x="5308774" y="1789431"/>
                  <a:pt x="5291966" y="1731938"/>
                </a:cubicBezTo>
                <a:close/>
                <a:moveTo>
                  <a:pt x="3844909" y="719314"/>
                </a:moveTo>
                <a:cubicBezTo>
                  <a:pt x="3825047" y="719234"/>
                  <a:pt x="3805159" y="719308"/>
                  <a:pt x="3785297" y="719550"/>
                </a:cubicBezTo>
                <a:cubicBezTo>
                  <a:pt x="3776136" y="705218"/>
                  <a:pt x="3766921" y="690905"/>
                  <a:pt x="3757650" y="676625"/>
                </a:cubicBezTo>
                <a:cubicBezTo>
                  <a:pt x="3778227" y="675445"/>
                  <a:pt x="3798777" y="674427"/>
                  <a:pt x="3819298" y="673591"/>
                </a:cubicBezTo>
                <a:cubicBezTo>
                  <a:pt x="3827881" y="688803"/>
                  <a:pt x="3836436" y="704049"/>
                  <a:pt x="3844909" y="719314"/>
                </a:cubicBezTo>
                <a:close/>
                <a:moveTo>
                  <a:pt x="3755807" y="673781"/>
                </a:moveTo>
                <a:cubicBezTo>
                  <a:pt x="3746454" y="659405"/>
                  <a:pt x="3737019" y="645067"/>
                  <a:pt x="3727528" y="630781"/>
                </a:cubicBezTo>
                <a:cubicBezTo>
                  <a:pt x="3748682" y="628724"/>
                  <a:pt x="3770029" y="626828"/>
                  <a:pt x="3791569" y="625123"/>
                </a:cubicBezTo>
                <a:cubicBezTo>
                  <a:pt x="3800344" y="640289"/>
                  <a:pt x="3809065" y="655507"/>
                  <a:pt x="3817703" y="670763"/>
                </a:cubicBezTo>
                <a:cubicBezTo>
                  <a:pt x="3797016" y="671594"/>
                  <a:pt x="3776384" y="672609"/>
                  <a:pt x="3755807" y="673781"/>
                </a:cubicBezTo>
                <a:close/>
                <a:moveTo>
                  <a:pt x="3752644" y="673965"/>
                </a:moveTo>
                <a:cubicBezTo>
                  <a:pt x="3732040" y="675156"/>
                  <a:pt x="3711518" y="676507"/>
                  <a:pt x="3691024" y="677998"/>
                </a:cubicBezTo>
                <a:cubicBezTo>
                  <a:pt x="3680983" y="664576"/>
                  <a:pt x="3670887" y="651190"/>
                  <a:pt x="3660681" y="637859"/>
                </a:cubicBezTo>
                <a:cubicBezTo>
                  <a:pt x="3681698" y="635458"/>
                  <a:pt x="3702962" y="633191"/>
                  <a:pt x="3724447" y="631081"/>
                </a:cubicBezTo>
                <a:cubicBezTo>
                  <a:pt x="3733910" y="645331"/>
                  <a:pt x="3743318" y="659627"/>
                  <a:pt x="3752644" y="673965"/>
                </a:cubicBezTo>
                <a:close/>
                <a:moveTo>
                  <a:pt x="3687777" y="678234"/>
                </a:moveTo>
                <a:cubicBezTo>
                  <a:pt x="3667091" y="679753"/>
                  <a:pt x="3646487" y="681406"/>
                  <a:pt x="3625965" y="683175"/>
                </a:cubicBezTo>
                <a:cubicBezTo>
                  <a:pt x="3615236" y="670755"/>
                  <a:pt x="3604453" y="658373"/>
                  <a:pt x="3593587" y="646049"/>
                </a:cubicBezTo>
                <a:cubicBezTo>
                  <a:pt x="3614603" y="643331"/>
                  <a:pt x="3635923" y="640707"/>
                  <a:pt x="3657490" y="638223"/>
                </a:cubicBezTo>
                <a:cubicBezTo>
                  <a:pt x="3667668" y="651509"/>
                  <a:pt x="3677764" y="664854"/>
                  <a:pt x="3687777" y="678234"/>
                </a:cubicBezTo>
                <a:close/>
                <a:moveTo>
                  <a:pt x="3591633" y="643840"/>
                </a:moveTo>
                <a:cubicBezTo>
                  <a:pt x="3580740" y="631477"/>
                  <a:pt x="3569736" y="619173"/>
                  <a:pt x="3558650" y="606942"/>
                </a:cubicBezTo>
                <a:cubicBezTo>
                  <a:pt x="3580712" y="603190"/>
                  <a:pt x="3602775" y="599572"/>
                  <a:pt x="3624837" y="596117"/>
                </a:cubicBezTo>
                <a:cubicBezTo>
                  <a:pt x="3635235" y="609327"/>
                  <a:pt x="3645551" y="622617"/>
                  <a:pt x="3655757" y="635961"/>
                </a:cubicBezTo>
                <a:cubicBezTo>
                  <a:pt x="3634300" y="638451"/>
                  <a:pt x="3612925" y="641086"/>
                  <a:pt x="3591633" y="643840"/>
                </a:cubicBezTo>
                <a:close/>
                <a:moveTo>
                  <a:pt x="3588360" y="644264"/>
                </a:moveTo>
                <a:cubicBezTo>
                  <a:pt x="3566875" y="647059"/>
                  <a:pt x="3545501" y="649969"/>
                  <a:pt x="3524209" y="652976"/>
                </a:cubicBezTo>
                <a:cubicBezTo>
                  <a:pt x="3512628" y="641653"/>
                  <a:pt x="3500964" y="630391"/>
                  <a:pt x="3489217" y="619197"/>
                </a:cubicBezTo>
                <a:cubicBezTo>
                  <a:pt x="3511280" y="615176"/>
                  <a:pt x="3533342" y="611267"/>
                  <a:pt x="3555431" y="607492"/>
                </a:cubicBezTo>
                <a:cubicBezTo>
                  <a:pt x="3566490" y="619682"/>
                  <a:pt x="3577466" y="631942"/>
                  <a:pt x="3588360" y="644264"/>
                </a:cubicBezTo>
                <a:close/>
                <a:moveTo>
                  <a:pt x="3486769" y="616851"/>
                </a:moveTo>
                <a:cubicBezTo>
                  <a:pt x="3474913" y="605567"/>
                  <a:pt x="3462946" y="594359"/>
                  <a:pt x="3450870" y="583243"/>
                </a:cubicBezTo>
                <a:cubicBezTo>
                  <a:pt x="3473620" y="578192"/>
                  <a:pt x="3496480" y="573246"/>
                  <a:pt x="3519422" y="568440"/>
                </a:cubicBezTo>
                <a:cubicBezTo>
                  <a:pt x="3530784" y="580564"/>
                  <a:pt x="3542062" y="592780"/>
                  <a:pt x="3553259" y="605077"/>
                </a:cubicBezTo>
                <a:cubicBezTo>
                  <a:pt x="3531059" y="608873"/>
                  <a:pt x="3508914" y="612804"/>
                  <a:pt x="3486769" y="616851"/>
                </a:cubicBezTo>
                <a:close/>
                <a:moveTo>
                  <a:pt x="3483413" y="617459"/>
                </a:moveTo>
                <a:cubicBezTo>
                  <a:pt x="3461186" y="621536"/>
                  <a:pt x="3438958" y="625723"/>
                  <a:pt x="3416786" y="629995"/>
                </a:cubicBezTo>
                <a:cubicBezTo>
                  <a:pt x="3404270" y="619789"/>
                  <a:pt x="3391671" y="609660"/>
                  <a:pt x="3378961" y="599619"/>
                </a:cubicBezTo>
                <a:cubicBezTo>
                  <a:pt x="3401711" y="594313"/>
                  <a:pt x="3424599" y="589089"/>
                  <a:pt x="3447624" y="583967"/>
                </a:cubicBezTo>
                <a:cubicBezTo>
                  <a:pt x="3459645" y="595047"/>
                  <a:pt x="3471584" y="606213"/>
                  <a:pt x="3483413" y="617459"/>
                </a:cubicBezTo>
                <a:close/>
                <a:moveTo>
                  <a:pt x="3376073" y="597344"/>
                </a:moveTo>
                <a:cubicBezTo>
                  <a:pt x="3363281" y="587270"/>
                  <a:pt x="3350407" y="577293"/>
                  <a:pt x="3337422" y="567420"/>
                </a:cubicBezTo>
                <a:cubicBezTo>
                  <a:pt x="3360888" y="561016"/>
                  <a:pt x="3384545" y="554691"/>
                  <a:pt x="3408286" y="548474"/>
                </a:cubicBezTo>
                <a:cubicBezTo>
                  <a:pt x="3420610" y="559382"/>
                  <a:pt x="3432824" y="570399"/>
                  <a:pt x="3444928" y="581510"/>
                </a:cubicBezTo>
                <a:cubicBezTo>
                  <a:pt x="3421683" y="586726"/>
                  <a:pt x="3398740" y="592018"/>
                  <a:pt x="3376073" y="597344"/>
                </a:cubicBezTo>
                <a:close/>
                <a:moveTo>
                  <a:pt x="3372634" y="598150"/>
                </a:moveTo>
                <a:cubicBezTo>
                  <a:pt x="3349307" y="603641"/>
                  <a:pt x="3326282" y="609159"/>
                  <a:pt x="3303642" y="614667"/>
                </a:cubicBezTo>
                <a:cubicBezTo>
                  <a:pt x="3290245" y="605693"/>
                  <a:pt x="3276710" y="596810"/>
                  <a:pt x="3263093" y="588030"/>
                </a:cubicBezTo>
                <a:cubicBezTo>
                  <a:pt x="3286613" y="581411"/>
                  <a:pt x="3310244" y="574834"/>
                  <a:pt x="3334066" y="568333"/>
                </a:cubicBezTo>
                <a:cubicBezTo>
                  <a:pt x="3347023" y="578168"/>
                  <a:pt x="3359897" y="588112"/>
                  <a:pt x="3372634" y="598150"/>
                </a:cubicBezTo>
                <a:close/>
                <a:moveTo>
                  <a:pt x="3260040" y="586035"/>
                </a:moveTo>
                <a:cubicBezTo>
                  <a:pt x="3155451" y="518776"/>
                  <a:pt x="3044506" y="457607"/>
                  <a:pt x="2922917" y="408935"/>
                </a:cubicBezTo>
                <a:cubicBezTo>
                  <a:pt x="2764767" y="345623"/>
                  <a:pt x="2608675" y="355647"/>
                  <a:pt x="2458025" y="407956"/>
                </a:cubicBezTo>
                <a:cubicBezTo>
                  <a:pt x="2471895" y="392757"/>
                  <a:pt x="2485996" y="377550"/>
                  <a:pt x="2500312" y="362414"/>
                </a:cubicBezTo>
                <a:cubicBezTo>
                  <a:pt x="2681167" y="290093"/>
                  <a:pt x="2846111" y="290563"/>
                  <a:pt x="3001840" y="363383"/>
                </a:cubicBezTo>
                <a:cubicBezTo>
                  <a:pt x="3121807" y="419487"/>
                  <a:pt x="3229972" y="489567"/>
                  <a:pt x="3331288" y="566237"/>
                </a:cubicBezTo>
                <a:cubicBezTo>
                  <a:pt x="3307383" y="572770"/>
                  <a:pt x="3283643" y="579384"/>
                  <a:pt x="3260040" y="586035"/>
                </a:cubicBezTo>
                <a:close/>
                <a:moveTo>
                  <a:pt x="2921899" y="411488"/>
                </a:moveTo>
                <a:cubicBezTo>
                  <a:pt x="3042471" y="459763"/>
                  <a:pt x="3152617" y="520377"/>
                  <a:pt x="3256491" y="587037"/>
                </a:cubicBezTo>
                <a:cubicBezTo>
                  <a:pt x="3238418" y="592137"/>
                  <a:pt x="3220427" y="597256"/>
                  <a:pt x="3202573" y="602384"/>
                </a:cubicBezTo>
                <a:cubicBezTo>
                  <a:pt x="3196659" y="604076"/>
                  <a:pt x="3190772" y="605800"/>
                  <a:pt x="3184885" y="607506"/>
                </a:cubicBezTo>
                <a:cubicBezTo>
                  <a:pt x="3077875" y="549960"/>
                  <a:pt x="2965060" y="497968"/>
                  <a:pt x="2842838" y="456982"/>
                </a:cubicBezTo>
                <a:cubicBezTo>
                  <a:pt x="2707449" y="411576"/>
                  <a:pt x="2565063" y="412346"/>
                  <a:pt x="2411474" y="459780"/>
                </a:cubicBezTo>
                <a:cubicBezTo>
                  <a:pt x="2425413" y="444042"/>
                  <a:pt x="2439619" y="428183"/>
                  <a:pt x="2454075" y="412296"/>
                </a:cubicBezTo>
                <a:cubicBezTo>
                  <a:pt x="2605691" y="358701"/>
                  <a:pt x="2762814" y="347799"/>
                  <a:pt x="2921899" y="411488"/>
                </a:cubicBezTo>
                <a:close/>
                <a:moveTo>
                  <a:pt x="2406402" y="461353"/>
                </a:moveTo>
                <a:cubicBezTo>
                  <a:pt x="2388667" y="466940"/>
                  <a:pt x="2370777" y="473174"/>
                  <a:pt x="2352737" y="480002"/>
                </a:cubicBezTo>
                <a:cubicBezTo>
                  <a:pt x="2366959" y="464990"/>
                  <a:pt x="2381421" y="449937"/>
                  <a:pt x="2396105" y="434920"/>
                </a:cubicBezTo>
                <a:cubicBezTo>
                  <a:pt x="2413515" y="427498"/>
                  <a:pt x="2431003" y="420590"/>
                  <a:pt x="2448567" y="414255"/>
                </a:cubicBezTo>
                <a:cubicBezTo>
                  <a:pt x="2434257" y="430023"/>
                  <a:pt x="2420200" y="445750"/>
                  <a:pt x="2406402" y="461353"/>
                </a:cubicBezTo>
                <a:close/>
                <a:moveTo>
                  <a:pt x="2402809" y="465414"/>
                </a:moveTo>
                <a:cubicBezTo>
                  <a:pt x="2388551" y="481567"/>
                  <a:pt x="2374582" y="497561"/>
                  <a:pt x="2360907" y="513304"/>
                </a:cubicBezTo>
                <a:cubicBezTo>
                  <a:pt x="2342556" y="518481"/>
                  <a:pt x="2324053" y="524244"/>
                  <a:pt x="2305372" y="530671"/>
                </a:cubicBezTo>
                <a:cubicBezTo>
                  <a:pt x="2319462" y="515420"/>
                  <a:pt x="2333822" y="500014"/>
                  <a:pt x="2348440" y="484541"/>
                </a:cubicBezTo>
                <a:cubicBezTo>
                  <a:pt x="2366725" y="477512"/>
                  <a:pt x="2384837" y="471171"/>
                  <a:pt x="2402809" y="465414"/>
                </a:cubicBezTo>
                <a:close/>
                <a:moveTo>
                  <a:pt x="2299807" y="532637"/>
                </a:moveTo>
                <a:cubicBezTo>
                  <a:pt x="2281863" y="538918"/>
                  <a:pt x="2263770" y="545759"/>
                  <a:pt x="2245512" y="553192"/>
                </a:cubicBezTo>
                <a:cubicBezTo>
                  <a:pt x="2259850" y="538599"/>
                  <a:pt x="2274389" y="523964"/>
                  <a:pt x="2289117" y="509368"/>
                </a:cubicBezTo>
                <a:cubicBezTo>
                  <a:pt x="2307028" y="501294"/>
                  <a:pt x="2324777" y="493833"/>
                  <a:pt x="2342383" y="486939"/>
                </a:cubicBezTo>
                <a:cubicBezTo>
                  <a:pt x="2327932" y="502276"/>
                  <a:pt x="2313735" y="517538"/>
                  <a:pt x="2299807" y="532637"/>
                </a:cubicBezTo>
                <a:close/>
                <a:moveTo>
                  <a:pt x="2294957" y="537905"/>
                </a:moveTo>
                <a:cubicBezTo>
                  <a:pt x="2280702" y="553387"/>
                  <a:pt x="2266741" y="568674"/>
                  <a:pt x="2253080" y="583680"/>
                </a:cubicBezTo>
                <a:cubicBezTo>
                  <a:pt x="2234498" y="589644"/>
                  <a:pt x="2215759" y="596161"/>
                  <a:pt x="2196838" y="603281"/>
                </a:cubicBezTo>
                <a:cubicBezTo>
                  <a:pt x="2210851" y="588728"/>
                  <a:pt x="2225079" y="574044"/>
                  <a:pt x="2239510" y="559307"/>
                </a:cubicBezTo>
                <a:cubicBezTo>
                  <a:pt x="2257919" y="551676"/>
                  <a:pt x="2276405" y="544530"/>
                  <a:pt x="2294957" y="537905"/>
                </a:cubicBezTo>
                <a:close/>
                <a:moveTo>
                  <a:pt x="2190816" y="605589"/>
                </a:moveTo>
                <a:cubicBezTo>
                  <a:pt x="2172657" y="612526"/>
                  <a:pt x="2154353" y="619954"/>
                  <a:pt x="2135870" y="627956"/>
                </a:cubicBezTo>
                <a:cubicBezTo>
                  <a:pt x="2150009" y="614094"/>
                  <a:pt x="2164303" y="600202"/>
                  <a:pt x="2178748" y="586338"/>
                </a:cubicBezTo>
                <a:cubicBezTo>
                  <a:pt x="2196777" y="577794"/>
                  <a:pt x="2214889" y="569670"/>
                  <a:pt x="2233075" y="562009"/>
                </a:cubicBezTo>
                <a:cubicBezTo>
                  <a:pt x="2218727" y="576674"/>
                  <a:pt x="2204634" y="591226"/>
                  <a:pt x="2190816" y="605589"/>
                </a:cubicBezTo>
                <a:close/>
                <a:moveTo>
                  <a:pt x="2187807" y="608719"/>
                </a:moveTo>
                <a:cubicBezTo>
                  <a:pt x="2172391" y="624754"/>
                  <a:pt x="2157318" y="640533"/>
                  <a:pt x="2142612" y="655941"/>
                </a:cubicBezTo>
                <a:cubicBezTo>
                  <a:pt x="2123768" y="662659"/>
                  <a:pt x="2104746" y="669924"/>
                  <a:pt x="2085553" y="677712"/>
                </a:cubicBezTo>
                <a:cubicBezTo>
                  <a:pt x="2100853" y="662480"/>
                  <a:pt x="2116344" y="647130"/>
                  <a:pt x="2132029" y="631728"/>
                </a:cubicBezTo>
                <a:cubicBezTo>
                  <a:pt x="2150557" y="623607"/>
                  <a:pt x="2169150" y="615924"/>
                  <a:pt x="2187807" y="608719"/>
                </a:cubicBezTo>
                <a:close/>
                <a:moveTo>
                  <a:pt x="2078967" y="680388"/>
                </a:moveTo>
                <a:cubicBezTo>
                  <a:pt x="2060536" y="687967"/>
                  <a:pt x="2041937" y="696052"/>
                  <a:pt x="2023171" y="704613"/>
                </a:cubicBezTo>
                <a:cubicBezTo>
                  <a:pt x="2038735" y="689931"/>
                  <a:pt x="2054479" y="675186"/>
                  <a:pt x="2070406" y="660439"/>
                </a:cubicBezTo>
                <a:cubicBezTo>
                  <a:pt x="2088488" y="651540"/>
                  <a:pt x="2106639" y="643031"/>
                  <a:pt x="2124852" y="634927"/>
                </a:cubicBezTo>
                <a:cubicBezTo>
                  <a:pt x="2109370" y="650161"/>
                  <a:pt x="2094075" y="665338"/>
                  <a:pt x="2078967" y="680388"/>
                </a:cubicBezTo>
                <a:close/>
                <a:moveTo>
                  <a:pt x="2074791" y="684548"/>
                </a:moveTo>
                <a:cubicBezTo>
                  <a:pt x="2064827" y="694479"/>
                  <a:pt x="2054946" y="704352"/>
                  <a:pt x="2045150" y="714139"/>
                </a:cubicBezTo>
                <a:cubicBezTo>
                  <a:pt x="2039819" y="719465"/>
                  <a:pt x="2034554" y="724725"/>
                  <a:pt x="2029319" y="729951"/>
                </a:cubicBezTo>
                <a:cubicBezTo>
                  <a:pt x="2009950" y="737486"/>
                  <a:pt x="1990636" y="745431"/>
                  <a:pt x="1971379" y="753758"/>
                </a:cubicBezTo>
                <a:cubicBezTo>
                  <a:pt x="1986721" y="739139"/>
                  <a:pt x="2002261" y="724364"/>
                  <a:pt x="2017988" y="709507"/>
                </a:cubicBezTo>
                <a:cubicBezTo>
                  <a:pt x="2036859" y="700786"/>
                  <a:pt x="2055793" y="692454"/>
                  <a:pt x="2074791" y="684548"/>
                </a:cubicBezTo>
                <a:close/>
                <a:moveTo>
                  <a:pt x="1964065" y="756930"/>
                </a:moveTo>
                <a:cubicBezTo>
                  <a:pt x="1945100" y="765232"/>
                  <a:pt x="1926193" y="773903"/>
                  <a:pt x="1907344" y="782898"/>
                </a:cubicBezTo>
                <a:cubicBezTo>
                  <a:pt x="1922908" y="768786"/>
                  <a:pt x="1938660" y="754578"/>
                  <a:pt x="1954588" y="740328"/>
                </a:cubicBezTo>
                <a:cubicBezTo>
                  <a:pt x="1973038" y="730923"/>
                  <a:pt x="1991552" y="721845"/>
                  <a:pt x="2010131" y="713143"/>
                </a:cubicBezTo>
                <a:cubicBezTo>
                  <a:pt x="1994586" y="727855"/>
                  <a:pt x="1979230" y="742471"/>
                  <a:pt x="1964065" y="756930"/>
                </a:cubicBezTo>
                <a:close/>
                <a:moveTo>
                  <a:pt x="1958189" y="762533"/>
                </a:moveTo>
                <a:cubicBezTo>
                  <a:pt x="1955862" y="764753"/>
                  <a:pt x="1953523" y="766981"/>
                  <a:pt x="1951207" y="769190"/>
                </a:cubicBezTo>
                <a:cubicBezTo>
                  <a:pt x="1937527" y="782235"/>
                  <a:pt x="1924155" y="794983"/>
                  <a:pt x="1911013" y="807464"/>
                </a:cubicBezTo>
                <a:cubicBezTo>
                  <a:pt x="1891259" y="815730"/>
                  <a:pt x="1871560" y="824357"/>
                  <a:pt x="1851919" y="833317"/>
                </a:cubicBezTo>
                <a:cubicBezTo>
                  <a:pt x="1854191" y="831245"/>
                  <a:pt x="1856447" y="829190"/>
                  <a:pt x="1858735" y="827108"/>
                </a:cubicBezTo>
                <a:cubicBezTo>
                  <a:pt x="1872399" y="814660"/>
                  <a:pt x="1886231" y="802064"/>
                  <a:pt x="1900202" y="789379"/>
                </a:cubicBezTo>
                <a:cubicBezTo>
                  <a:pt x="1919467" y="780076"/>
                  <a:pt x="1938798" y="771119"/>
                  <a:pt x="1958189" y="762533"/>
                </a:cubicBezTo>
                <a:close/>
                <a:moveTo>
                  <a:pt x="1856879" y="825075"/>
                </a:moveTo>
                <a:cubicBezTo>
                  <a:pt x="1852441" y="829116"/>
                  <a:pt x="1848040" y="833127"/>
                  <a:pt x="1843658" y="837116"/>
                </a:cubicBezTo>
                <a:cubicBezTo>
                  <a:pt x="1824291" y="846048"/>
                  <a:pt x="1804983" y="855294"/>
                  <a:pt x="1785735" y="864825"/>
                </a:cubicBezTo>
                <a:cubicBezTo>
                  <a:pt x="1801827" y="850821"/>
                  <a:pt x="1818107" y="836681"/>
                  <a:pt x="1834563" y="822475"/>
                </a:cubicBezTo>
                <a:cubicBezTo>
                  <a:pt x="1853429" y="812578"/>
                  <a:pt x="1872361" y="802974"/>
                  <a:pt x="1891356" y="793693"/>
                </a:cubicBezTo>
                <a:cubicBezTo>
                  <a:pt x="1879763" y="804229"/>
                  <a:pt x="1868262" y="814704"/>
                  <a:pt x="1856879" y="825075"/>
                </a:cubicBezTo>
                <a:close/>
                <a:moveTo>
                  <a:pt x="1836984" y="843192"/>
                </a:moveTo>
                <a:cubicBezTo>
                  <a:pt x="1809530" y="868182"/>
                  <a:pt x="1783105" y="892134"/>
                  <a:pt x="1757230" y="915126"/>
                </a:cubicBezTo>
                <a:cubicBezTo>
                  <a:pt x="1735946" y="924773"/>
                  <a:pt x="1714720" y="934707"/>
                  <a:pt x="1693555" y="944901"/>
                </a:cubicBezTo>
                <a:cubicBezTo>
                  <a:pt x="1716456" y="925164"/>
                  <a:pt x="1739844" y="904796"/>
                  <a:pt x="1764049" y="883713"/>
                </a:cubicBezTo>
                <a:cubicBezTo>
                  <a:pt x="1768558" y="879785"/>
                  <a:pt x="1773086" y="875843"/>
                  <a:pt x="1777628" y="871890"/>
                </a:cubicBezTo>
                <a:cubicBezTo>
                  <a:pt x="1797349" y="862017"/>
                  <a:pt x="1817136" y="852441"/>
                  <a:pt x="1836984" y="843192"/>
                </a:cubicBezTo>
                <a:close/>
                <a:moveTo>
                  <a:pt x="1762242" y="881636"/>
                </a:moveTo>
                <a:cubicBezTo>
                  <a:pt x="1735253" y="905145"/>
                  <a:pt x="1709279" y="927761"/>
                  <a:pt x="1683872" y="949600"/>
                </a:cubicBezTo>
                <a:cubicBezTo>
                  <a:pt x="1662800" y="959836"/>
                  <a:pt x="1641791" y="970325"/>
                  <a:pt x="1620848" y="981035"/>
                </a:cubicBezTo>
                <a:cubicBezTo>
                  <a:pt x="1636650" y="967921"/>
                  <a:pt x="1652704" y="954543"/>
                  <a:pt x="1669105" y="940871"/>
                </a:cubicBezTo>
                <a:cubicBezTo>
                  <a:pt x="1682414" y="929780"/>
                  <a:pt x="1695879" y="918562"/>
                  <a:pt x="1709466" y="907269"/>
                </a:cubicBezTo>
                <a:cubicBezTo>
                  <a:pt x="1728788" y="896901"/>
                  <a:pt x="1748177" y="886780"/>
                  <a:pt x="1767631" y="876938"/>
                </a:cubicBezTo>
                <a:cubicBezTo>
                  <a:pt x="1765835" y="878506"/>
                  <a:pt x="1764036" y="880074"/>
                  <a:pt x="1762242" y="881636"/>
                </a:cubicBezTo>
                <a:close/>
                <a:moveTo>
                  <a:pt x="1685390" y="951922"/>
                </a:moveTo>
                <a:cubicBezTo>
                  <a:pt x="1706930" y="941460"/>
                  <a:pt x="1728535" y="931262"/>
                  <a:pt x="1750201" y="921362"/>
                </a:cubicBezTo>
                <a:cubicBezTo>
                  <a:pt x="1749959" y="921577"/>
                  <a:pt x="1749712" y="921797"/>
                  <a:pt x="1749469" y="922011"/>
                </a:cubicBezTo>
                <a:lnTo>
                  <a:pt x="1751293" y="924072"/>
                </a:lnTo>
                <a:cubicBezTo>
                  <a:pt x="1753766" y="921885"/>
                  <a:pt x="1756253" y="919670"/>
                  <a:pt x="1758735" y="917467"/>
                </a:cubicBezTo>
                <a:cubicBezTo>
                  <a:pt x="1956453" y="827889"/>
                  <a:pt x="2159098" y="763292"/>
                  <a:pt x="2362483" y="748110"/>
                </a:cubicBezTo>
                <a:cubicBezTo>
                  <a:pt x="2492926" y="738375"/>
                  <a:pt x="2619057" y="739794"/>
                  <a:pt x="2742017" y="747315"/>
                </a:cubicBezTo>
                <a:cubicBezTo>
                  <a:pt x="2711015" y="757884"/>
                  <a:pt x="2680048" y="768585"/>
                  <a:pt x="2649117" y="779435"/>
                </a:cubicBezTo>
                <a:cubicBezTo>
                  <a:pt x="2524869" y="780829"/>
                  <a:pt x="2404102" y="785492"/>
                  <a:pt x="2282284" y="793442"/>
                </a:cubicBezTo>
                <a:cubicBezTo>
                  <a:pt x="2095676" y="805618"/>
                  <a:pt x="1894082" y="862641"/>
                  <a:pt x="1667198" y="967503"/>
                </a:cubicBezTo>
                <a:cubicBezTo>
                  <a:pt x="1673231" y="962356"/>
                  <a:pt x="1679297" y="957162"/>
                  <a:pt x="1685390" y="951922"/>
                </a:cubicBezTo>
                <a:close/>
                <a:moveTo>
                  <a:pt x="2749214" y="747777"/>
                </a:moveTo>
                <a:cubicBezTo>
                  <a:pt x="2766418" y="748864"/>
                  <a:pt x="2783556" y="750066"/>
                  <a:pt x="2800611" y="751373"/>
                </a:cubicBezTo>
                <a:cubicBezTo>
                  <a:pt x="2770627" y="760401"/>
                  <a:pt x="2740529" y="769619"/>
                  <a:pt x="2710277" y="779017"/>
                </a:cubicBezTo>
                <a:cubicBezTo>
                  <a:pt x="2692696" y="779061"/>
                  <a:pt x="2675187" y="779160"/>
                  <a:pt x="2657760" y="779336"/>
                </a:cubicBezTo>
                <a:cubicBezTo>
                  <a:pt x="2688210" y="768679"/>
                  <a:pt x="2718692" y="758159"/>
                  <a:pt x="2749214" y="747777"/>
                </a:cubicBezTo>
                <a:close/>
                <a:moveTo>
                  <a:pt x="2808232" y="751959"/>
                </a:moveTo>
                <a:cubicBezTo>
                  <a:pt x="2824957" y="753274"/>
                  <a:pt x="2841627" y="754682"/>
                  <a:pt x="2858270" y="756181"/>
                </a:cubicBezTo>
                <a:cubicBezTo>
                  <a:pt x="2829441" y="763672"/>
                  <a:pt x="2800502" y="771314"/>
                  <a:pt x="2771479" y="779113"/>
                </a:cubicBezTo>
                <a:cubicBezTo>
                  <a:pt x="2754094" y="779011"/>
                  <a:pt x="2736821" y="778970"/>
                  <a:pt x="2719625" y="778992"/>
                </a:cubicBezTo>
                <a:cubicBezTo>
                  <a:pt x="2749293" y="769804"/>
                  <a:pt x="2778824" y="760797"/>
                  <a:pt x="2808232" y="751959"/>
                </a:cubicBezTo>
                <a:close/>
                <a:moveTo>
                  <a:pt x="2866413" y="756910"/>
                </a:moveTo>
                <a:cubicBezTo>
                  <a:pt x="2882588" y="758393"/>
                  <a:pt x="2898681" y="759958"/>
                  <a:pt x="2914747" y="761587"/>
                </a:cubicBezTo>
                <a:cubicBezTo>
                  <a:pt x="2887430" y="767493"/>
                  <a:pt x="2860004" y="773529"/>
                  <a:pt x="2832467" y="779715"/>
                </a:cubicBezTo>
                <a:cubicBezTo>
                  <a:pt x="2815466" y="779479"/>
                  <a:pt x="2798603" y="779303"/>
                  <a:pt x="2781795" y="779182"/>
                </a:cubicBezTo>
                <a:cubicBezTo>
                  <a:pt x="2810102" y="771603"/>
                  <a:pt x="2838299" y="764192"/>
                  <a:pt x="2866413" y="756910"/>
                </a:cubicBezTo>
                <a:close/>
                <a:moveTo>
                  <a:pt x="2874253" y="754880"/>
                </a:moveTo>
                <a:cubicBezTo>
                  <a:pt x="2888448" y="751219"/>
                  <a:pt x="2902615" y="747579"/>
                  <a:pt x="2916755" y="743989"/>
                </a:cubicBezTo>
                <a:cubicBezTo>
                  <a:pt x="2932875" y="746245"/>
                  <a:pt x="2948857" y="748542"/>
                  <a:pt x="2964703" y="750894"/>
                </a:cubicBezTo>
                <a:cubicBezTo>
                  <a:pt x="2950976" y="753793"/>
                  <a:pt x="2937221" y="756737"/>
                  <a:pt x="2923439" y="759708"/>
                </a:cubicBezTo>
                <a:cubicBezTo>
                  <a:pt x="2907099" y="758027"/>
                  <a:pt x="2890703" y="756415"/>
                  <a:pt x="2874253" y="754880"/>
                </a:cubicBezTo>
                <a:close/>
                <a:moveTo>
                  <a:pt x="2972516" y="752063"/>
                </a:moveTo>
                <a:cubicBezTo>
                  <a:pt x="2988058" y="754390"/>
                  <a:pt x="3003518" y="756751"/>
                  <a:pt x="3018841" y="759155"/>
                </a:cubicBezTo>
                <a:cubicBezTo>
                  <a:pt x="3005636" y="761303"/>
                  <a:pt x="2992404" y="763493"/>
                  <a:pt x="2979145" y="765705"/>
                </a:cubicBezTo>
                <a:cubicBezTo>
                  <a:pt x="2963548" y="763958"/>
                  <a:pt x="2947895" y="762261"/>
                  <a:pt x="2932215" y="760621"/>
                </a:cubicBezTo>
                <a:cubicBezTo>
                  <a:pt x="2945667" y="757736"/>
                  <a:pt x="2959118" y="754886"/>
                  <a:pt x="2972516" y="752063"/>
                </a:cubicBezTo>
                <a:close/>
                <a:moveTo>
                  <a:pt x="3027534" y="760541"/>
                </a:moveTo>
                <a:cubicBezTo>
                  <a:pt x="3042608" y="762929"/>
                  <a:pt x="3057601" y="765345"/>
                  <a:pt x="3072456" y="767796"/>
                </a:cubicBezTo>
                <a:cubicBezTo>
                  <a:pt x="3059802" y="769223"/>
                  <a:pt x="3047175" y="770632"/>
                  <a:pt x="3034493" y="772115"/>
                </a:cubicBezTo>
                <a:cubicBezTo>
                  <a:pt x="3019418" y="770315"/>
                  <a:pt x="3004288" y="768552"/>
                  <a:pt x="2989103" y="766830"/>
                </a:cubicBezTo>
                <a:cubicBezTo>
                  <a:pt x="3001950" y="764701"/>
                  <a:pt x="3014769" y="762610"/>
                  <a:pt x="3027534" y="760541"/>
                </a:cubicBezTo>
                <a:close/>
                <a:moveTo>
                  <a:pt x="3036254" y="759139"/>
                </a:moveTo>
                <a:cubicBezTo>
                  <a:pt x="3041233" y="758338"/>
                  <a:pt x="3046240" y="757524"/>
                  <a:pt x="3051219" y="756732"/>
                </a:cubicBezTo>
                <a:cubicBezTo>
                  <a:pt x="3065716" y="754423"/>
                  <a:pt x="3080241" y="752162"/>
                  <a:pt x="3094765" y="749937"/>
                </a:cubicBezTo>
                <a:cubicBezTo>
                  <a:pt x="3109510" y="753411"/>
                  <a:pt x="3124255" y="756924"/>
                  <a:pt x="3138945" y="760489"/>
                </a:cubicBezTo>
                <a:cubicBezTo>
                  <a:pt x="3126593" y="761785"/>
                  <a:pt x="3114242" y="763105"/>
                  <a:pt x="3101890" y="764462"/>
                </a:cubicBezTo>
                <a:cubicBezTo>
                  <a:pt x="3095398" y="765174"/>
                  <a:pt x="3088906" y="765942"/>
                  <a:pt x="3082414" y="766668"/>
                </a:cubicBezTo>
                <a:cubicBezTo>
                  <a:pt x="3067146" y="764126"/>
                  <a:pt x="3051769" y="761614"/>
                  <a:pt x="3036254" y="759139"/>
                </a:cubicBezTo>
                <a:close/>
                <a:moveTo>
                  <a:pt x="3102055" y="748834"/>
                </a:moveTo>
                <a:cubicBezTo>
                  <a:pt x="3122247" y="745755"/>
                  <a:pt x="3142438" y="742754"/>
                  <a:pt x="3162603" y="739841"/>
                </a:cubicBezTo>
                <a:cubicBezTo>
                  <a:pt x="3177073" y="744457"/>
                  <a:pt x="3191515" y="749111"/>
                  <a:pt x="3205874" y="753802"/>
                </a:cubicBezTo>
                <a:cubicBezTo>
                  <a:pt x="3186288" y="755675"/>
                  <a:pt x="3166702" y="757620"/>
                  <a:pt x="3147115" y="759650"/>
                </a:cubicBezTo>
                <a:cubicBezTo>
                  <a:pt x="3132123" y="755997"/>
                  <a:pt x="3117103" y="752393"/>
                  <a:pt x="3102055" y="748834"/>
                </a:cubicBezTo>
                <a:close/>
                <a:moveTo>
                  <a:pt x="3212367" y="755937"/>
                </a:moveTo>
                <a:cubicBezTo>
                  <a:pt x="3226424" y="760547"/>
                  <a:pt x="3240426" y="765188"/>
                  <a:pt x="3254400" y="769856"/>
                </a:cubicBezTo>
                <a:cubicBezTo>
                  <a:pt x="3235887" y="770651"/>
                  <a:pt x="3217401" y="771515"/>
                  <a:pt x="3198915" y="772453"/>
                </a:cubicBezTo>
                <a:cubicBezTo>
                  <a:pt x="3184335" y="768797"/>
                  <a:pt x="3169728" y="765182"/>
                  <a:pt x="3155093" y="761601"/>
                </a:cubicBezTo>
                <a:cubicBezTo>
                  <a:pt x="3174212" y="759642"/>
                  <a:pt x="3193303" y="757747"/>
                  <a:pt x="3212367" y="755937"/>
                </a:cubicBezTo>
                <a:close/>
                <a:moveTo>
                  <a:pt x="3219189" y="755285"/>
                </a:moveTo>
                <a:cubicBezTo>
                  <a:pt x="3238445" y="753474"/>
                  <a:pt x="3257701" y="751766"/>
                  <a:pt x="3276903" y="750113"/>
                </a:cubicBezTo>
                <a:cubicBezTo>
                  <a:pt x="3290657" y="755851"/>
                  <a:pt x="3304329" y="761623"/>
                  <a:pt x="3317974" y="767416"/>
                </a:cubicBezTo>
                <a:cubicBezTo>
                  <a:pt x="3299350" y="768049"/>
                  <a:pt x="3280699" y="768739"/>
                  <a:pt x="3262048" y="769520"/>
                </a:cubicBezTo>
                <a:cubicBezTo>
                  <a:pt x="3247826" y="764745"/>
                  <a:pt x="3233521" y="760000"/>
                  <a:pt x="3219189" y="755285"/>
                </a:cubicBezTo>
                <a:close/>
                <a:moveTo>
                  <a:pt x="3323971" y="769963"/>
                </a:moveTo>
                <a:cubicBezTo>
                  <a:pt x="3337560" y="775748"/>
                  <a:pt x="3351095" y="781558"/>
                  <a:pt x="3364601" y="787379"/>
                </a:cubicBezTo>
                <a:cubicBezTo>
                  <a:pt x="3347298" y="787044"/>
                  <a:pt x="3329857" y="786760"/>
                  <a:pt x="3312252" y="786516"/>
                </a:cubicBezTo>
                <a:cubicBezTo>
                  <a:pt x="3298002" y="781646"/>
                  <a:pt x="3283698" y="776799"/>
                  <a:pt x="3269338" y="771974"/>
                </a:cubicBezTo>
                <a:cubicBezTo>
                  <a:pt x="3287576" y="771229"/>
                  <a:pt x="3305787" y="770569"/>
                  <a:pt x="3323971" y="769963"/>
                </a:cubicBezTo>
                <a:close/>
                <a:moveTo>
                  <a:pt x="3330463" y="769746"/>
                </a:moveTo>
                <a:cubicBezTo>
                  <a:pt x="3349114" y="769144"/>
                  <a:pt x="3367737" y="768618"/>
                  <a:pt x="3386334" y="768164"/>
                </a:cubicBezTo>
                <a:cubicBezTo>
                  <a:pt x="3399400" y="775033"/>
                  <a:pt x="3412440" y="781921"/>
                  <a:pt x="3425451" y="788818"/>
                </a:cubicBezTo>
                <a:cubicBezTo>
                  <a:pt x="3407681" y="788315"/>
                  <a:pt x="3389855" y="787888"/>
                  <a:pt x="3371891" y="787522"/>
                </a:cubicBezTo>
                <a:cubicBezTo>
                  <a:pt x="3358137" y="781580"/>
                  <a:pt x="3344300" y="775655"/>
                  <a:pt x="3330463" y="769746"/>
                </a:cubicBezTo>
                <a:close/>
                <a:moveTo>
                  <a:pt x="3430926" y="791731"/>
                </a:moveTo>
                <a:cubicBezTo>
                  <a:pt x="3443580" y="798452"/>
                  <a:pt x="3456207" y="805180"/>
                  <a:pt x="3468806" y="811906"/>
                </a:cubicBezTo>
                <a:cubicBezTo>
                  <a:pt x="3451805" y="810358"/>
                  <a:pt x="3434832" y="808880"/>
                  <a:pt x="3417831" y="807458"/>
                </a:cubicBezTo>
                <a:cubicBezTo>
                  <a:pt x="3404765" y="801769"/>
                  <a:pt x="3391698" y="796089"/>
                  <a:pt x="3378576" y="790416"/>
                </a:cubicBezTo>
                <a:cubicBezTo>
                  <a:pt x="3396127" y="790788"/>
                  <a:pt x="3413568" y="791222"/>
                  <a:pt x="3430926" y="791731"/>
                </a:cubicBezTo>
                <a:close/>
                <a:moveTo>
                  <a:pt x="3437143" y="791913"/>
                </a:moveTo>
                <a:cubicBezTo>
                  <a:pt x="3454996" y="792455"/>
                  <a:pt x="3472795" y="793079"/>
                  <a:pt x="3490648" y="793805"/>
                </a:cubicBezTo>
                <a:cubicBezTo>
                  <a:pt x="3502999" y="801717"/>
                  <a:pt x="3515323" y="809629"/>
                  <a:pt x="3527620" y="817532"/>
                </a:cubicBezTo>
                <a:cubicBezTo>
                  <a:pt x="3510399" y="815807"/>
                  <a:pt x="3493151" y="814157"/>
                  <a:pt x="3475876" y="812564"/>
                </a:cubicBezTo>
                <a:cubicBezTo>
                  <a:pt x="3462974" y="805678"/>
                  <a:pt x="3450072" y="798793"/>
                  <a:pt x="3437143" y="791913"/>
                </a:cubicBezTo>
                <a:close/>
                <a:moveTo>
                  <a:pt x="3554001" y="831212"/>
                </a:moveTo>
                <a:cubicBezTo>
                  <a:pt x="3548912" y="827947"/>
                  <a:pt x="3543823" y="824676"/>
                  <a:pt x="3538734" y="821405"/>
                </a:cubicBezTo>
                <a:lnTo>
                  <a:pt x="3546161" y="822156"/>
                </a:lnTo>
                <a:cubicBezTo>
                  <a:pt x="3560631" y="823614"/>
                  <a:pt x="3575183" y="825083"/>
                  <a:pt x="3589790" y="826566"/>
                </a:cubicBezTo>
                <a:cubicBezTo>
                  <a:pt x="3591716" y="828024"/>
                  <a:pt x="3593614" y="829482"/>
                  <a:pt x="3595540" y="830940"/>
                </a:cubicBezTo>
                <a:cubicBezTo>
                  <a:pt x="3605388" y="838444"/>
                  <a:pt x="3615209" y="845927"/>
                  <a:pt x="3625057" y="853395"/>
                </a:cubicBezTo>
                <a:cubicBezTo>
                  <a:pt x="3617822" y="852204"/>
                  <a:pt x="3610615" y="851016"/>
                  <a:pt x="3603435" y="849833"/>
                </a:cubicBezTo>
                <a:lnTo>
                  <a:pt x="3575926" y="845300"/>
                </a:lnTo>
                <a:cubicBezTo>
                  <a:pt x="3568608" y="840596"/>
                  <a:pt x="3561318" y="835924"/>
                  <a:pt x="3554001" y="831212"/>
                </a:cubicBezTo>
                <a:close/>
                <a:moveTo>
                  <a:pt x="3664340" y="879746"/>
                </a:moveTo>
                <a:cubicBezTo>
                  <a:pt x="3654739" y="872500"/>
                  <a:pt x="3645138" y="865213"/>
                  <a:pt x="3635538" y="857915"/>
                </a:cubicBezTo>
                <a:cubicBezTo>
                  <a:pt x="3651576" y="860564"/>
                  <a:pt x="3667696" y="863241"/>
                  <a:pt x="3683926" y="865959"/>
                </a:cubicBezTo>
                <a:cubicBezTo>
                  <a:pt x="3693857" y="874797"/>
                  <a:pt x="3703788" y="883628"/>
                  <a:pt x="3713636" y="892334"/>
                </a:cubicBezTo>
                <a:cubicBezTo>
                  <a:pt x="3714956" y="893493"/>
                  <a:pt x="3716277" y="894670"/>
                  <a:pt x="3717597" y="895834"/>
                </a:cubicBezTo>
                <a:cubicBezTo>
                  <a:pt x="3702055" y="892186"/>
                  <a:pt x="3686622" y="888580"/>
                  <a:pt x="3671272" y="884998"/>
                </a:cubicBezTo>
                <a:cubicBezTo>
                  <a:pt x="3668961" y="883246"/>
                  <a:pt x="3666651" y="881488"/>
                  <a:pt x="3664340" y="879746"/>
                </a:cubicBezTo>
                <a:close/>
                <a:moveTo>
                  <a:pt x="3727583" y="901008"/>
                </a:moveTo>
                <a:cubicBezTo>
                  <a:pt x="3742823" y="904595"/>
                  <a:pt x="3758146" y="908224"/>
                  <a:pt x="3773551" y="911904"/>
                </a:cubicBezTo>
                <a:cubicBezTo>
                  <a:pt x="3783922" y="922556"/>
                  <a:pt x="3794485" y="933447"/>
                  <a:pt x="3805324" y="944651"/>
                </a:cubicBezTo>
                <a:cubicBezTo>
                  <a:pt x="3790579" y="940079"/>
                  <a:pt x="3775944" y="935557"/>
                  <a:pt x="3761392" y="931075"/>
                </a:cubicBezTo>
                <a:cubicBezTo>
                  <a:pt x="3749921" y="920831"/>
                  <a:pt x="3738642" y="910812"/>
                  <a:pt x="3727583" y="901008"/>
                </a:cubicBezTo>
                <a:close/>
                <a:moveTo>
                  <a:pt x="3809285" y="948772"/>
                </a:moveTo>
                <a:cubicBezTo>
                  <a:pt x="3819381" y="959203"/>
                  <a:pt x="3829669" y="969904"/>
                  <a:pt x="3840288" y="980930"/>
                </a:cubicBezTo>
                <a:cubicBezTo>
                  <a:pt x="3826533" y="975593"/>
                  <a:pt x="3812834" y="970292"/>
                  <a:pt x="3799244" y="965041"/>
                </a:cubicBezTo>
                <a:cubicBezTo>
                  <a:pt x="3788076" y="954967"/>
                  <a:pt x="3777072" y="945113"/>
                  <a:pt x="3766288" y="935471"/>
                </a:cubicBezTo>
                <a:cubicBezTo>
                  <a:pt x="3780538" y="939862"/>
                  <a:pt x="3794870" y="944291"/>
                  <a:pt x="3809285" y="948772"/>
                </a:cubicBezTo>
                <a:close/>
                <a:moveTo>
                  <a:pt x="3814759" y="950469"/>
                </a:moveTo>
                <a:cubicBezTo>
                  <a:pt x="3829284" y="954992"/>
                  <a:pt x="3843891" y="959567"/>
                  <a:pt x="3858554" y="964202"/>
                </a:cubicBezTo>
                <a:cubicBezTo>
                  <a:pt x="3868484" y="976064"/>
                  <a:pt x="3878360" y="987882"/>
                  <a:pt x="3888153" y="999611"/>
                </a:cubicBezTo>
                <a:cubicBezTo>
                  <a:pt x="3874151" y="994118"/>
                  <a:pt x="3860232" y="988679"/>
                  <a:pt x="3846367" y="983293"/>
                </a:cubicBezTo>
                <a:cubicBezTo>
                  <a:pt x="3835556" y="972031"/>
                  <a:pt x="3825020" y="961104"/>
                  <a:pt x="3814759" y="950469"/>
                </a:cubicBezTo>
                <a:close/>
                <a:moveTo>
                  <a:pt x="3891839" y="1004010"/>
                </a:moveTo>
                <a:cubicBezTo>
                  <a:pt x="3901578" y="1015693"/>
                  <a:pt x="3911206" y="1027258"/>
                  <a:pt x="3920696" y="1038674"/>
                </a:cubicBezTo>
                <a:cubicBezTo>
                  <a:pt x="3907630" y="1032457"/>
                  <a:pt x="3894618" y="1026279"/>
                  <a:pt x="3881689" y="1020163"/>
                </a:cubicBezTo>
                <a:cubicBezTo>
                  <a:pt x="3871125" y="1009127"/>
                  <a:pt x="3860864" y="998412"/>
                  <a:pt x="3850878" y="987997"/>
                </a:cubicBezTo>
                <a:cubicBezTo>
                  <a:pt x="3864468" y="993279"/>
                  <a:pt x="3878112" y="998624"/>
                  <a:pt x="3891839" y="1004010"/>
                </a:cubicBezTo>
                <a:close/>
                <a:moveTo>
                  <a:pt x="3897176" y="1006104"/>
                </a:moveTo>
                <a:cubicBezTo>
                  <a:pt x="3910986" y="1011545"/>
                  <a:pt x="3924878" y="1017036"/>
                  <a:pt x="3938852" y="1022603"/>
                </a:cubicBezTo>
                <a:cubicBezTo>
                  <a:pt x="3948068" y="1035291"/>
                  <a:pt x="3957228" y="1047926"/>
                  <a:pt x="3966334" y="1060472"/>
                </a:cubicBezTo>
                <a:cubicBezTo>
                  <a:pt x="3953020" y="1054085"/>
                  <a:pt x="3939788" y="1047758"/>
                  <a:pt x="3926638" y="1041488"/>
                </a:cubicBezTo>
                <a:cubicBezTo>
                  <a:pt x="3916955" y="1029855"/>
                  <a:pt x="3907107" y="1018034"/>
                  <a:pt x="3897176" y="1006104"/>
                </a:cubicBezTo>
                <a:close/>
                <a:moveTo>
                  <a:pt x="3969718" y="1065160"/>
                </a:moveTo>
                <a:cubicBezTo>
                  <a:pt x="3971616" y="1067757"/>
                  <a:pt x="3973514" y="1070367"/>
                  <a:pt x="3975384" y="1072956"/>
                </a:cubicBezTo>
                <a:cubicBezTo>
                  <a:pt x="3982454" y="1082691"/>
                  <a:pt x="3989524" y="1092435"/>
                  <a:pt x="3996594" y="1102173"/>
                </a:cubicBezTo>
                <a:cubicBezTo>
                  <a:pt x="3984215" y="1095128"/>
                  <a:pt x="3971863" y="1088114"/>
                  <a:pt x="3959539" y="1081123"/>
                </a:cubicBezTo>
                <a:cubicBezTo>
                  <a:pt x="3950158" y="1069831"/>
                  <a:pt x="3940585" y="1058272"/>
                  <a:pt x="3930820" y="1046525"/>
                </a:cubicBezTo>
                <a:cubicBezTo>
                  <a:pt x="3943721" y="1052676"/>
                  <a:pt x="3956706" y="1058896"/>
                  <a:pt x="3969718" y="1065160"/>
                </a:cubicBezTo>
                <a:close/>
                <a:moveTo>
                  <a:pt x="3977613" y="1071344"/>
                </a:moveTo>
                <a:cubicBezTo>
                  <a:pt x="3976732" y="1070123"/>
                  <a:pt x="3975825" y="1068890"/>
                  <a:pt x="3974944" y="1067669"/>
                </a:cubicBezTo>
                <a:cubicBezTo>
                  <a:pt x="3988204" y="1074048"/>
                  <a:pt x="4001490" y="1080488"/>
                  <a:pt x="4014860" y="1087002"/>
                </a:cubicBezTo>
                <a:cubicBezTo>
                  <a:pt x="4023360" y="1100405"/>
                  <a:pt x="4031888" y="1113810"/>
                  <a:pt x="4040388" y="1127215"/>
                </a:cubicBezTo>
                <a:cubicBezTo>
                  <a:pt x="4027707" y="1119930"/>
                  <a:pt x="4015025" y="1112693"/>
                  <a:pt x="4002371" y="1105480"/>
                </a:cubicBezTo>
                <a:cubicBezTo>
                  <a:pt x="3994118" y="1094099"/>
                  <a:pt x="3985865" y="1082716"/>
                  <a:pt x="3977613" y="1071344"/>
                </a:cubicBezTo>
                <a:close/>
                <a:moveTo>
                  <a:pt x="4070346" y="1169262"/>
                </a:moveTo>
                <a:cubicBezTo>
                  <a:pt x="4063138" y="1157896"/>
                  <a:pt x="4055931" y="1146532"/>
                  <a:pt x="4048696" y="1135168"/>
                </a:cubicBezTo>
                <a:cubicBezTo>
                  <a:pt x="4061378" y="1142452"/>
                  <a:pt x="4074032" y="1149769"/>
                  <a:pt x="4086741" y="1157147"/>
                </a:cubicBezTo>
                <a:cubicBezTo>
                  <a:pt x="4094636" y="1171339"/>
                  <a:pt x="4102531" y="1185548"/>
                  <a:pt x="4110426" y="1199767"/>
                </a:cubicBezTo>
                <a:cubicBezTo>
                  <a:pt x="4098350" y="1191605"/>
                  <a:pt x="4086273" y="1183485"/>
                  <a:pt x="4074224" y="1175394"/>
                </a:cubicBezTo>
                <a:cubicBezTo>
                  <a:pt x="4072931" y="1173356"/>
                  <a:pt x="4071638" y="1171295"/>
                  <a:pt x="4070346" y="1169262"/>
                </a:cubicBezTo>
                <a:close/>
                <a:moveTo>
                  <a:pt x="4113397" y="1205079"/>
                </a:moveTo>
                <a:cubicBezTo>
                  <a:pt x="4121100" y="1218933"/>
                  <a:pt x="4128802" y="1232792"/>
                  <a:pt x="4136560" y="1246665"/>
                </a:cubicBezTo>
                <a:cubicBezTo>
                  <a:pt x="4125253" y="1237862"/>
                  <a:pt x="4114002" y="1229089"/>
                  <a:pt x="4102751" y="1220341"/>
                </a:cubicBezTo>
                <a:cubicBezTo>
                  <a:pt x="4094388" y="1207164"/>
                  <a:pt x="4086108" y="1194131"/>
                  <a:pt x="4077883" y="1181171"/>
                </a:cubicBezTo>
                <a:cubicBezTo>
                  <a:pt x="4089712" y="1189107"/>
                  <a:pt x="4101541" y="1197068"/>
                  <a:pt x="4113397" y="1205079"/>
                </a:cubicBezTo>
                <a:close/>
                <a:moveTo>
                  <a:pt x="4139998" y="1252843"/>
                </a:moveTo>
                <a:cubicBezTo>
                  <a:pt x="4147453" y="1266223"/>
                  <a:pt x="4154963" y="1279615"/>
                  <a:pt x="4162446" y="1293009"/>
                </a:cubicBezTo>
                <a:cubicBezTo>
                  <a:pt x="4152047" y="1283683"/>
                  <a:pt x="4141649" y="1274380"/>
                  <a:pt x="4131306" y="1265093"/>
                </a:cubicBezTo>
                <a:cubicBezTo>
                  <a:pt x="4123163" y="1252386"/>
                  <a:pt x="4115130" y="1239771"/>
                  <a:pt x="4107153" y="1227246"/>
                </a:cubicBezTo>
                <a:cubicBezTo>
                  <a:pt x="4118074" y="1235752"/>
                  <a:pt x="4129022" y="1244285"/>
                  <a:pt x="4139998" y="1252843"/>
                </a:cubicBezTo>
                <a:close/>
                <a:moveTo>
                  <a:pt x="4145583" y="1257209"/>
                </a:moveTo>
                <a:cubicBezTo>
                  <a:pt x="4318615" y="1392358"/>
                  <a:pt x="4496350" y="1535006"/>
                  <a:pt x="4678268" y="1702640"/>
                </a:cubicBezTo>
                <a:cubicBezTo>
                  <a:pt x="4924253" y="1929293"/>
                  <a:pt x="5127627" y="2220223"/>
                  <a:pt x="5291031" y="2453995"/>
                </a:cubicBezTo>
                <a:cubicBezTo>
                  <a:pt x="5309380" y="2480037"/>
                  <a:pt x="5327123" y="2505068"/>
                  <a:pt x="5344399" y="2529223"/>
                </a:cubicBezTo>
                <a:cubicBezTo>
                  <a:pt x="5344289" y="2547517"/>
                  <a:pt x="5344178" y="2565868"/>
                  <a:pt x="5344069" y="2584263"/>
                </a:cubicBezTo>
                <a:cubicBezTo>
                  <a:pt x="5327481" y="2562749"/>
                  <a:pt x="5310618" y="2540664"/>
                  <a:pt x="5293397" y="2517912"/>
                </a:cubicBezTo>
                <a:cubicBezTo>
                  <a:pt x="5277524" y="2496788"/>
                  <a:pt x="5261597" y="2475551"/>
                  <a:pt x="5245614" y="2454237"/>
                </a:cubicBezTo>
                <a:cubicBezTo>
                  <a:pt x="5071509" y="2221920"/>
                  <a:pt x="4891463" y="1981698"/>
                  <a:pt x="4682614" y="1775977"/>
                </a:cubicBezTo>
                <a:cubicBezTo>
                  <a:pt x="4505868" y="1601856"/>
                  <a:pt x="4334707" y="1447401"/>
                  <a:pt x="4168800" y="1298690"/>
                </a:cubicBezTo>
                <a:cubicBezTo>
                  <a:pt x="4161043" y="1284858"/>
                  <a:pt x="4153313" y="1271029"/>
                  <a:pt x="4145583" y="1257209"/>
                </a:cubicBezTo>
                <a:close/>
                <a:moveTo>
                  <a:pt x="5347122" y="2533033"/>
                </a:moveTo>
                <a:cubicBezTo>
                  <a:pt x="5356475" y="2546070"/>
                  <a:pt x="5365636" y="2558829"/>
                  <a:pt x="5374686" y="2571362"/>
                </a:cubicBezTo>
                <a:cubicBezTo>
                  <a:pt x="5375154" y="2589383"/>
                  <a:pt x="5375649" y="2607443"/>
                  <a:pt x="5376144" y="2625555"/>
                </a:cubicBezTo>
                <a:cubicBezTo>
                  <a:pt x="5366461" y="2613170"/>
                  <a:pt x="5356668" y="2600596"/>
                  <a:pt x="5346792" y="2587804"/>
                </a:cubicBezTo>
                <a:cubicBezTo>
                  <a:pt x="5346902" y="2569502"/>
                  <a:pt x="5347012" y="2551236"/>
                  <a:pt x="5347122" y="2533033"/>
                </a:cubicBezTo>
                <a:close/>
                <a:moveTo>
                  <a:pt x="5376254" y="2630184"/>
                </a:moveTo>
                <a:cubicBezTo>
                  <a:pt x="5376777" y="2648459"/>
                  <a:pt x="5377299" y="2666782"/>
                  <a:pt x="5377822" y="2685125"/>
                </a:cubicBezTo>
                <a:cubicBezTo>
                  <a:pt x="5367451" y="2672867"/>
                  <a:pt x="5357025" y="2660431"/>
                  <a:pt x="5346545" y="2647842"/>
                </a:cubicBezTo>
                <a:cubicBezTo>
                  <a:pt x="5346599" y="2629282"/>
                  <a:pt x="5346682" y="2610760"/>
                  <a:pt x="5346792" y="2592280"/>
                </a:cubicBezTo>
                <a:cubicBezTo>
                  <a:pt x="5356723" y="2605126"/>
                  <a:pt x="5366516" y="2617747"/>
                  <a:pt x="5376254" y="2630184"/>
                </a:cubicBezTo>
                <a:close/>
                <a:moveTo>
                  <a:pt x="5379115" y="2633835"/>
                </a:moveTo>
                <a:cubicBezTo>
                  <a:pt x="5389128" y="2646621"/>
                  <a:pt x="5399059" y="2659184"/>
                  <a:pt x="5408880" y="2671561"/>
                </a:cubicBezTo>
                <a:cubicBezTo>
                  <a:pt x="5410008" y="2689510"/>
                  <a:pt x="5411163" y="2707487"/>
                  <a:pt x="5412318" y="2725492"/>
                </a:cubicBezTo>
                <a:cubicBezTo>
                  <a:pt x="5401838" y="2713317"/>
                  <a:pt x="5391274" y="2701012"/>
                  <a:pt x="5380683" y="2688503"/>
                </a:cubicBezTo>
                <a:cubicBezTo>
                  <a:pt x="5380133" y="2670248"/>
                  <a:pt x="5379610" y="2652021"/>
                  <a:pt x="5379115" y="2633835"/>
                </a:cubicBezTo>
                <a:close/>
                <a:moveTo>
                  <a:pt x="5412621" y="2730045"/>
                </a:moveTo>
                <a:cubicBezTo>
                  <a:pt x="5413831" y="2748286"/>
                  <a:pt x="5415042" y="2766530"/>
                  <a:pt x="5416307" y="2784824"/>
                </a:cubicBezTo>
                <a:cubicBezTo>
                  <a:pt x="5405083" y="2772830"/>
                  <a:pt x="5393860" y="2760726"/>
                  <a:pt x="5382581" y="2748429"/>
                </a:cubicBezTo>
                <a:cubicBezTo>
                  <a:pt x="5381949" y="2729907"/>
                  <a:pt x="5381371" y="2711399"/>
                  <a:pt x="5380821" y="2692921"/>
                </a:cubicBezTo>
                <a:cubicBezTo>
                  <a:pt x="5391467" y="2705485"/>
                  <a:pt x="5402058" y="2717817"/>
                  <a:pt x="5412621" y="2730045"/>
                </a:cubicBezTo>
                <a:close/>
                <a:moveTo>
                  <a:pt x="5415620" y="2733497"/>
                </a:moveTo>
                <a:cubicBezTo>
                  <a:pt x="5426375" y="2745951"/>
                  <a:pt x="5437132" y="2758277"/>
                  <a:pt x="5447805" y="2770381"/>
                </a:cubicBezTo>
                <a:cubicBezTo>
                  <a:pt x="5449648" y="2788290"/>
                  <a:pt x="5451546" y="2806198"/>
                  <a:pt x="5453472" y="2824079"/>
                </a:cubicBezTo>
                <a:cubicBezTo>
                  <a:pt x="5442083" y="2812223"/>
                  <a:pt x="5430695" y="2800174"/>
                  <a:pt x="5419278" y="2787987"/>
                </a:cubicBezTo>
                <a:cubicBezTo>
                  <a:pt x="5418013" y="2769804"/>
                  <a:pt x="5416802" y="2751648"/>
                  <a:pt x="5415620" y="2733497"/>
                </a:cubicBezTo>
                <a:close/>
                <a:moveTo>
                  <a:pt x="5453940" y="2828563"/>
                </a:moveTo>
                <a:cubicBezTo>
                  <a:pt x="5455893" y="2846664"/>
                  <a:pt x="5457873" y="2864765"/>
                  <a:pt x="5459937" y="2882838"/>
                </a:cubicBezTo>
                <a:cubicBezTo>
                  <a:pt x="5447805" y="2871229"/>
                  <a:pt x="5435673" y="2859428"/>
                  <a:pt x="5423542" y="2847517"/>
                </a:cubicBezTo>
                <a:cubicBezTo>
                  <a:pt x="5422194" y="2829140"/>
                  <a:pt x="5420846" y="2810737"/>
                  <a:pt x="5419581" y="2792334"/>
                </a:cubicBezTo>
                <a:cubicBezTo>
                  <a:pt x="5431052" y="2804548"/>
                  <a:pt x="5442523" y="2816652"/>
                  <a:pt x="5453940" y="2828563"/>
                </a:cubicBezTo>
                <a:close/>
                <a:moveTo>
                  <a:pt x="5457048" y="2831782"/>
                </a:moveTo>
                <a:cubicBezTo>
                  <a:pt x="5468547" y="2843720"/>
                  <a:pt x="5480018" y="2855522"/>
                  <a:pt x="5491462" y="2867158"/>
                </a:cubicBezTo>
                <a:cubicBezTo>
                  <a:pt x="5494103" y="2884901"/>
                  <a:pt x="5496799" y="2902590"/>
                  <a:pt x="5499550" y="2920251"/>
                </a:cubicBezTo>
                <a:cubicBezTo>
                  <a:pt x="5487363" y="2908917"/>
                  <a:pt x="5475204" y="2897446"/>
                  <a:pt x="5463045" y="2885809"/>
                </a:cubicBezTo>
                <a:cubicBezTo>
                  <a:pt x="5460982" y="2867791"/>
                  <a:pt x="5459001" y="2849800"/>
                  <a:pt x="5457048" y="2831782"/>
                </a:cubicBezTo>
                <a:close/>
                <a:moveTo>
                  <a:pt x="5500237" y="2924652"/>
                </a:moveTo>
                <a:cubicBezTo>
                  <a:pt x="5503016" y="2942505"/>
                  <a:pt x="5505849" y="2960304"/>
                  <a:pt x="5508738" y="2978074"/>
                </a:cubicBezTo>
                <a:cubicBezTo>
                  <a:pt x="5495753" y="2967016"/>
                  <a:pt x="5482796" y="2955820"/>
                  <a:pt x="5469867" y="2944486"/>
                </a:cubicBezTo>
                <a:cubicBezTo>
                  <a:pt x="5467694" y="2926358"/>
                  <a:pt x="5465576" y="2908229"/>
                  <a:pt x="5463513" y="2890073"/>
                </a:cubicBezTo>
                <a:cubicBezTo>
                  <a:pt x="5475754" y="2901737"/>
                  <a:pt x="5487996" y="2913291"/>
                  <a:pt x="5500237" y="2924652"/>
                </a:cubicBezTo>
                <a:close/>
                <a:moveTo>
                  <a:pt x="5509425" y="2982311"/>
                </a:moveTo>
                <a:cubicBezTo>
                  <a:pt x="5512396" y="3000439"/>
                  <a:pt x="5515422" y="3018568"/>
                  <a:pt x="5518531" y="3036669"/>
                </a:cubicBezTo>
                <a:cubicBezTo>
                  <a:pt x="5504721" y="3025940"/>
                  <a:pt x="5490967" y="3015047"/>
                  <a:pt x="5477267" y="3004043"/>
                </a:cubicBezTo>
                <a:cubicBezTo>
                  <a:pt x="5474901" y="2985585"/>
                  <a:pt x="5472591" y="2967071"/>
                  <a:pt x="5470335" y="2948557"/>
                </a:cubicBezTo>
                <a:cubicBezTo>
                  <a:pt x="5483347" y="2959946"/>
                  <a:pt x="5496386" y="2971197"/>
                  <a:pt x="5509425" y="2982311"/>
                </a:cubicBezTo>
                <a:close/>
                <a:moveTo>
                  <a:pt x="5512671" y="2985062"/>
                </a:moveTo>
                <a:cubicBezTo>
                  <a:pt x="5525958" y="2996313"/>
                  <a:pt x="5539273" y="3007399"/>
                  <a:pt x="5552587" y="3018375"/>
                </a:cubicBezTo>
                <a:cubicBezTo>
                  <a:pt x="5556301" y="3036036"/>
                  <a:pt x="5560097" y="3053669"/>
                  <a:pt x="5563948" y="3071275"/>
                </a:cubicBezTo>
                <a:cubicBezTo>
                  <a:pt x="5549836" y="3060712"/>
                  <a:pt x="5535779" y="3049983"/>
                  <a:pt x="5521777" y="3039145"/>
                </a:cubicBezTo>
                <a:cubicBezTo>
                  <a:pt x="5518641" y="3021126"/>
                  <a:pt x="5515642" y="3003108"/>
                  <a:pt x="5512671" y="2985062"/>
                </a:cubicBezTo>
                <a:close/>
                <a:moveTo>
                  <a:pt x="5564829" y="3075181"/>
                </a:moveTo>
                <a:cubicBezTo>
                  <a:pt x="5571321" y="3104643"/>
                  <a:pt x="5578005" y="3134051"/>
                  <a:pt x="5585020" y="3163430"/>
                </a:cubicBezTo>
                <a:cubicBezTo>
                  <a:pt x="5635527" y="3374837"/>
                  <a:pt x="5695964" y="3599586"/>
                  <a:pt x="5795547" y="3810525"/>
                </a:cubicBezTo>
                <a:cubicBezTo>
                  <a:pt x="5892984" y="4018246"/>
                  <a:pt x="6014354" y="4181540"/>
                  <a:pt x="6166643" y="4309732"/>
                </a:cubicBezTo>
                <a:cubicBezTo>
                  <a:pt x="6526929" y="4614889"/>
                  <a:pt x="7045557" y="4661902"/>
                  <a:pt x="7473349" y="4661902"/>
                </a:cubicBezTo>
                <a:cubicBezTo>
                  <a:pt x="7494202" y="4661902"/>
                  <a:pt x="7514888" y="4661792"/>
                  <a:pt x="7535272" y="4661572"/>
                </a:cubicBezTo>
                <a:cubicBezTo>
                  <a:pt x="7886618" y="4657748"/>
                  <a:pt x="8230590" y="4625425"/>
                  <a:pt x="8552749" y="4592634"/>
                </a:cubicBezTo>
                <a:cubicBezTo>
                  <a:pt x="8692797" y="4578385"/>
                  <a:pt x="8837605" y="4564108"/>
                  <a:pt x="8984035" y="4551179"/>
                </a:cubicBezTo>
                <a:cubicBezTo>
                  <a:pt x="8973306" y="4553737"/>
                  <a:pt x="8962578" y="4556295"/>
                  <a:pt x="8951822" y="4558826"/>
                </a:cubicBezTo>
                <a:cubicBezTo>
                  <a:pt x="8829077" y="4573351"/>
                  <a:pt x="8704076" y="4588783"/>
                  <a:pt x="8575911" y="4604601"/>
                </a:cubicBezTo>
                <a:lnTo>
                  <a:pt x="8495530" y="4614504"/>
                </a:lnTo>
                <a:cubicBezTo>
                  <a:pt x="8170511" y="4654557"/>
                  <a:pt x="7820926" y="4692602"/>
                  <a:pt x="7466665" y="4699892"/>
                </a:cubicBezTo>
                <a:cubicBezTo>
                  <a:pt x="7023522" y="4708585"/>
                  <a:pt x="6466409" y="4675437"/>
                  <a:pt x="6088628" y="4339056"/>
                </a:cubicBezTo>
                <a:cubicBezTo>
                  <a:pt x="5937383" y="4205060"/>
                  <a:pt x="5819479" y="4034311"/>
                  <a:pt x="5728177" y="3817017"/>
                </a:cubicBezTo>
                <a:cubicBezTo>
                  <a:pt x="5635086" y="3596642"/>
                  <a:pt x="5582984" y="3362458"/>
                  <a:pt x="5540565" y="3142193"/>
                </a:cubicBezTo>
                <a:cubicBezTo>
                  <a:pt x="5534183" y="3109072"/>
                  <a:pt x="5528159" y="3076007"/>
                  <a:pt x="5522437" y="3042913"/>
                </a:cubicBezTo>
                <a:cubicBezTo>
                  <a:pt x="5536522" y="3053807"/>
                  <a:pt x="5550661" y="3064590"/>
                  <a:pt x="5564829" y="3075181"/>
                </a:cubicBezTo>
                <a:close/>
                <a:moveTo>
                  <a:pt x="8552473" y="4589884"/>
                </a:moveTo>
                <a:cubicBezTo>
                  <a:pt x="8230370" y="4622674"/>
                  <a:pt x="7886481" y="4654998"/>
                  <a:pt x="7535217" y="4658821"/>
                </a:cubicBezTo>
                <a:cubicBezTo>
                  <a:pt x="7096998" y="4663085"/>
                  <a:pt x="6545553" y="4627076"/>
                  <a:pt x="6168404" y="4307641"/>
                </a:cubicBezTo>
                <a:cubicBezTo>
                  <a:pt x="6016444" y="4179696"/>
                  <a:pt x="5895295" y="4016705"/>
                  <a:pt x="5798050" y="3809370"/>
                </a:cubicBezTo>
                <a:cubicBezTo>
                  <a:pt x="5698577" y="3598623"/>
                  <a:pt x="5638168" y="3374067"/>
                  <a:pt x="5587716" y="3162798"/>
                </a:cubicBezTo>
                <a:cubicBezTo>
                  <a:pt x="5580949" y="3134463"/>
                  <a:pt x="5574457" y="3106102"/>
                  <a:pt x="5568212" y="3077712"/>
                </a:cubicBezTo>
                <a:cubicBezTo>
                  <a:pt x="5582517" y="3088413"/>
                  <a:pt x="5596877" y="3098949"/>
                  <a:pt x="5611264" y="3109320"/>
                </a:cubicBezTo>
                <a:cubicBezTo>
                  <a:pt x="5618058" y="3134326"/>
                  <a:pt x="5625018" y="3159276"/>
                  <a:pt x="5632198" y="3184172"/>
                </a:cubicBezTo>
                <a:cubicBezTo>
                  <a:pt x="5690654" y="3386446"/>
                  <a:pt x="5759345" y="3601402"/>
                  <a:pt x="5865474" y="3802960"/>
                </a:cubicBezTo>
                <a:cubicBezTo>
                  <a:pt x="5968826" y="4000695"/>
                  <a:pt x="6093470" y="4156204"/>
                  <a:pt x="6246502" y="4278371"/>
                </a:cubicBezTo>
                <a:cubicBezTo>
                  <a:pt x="6414857" y="4413716"/>
                  <a:pt x="6624861" y="4505953"/>
                  <a:pt x="6888453" y="4560394"/>
                </a:cubicBezTo>
                <a:cubicBezTo>
                  <a:pt x="7149046" y="4614174"/>
                  <a:pt x="7421495" y="4620474"/>
                  <a:pt x="7603798" y="4620529"/>
                </a:cubicBezTo>
                <a:cubicBezTo>
                  <a:pt x="7930742" y="4620171"/>
                  <a:pt x="8252763" y="4596541"/>
                  <a:pt x="8609637" y="4568014"/>
                </a:cubicBezTo>
                <a:cubicBezTo>
                  <a:pt x="8764678" y="4555635"/>
                  <a:pt x="8906185" y="4545814"/>
                  <a:pt x="9037898" y="4538387"/>
                </a:cubicBezTo>
                <a:cubicBezTo>
                  <a:pt x="9026096" y="4541193"/>
                  <a:pt x="9014295" y="4543998"/>
                  <a:pt x="9002494" y="4546804"/>
                </a:cubicBezTo>
                <a:cubicBezTo>
                  <a:pt x="8849653" y="4560146"/>
                  <a:pt x="8698491" y="4575029"/>
                  <a:pt x="8552473" y="4589884"/>
                </a:cubicBezTo>
                <a:close/>
                <a:moveTo>
                  <a:pt x="9043949" y="4539762"/>
                </a:moveTo>
                <a:cubicBezTo>
                  <a:pt x="9047113" y="4539019"/>
                  <a:pt x="9050277" y="4538277"/>
                  <a:pt x="9053441" y="4537506"/>
                </a:cubicBezTo>
                <a:cubicBezTo>
                  <a:pt x="9063867" y="4536929"/>
                  <a:pt x="9074264" y="4536379"/>
                  <a:pt x="9084553" y="4535828"/>
                </a:cubicBezTo>
                <a:cubicBezTo>
                  <a:pt x="9073824" y="4538057"/>
                  <a:pt x="9063124" y="4540285"/>
                  <a:pt x="9052450" y="4542486"/>
                </a:cubicBezTo>
                <a:cubicBezTo>
                  <a:pt x="9041996" y="4543366"/>
                  <a:pt x="9031598" y="4544301"/>
                  <a:pt x="9021145" y="4545181"/>
                </a:cubicBezTo>
                <a:cubicBezTo>
                  <a:pt x="9028765" y="4543393"/>
                  <a:pt x="9036358" y="4541578"/>
                  <a:pt x="9043949" y="4539762"/>
                </a:cubicBezTo>
                <a:close/>
                <a:moveTo>
                  <a:pt x="9068515" y="4533930"/>
                </a:moveTo>
                <a:cubicBezTo>
                  <a:pt x="9080344" y="4531124"/>
                  <a:pt x="9092255" y="4528291"/>
                  <a:pt x="9104195" y="4525457"/>
                </a:cubicBezTo>
                <a:cubicBezTo>
                  <a:pt x="9115473" y="4525210"/>
                  <a:pt x="9126697" y="4524990"/>
                  <a:pt x="9137893" y="4524770"/>
                </a:cubicBezTo>
                <a:cubicBezTo>
                  <a:pt x="9126009" y="4527218"/>
                  <a:pt x="9114152" y="4529694"/>
                  <a:pt x="9102297" y="4532142"/>
                </a:cubicBezTo>
                <a:cubicBezTo>
                  <a:pt x="9091100" y="4532720"/>
                  <a:pt x="9079849" y="4533325"/>
                  <a:pt x="9068515" y="4533930"/>
                </a:cubicBezTo>
                <a:close/>
                <a:moveTo>
                  <a:pt x="9152830" y="4524495"/>
                </a:moveTo>
                <a:cubicBezTo>
                  <a:pt x="9163311" y="4524302"/>
                  <a:pt x="9173737" y="4524137"/>
                  <a:pt x="9184136" y="4524000"/>
                </a:cubicBezTo>
                <a:cubicBezTo>
                  <a:pt x="9173379" y="4525870"/>
                  <a:pt x="9162596" y="4527768"/>
                  <a:pt x="9151813" y="4529666"/>
                </a:cubicBezTo>
                <a:cubicBezTo>
                  <a:pt x="9141359" y="4530162"/>
                  <a:pt x="9130851" y="4530684"/>
                  <a:pt x="9120287" y="4531234"/>
                </a:cubicBezTo>
                <a:cubicBezTo>
                  <a:pt x="9131126" y="4528979"/>
                  <a:pt x="9141964" y="4526723"/>
                  <a:pt x="9152830" y="4524495"/>
                </a:cubicBezTo>
                <a:close/>
                <a:moveTo>
                  <a:pt x="9167273" y="4521496"/>
                </a:moveTo>
                <a:cubicBezTo>
                  <a:pt x="9179349" y="4518993"/>
                  <a:pt x="9191398" y="4516517"/>
                  <a:pt x="9203447" y="4514041"/>
                </a:cubicBezTo>
                <a:cubicBezTo>
                  <a:pt x="9214781" y="4514234"/>
                  <a:pt x="9226032" y="4514481"/>
                  <a:pt x="9237283" y="4514729"/>
                </a:cubicBezTo>
                <a:cubicBezTo>
                  <a:pt x="9225262" y="4516819"/>
                  <a:pt x="9213268" y="4518910"/>
                  <a:pt x="9201219" y="4521001"/>
                </a:cubicBezTo>
                <a:cubicBezTo>
                  <a:pt x="9189967" y="4521166"/>
                  <a:pt x="9178634" y="4521303"/>
                  <a:pt x="9167273" y="4521496"/>
                </a:cubicBezTo>
                <a:close/>
                <a:moveTo>
                  <a:pt x="9251478" y="4515059"/>
                </a:moveTo>
                <a:cubicBezTo>
                  <a:pt x="9261958" y="4515307"/>
                  <a:pt x="9272384" y="4515609"/>
                  <a:pt x="9282783" y="4515884"/>
                </a:cubicBezTo>
                <a:cubicBezTo>
                  <a:pt x="9271724" y="4517425"/>
                  <a:pt x="9260666" y="4518965"/>
                  <a:pt x="9249607" y="4520533"/>
                </a:cubicBezTo>
                <a:cubicBezTo>
                  <a:pt x="9239209" y="4520616"/>
                  <a:pt x="9228783" y="4520698"/>
                  <a:pt x="9218329" y="4520808"/>
                </a:cubicBezTo>
                <a:cubicBezTo>
                  <a:pt x="9229388" y="4518883"/>
                  <a:pt x="9240447" y="4516957"/>
                  <a:pt x="9251478" y="4515059"/>
                </a:cubicBezTo>
                <a:close/>
                <a:moveTo>
                  <a:pt x="9265315" y="4512666"/>
                </a:moveTo>
                <a:cubicBezTo>
                  <a:pt x="9277419" y="4510575"/>
                  <a:pt x="9289495" y="4508512"/>
                  <a:pt x="9301544" y="4506421"/>
                </a:cubicBezTo>
                <a:cubicBezTo>
                  <a:pt x="9312823" y="4507137"/>
                  <a:pt x="9324046" y="4507879"/>
                  <a:pt x="9335243" y="4508649"/>
                </a:cubicBezTo>
                <a:cubicBezTo>
                  <a:pt x="9323221" y="4510300"/>
                  <a:pt x="9311172" y="4511951"/>
                  <a:pt x="9299151" y="4513629"/>
                </a:cubicBezTo>
                <a:cubicBezTo>
                  <a:pt x="9287900" y="4513271"/>
                  <a:pt x="9276621" y="4512968"/>
                  <a:pt x="9265315" y="4512666"/>
                </a:cubicBezTo>
                <a:close/>
                <a:moveTo>
                  <a:pt x="9348722" y="4509585"/>
                </a:moveTo>
                <a:cubicBezTo>
                  <a:pt x="9359120" y="4510327"/>
                  <a:pt x="9369491" y="4511098"/>
                  <a:pt x="9379835" y="4511896"/>
                </a:cubicBezTo>
                <a:cubicBezTo>
                  <a:pt x="9368583" y="4512996"/>
                  <a:pt x="9357333" y="4514096"/>
                  <a:pt x="9346081" y="4515252"/>
                </a:cubicBezTo>
                <a:cubicBezTo>
                  <a:pt x="9335875" y="4514866"/>
                  <a:pt x="9325642" y="4514509"/>
                  <a:pt x="9315381" y="4514151"/>
                </a:cubicBezTo>
                <a:cubicBezTo>
                  <a:pt x="9326495" y="4512638"/>
                  <a:pt x="9337608" y="4511098"/>
                  <a:pt x="9348722" y="4509585"/>
                </a:cubicBezTo>
                <a:close/>
                <a:moveTo>
                  <a:pt x="9361899" y="4507797"/>
                </a:moveTo>
                <a:cubicBezTo>
                  <a:pt x="9362697" y="4507687"/>
                  <a:pt x="9363495" y="4507576"/>
                  <a:pt x="9364292" y="4507467"/>
                </a:cubicBezTo>
                <a:cubicBezTo>
                  <a:pt x="9375791" y="4505953"/>
                  <a:pt x="9387235" y="4504440"/>
                  <a:pt x="9398679" y="4502928"/>
                </a:cubicBezTo>
                <a:cubicBezTo>
                  <a:pt x="9409847" y="4504193"/>
                  <a:pt x="9420961" y="4505486"/>
                  <a:pt x="9432074" y="4506834"/>
                </a:cubicBezTo>
                <a:cubicBezTo>
                  <a:pt x="9423354" y="4507659"/>
                  <a:pt x="9414689" y="4508484"/>
                  <a:pt x="9405941" y="4509337"/>
                </a:cubicBezTo>
                <a:cubicBezTo>
                  <a:pt x="9402475" y="4509667"/>
                  <a:pt x="9399009" y="4509997"/>
                  <a:pt x="9395570" y="4510355"/>
                </a:cubicBezTo>
                <a:cubicBezTo>
                  <a:pt x="9384374" y="4509475"/>
                  <a:pt x="9373150" y="4508622"/>
                  <a:pt x="9361899" y="4507797"/>
                </a:cubicBezTo>
                <a:close/>
                <a:moveTo>
                  <a:pt x="9457410" y="4507164"/>
                </a:moveTo>
                <a:cubicBezTo>
                  <a:pt x="9469597" y="4506036"/>
                  <a:pt x="9481728" y="4504908"/>
                  <a:pt x="9493832" y="4503780"/>
                </a:cubicBezTo>
                <a:cubicBezTo>
                  <a:pt x="9504973" y="4505651"/>
                  <a:pt x="9516087" y="4507576"/>
                  <a:pt x="9527173" y="4509557"/>
                </a:cubicBezTo>
                <a:cubicBezTo>
                  <a:pt x="9515041" y="4510190"/>
                  <a:pt x="9502965" y="4510850"/>
                  <a:pt x="9490944" y="4511510"/>
                </a:cubicBezTo>
                <a:cubicBezTo>
                  <a:pt x="9479803" y="4510025"/>
                  <a:pt x="9468606" y="4508594"/>
                  <a:pt x="9457410" y="4507164"/>
                </a:cubicBezTo>
                <a:close/>
                <a:moveTo>
                  <a:pt x="9539085" y="4511675"/>
                </a:moveTo>
                <a:cubicBezTo>
                  <a:pt x="9549538" y="4513574"/>
                  <a:pt x="9559991" y="4515499"/>
                  <a:pt x="9570390" y="4517480"/>
                </a:cubicBezTo>
                <a:cubicBezTo>
                  <a:pt x="9559276" y="4517590"/>
                  <a:pt x="9548080" y="4517727"/>
                  <a:pt x="9536857" y="4517838"/>
                </a:cubicBezTo>
                <a:cubicBezTo>
                  <a:pt x="9526431" y="4516352"/>
                  <a:pt x="9515977" y="4514894"/>
                  <a:pt x="9505468" y="4513463"/>
                </a:cubicBezTo>
                <a:cubicBezTo>
                  <a:pt x="9516637" y="4512858"/>
                  <a:pt x="9527834" y="4512281"/>
                  <a:pt x="9539085" y="4511675"/>
                </a:cubicBezTo>
                <a:close/>
                <a:moveTo>
                  <a:pt x="9551023" y="4511070"/>
                </a:moveTo>
                <a:cubicBezTo>
                  <a:pt x="9563018" y="4510437"/>
                  <a:pt x="9575066" y="4509832"/>
                  <a:pt x="9587171" y="4509254"/>
                </a:cubicBezTo>
                <a:cubicBezTo>
                  <a:pt x="9598311" y="4511813"/>
                  <a:pt x="9609425" y="4514454"/>
                  <a:pt x="9620511" y="4517122"/>
                </a:cubicBezTo>
                <a:cubicBezTo>
                  <a:pt x="9608572" y="4517177"/>
                  <a:pt x="9596551" y="4517260"/>
                  <a:pt x="9584502" y="4517370"/>
                </a:cubicBezTo>
                <a:cubicBezTo>
                  <a:pt x="9573389" y="4515224"/>
                  <a:pt x="9562220" y="4513133"/>
                  <a:pt x="9551023" y="4511070"/>
                </a:cubicBezTo>
                <a:close/>
                <a:moveTo>
                  <a:pt x="9631597" y="4519846"/>
                </a:moveTo>
                <a:cubicBezTo>
                  <a:pt x="9642024" y="4522404"/>
                  <a:pt x="9652394" y="4525017"/>
                  <a:pt x="9662765" y="4527658"/>
                </a:cubicBezTo>
                <a:cubicBezTo>
                  <a:pt x="9651624" y="4527190"/>
                  <a:pt x="9640510" y="4526723"/>
                  <a:pt x="9629259" y="4526283"/>
                </a:cubicBezTo>
                <a:cubicBezTo>
                  <a:pt x="9618861" y="4524137"/>
                  <a:pt x="9608435" y="4522074"/>
                  <a:pt x="9597982" y="4520011"/>
                </a:cubicBezTo>
                <a:cubicBezTo>
                  <a:pt x="9609233" y="4519928"/>
                  <a:pt x="9620429" y="4519873"/>
                  <a:pt x="9631597" y="4519846"/>
                </a:cubicBezTo>
                <a:close/>
                <a:moveTo>
                  <a:pt x="9642876" y="4519791"/>
                </a:moveTo>
                <a:cubicBezTo>
                  <a:pt x="9654925" y="4519763"/>
                  <a:pt x="9666892" y="4519763"/>
                  <a:pt x="9678830" y="4519763"/>
                </a:cubicBezTo>
                <a:cubicBezTo>
                  <a:pt x="9689834" y="4523092"/>
                  <a:pt x="9700782" y="4526448"/>
                  <a:pt x="9711704" y="4529886"/>
                </a:cubicBezTo>
                <a:cubicBezTo>
                  <a:pt x="9699820" y="4529309"/>
                  <a:pt x="9687908" y="4528731"/>
                  <a:pt x="9675915" y="4528208"/>
                </a:cubicBezTo>
                <a:cubicBezTo>
                  <a:pt x="9664939" y="4525347"/>
                  <a:pt x="9653908" y="4522542"/>
                  <a:pt x="9642876" y="4519791"/>
                </a:cubicBezTo>
                <a:close/>
                <a:moveTo>
                  <a:pt x="9721910" y="4533132"/>
                </a:moveTo>
                <a:cubicBezTo>
                  <a:pt x="9732116" y="4536379"/>
                  <a:pt x="9742266" y="4539680"/>
                  <a:pt x="9752417" y="4543036"/>
                </a:cubicBezTo>
                <a:cubicBezTo>
                  <a:pt x="9741468" y="4541963"/>
                  <a:pt x="9730437" y="4540890"/>
                  <a:pt x="9719406" y="4539872"/>
                </a:cubicBezTo>
                <a:cubicBezTo>
                  <a:pt x="9709173" y="4537039"/>
                  <a:pt x="9698884" y="4534288"/>
                  <a:pt x="9688569" y="4531537"/>
                </a:cubicBezTo>
                <a:cubicBezTo>
                  <a:pt x="9699710" y="4532060"/>
                  <a:pt x="9710851" y="4532582"/>
                  <a:pt x="9721910" y="4533132"/>
                </a:cubicBezTo>
                <a:close/>
                <a:moveTo>
                  <a:pt x="9732611" y="4533655"/>
                </a:moveTo>
                <a:cubicBezTo>
                  <a:pt x="9744522" y="4534288"/>
                  <a:pt x="9756406" y="4534921"/>
                  <a:pt x="9768207" y="4535581"/>
                </a:cubicBezTo>
                <a:cubicBezTo>
                  <a:pt x="9778881" y="4539625"/>
                  <a:pt x="9789527" y="4543751"/>
                  <a:pt x="9800118" y="4547960"/>
                </a:cubicBezTo>
                <a:cubicBezTo>
                  <a:pt x="9788454" y="4546722"/>
                  <a:pt x="9776708" y="4545511"/>
                  <a:pt x="9764934" y="4544328"/>
                </a:cubicBezTo>
                <a:cubicBezTo>
                  <a:pt x="9754205" y="4540697"/>
                  <a:pt x="9743421" y="4537149"/>
                  <a:pt x="9732611" y="4533655"/>
                </a:cubicBezTo>
                <a:close/>
                <a:moveTo>
                  <a:pt x="9809691" y="4551784"/>
                </a:moveTo>
                <a:cubicBezTo>
                  <a:pt x="9814780" y="4553847"/>
                  <a:pt x="9819897" y="4555882"/>
                  <a:pt x="9824986" y="4557973"/>
                </a:cubicBezTo>
                <a:cubicBezTo>
                  <a:pt x="9829965" y="4560009"/>
                  <a:pt x="9834889" y="4562072"/>
                  <a:pt x="9839813" y="4564135"/>
                </a:cubicBezTo>
                <a:cubicBezTo>
                  <a:pt x="9828865" y="4562319"/>
                  <a:pt x="9817861" y="4560559"/>
                  <a:pt x="9806857" y="4558853"/>
                </a:cubicBezTo>
                <a:cubicBezTo>
                  <a:pt x="9799265" y="4556157"/>
                  <a:pt x="9791672" y="4553434"/>
                  <a:pt x="9784025" y="4550793"/>
                </a:cubicBezTo>
                <a:cubicBezTo>
                  <a:pt x="9781577" y="4549940"/>
                  <a:pt x="9779101" y="4549143"/>
                  <a:pt x="9776653" y="4548290"/>
                </a:cubicBezTo>
                <a:cubicBezTo>
                  <a:pt x="9787711" y="4549445"/>
                  <a:pt x="9798715" y="4550601"/>
                  <a:pt x="9809691" y="4551784"/>
                </a:cubicBezTo>
                <a:close/>
                <a:moveTo>
                  <a:pt x="9826031" y="4555415"/>
                </a:moveTo>
                <a:cubicBezTo>
                  <a:pt x="9823968" y="4554590"/>
                  <a:pt x="9821877" y="4553737"/>
                  <a:pt x="9819814" y="4552912"/>
                </a:cubicBezTo>
                <a:cubicBezTo>
                  <a:pt x="9831533" y="4554204"/>
                  <a:pt x="9843252" y="4555525"/>
                  <a:pt x="9854888" y="4556873"/>
                </a:cubicBezTo>
                <a:cubicBezTo>
                  <a:pt x="9858877" y="4558771"/>
                  <a:pt x="9862866" y="4560641"/>
                  <a:pt x="9866855" y="4562540"/>
                </a:cubicBezTo>
                <a:cubicBezTo>
                  <a:pt x="9873374" y="4565648"/>
                  <a:pt x="9879866" y="4568812"/>
                  <a:pt x="9886304" y="4571975"/>
                </a:cubicBezTo>
                <a:cubicBezTo>
                  <a:pt x="9874749" y="4569967"/>
                  <a:pt x="9863196" y="4568014"/>
                  <a:pt x="9851560" y="4566061"/>
                </a:cubicBezTo>
                <a:cubicBezTo>
                  <a:pt x="9843087" y="4562485"/>
                  <a:pt x="9834559" y="4558908"/>
                  <a:pt x="9826031" y="4555415"/>
                </a:cubicBezTo>
                <a:close/>
                <a:moveTo>
                  <a:pt x="9894941" y="4576267"/>
                </a:moveTo>
                <a:cubicBezTo>
                  <a:pt x="9904900" y="4581218"/>
                  <a:pt x="9914803" y="4586197"/>
                  <a:pt x="9924569" y="4591259"/>
                </a:cubicBezTo>
                <a:cubicBezTo>
                  <a:pt x="9913868" y="4588701"/>
                  <a:pt x="9903139" y="4586197"/>
                  <a:pt x="9892356" y="4583722"/>
                </a:cubicBezTo>
                <a:cubicBezTo>
                  <a:pt x="9882397" y="4579320"/>
                  <a:pt x="9872412" y="4574946"/>
                  <a:pt x="9862370" y="4570655"/>
                </a:cubicBezTo>
                <a:cubicBezTo>
                  <a:pt x="9873265" y="4572470"/>
                  <a:pt x="9884103" y="4574368"/>
                  <a:pt x="9894941" y="4576267"/>
                </a:cubicBezTo>
                <a:close/>
                <a:moveTo>
                  <a:pt x="9904459" y="4577917"/>
                </a:moveTo>
                <a:cubicBezTo>
                  <a:pt x="9915985" y="4579953"/>
                  <a:pt x="9927457" y="4582071"/>
                  <a:pt x="9938928" y="4584189"/>
                </a:cubicBezTo>
                <a:cubicBezTo>
                  <a:pt x="9949134" y="4590076"/>
                  <a:pt x="9959285" y="4596046"/>
                  <a:pt x="9969326" y="4602097"/>
                </a:cubicBezTo>
                <a:cubicBezTo>
                  <a:pt x="9958047" y="4599292"/>
                  <a:pt x="9946713" y="4596513"/>
                  <a:pt x="9935379" y="4593790"/>
                </a:cubicBezTo>
                <a:cubicBezTo>
                  <a:pt x="9925146" y="4588426"/>
                  <a:pt x="9914858" y="4583144"/>
                  <a:pt x="9904459" y="4577917"/>
                </a:cubicBezTo>
                <a:close/>
                <a:moveTo>
                  <a:pt x="9977331" y="4606911"/>
                </a:moveTo>
                <a:cubicBezTo>
                  <a:pt x="9986849" y="4612716"/>
                  <a:pt x="9996285" y="4618576"/>
                  <a:pt x="10005665" y="4624462"/>
                </a:cubicBezTo>
                <a:cubicBezTo>
                  <a:pt x="9995184" y="4621134"/>
                  <a:pt x="9984676" y="4617805"/>
                  <a:pt x="9974167" y="4614559"/>
                </a:cubicBezTo>
                <a:cubicBezTo>
                  <a:pt x="9964677" y="4609360"/>
                  <a:pt x="9955159" y="4604188"/>
                  <a:pt x="9945531" y="4599099"/>
                </a:cubicBezTo>
                <a:cubicBezTo>
                  <a:pt x="9956149" y="4601685"/>
                  <a:pt x="9966768" y="4604271"/>
                  <a:pt x="9977331" y="4606911"/>
                </a:cubicBezTo>
                <a:close/>
                <a:moveTo>
                  <a:pt x="9986629" y="4609305"/>
                </a:moveTo>
                <a:cubicBezTo>
                  <a:pt x="9997852" y="4612138"/>
                  <a:pt x="10009049" y="4615027"/>
                  <a:pt x="10020245" y="4617943"/>
                </a:cubicBezTo>
                <a:cubicBezTo>
                  <a:pt x="10030038" y="4624792"/>
                  <a:pt x="10039694" y="4631697"/>
                  <a:pt x="10049295" y="4638685"/>
                </a:cubicBezTo>
                <a:cubicBezTo>
                  <a:pt x="10038374" y="4635054"/>
                  <a:pt x="10027425" y="4631477"/>
                  <a:pt x="10016448" y="4627928"/>
                </a:cubicBezTo>
                <a:cubicBezTo>
                  <a:pt x="10006546" y="4621629"/>
                  <a:pt x="9996615" y="4615412"/>
                  <a:pt x="9986629" y="4609305"/>
                </a:cubicBezTo>
                <a:close/>
                <a:moveTo>
                  <a:pt x="10057272" y="4644516"/>
                </a:moveTo>
                <a:cubicBezTo>
                  <a:pt x="10066213" y="4651091"/>
                  <a:pt x="10075098" y="4657721"/>
                  <a:pt x="10083873" y="4664405"/>
                </a:cubicBezTo>
                <a:cubicBezTo>
                  <a:pt x="10073695" y="4660224"/>
                  <a:pt x="10063544" y="4656070"/>
                  <a:pt x="10053339" y="4651971"/>
                </a:cubicBezTo>
                <a:cubicBezTo>
                  <a:pt x="10044343" y="4645975"/>
                  <a:pt x="10035292" y="4640032"/>
                  <a:pt x="10026242" y="4634173"/>
                </a:cubicBezTo>
                <a:cubicBezTo>
                  <a:pt x="10036585" y="4637584"/>
                  <a:pt x="10046929" y="4641023"/>
                  <a:pt x="10057272" y="4644516"/>
                </a:cubicBezTo>
                <a:close/>
                <a:moveTo>
                  <a:pt x="10065718" y="4647350"/>
                </a:moveTo>
                <a:cubicBezTo>
                  <a:pt x="10076556" y="4651036"/>
                  <a:pt x="10087394" y="4654777"/>
                  <a:pt x="10098206" y="4658574"/>
                </a:cubicBezTo>
                <a:cubicBezTo>
                  <a:pt x="10107338" y="4666276"/>
                  <a:pt x="10116361" y="4674006"/>
                  <a:pt x="10125274" y="4681846"/>
                </a:cubicBezTo>
                <a:cubicBezTo>
                  <a:pt x="10114711" y="4677307"/>
                  <a:pt x="10104148" y="4672823"/>
                  <a:pt x="10093556" y="4668394"/>
                </a:cubicBezTo>
                <a:cubicBezTo>
                  <a:pt x="10084314" y="4661269"/>
                  <a:pt x="10075043" y="4654255"/>
                  <a:pt x="10065718" y="4647350"/>
                </a:cubicBezTo>
                <a:close/>
                <a:moveTo>
                  <a:pt x="10131986" y="4687788"/>
                </a:moveTo>
                <a:cubicBezTo>
                  <a:pt x="10140982" y="4695766"/>
                  <a:pt x="10149867" y="4703799"/>
                  <a:pt x="10158671" y="4711914"/>
                </a:cubicBezTo>
                <a:cubicBezTo>
                  <a:pt x="10148960" y="4706852"/>
                  <a:pt x="10139249" y="4701845"/>
                  <a:pt x="10129511" y="4696894"/>
                </a:cubicBezTo>
                <a:cubicBezTo>
                  <a:pt x="10120405" y="4689494"/>
                  <a:pt x="10111218" y="4682176"/>
                  <a:pt x="10101974" y="4674969"/>
                </a:cubicBezTo>
                <a:cubicBezTo>
                  <a:pt x="10112015" y="4679178"/>
                  <a:pt x="10122001" y="4683442"/>
                  <a:pt x="10131986" y="4687788"/>
                </a:cubicBezTo>
                <a:close/>
                <a:moveTo>
                  <a:pt x="10133472" y="4685422"/>
                </a:moveTo>
                <a:cubicBezTo>
                  <a:pt x="10124202" y="4677197"/>
                  <a:pt x="10114876" y="4669110"/>
                  <a:pt x="10105468" y="4661132"/>
                </a:cubicBezTo>
                <a:cubicBezTo>
                  <a:pt x="10116637" y="4665066"/>
                  <a:pt x="10127778" y="4669082"/>
                  <a:pt x="10138919" y="4673153"/>
                </a:cubicBezTo>
                <a:cubicBezTo>
                  <a:pt x="10148052" y="4681929"/>
                  <a:pt x="10157075" y="4690814"/>
                  <a:pt x="10166015" y="4699754"/>
                </a:cubicBezTo>
                <a:cubicBezTo>
                  <a:pt x="10155177" y="4694913"/>
                  <a:pt x="10144338" y="4690126"/>
                  <a:pt x="10133472" y="4685422"/>
                </a:cubicBezTo>
                <a:close/>
                <a:moveTo>
                  <a:pt x="10099251" y="4655823"/>
                </a:moveTo>
                <a:cubicBezTo>
                  <a:pt x="10089347" y="4647487"/>
                  <a:pt x="10079362" y="4639262"/>
                  <a:pt x="10069294" y="4631175"/>
                </a:cubicBezTo>
                <a:cubicBezTo>
                  <a:pt x="10081095" y="4634421"/>
                  <a:pt x="10092869" y="4637749"/>
                  <a:pt x="10104615" y="4641105"/>
                </a:cubicBezTo>
                <a:cubicBezTo>
                  <a:pt x="10114408" y="4649991"/>
                  <a:pt x="10124064" y="4658986"/>
                  <a:pt x="10133610" y="4668064"/>
                </a:cubicBezTo>
                <a:cubicBezTo>
                  <a:pt x="10122166" y="4663938"/>
                  <a:pt x="10110722" y="4659839"/>
                  <a:pt x="10099251" y="4655823"/>
                </a:cubicBezTo>
                <a:close/>
                <a:moveTo>
                  <a:pt x="10063820" y="4626801"/>
                </a:moveTo>
                <a:cubicBezTo>
                  <a:pt x="10053449" y="4618548"/>
                  <a:pt x="10042995" y="4610405"/>
                  <a:pt x="10032486" y="4602400"/>
                </a:cubicBezTo>
                <a:cubicBezTo>
                  <a:pt x="10044893" y="4604958"/>
                  <a:pt x="10057272" y="4607544"/>
                  <a:pt x="10069624" y="4610213"/>
                </a:cubicBezTo>
                <a:cubicBezTo>
                  <a:pt x="10079884" y="4619016"/>
                  <a:pt x="10090035" y="4627928"/>
                  <a:pt x="10100021" y="4636924"/>
                </a:cubicBezTo>
                <a:cubicBezTo>
                  <a:pt x="10087972" y="4633485"/>
                  <a:pt x="10075896" y="4630129"/>
                  <a:pt x="10063820" y="4626801"/>
                </a:cubicBezTo>
                <a:close/>
                <a:moveTo>
                  <a:pt x="9990618" y="4571507"/>
                </a:moveTo>
                <a:cubicBezTo>
                  <a:pt x="9979752" y="4563750"/>
                  <a:pt x="9968831" y="4556130"/>
                  <a:pt x="9957800" y="4548620"/>
                </a:cubicBezTo>
                <a:cubicBezTo>
                  <a:pt x="9971251" y="4549748"/>
                  <a:pt x="9984621" y="4550903"/>
                  <a:pt x="9997935" y="4552086"/>
                </a:cubicBezTo>
                <a:cubicBezTo>
                  <a:pt x="10008691" y="4560284"/>
                  <a:pt x="10019310" y="4568674"/>
                  <a:pt x="10029873" y="4577174"/>
                </a:cubicBezTo>
                <a:cubicBezTo>
                  <a:pt x="10016834" y="4575249"/>
                  <a:pt x="10003740" y="4573351"/>
                  <a:pt x="9990618" y="4571507"/>
                </a:cubicBezTo>
                <a:close/>
                <a:moveTo>
                  <a:pt x="9953178" y="4545484"/>
                </a:moveTo>
                <a:cubicBezTo>
                  <a:pt x="9941927" y="4537891"/>
                  <a:pt x="9930620" y="4530437"/>
                  <a:pt x="9919177" y="4523092"/>
                </a:cubicBezTo>
                <a:cubicBezTo>
                  <a:pt x="9933069" y="4523477"/>
                  <a:pt x="9946879" y="4523889"/>
                  <a:pt x="9960606" y="4524357"/>
                </a:cubicBezTo>
                <a:cubicBezTo>
                  <a:pt x="9971774" y="4532390"/>
                  <a:pt x="9982833" y="4540615"/>
                  <a:pt x="9993809" y="4548950"/>
                </a:cubicBezTo>
                <a:cubicBezTo>
                  <a:pt x="9980329" y="4547767"/>
                  <a:pt x="9966795" y="4546612"/>
                  <a:pt x="9953178" y="4545484"/>
                </a:cubicBezTo>
                <a:close/>
                <a:moveTo>
                  <a:pt x="9914720" y="4520231"/>
                </a:moveTo>
                <a:cubicBezTo>
                  <a:pt x="9903139" y="4512831"/>
                  <a:pt x="9891448" y="4505596"/>
                  <a:pt x="9879701" y="4498471"/>
                </a:cubicBezTo>
                <a:cubicBezTo>
                  <a:pt x="9893841" y="4498169"/>
                  <a:pt x="9908063" y="4497866"/>
                  <a:pt x="9922340" y="4497618"/>
                </a:cubicBezTo>
                <a:cubicBezTo>
                  <a:pt x="9933839" y="4505403"/>
                  <a:pt x="9945255" y="4513381"/>
                  <a:pt x="9956561" y="4521496"/>
                </a:cubicBezTo>
                <a:cubicBezTo>
                  <a:pt x="9942697" y="4521028"/>
                  <a:pt x="9928750" y="4520616"/>
                  <a:pt x="9914720" y="4520231"/>
                </a:cubicBezTo>
                <a:close/>
                <a:moveTo>
                  <a:pt x="9875300" y="4495830"/>
                </a:moveTo>
                <a:cubicBezTo>
                  <a:pt x="9863609" y="4488815"/>
                  <a:pt x="9851835" y="4481938"/>
                  <a:pt x="9839978" y="4475199"/>
                </a:cubicBezTo>
                <a:cubicBezTo>
                  <a:pt x="9854586" y="4474153"/>
                  <a:pt x="9869138" y="4473163"/>
                  <a:pt x="9883662" y="4472200"/>
                </a:cubicBezTo>
                <a:cubicBezTo>
                  <a:pt x="9895327" y="4479628"/>
                  <a:pt x="9906880" y="4487220"/>
                  <a:pt x="9918352" y="4494950"/>
                </a:cubicBezTo>
                <a:cubicBezTo>
                  <a:pt x="9903964" y="4495197"/>
                  <a:pt x="9889605" y="4495500"/>
                  <a:pt x="9875300" y="4495830"/>
                </a:cubicBezTo>
                <a:close/>
                <a:moveTo>
                  <a:pt x="9835659" y="4472723"/>
                </a:moveTo>
                <a:cubicBezTo>
                  <a:pt x="9823803" y="4466038"/>
                  <a:pt x="9811892" y="4459491"/>
                  <a:pt x="9799870" y="4453081"/>
                </a:cubicBezTo>
                <a:cubicBezTo>
                  <a:pt x="9814753" y="4451376"/>
                  <a:pt x="9829635" y="4449698"/>
                  <a:pt x="9844490" y="4448047"/>
                </a:cubicBezTo>
                <a:cubicBezTo>
                  <a:pt x="9856319" y="4455117"/>
                  <a:pt x="9868065" y="4462324"/>
                  <a:pt x="9879674" y="4469697"/>
                </a:cubicBezTo>
                <a:cubicBezTo>
                  <a:pt x="9865067" y="4470660"/>
                  <a:pt x="9850377" y="4471677"/>
                  <a:pt x="9835659" y="4472723"/>
                </a:cubicBezTo>
                <a:close/>
                <a:moveTo>
                  <a:pt x="9795607" y="4450798"/>
                </a:moveTo>
                <a:cubicBezTo>
                  <a:pt x="9783228" y="4444196"/>
                  <a:pt x="9770711" y="4437786"/>
                  <a:pt x="9758139" y="4431487"/>
                </a:cubicBezTo>
                <a:cubicBezTo>
                  <a:pt x="9773324" y="4429121"/>
                  <a:pt x="9788509" y="4426782"/>
                  <a:pt x="9803694" y="4424472"/>
                </a:cubicBezTo>
                <a:cubicBezTo>
                  <a:pt x="9816101" y="4431404"/>
                  <a:pt x="9828370" y="4438474"/>
                  <a:pt x="9840556" y="4445709"/>
                </a:cubicBezTo>
                <a:cubicBezTo>
                  <a:pt x="9825591" y="4447359"/>
                  <a:pt x="9810626" y="4449065"/>
                  <a:pt x="9795607" y="4450798"/>
                </a:cubicBezTo>
                <a:close/>
                <a:moveTo>
                  <a:pt x="9753930" y="4429368"/>
                </a:moveTo>
                <a:cubicBezTo>
                  <a:pt x="9741386" y="4423124"/>
                  <a:pt x="9728732" y="4417044"/>
                  <a:pt x="9715995" y="4411102"/>
                </a:cubicBezTo>
                <a:cubicBezTo>
                  <a:pt x="9731455" y="4408104"/>
                  <a:pt x="9746943" y="4405105"/>
                  <a:pt x="9762403" y="4402162"/>
                </a:cubicBezTo>
                <a:cubicBezTo>
                  <a:pt x="9774975" y="4408709"/>
                  <a:pt x="9787436" y="4415421"/>
                  <a:pt x="9799787" y="4422271"/>
                </a:cubicBezTo>
                <a:cubicBezTo>
                  <a:pt x="9784465" y="4424637"/>
                  <a:pt x="9769198" y="4426975"/>
                  <a:pt x="9753930" y="4429368"/>
                </a:cubicBezTo>
                <a:close/>
                <a:moveTo>
                  <a:pt x="9711786" y="4409094"/>
                </a:moveTo>
                <a:cubicBezTo>
                  <a:pt x="9698940" y="4403125"/>
                  <a:pt x="9685983" y="4397320"/>
                  <a:pt x="9672916" y="4391626"/>
                </a:cubicBezTo>
                <a:cubicBezTo>
                  <a:pt x="9688624" y="4387995"/>
                  <a:pt x="9704331" y="4384391"/>
                  <a:pt x="9720066" y="4380815"/>
                </a:cubicBezTo>
                <a:cubicBezTo>
                  <a:pt x="9732968" y="4387087"/>
                  <a:pt x="9745760" y="4393524"/>
                  <a:pt x="9758469" y="4400099"/>
                </a:cubicBezTo>
                <a:cubicBezTo>
                  <a:pt x="9742899" y="4403097"/>
                  <a:pt x="9727329" y="4406096"/>
                  <a:pt x="9711786" y="4409094"/>
                </a:cubicBezTo>
                <a:close/>
                <a:moveTo>
                  <a:pt x="9668707" y="4389755"/>
                </a:moveTo>
                <a:cubicBezTo>
                  <a:pt x="9552399" y="4339359"/>
                  <a:pt x="9427646" y="4299691"/>
                  <a:pt x="9292824" y="4270009"/>
                </a:cubicBezTo>
                <a:cubicBezTo>
                  <a:pt x="9004419" y="4206573"/>
                  <a:pt x="8706717" y="4163659"/>
                  <a:pt x="8426537" y="4125119"/>
                </a:cubicBezTo>
                <a:cubicBezTo>
                  <a:pt x="8380707" y="4118764"/>
                  <a:pt x="8334685" y="4112492"/>
                  <a:pt x="8288497" y="4106220"/>
                </a:cubicBezTo>
                <a:cubicBezTo>
                  <a:pt x="7923727" y="4056511"/>
                  <a:pt x="7546579" y="4005124"/>
                  <a:pt x="7205687" y="3899242"/>
                </a:cubicBezTo>
                <a:cubicBezTo>
                  <a:pt x="7034553" y="3846727"/>
                  <a:pt x="6871040" y="3784749"/>
                  <a:pt x="6705848" y="3709815"/>
                </a:cubicBezTo>
                <a:cubicBezTo>
                  <a:pt x="6550697" y="3639969"/>
                  <a:pt x="6400415" y="3558460"/>
                  <a:pt x="6248015" y="3461601"/>
                </a:cubicBezTo>
                <a:cubicBezTo>
                  <a:pt x="6262073" y="3467405"/>
                  <a:pt x="6276184" y="3473155"/>
                  <a:pt x="6290379" y="3478794"/>
                </a:cubicBezTo>
                <a:cubicBezTo>
                  <a:pt x="6448061" y="3566218"/>
                  <a:pt x="6610749" y="3642142"/>
                  <a:pt x="6774675" y="3704725"/>
                </a:cubicBezTo>
                <a:cubicBezTo>
                  <a:pt x="6939592" y="3768134"/>
                  <a:pt x="7111193" y="3823895"/>
                  <a:pt x="7284747" y="3870495"/>
                </a:cubicBezTo>
                <a:cubicBezTo>
                  <a:pt x="7598323" y="3955580"/>
                  <a:pt x="7938335" y="4005179"/>
                  <a:pt x="8267150" y="4053155"/>
                </a:cubicBezTo>
                <a:cubicBezTo>
                  <a:pt x="8341919" y="4064048"/>
                  <a:pt x="8419247" y="4075327"/>
                  <a:pt x="8494677" y="4086798"/>
                </a:cubicBezTo>
                <a:cubicBezTo>
                  <a:pt x="8766851" y="4127897"/>
                  <a:pt x="9058750" y="4175900"/>
                  <a:pt x="9349107" y="4248084"/>
                </a:cubicBezTo>
                <a:cubicBezTo>
                  <a:pt x="9481398" y="4280985"/>
                  <a:pt x="9603180" y="4324339"/>
                  <a:pt x="9716078" y="4378889"/>
                </a:cubicBezTo>
                <a:cubicBezTo>
                  <a:pt x="9700260" y="4382493"/>
                  <a:pt x="9684470" y="4386124"/>
                  <a:pt x="9668707" y="4389755"/>
                </a:cubicBezTo>
                <a:close/>
                <a:moveTo>
                  <a:pt x="6198664" y="3433074"/>
                </a:moveTo>
                <a:cubicBezTo>
                  <a:pt x="6205321" y="3437420"/>
                  <a:pt x="6211951" y="3441684"/>
                  <a:pt x="6218581" y="3446003"/>
                </a:cubicBezTo>
                <a:cubicBezTo>
                  <a:pt x="6204826" y="3440144"/>
                  <a:pt x="6191154" y="3434257"/>
                  <a:pt x="6177564" y="3428260"/>
                </a:cubicBezTo>
                <a:cubicBezTo>
                  <a:pt x="6169422" y="3422263"/>
                  <a:pt x="6161279" y="3416266"/>
                  <a:pt x="6153081" y="3410159"/>
                </a:cubicBezTo>
                <a:cubicBezTo>
                  <a:pt x="6150441" y="3408178"/>
                  <a:pt x="6147800" y="3406170"/>
                  <a:pt x="6145132" y="3404162"/>
                </a:cubicBezTo>
                <a:cubicBezTo>
                  <a:pt x="6158198" y="3410764"/>
                  <a:pt x="6171293" y="3417256"/>
                  <a:pt x="6184469" y="3423693"/>
                </a:cubicBezTo>
                <a:cubicBezTo>
                  <a:pt x="6189201" y="3426829"/>
                  <a:pt x="6193933" y="3429965"/>
                  <a:pt x="6198664" y="3433074"/>
                </a:cubicBezTo>
                <a:close/>
                <a:moveTo>
                  <a:pt x="6132807" y="3394864"/>
                </a:moveTo>
                <a:cubicBezTo>
                  <a:pt x="6123042" y="3387436"/>
                  <a:pt x="6113304" y="3379954"/>
                  <a:pt x="6103593" y="3372389"/>
                </a:cubicBezTo>
                <a:cubicBezTo>
                  <a:pt x="6114349" y="3378633"/>
                  <a:pt x="6125133" y="3384850"/>
                  <a:pt x="6135971" y="3390985"/>
                </a:cubicBezTo>
                <a:cubicBezTo>
                  <a:pt x="6146425" y="3398137"/>
                  <a:pt x="6156877" y="3405262"/>
                  <a:pt x="6167386" y="3412305"/>
                </a:cubicBezTo>
                <a:cubicBezTo>
                  <a:pt x="6155805" y="3406555"/>
                  <a:pt x="6144306" y="3400723"/>
                  <a:pt x="6132807" y="3394864"/>
                </a:cubicBezTo>
                <a:close/>
                <a:moveTo>
                  <a:pt x="6119026" y="3387794"/>
                </a:moveTo>
                <a:cubicBezTo>
                  <a:pt x="6106151" y="3381137"/>
                  <a:pt x="6093332" y="3374452"/>
                  <a:pt x="6080567" y="3367657"/>
                </a:cubicBezTo>
                <a:cubicBezTo>
                  <a:pt x="6070334" y="3358744"/>
                  <a:pt x="6060128" y="3349776"/>
                  <a:pt x="6049923" y="3340699"/>
                </a:cubicBezTo>
                <a:cubicBezTo>
                  <a:pt x="6062054" y="3348016"/>
                  <a:pt x="6074213" y="3355278"/>
                  <a:pt x="6086455" y="3362486"/>
                </a:cubicBezTo>
                <a:cubicBezTo>
                  <a:pt x="6097266" y="3370986"/>
                  <a:pt x="6108131" y="3379431"/>
                  <a:pt x="6119026" y="3387794"/>
                </a:cubicBezTo>
                <a:close/>
                <a:moveTo>
                  <a:pt x="6038562" y="3330520"/>
                </a:moveTo>
                <a:cubicBezTo>
                  <a:pt x="6030116" y="3322928"/>
                  <a:pt x="6021671" y="3315253"/>
                  <a:pt x="6013253" y="3307523"/>
                </a:cubicBezTo>
                <a:cubicBezTo>
                  <a:pt x="6023184" y="3314372"/>
                  <a:pt x="6033169" y="3321112"/>
                  <a:pt x="6043156" y="3327824"/>
                </a:cubicBezTo>
                <a:cubicBezTo>
                  <a:pt x="6052123" y="3335114"/>
                  <a:pt x="6061091" y="3342349"/>
                  <a:pt x="6070087" y="3349501"/>
                </a:cubicBezTo>
                <a:cubicBezTo>
                  <a:pt x="6059523" y="3343229"/>
                  <a:pt x="6049015" y="3336902"/>
                  <a:pt x="6038562" y="3330520"/>
                </a:cubicBezTo>
                <a:close/>
                <a:moveTo>
                  <a:pt x="6025632" y="3322543"/>
                </a:moveTo>
                <a:cubicBezTo>
                  <a:pt x="6013638" y="3315143"/>
                  <a:pt x="6001699" y="3307688"/>
                  <a:pt x="5989843" y="3300150"/>
                </a:cubicBezTo>
                <a:cubicBezTo>
                  <a:pt x="5980738" y="3290825"/>
                  <a:pt x="5971632" y="3281416"/>
                  <a:pt x="5962581" y="3271898"/>
                </a:cubicBezTo>
                <a:cubicBezTo>
                  <a:pt x="5973916" y="3280014"/>
                  <a:pt x="5985304" y="3288046"/>
                  <a:pt x="5996720" y="3295996"/>
                </a:cubicBezTo>
                <a:cubicBezTo>
                  <a:pt x="6006348" y="3304937"/>
                  <a:pt x="6015976" y="3313795"/>
                  <a:pt x="6025632" y="3322543"/>
                </a:cubicBezTo>
                <a:close/>
                <a:moveTo>
                  <a:pt x="5952458" y="3261252"/>
                </a:moveTo>
                <a:cubicBezTo>
                  <a:pt x="5944866" y="3253247"/>
                  <a:pt x="5937273" y="3245160"/>
                  <a:pt x="5929708" y="3236989"/>
                </a:cubicBezTo>
                <a:cubicBezTo>
                  <a:pt x="5939364" y="3244802"/>
                  <a:pt x="5949020" y="3252504"/>
                  <a:pt x="5958730" y="3260152"/>
                </a:cubicBezTo>
                <a:cubicBezTo>
                  <a:pt x="5966680" y="3267772"/>
                  <a:pt x="5974630" y="3275310"/>
                  <a:pt x="5982608" y="3282792"/>
                </a:cubicBezTo>
                <a:cubicBezTo>
                  <a:pt x="5972513" y="3275695"/>
                  <a:pt x="5962471" y="3268487"/>
                  <a:pt x="5952458" y="3261252"/>
                </a:cubicBezTo>
                <a:close/>
                <a:moveTo>
                  <a:pt x="5940684" y="3252807"/>
                </a:moveTo>
                <a:cubicBezTo>
                  <a:pt x="5929653" y="3244775"/>
                  <a:pt x="5918677" y="3236659"/>
                  <a:pt x="5907729" y="3228489"/>
                </a:cubicBezTo>
                <a:cubicBezTo>
                  <a:pt x="5899696" y="3218778"/>
                  <a:pt x="5891636" y="3208958"/>
                  <a:pt x="5883576" y="3199055"/>
                </a:cubicBezTo>
                <a:cubicBezTo>
                  <a:pt x="5893919" y="3207693"/>
                  <a:pt x="5904290" y="3216275"/>
                  <a:pt x="5914689" y="3224775"/>
                </a:cubicBezTo>
                <a:cubicBezTo>
                  <a:pt x="5923354" y="3234211"/>
                  <a:pt x="5932019" y="3243564"/>
                  <a:pt x="5940684" y="3252807"/>
                </a:cubicBezTo>
                <a:close/>
                <a:moveTo>
                  <a:pt x="5874498" y="3187831"/>
                </a:moveTo>
                <a:cubicBezTo>
                  <a:pt x="5867291" y="3178918"/>
                  <a:pt x="5860083" y="3169922"/>
                  <a:pt x="5852876" y="3160789"/>
                </a:cubicBezTo>
                <a:cubicBezTo>
                  <a:pt x="5861266" y="3168712"/>
                  <a:pt x="5869656" y="3176552"/>
                  <a:pt x="5878046" y="3184337"/>
                </a:cubicBezTo>
                <a:cubicBezTo>
                  <a:pt x="5885914" y="3193113"/>
                  <a:pt x="5893754" y="3201833"/>
                  <a:pt x="5901594" y="3210471"/>
                </a:cubicBezTo>
                <a:cubicBezTo>
                  <a:pt x="5892544" y="3202988"/>
                  <a:pt x="5883493" y="3195423"/>
                  <a:pt x="5874498" y="3187831"/>
                </a:cubicBezTo>
                <a:close/>
                <a:moveTo>
                  <a:pt x="5863384" y="3178423"/>
                </a:moveTo>
                <a:cubicBezTo>
                  <a:pt x="5853068" y="3169647"/>
                  <a:pt x="5842807" y="3160789"/>
                  <a:pt x="5832546" y="3151877"/>
                </a:cubicBezTo>
                <a:cubicBezTo>
                  <a:pt x="5825119" y="3141368"/>
                  <a:pt x="5817637" y="3130695"/>
                  <a:pt x="5810154" y="3119911"/>
                </a:cubicBezTo>
                <a:cubicBezTo>
                  <a:pt x="5819782" y="3129264"/>
                  <a:pt x="5829383" y="3138507"/>
                  <a:pt x="5839039" y="3147695"/>
                </a:cubicBezTo>
                <a:cubicBezTo>
                  <a:pt x="5847154" y="3158039"/>
                  <a:pt x="5855269" y="3168299"/>
                  <a:pt x="5863384" y="3178423"/>
                </a:cubicBezTo>
                <a:close/>
                <a:moveTo>
                  <a:pt x="5802039" y="3108137"/>
                </a:moveTo>
                <a:cubicBezTo>
                  <a:pt x="5795574" y="3098756"/>
                  <a:pt x="5789082" y="3089321"/>
                  <a:pt x="5782563" y="3079693"/>
                </a:cubicBezTo>
                <a:cubicBezTo>
                  <a:pt x="5790457" y="3088303"/>
                  <a:pt x="5798325" y="3096859"/>
                  <a:pt x="5806220" y="3105331"/>
                </a:cubicBezTo>
                <a:cubicBezTo>
                  <a:pt x="5813235" y="3114519"/>
                  <a:pt x="5820250" y="3123597"/>
                  <a:pt x="5827265" y="3132620"/>
                </a:cubicBezTo>
                <a:cubicBezTo>
                  <a:pt x="5818847" y="3124505"/>
                  <a:pt x="5810429" y="3116362"/>
                  <a:pt x="5802039" y="3108137"/>
                </a:cubicBezTo>
                <a:close/>
                <a:moveTo>
                  <a:pt x="5791695" y="3097959"/>
                </a:moveTo>
                <a:cubicBezTo>
                  <a:pt x="5782260" y="3088661"/>
                  <a:pt x="5772879" y="3079280"/>
                  <a:pt x="5763471" y="3069817"/>
                </a:cubicBezTo>
                <a:cubicBezTo>
                  <a:pt x="5756759" y="3058731"/>
                  <a:pt x="5750129" y="3047617"/>
                  <a:pt x="5743527" y="3036476"/>
                </a:cubicBezTo>
                <a:cubicBezTo>
                  <a:pt x="5752275" y="3046324"/>
                  <a:pt x="5761050" y="3056035"/>
                  <a:pt x="5769798" y="3065691"/>
                </a:cubicBezTo>
                <a:cubicBezTo>
                  <a:pt x="5777116" y="3076584"/>
                  <a:pt x="5784433" y="3087341"/>
                  <a:pt x="5791695" y="3097959"/>
                </a:cubicBezTo>
                <a:close/>
                <a:moveTo>
                  <a:pt x="5736155" y="3024042"/>
                </a:moveTo>
                <a:cubicBezTo>
                  <a:pt x="5730488" y="3014414"/>
                  <a:pt x="5724849" y="3004813"/>
                  <a:pt x="5719237" y="2995185"/>
                </a:cubicBezTo>
                <a:cubicBezTo>
                  <a:pt x="5726526" y="3004346"/>
                  <a:pt x="5733789" y="3013424"/>
                  <a:pt x="5741024" y="3022419"/>
                </a:cubicBezTo>
                <a:cubicBezTo>
                  <a:pt x="5747131" y="3031689"/>
                  <a:pt x="5753182" y="3040823"/>
                  <a:pt x="5759207" y="3049873"/>
                </a:cubicBezTo>
                <a:cubicBezTo>
                  <a:pt x="5751532" y="3041345"/>
                  <a:pt x="5743857" y="3032707"/>
                  <a:pt x="5736155" y="3024042"/>
                </a:cubicBezTo>
                <a:close/>
                <a:moveTo>
                  <a:pt x="5726664" y="3013259"/>
                </a:moveTo>
                <a:cubicBezTo>
                  <a:pt x="5718246" y="3003685"/>
                  <a:pt x="5709801" y="2994030"/>
                  <a:pt x="5701356" y="2984291"/>
                </a:cubicBezTo>
                <a:cubicBezTo>
                  <a:pt x="5695524" y="2972903"/>
                  <a:pt x="5689665" y="2961514"/>
                  <a:pt x="5683887" y="2950125"/>
                </a:cubicBezTo>
                <a:cubicBezTo>
                  <a:pt x="5691755" y="2960249"/>
                  <a:pt x="5699595" y="2970317"/>
                  <a:pt x="5707435" y="2980248"/>
                </a:cubicBezTo>
                <a:cubicBezTo>
                  <a:pt x="5713790" y="2991279"/>
                  <a:pt x="5720199" y="3002282"/>
                  <a:pt x="5726664" y="3013259"/>
                </a:cubicBezTo>
                <a:close/>
                <a:moveTo>
                  <a:pt x="5677368" y="2937196"/>
                </a:moveTo>
                <a:cubicBezTo>
                  <a:pt x="5672279" y="2927128"/>
                  <a:pt x="5667190" y="2917032"/>
                  <a:pt x="5662156" y="2906936"/>
                </a:cubicBezTo>
                <a:cubicBezTo>
                  <a:pt x="5668373" y="2915932"/>
                  <a:pt x="5674590" y="2924844"/>
                  <a:pt x="5680779" y="2933675"/>
                </a:cubicBezTo>
                <a:cubicBezTo>
                  <a:pt x="5686419" y="2943606"/>
                  <a:pt x="5692057" y="2953537"/>
                  <a:pt x="5697752" y="2963467"/>
                </a:cubicBezTo>
                <a:cubicBezTo>
                  <a:pt x="5690985" y="2954802"/>
                  <a:pt x="5684190" y="2946054"/>
                  <a:pt x="5677368" y="2937196"/>
                </a:cubicBezTo>
                <a:close/>
                <a:moveTo>
                  <a:pt x="5668400" y="2925560"/>
                </a:moveTo>
                <a:cubicBezTo>
                  <a:pt x="5660725" y="2915546"/>
                  <a:pt x="5652995" y="2905423"/>
                  <a:pt x="5645265" y="2895190"/>
                </a:cubicBezTo>
                <a:cubicBezTo>
                  <a:pt x="5640121" y="2883471"/>
                  <a:pt x="5635031" y="2871752"/>
                  <a:pt x="5629942" y="2860033"/>
                </a:cubicBezTo>
                <a:cubicBezTo>
                  <a:pt x="5637067" y="2870487"/>
                  <a:pt x="5644137" y="2880803"/>
                  <a:pt x="5651179" y="2891063"/>
                </a:cubicBezTo>
                <a:cubicBezTo>
                  <a:pt x="5656901" y="2902562"/>
                  <a:pt x="5662623" y="2914061"/>
                  <a:pt x="5668400" y="2925560"/>
                </a:cubicBezTo>
                <a:close/>
                <a:moveTo>
                  <a:pt x="5624055" y="2846444"/>
                </a:moveTo>
                <a:cubicBezTo>
                  <a:pt x="5619681" y="2836293"/>
                  <a:pt x="5615335" y="2826170"/>
                  <a:pt x="5610988" y="2816019"/>
                </a:cubicBezTo>
                <a:cubicBezTo>
                  <a:pt x="5616655" y="2825317"/>
                  <a:pt x="5622240" y="2834477"/>
                  <a:pt x="5627824" y="2843610"/>
                </a:cubicBezTo>
                <a:cubicBezTo>
                  <a:pt x="5632666" y="2853541"/>
                  <a:pt x="5637535" y="2863527"/>
                  <a:pt x="5642459" y="2873485"/>
                </a:cubicBezTo>
                <a:cubicBezTo>
                  <a:pt x="5636352" y="2864545"/>
                  <a:pt x="5630218" y="2855522"/>
                  <a:pt x="5624055" y="2846444"/>
                </a:cubicBezTo>
                <a:close/>
                <a:moveTo>
                  <a:pt x="5615775" y="2834175"/>
                </a:moveTo>
                <a:cubicBezTo>
                  <a:pt x="5608898" y="2823969"/>
                  <a:pt x="5601966" y="2813626"/>
                  <a:pt x="5595033" y="2803227"/>
                </a:cubicBezTo>
                <a:cubicBezTo>
                  <a:pt x="5590632" y="2791398"/>
                  <a:pt x="5586258" y="2779514"/>
                  <a:pt x="5581884" y="2767631"/>
                </a:cubicBezTo>
                <a:cubicBezTo>
                  <a:pt x="5588239" y="2778249"/>
                  <a:pt x="5594538" y="2788730"/>
                  <a:pt x="5600783" y="2799128"/>
                </a:cubicBezTo>
                <a:cubicBezTo>
                  <a:pt x="5605762" y="2810792"/>
                  <a:pt x="5610741" y="2822484"/>
                  <a:pt x="5615775" y="2834175"/>
                </a:cubicBezTo>
                <a:close/>
                <a:moveTo>
                  <a:pt x="5576685" y="2753546"/>
                </a:moveTo>
                <a:cubicBezTo>
                  <a:pt x="5572944" y="2743381"/>
                  <a:pt x="5569230" y="2733170"/>
                  <a:pt x="5565489" y="2722956"/>
                </a:cubicBezTo>
                <a:cubicBezTo>
                  <a:pt x="5570440" y="2732290"/>
                  <a:pt x="5575419" y="2741621"/>
                  <a:pt x="5580426" y="2750988"/>
                </a:cubicBezTo>
                <a:cubicBezTo>
                  <a:pt x="5584635" y="2761001"/>
                  <a:pt x="5588871" y="2771014"/>
                  <a:pt x="5593108" y="2781000"/>
                </a:cubicBezTo>
                <a:cubicBezTo>
                  <a:pt x="5587661" y="2771949"/>
                  <a:pt x="5582187" y="2762789"/>
                  <a:pt x="5576685" y="2753546"/>
                </a:cubicBezTo>
                <a:close/>
                <a:moveTo>
                  <a:pt x="5569065" y="2740749"/>
                </a:moveTo>
                <a:cubicBezTo>
                  <a:pt x="5565214" y="2734259"/>
                  <a:pt x="5561362" y="2727753"/>
                  <a:pt x="5557456" y="2721170"/>
                </a:cubicBezTo>
                <a:cubicBezTo>
                  <a:pt x="5555118" y="2717162"/>
                  <a:pt x="5552752" y="2713146"/>
                  <a:pt x="5550414" y="2709133"/>
                </a:cubicBezTo>
                <a:cubicBezTo>
                  <a:pt x="5546673" y="2697210"/>
                  <a:pt x="5542904" y="2685263"/>
                  <a:pt x="5539162" y="2673272"/>
                </a:cubicBezTo>
                <a:cubicBezTo>
                  <a:pt x="5544774" y="2683923"/>
                  <a:pt x="5550441" y="2694627"/>
                  <a:pt x="5556136" y="2705339"/>
                </a:cubicBezTo>
                <a:cubicBezTo>
                  <a:pt x="5560454" y="2717179"/>
                  <a:pt x="5564746" y="2728975"/>
                  <a:pt x="5569065" y="2740749"/>
                </a:cubicBezTo>
                <a:close/>
                <a:moveTo>
                  <a:pt x="5541253" y="2671330"/>
                </a:moveTo>
                <a:cubicBezTo>
                  <a:pt x="5539025" y="2667101"/>
                  <a:pt x="5536824" y="2662871"/>
                  <a:pt x="5534596" y="2658642"/>
                </a:cubicBezTo>
                <a:cubicBezTo>
                  <a:pt x="5531433" y="2648448"/>
                  <a:pt x="5528241" y="2638239"/>
                  <a:pt x="5525050" y="2627992"/>
                </a:cubicBezTo>
                <a:cubicBezTo>
                  <a:pt x="5529424" y="2637353"/>
                  <a:pt x="5533853" y="2646745"/>
                  <a:pt x="5538255" y="2656147"/>
                </a:cubicBezTo>
                <a:cubicBezTo>
                  <a:pt x="5541941" y="2666284"/>
                  <a:pt x="5545600" y="2676400"/>
                  <a:pt x="5549286" y="2686490"/>
                </a:cubicBezTo>
                <a:cubicBezTo>
                  <a:pt x="5546618" y="2681439"/>
                  <a:pt x="5543922" y="2676366"/>
                  <a:pt x="5541253" y="2671330"/>
                </a:cubicBezTo>
                <a:close/>
                <a:moveTo>
                  <a:pt x="5527471" y="2645047"/>
                </a:moveTo>
                <a:cubicBezTo>
                  <a:pt x="5521887" y="2634363"/>
                  <a:pt x="5516330" y="2623667"/>
                  <a:pt x="5510746" y="2612956"/>
                </a:cubicBezTo>
                <a:cubicBezTo>
                  <a:pt x="5509563" y="2608444"/>
                  <a:pt x="5508380" y="2603957"/>
                  <a:pt x="5507169" y="2599435"/>
                </a:cubicBezTo>
                <a:cubicBezTo>
                  <a:pt x="5505216" y="2591944"/>
                  <a:pt x="5503236" y="2584415"/>
                  <a:pt x="5501228" y="2576864"/>
                </a:cubicBezTo>
                <a:cubicBezTo>
                  <a:pt x="5506317" y="2587774"/>
                  <a:pt x="5511351" y="2598621"/>
                  <a:pt x="5516385" y="2609440"/>
                </a:cubicBezTo>
                <a:cubicBezTo>
                  <a:pt x="5520099" y="2621340"/>
                  <a:pt x="5523785" y="2633216"/>
                  <a:pt x="5527471" y="2645047"/>
                </a:cubicBezTo>
                <a:close/>
                <a:moveTo>
                  <a:pt x="5490664" y="2547531"/>
                </a:moveTo>
                <a:cubicBezTo>
                  <a:pt x="5485658" y="2536755"/>
                  <a:pt x="5480678" y="2525994"/>
                  <a:pt x="5475727" y="2515254"/>
                </a:cubicBezTo>
                <a:cubicBezTo>
                  <a:pt x="5473086" y="2503189"/>
                  <a:pt x="5470417" y="2491082"/>
                  <a:pt x="5467749" y="2478956"/>
                </a:cubicBezTo>
                <a:cubicBezTo>
                  <a:pt x="5470692" y="2486117"/>
                  <a:pt x="5473636" y="2493316"/>
                  <a:pt x="5476579" y="2500452"/>
                </a:cubicBezTo>
                <a:cubicBezTo>
                  <a:pt x="5478120" y="2504201"/>
                  <a:pt x="5479633" y="2507912"/>
                  <a:pt x="5481174" y="2511656"/>
                </a:cubicBezTo>
                <a:cubicBezTo>
                  <a:pt x="5484365" y="2523658"/>
                  <a:pt x="5487528" y="2535614"/>
                  <a:pt x="5490664" y="2547531"/>
                </a:cubicBezTo>
                <a:close/>
                <a:moveTo>
                  <a:pt x="5464283" y="2463317"/>
                </a:moveTo>
                <a:cubicBezTo>
                  <a:pt x="5462027" y="2453172"/>
                  <a:pt x="5459771" y="2443018"/>
                  <a:pt x="5457516" y="2432854"/>
                </a:cubicBezTo>
                <a:cubicBezTo>
                  <a:pt x="5460927" y="2442232"/>
                  <a:pt x="5464310" y="2451601"/>
                  <a:pt x="5467694" y="2460949"/>
                </a:cubicBezTo>
                <a:cubicBezTo>
                  <a:pt x="5470390" y="2471064"/>
                  <a:pt x="5473086" y="2481171"/>
                  <a:pt x="5475782" y="2491267"/>
                </a:cubicBezTo>
                <a:cubicBezTo>
                  <a:pt x="5471958" y="2481977"/>
                  <a:pt x="5468107" y="2472648"/>
                  <a:pt x="5464283" y="2463317"/>
                </a:cubicBezTo>
                <a:close/>
                <a:moveTo>
                  <a:pt x="5458176" y="2448435"/>
                </a:moveTo>
                <a:cubicBezTo>
                  <a:pt x="5453747" y="2437709"/>
                  <a:pt x="5449291" y="2426920"/>
                  <a:pt x="5444862" y="2416145"/>
                </a:cubicBezTo>
                <a:cubicBezTo>
                  <a:pt x="5442688" y="2404110"/>
                  <a:pt x="5440488" y="2392066"/>
                  <a:pt x="5438315" y="2380020"/>
                </a:cubicBezTo>
                <a:cubicBezTo>
                  <a:pt x="5442276" y="2390908"/>
                  <a:pt x="5446237" y="2401777"/>
                  <a:pt x="5450171" y="2412627"/>
                </a:cubicBezTo>
                <a:cubicBezTo>
                  <a:pt x="5452867" y="2424568"/>
                  <a:pt x="5455508" y="2436504"/>
                  <a:pt x="5458176" y="2448435"/>
                </a:cubicBezTo>
                <a:close/>
                <a:moveTo>
                  <a:pt x="5424945" y="2322919"/>
                </a:moveTo>
                <a:cubicBezTo>
                  <a:pt x="5426568" y="2331467"/>
                  <a:pt x="5428136" y="2340022"/>
                  <a:pt x="5429732" y="2348580"/>
                </a:cubicBezTo>
                <a:cubicBezTo>
                  <a:pt x="5425798" y="2337893"/>
                  <a:pt x="5421864" y="2327189"/>
                  <a:pt x="5417903" y="2316469"/>
                </a:cubicBezTo>
                <a:cubicBezTo>
                  <a:pt x="5416170" y="2304464"/>
                  <a:pt x="5414382" y="2292464"/>
                  <a:pt x="5412593" y="2280473"/>
                </a:cubicBezTo>
                <a:cubicBezTo>
                  <a:pt x="5416115" y="2291284"/>
                  <a:pt x="5419608" y="2302073"/>
                  <a:pt x="5423074" y="2312826"/>
                </a:cubicBezTo>
                <a:cubicBezTo>
                  <a:pt x="5423707" y="2316199"/>
                  <a:pt x="5424340" y="2319588"/>
                  <a:pt x="5424945" y="2322919"/>
                </a:cubicBezTo>
                <a:close/>
                <a:moveTo>
                  <a:pt x="5410173" y="2264127"/>
                </a:moveTo>
                <a:cubicBezTo>
                  <a:pt x="5408687" y="2254389"/>
                  <a:pt x="5407202" y="2244480"/>
                  <a:pt x="5405661" y="2234401"/>
                </a:cubicBezTo>
                <a:cubicBezTo>
                  <a:pt x="5408247" y="2243542"/>
                  <a:pt x="5410833" y="2252664"/>
                  <a:pt x="5413391" y="2261761"/>
                </a:cubicBezTo>
                <a:cubicBezTo>
                  <a:pt x="5415317" y="2271799"/>
                  <a:pt x="5417188" y="2281703"/>
                  <a:pt x="5419031" y="2291433"/>
                </a:cubicBezTo>
                <a:cubicBezTo>
                  <a:pt x="5416087" y="2282349"/>
                  <a:pt x="5413144" y="2273249"/>
                  <a:pt x="5410173" y="2264127"/>
                </a:cubicBezTo>
                <a:close/>
                <a:moveTo>
                  <a:pt x="5405001" y="2248389"/>
                </a:moveTo>
                <a:cubicBezTo>
                  <a:pt x="5401535" y="2237782"/>
                  <a:pt x="5398014" y="2227150"/>
                  <a:pt x="5394465" y="2216495"/>
                </a:cubicBezTo>
                <a:cubicBezTo>
                  <a:pt x="5393090" y="2204493"/>
                  <a:pt x="5391714" y="2192620"/>
                  <a:pt x="5390311" y="2180885"/>
                </a:cubicBezTo>
                <a:cubicBezTo>
                  <a:pt x="5393447" y="2191649"/>
                  <a:pt x="5396528" y="2202383"/>
                  <a:pt x="5399582" y="2213095"/>
                </a:cubicBezTo>
                <a:cubicBezTo>
                  <a:pt x="5401452" y="2225084"/>
                  <a:pt x="5403268" y="2236846"/>
                  <a:pt x="5405001" y="2248389"/>
                </a:cubicBezTo>
                <a:close/>
                <a:moveTo>
                  <a:pt x="5388303" y="2164272"/>
                </a:moveTo>
                <a:cubicBezTo>
                  <a:pt x="5387120" y="2154308"/>
                  <a:pt x="5385910" y="2144419"/>
                  <a:pt x="5384672" y="2134642"/>
                </a:cubicBezTo>
                <a:cubicBezTo>
                  <a:pt x="5386983" y="2143775"/>
                  <a:pt x="5389238" y="2152856"/>
                  <a:pt x="5391494" y="2161904"/>
                </a:cubicBezTo>
                <a:cubicBezTo>
                  <a:pt x="5393090" y="2171832"/>
                  <a:pt x="5394658" y="2181658"/>
                  <a:pt x="5396198" y="2191333"/>
                </a:cubicBezTo>
                <a:cubicBezTo>
                  <a:pt x="5393585" y="2182332"/>
                  <a:pt x="5390971" y="2173309"/>
                  <a:pt x="5388303" y="2164272"/>
                </a:cubicBezTo>
                <a:close/>
                <a:moveTo>
                  <a:pt x="5383572" y="2148058"/>
                </a:moveTo>
                <a:cubicBezTo>
                  <a:pt x="5380491" y="2137577"/>
                  <a:pt x="5377355" y="2127069"/>
                  <a:pt x="5374191" y="2116547"/>
                </a:cubicBezTo>
                <a:cubicBezTo>
                  <a:pt x="5373146" y="2104682"/>
                  <a:pt x="5372100" y="2092919"/>
                  <a:pt x="5371027" y="2081308"/>
                </a:cubicBezTo>
                <a:cubicBezTo>
                  <a:pt x="5373778" y="2091896"/>
                  <a:pt x="5376502" y="2102437"/>
                  <a:pt x="5379170" y="2112932"/>
                </a:cubicBezTo>
                <a:cubicBezTo>
                  <a:pt x="5380655" y="2124508"/>
                  <a:pt x="5382114" y="2136224"/>
                  <a:pt x="5383572" y="2148058"/>
                </a:cubicBezTo>
                <a:close/>
                <a:moveTo>
                  <a:pt x="5369432" y="2064384"/>
                </a:moveTo>
                <a:cubicBezTo>
                  <a:pt x="5368524" y="2054778"/>
                  <a:pt x="5367616" y="2045230"/>
                  <a:pt x="5366681" y="2035789"/>
                </a:cubicBezTo>
                <a:cubicBezTo>
                  <a:pt x="5368662" y="2044608"/>
                  <a:pt x="5370615" y="2053386"/>
                  <a:pt x="5372513" y="2062109"/>
                </a:cubicBezTo>
                <a:cubicBezTo>
                  <a:pt x="5373806" y="2071575"/>
                  <a:pt x="5375071" y="2081118"/>
                  <a:pt x="5376309" y="2090754"/>
                </a:cubicBezTo>
                <a:cubicBezTo>
                  <a:pt x="5374054" y="2081993"/>
                  <a:pt x="5371770" y="2073203"/>
                  <a:pt x="5369432" y="2064384"/>
                </a:cubicBezTo>
                <a:close/>
                <a:moveTo>
                  <a:pt x="5365113" y="2048002"/>
                </a:moveTo>
                <a:cubicBezTo>
                  <a:pt x="5362335" y="2037593"/>
                  <a:pt x="5359529" y="2027148"/>
                  <a:pt x="5356695" y="2016670"/>
                </a:cubicBezTo>
                <a:cubicBezTo>
                  <a:pt x="5355952" y="2005039"/>
                  <a:pt x="5355182" y="1993482"/>
                  <a:pt x="5354412" y="1982055"/>
                </a:cubicBezTo>
                <a:cubicBezTo>
                  <a:pt x="5356888" y="1992665"/>
                  <a:pt x="5359308" y="2003226"/>
                  <a:pt x="5361702" y="2013726"/>
                </a:cubicBezTo>
                <a:cubicBezTo>
                  <a:pt x="5362857" y="2025024"/>
                  <a:pt x="5363985" y="2036471"/>
                  <a:pt x="5365113" y="2048002"/>
                </a:cubicBezTo>
                <a:close/>
                <a:moveTo>
                  <a:pt x="5353174" y="1964859"/>
                </a:moveTo>
                <a:cubicBezTo>
                  <a:pt x="5352486" y="1955162"/>
                  <a:pt x="5351771" y="1945531"/>
                  <a:pt x="5351028" y="1935978"/>
                </a:cubicBezTo>
                <a:cubicBezTo>
                  <a:pt x="5352816" y="1944879"/>
                  <a:pt x="5354549" y="1953729"/>
                  <a:pt x="5356255" y="1962543"/>
                </a:cubicBezTo>
                <a:cubicBezTo>
                  <a:pt x="5357300" y="1972044"/>
                  <a:pt x="5358346" y="1981598"/>
                  <a:pt x="5359363" y="1991265"/>
                </a:cubicBezTo>
                <a:cubicBezTo>
                  <a:pt x="5357328" y="1982503"/>
                  <a:pt x="5355265" y="1973698"/>
                  <a:pt x="5353174" y="1964859"/>
                </a:cubicBezTo>
                <a:close/>
                <a:moveTo>
                  <a:pt x="5349185" y="1948120"/>
                </a:moveTo>
                <a:cubicBezTo>
                  <a:pt x="5346709" y="1937832"/>
                  <a:pt x="5344206" y="1927499"/>
                  <a:pt x="5341648" y="1917137"/>
                </a:cubicBezTo>
                <a:cubicBezTo>
                  <a:pt x="5341153" y="1905597"/>
                  <a:pt x="5340630" y="1894054"/>
                  <a:pt x="5340080" y="1882516"/>
                </a:cubicBezTo>
                <a:cubicBezTo>
                  <a:pt x="5342280" y="1892879"/>
                  <a:pt x="5344426" y="1903209"/>
                  <a:pt x="5346517" y="1913475"/>
                </a:cubicBezTo>
                <a:cubicBezTo>
                  <a:pt x="5347425" y="1924913"/>
                  <a:pt x="5348332" y="1936470"/>
                  <a:pt x="5349185" y="1948120"/>
                </a:cubicBezTo>
                <a:close/>
                <a:moveTo>
                  <a:pt x="5339199" y="1865073"/>
                </a:moveTo>
                <a:cubicBezTo>
                  <a:pt x="5338704" y="1855497"/>
                  <a:pt x="5338182" y="1845924"/>
                  <a:pt x="5337659" y="1836353"/>
                </a:cubicBezTo>
                <a:cubicBezTo>
                  <a:pt x="5339144" y="1844782"/>
                  <a:pt x="5340630" y="1853263"/>
                  <a:pt x="5342088" y="1861810"/>
                </a:cubicBezTo>
                <a:cubicBezTo>
                  <a:pt x="5342968" y="1871375"/>
                  <a:pt x="5343794" y="1881003"/>
                  <a:pt x="5344619" y="1890711"/>
                </a:cubicBezTo>
                <a:cubicBezTo>
                  <a:pt x="5342858" y="1882200"/>
                  <a:pt x="5341043" y="1873648"/>
                  <a:pt x="5339199" y="1865073"/>
                </a:cubicBezTo>
                <a:close/>
                <a:moveTo>
                  <a:pt x="5335568" y="1848309"/>
                </a:moveTo>
                <a:cubicBezTo>
                  <a:pt x="5322584" y="1788628"/>
                  <a:pt x="5308087" y="1727660"/>
                  <a:pt x="5291829" y="1666439"/>
                </a:cubicBezTo>
                <a:cubicBezTo>
                  <a:pt x="5238461" y="1463735"/>
                  <a:pt x="5164517" y="1291436"/>
                  <a:pt x="5072087" y="1154317"/>
                </a:cubicBezTo>
                <a:cubicBezTo>
                  <a:pt x="4960978" y="989480"/>
                  <a:pt x="4819086" y="869067"/>
                  <a:pt x="4650401" y="796424"/>
                </a:cubicBezTo>
                <a:cubicBezTo>
                  <a:pt x="4464495" y="716368"/>
                  <a:pt x="4252703" y="674653"/>
                  <a:pt x="4002948" y="668901"/>
                </a:cubicBezTo>
                <a:cubicBezTo>
                  <a:pt x="3942043" y="667495"/>
                  <a:pt x="3881221" y="668273"/>
                  <a:pt x="3820784" y="670639"/>
                </a:cubicBezTo>
                <a:cubicBezTo>
                  <a:pt x="3812118" y="655344"/>
                  <a:pt x="3803398" y="640090"/>
                  <a:pt x="3794595" y="624886"/>
                </a:cubicBezTo>
                <a:cubicBezTo>
                  <a:pt x="4069878" y="603344"/>
                  <a:pt x="4374376" y="613544"/>
                  <a:pt x="4646907" y="723635"/>
                </a:cubicBezTo>
                <a:cubicBezTo>
                  <a:pt x="4964912" y="852100"/>
                  <a:pt x="5180968" y="1147481"/>
                  <a:pt x="5289023" y="1601575"/>
                </a:cubicBezTo>
                <a:cubicBezTo>
                  <a:pt x="5305336" y="1669630"/>
                  <a:pt x="5320053" y="1739511"/>
                  <a:pt x="5333588" y="1813744"/>
                </a:cubicBezTo>
                <a:cubicBezTo>
                  <a:pt x="5334275" y="1825262"/>
                  <a:pt x="5334963" y="1836783"/>
                  <a:pt x="5335568" y="1848309"/>
                </a:cubicBezTo>
                <a:close/>
                <a:moveTo>
                  <a:pt x="5291691" y="1600934"/>
                </a:moveTo>
                <a:cubicBezTo>
                  <a:pt x="5242395" y="1393777"/>
                  <a:pt x="5170322" y="1218047"/>
                  <a:pt x="5077424" y="1078617"/>
                </a:cubicBezTo>
                <a:cubicBezTo>
                  <a:pt x="4966150" y="911544"/>
                  <a:pt x="4821645" y="791253"/>
                  <a:pt x="4647925" y="721083"/>
                </a:cubicBezTo>
                <a:cubicBezTo>
                  <a:pt x="4457095" y="644000"/>
                  <a:pt x="4239114" y="608601"/>
                  <a:pt x="3981574" y="612892"/>
                </a:cubicBezTo>
                <a:cubicBezTo>
                  <a:pt x="3918441" y="613943"/>
                  <a:pt x="3855555" y="617302"/>
                  <a:pt x="3793110" y="622333"/>
                </a:cubicBezTo>
                <a:cubicBezTo>
                  <a:pt x="3784224" y="606967"/>
                  <a:pt x="3775229" y="591661"/>
                  <a:pt x="3766123" y="576429"/>
                </a:cubicBezTo>
                <a:cubicBezTo>
                  <a:pt x="4068145" y="540018"/>
                  <a:pt x="4368516" y="543300"/>
                  <a:pt x="4644486" y="648316"/>
                </a:cubicBezTo>
                <a:cubicBezTo>
                  <a:pt x="4972587" y="771944"/>
                  <a:pt x="5189385" y="1070607"/>
                  <a:pt x="5288885" y="1536004"/>
                </a:cubicBezTo>
                <a:cubicBezTo>
                  <a:pt x="5304483" y="1608609"/>
                  <a:pt x="5318100" y="1683038"/>
                  <a:pt x="5330149" y="1762137"/>
                </a:cubicBezTo>
                <a:cubicBezTo>
                  <a:pt x="5330837" y="1771630"/>
                  <a:pt x="5331469" y="1781126"/>
                  <a:pt x="5332102" y="1790625"/>
                </a:cubicBezTo>
                <a:cubicBezTo>
                  <a:pt x="5319723" y="1724705"/>
                  <a:pt x="5306354" y="1662087"/>
                  <a:pt x="5291691" y="1600934"/>
                </a:cubicBezTo>
                <a:close/>
                <a:moveTo>
                  <a:pt x="3790084" y="622586"/>
                </a:moveTo>
                <a:cubicBezTo>
                  <a:pt x="3768654" y="624333"/>
                  <a:pt x="3747252" y="626278"/>
                  <a:pt x="3725960" y="628391"/>
                </a:cubicBezTo>
                <a:cubicBezTo>
                  <a:pt x="3716359" y="614004"/>
                  <a:pt x="3706704" y="599677"/>
                  <a:pt x="3696966" y="585425"/>
                </a:cubicBezTo>
                <a:cubicBezTo>
                  <a:pt x="3719028" y="582349"/>
                  <a:pt x="3741090" y="579463"/>
                  <a:pt x="3763125" y="576787"/>
                </a:cubicBezTo>
                <a:cubicBezTo>
                  <a:pt x="3772203" y="591983"/>
                  <a:pt x="3781198" y="607253"/>
                  <a:pt x="3790084" y="622586"/>
                </a:cubicBezTo>
                <a:close/>
                <a:moveTo>
                  <a:pt x="3722851" y="628702"/>
                </a:moveTo>
                <a:cubicBezTo>
                  <a:pt x="3701477" y="630836"/>
                  <a:pt x="3680185" y="633142"/>
                  <a:pt x="3658948" y="635593"/>
                </a:cubicBezTo>
                <a:cubicBezTo>
                  <a:pt x="3648715" y="622207"/>
                  <a:pt x="3638371" y="608879"/>
                  <a:pt x="3627945" y="595625"/>
                </a:cubicBezTo>
                <a:cubicBezTo>
                  <a:pt x="3649925" y="592200"/>
                  <a:pt x="3671932" y="588932"/>
                  <a:pt x="3693912" y="585851"/>
                </a:cubicBezTo>
                <a:cubicBezTo>
                  <a:pt x="3703650" y="600065"/>
                  <a:pt x="3713306" y="614353"/>
                  <a:pt x="3722851" y="628702"/>
                </a:cubicBezTo>
                <a:close/>
                <a:moveTo>
                  <a:pt x="3625992" y="593149"/>
                </a:moveTo>
                <a:cubicBezTo>
                  <a:pt x="3615484" y="579804"/>
                  <a:pt x="3604865" y="566537"/>
                  <a:pt x="3594164" y="553365"/>
                </a:cubicBezTo>
                <a:cubicBezTo>
                  <a:pt x="3616859" y="548972"/>
                  <a:pt x="3639637" y="544747"/>
                  <a:pt x="3662469" y="540709"/>
                </a:cubicBezTo>
                <a:cubicBezTo>
                  <a:pt x="3672483" y="554821"/>
                  <a:pt x="3682386" y="569029"/>
                  <a:pt x="3692179" y="583317"/>
                </a:cubicBezTo>
                <a:cubicBezTo>
                  <a:pt x="3670117" y="586418"/>
                  <a:pt x="3648055" y="589705"/>
                  <a:pt x="3625992" y="593149"/>
                </a:cubicBezTo>
                <a:close/>
                <a:moveTo>
                  <a:pt x="3622884" y="593641"/>
                </a:moveTo>
                <a:cubicBezTo>
                  <a:pt x="3600739" y="597119"/>
                  <a:pt x="3578594" y="600753"/>
                  <a:pt x="3556449" y="604527"/>
                </a:cubicBezTo>
                <a:cubicBezTo>
                  <a:pt x="3545253" y="592192"/>
                  <a:pt x="3533975" y="579939"/>
                  <a:pt x="3522558" y="567775"/>
                </a:cubicBezTo>
                <a:cubicBezTo>
                  <a:pt x="3545308" y="563021"/>
                  <a:pt x="3568168" y="558408"/>
                  <a:pt x="3591083" y="553957"/>
                </a:cubicBezTo>
                <a:cubicBezTo>
                  <a:pt x="3601784" y="567095"/>
                  <a:pt x="3612375" y="580327"/>
                  <a:pt x="3622884" y="593641"/>
                </a:cubicBezTo>
                <a:close/>
                <a:moveTo>
                  <a:pt x="3520110" y="565148"/>
                </a:moveTo>
                <a:cubicBezTo>
                  <a:pt x="3508639" y="552936"/>
                  <a:pt x="3497030" y="540827"/>
                  <a:pt x="3485339" y="528830"/>
                </a:cubicBezTo>
                <a:cubicBezTo>
                  <a:pt x="3508831" y="523018"/>
                  <a:pt x="3532406" y="517340"/>
                  <a:pt x="3556064" y="511843"/>
                </a:cubicBezTo>
                <a:cubicBezTo>
                  <a:pt x="3567095" y="524847"/>
                  <a:pt x="3578017" y="537963"/>
                  <a:pt x="3588800" y="551184"/>
                </a:cubicBezTo>
                <a:cubicBezTo>
                  <a:pt x="3565720" y="555701"/>
                  <a:pt x="3542805" y="560367"/>
                  <a:pt x="3520110" y="565148"/>
                </a:cubicBezTo>
                <a:close/>
                <a:moveTo>
                  <a:pt x="3516946" y="565811"/>
                </a:moveTo>
                <a:cubicBezTo>
                  <a:pt x="3493812" y="570699"/>
                  <a:pt x="3470869" y="575697"/>
                  <a:pt x="3448201" y="580773"/>
                </a:cubicBezTo>
                <a:cubicBezTo>
                  <a:pt x="3436070" y="569626"/>
                  <a:pt x="3423856" y="558573"/>
                  <a:pt x="3411504" y="547633"/>
                </a:cubicBezTo>
                <a:cubicBezTo>
                  <a:pt x="3434970" y="541501"/>
                  <a:pt x="3458572" y="535479"/>
                  <a:pt x="3482258" y="529600"/>
                </a:cubicBezTo>
                <a:cubicBezTo>
                  <a:pt x="3493921" y="541561"/>
                  <a:pt x="3505503" y="553635"/>
                  <a:pt x="3516946" y="565811"/>
                </a:cubicBezTo>
                <a:close/>
                <a:moveTo>
                  <a:pt x="3409001" y="545440"/>
                </a:moveTo>
                <a:cubicBezTo>
                  <a:pt x="3309858" y="457818"/>
                  <a:pt x="3203206" y="377404"/>
                  <a:pt x="3083074" y="312846"/>
                </a:cubicBezTo>
                <a:cubicBezTo>
                  <a:pt x="2919120" y="224732"/>
                  <a:pt x="2744983" y="223087"/>
                  <a:pt x="2552849" y="308290"/>
                </a:cubicBezTo>
                <a:cubicBezTo>
                  <a:pt x="2566787" y="294340"/>
                  <a:pt x="2580913" y="280561"/>
                  <a:pt x="2595202" y="267008"/>
                </a:cubicBezTo>
                <a:cubicBezTo>
                  <a:pt x="2802180" y="160993"/>
                  <a:pt x="2987810" y="161125"/>
                  <a:pt x="3161695" y="267156"/>
                </a:cubicBezTo>
                <a:cubicBezTo>
                  <a:pt x="3280451" y="339560"/>
                  <a:pt x="3384298" y="429542"/>
                  <a:pt x="3480030" y="527314"/>
                </a:cubicBezTo>
                <a:cubicBezTo>
                  <a:pt x="3456262" y="533226"/>
                  <a:pt x="3432576" y="539278"/>
                  <a:pt x="3409001" y="545440"/>
                </a:cubicBezTo>
                <a:close/>
                <a:moveTo>
                  <a:pt x="3081781" y="315269"/>
                </a:moveTo>
                <a:cubicBezTo>
                  <a:pt x="3201115" y="379404"/>
                  <a:pt x="3307163" y="459254"/>
                  <a:pt x="3405783" y="546279"/>
                </a:cubicBezTo>
                <a:cubicBezTo>
                  <a:pt x="3381960" y="552526"/>
                  <a:pt x="3358219" y="558881"/>
                  <a:pt x="3334644" y="565318"/>
                </a:cubicBezTo>
                <a:cubicBezTo>
                  <a:pt x="3232696" y="488051"/>
                  <a:pt x="3123842" y="417402"/>
                  <a:pt x="3002995" y="360888"/>
                </a:cubicBezTo>
                <a:cubicBezTo>
                  <a:pt x="2848119" y="288456"/>
                  <a:pt x="2684193" y="287273"/>
                  <a:pt x="2504749" y="357710"/>
                </a:cubicBezTo>
                <a:cubicBezTo>
                  <a:pt x="2518781" y="342935"/>
                  <a:pt x="2533028" y="328248"/>
                  <a:pt x="2547460" y="313715"/>
                </a:cubicBezTo>
                <a:cubicBezTo>
                  <a:pt x="2741360" y="225945"/>
                  <a:pt x="2916782" y="226602"/>
                  <a:pt x="3081781" y="315269"/>
                </a:cubicBezTo>
                <a:close/>
                <a:moveTo>
                  <a:pt x="2498738" y="360068"/>
                </a:moveTo>
                <a:cubicBezTo>
                  <a:pt x="2482566" y="366549"/>
                  <a:pt x="2466267" y="373611"/>
                  <a:pt x="2449838" y="381250"/>
                </a:cubicBezTo>
                <a:cubicBezTo>
                  <a:pt x="2463896" y="367575"/>
                  <a:pt x="2478131" y="354038"/>
                  <a:pt x="2492527" y="340690"/>
                </a:cubicBezTo>
                <a:cubicBezTo>
                  <a:pt x="2508609" y="332193"/>
                  <a:pt x="2524564" y="324270"/>
                  <a:pt x="2540393" y="316945"/>
                </a:cubicBezTo>
                <a:cubicBezTo>
                  <a:pt x="2526319" y="331203"/>
                  <a:pt x="2512430" y="345598"/>
                  <a:pt x="2498738" y="360068"/>
                </a:cubicBezTo>
                <a:close/>
                <a:moveTo>
                  <a:pt x="2494232" y="364841"/>
                </a:moveTo>
                <a:cubicBezTo>
                  <a:pt x="2480120" y="379819"/>
                  <a:pt x="2466226" y="394856"/>
                  <a:pt x="2452551" y="409881"/>
                </a:cubicBezTo>
                <a:cubicBezTo>
                  <a:pt x="2435341" y="415977"/>
                  <a:pt x="2418203" y="422618"/>
                  <a:pt x="2401145" y="429765"/>
                </a:cubicBezTo>
                <a:cubicBezTo>
                  <a:pt x="2415169" y="415485"/>
                  <a:pt x="2429402" y="401257"/>
                  <a:pt x="2443814" y="387148"/>
                </a:cubicBezTo>
                <a:cubicBezTo>
                  <a:pt x="2460754" y="379112"/>
                  <a:pt x="2477567" y="371641"/>
                  <a:pt x="2494232" y="364841"/>
                </a:cubicBezTo>
                <a:close/>
                <a:moveTo>
                  <a:pt x="2389475" y="437767"/>
                </a:moveTo>
                <a:cubicBezTo>
                  <a:pt x="2375047" y="452578"/>
                  <a:pt x="2360841" y="467416"/>
                  <a:pt x="2346867" y="482202"/>
                </a:cubicBezTo>
                <a:cubicBezTo>
                  <a:pt x="2329602" y="488854"/>
                  <a:pt x="2312178" y="496133"/>
                  <a:pt x="2294621" y="503921"/>
                </a:cubicBezTo>
                <a:cubicBezTo>
                  <a:pt x="2308984" y="489740"/>
                  <a:pt x="2323525" y="475603"/>
                  <a:pt x="2338237" y="461579"/>
                </a:cubicBezTo>
                <a:cubicBezTo>
                  <a:pt x="2355235" y="453175"/>
                  <a:pt x="2372315" y="445219"/>
                  <a:pt x="2389475" y="437767"/>
                </a:cubicBezTo>
                <a:close/>
                <a:moveTo>
                  <a:pt x="2287788" y="506947"/>
                </a:moveTo>
                <a:cubicBezTo>
                  <a:pt x="2271200" y="514426"/>
                  <a:pt x="2254475" y="522432"/>
                  <a:pt x="2237617" y="530921"/>
                </a:cubicBezTo>
                <a:cubicBezTo>
                  <a:pt x="2251930" y="517730"/>
                  <a:pt x="2266383" y="504650"/>
                  <a:pt x="2280971" y="491715"/>
                </a:cubicBezTo>
                <a:cubicBezTo>
                  <a:pt x="2297345" y="482587"/>
                  <a:pt x="2313806" y="473845"/>
                  <a:pt x="2330347" y="465518"/>
                </a:cubicBezTo>
                <a:cubicBezTo>
                  <a:pt x="2315966" y="479278"/>
                  <a:pt x="2301779" y="493107"/>
                  <a:pt x="2287788" y="506947"/>
                </a:cubicBezTo>
                <a:close/>
                <a:moveTo>
                  <a:pt x="2282110" y="512559"/>
                </a:moveTo>
                <a:cubicBezTo>
                  <a:pt x="2267558" y="527009"/>
                  <a:pt x="2253237" y="541451"/>
                  <a:pt x="2239149" y="555806"/>
                </a:cubicBezTo>
                <a:cubicBezTo>
                  <a:pt x="2221709" y="563018"/>
                  <a:pt x="2204117" y="570776"/>
                  <a:pt x="2186376" y="579040"/>
                </a:cubicBezTo>
                <a:cubicBezTo>
                  <a:pt x="2200824" y="565236"/>
                  <a:pt x="2215417" y="551473"/>
                  <a:pt x="2230162" y="537804"/>
                </a:cubicBezTo>
                <a:cubicBezTo>
                  <a:pt x="2247625" y="528855"/>
                  <a:pt x="2264942" y="520426"/>
                  <a:pt x="2282110" y="512559"/>
                </a:cubicBezTo>
                <a:close/>
                <a:moveTo>
                  <a:pt x="2178624" y="582638"/>
                </a:moveTo>
                <a:cubicBezTo>
                  <a:pt x="2164600" y="589273"/>
                  <a:pt x="2150482" y="596230"/>
                  <a:pt x="2136263" y="603517"/>
                </a:cubicBezTo>
                <a:cubicBezTo>
                  <a:pt x="2133625" y="604871"/>
                  <a:pt x="2130992" y="606268"/>
                  <a:pt x="2128357" y="607638"/>
                </a:cubicBezTo>
                <a:cubicBezTo>
                  <a:pt x="2142692" y="594805"/>
                  <a:pt x="2157153" y="582044"/>
                  <a:pt x="2171752" y="569403"/>
                </a:cubicBezTo>
                <a:cubicBezTo>
                  <a:pt x="2188151" y="560067"/>
                  <a:pt x="2204617" y="551049"/>
                  <a:pt x="2221153" y="542422"/>
                </a:cubicBezTo>
                <a:cubicBezTo>
                  <a:pt x="2206840" y="555764"/>
                  <a:pt x="2192656" y="569183"/>
                  <a:pt x="2178624" y="582638"/>
                </a:cubicBezTo>
                <a:close/>
                <a:moveTo>
                  <a:pt x="2170886" y="590087"/>
                </a:moveTo>
                <a:cubicBezTo>
                  <a:pt x="2156691" y="603759"/>
                  <a:pt x="2142642" y="617445"/>
                  <a:pt x="2128745" y="631098"/>
                </a:cubicBezTo>
                <a:cubicBezTo>
                  <a:pt x="2111158" y="638825"/>
                  <a:pt x="2093431" y="647001"/>
                  <a:pt x="2075537" y="655688"/>
                </a:cubicBezTo>
                <a:cubicBezTo>
                  <a:pt x="2089657" y="642646"/>
                  <a:pt x="2103921" y="629615"/>
                  <a:pt x="2118316" y="616642"/>
                </a:cubicBezTo>
                <a:cubicBezTo>
                  <a:pt x="2135757" y="607426"/>
                  <a:pt x="2153283" y="598560"/>
                  <a:pt x="2170886" y="590087"/>
                </a:cubicBezTo>
                <a:close/>
                <a:moveTo>
                  <a:pt x="2066915" y="659927"/>
                </a:moveTo>
                <a:cubicBezTo>
                  <a:pt x="2061661" y="662516"/>
                  <a:pt x="2056407" y="665102"/>
                  <a:pt x="2051128" y="667773"/>
                </a:cubicBezTo>
                <a:cubicBezTo>
                  <a:pt x="2039453" y="673679"/>
                  <a:pt x="2027803" y="679761"/>
                  <a:pt x="2016172" y="685973"/>
                </a:cubicBezTo>
                <a:cubicBezTo>
                  <a:pt x="2030031" y="673929"/>
                  <a:pt x="2044020" y="661927"/>
                  <a:pt x="2058118" y="650002"/>
                </a:cubicBezTo>
                <a:cubicBezTo>
                  <a:pt x="2074772" y="640363"/>
                  <a:pt x="2091511" y="631004"/>
                  <a:pt x="2108333" y="621968"/>
                </a:cubicBezTo>
                <a:cubicBezTo>
                  <a:pt x="2094397" y="634589"/>
                  <a:pt x="2080590" y="647254"/>
                  <a:pt x="2066915" y="659927"/>
                </a:cubicBezTo>
                <a:close/>
                <a:moveTo>
                  <a:pt x="2061700" y="664766"/>
                </a:moveTo>
                <a:cubicBezTo>
                  <a:pt x="2046086" y="679269"/>
                  <a:pt x="2030648" y="693761"/>
                  <a:pt x="2015386" y="708181"/>
                </a:cubicBezTo>
                <a:cubicBezTo>
                  <a:pt x="1999059" y="715732"/>
                  <a:pt x="1982617" y="723611"/>
                  <a:pt x="1966023" y="731905"/>
                </a:cubicBezTo>
                <a:cubicBezTo>
                  <a:pt x="1964477" y="732678"/>
                  <a:pt x="1962931" y="733478"/>
                  <a:pt x="1961385" y="734257"/>
                </a:cubicBezTo>
                <a:cubicBezTo>
                  <a:pt x="1977096" y="720238"/>
                  <a:pt x="1992979" y="706200"/>
                  <a:pt x="2009025" y="692201"/>
                </a:cubicBezTo>
                <a:cubicBezTo>
                  <a:pt x="2026518" y="682724"/>
                  <a:pt x="2044077" y="673569"/>
                  <a:pt x="2061700" y="664766"/>
                </a:cubicBezTo>
                <a:close/>
                <a:moveTo>
                  <a:pt x="1951837" y="739098"/>
                </a:moveTo>
                <a:cubicBezTo>
                  <a:pt x="1934616" y="747885"/>
                  <a:pt x="1917434" y="756979"/>
                  <a:pt x="1900293" y="766340"/>
                </a:cubicBezTo>
                <a:cubicBezTo>
                  <a:pt x="1915982" y="753111"/>
                  <a:pt x="1931813" y="739901"/>
                  <a:pt x="1947785" y="726766"/>
                </a:cubicBezTo>
                <a:cubicBezTo>
                  <a:pt x="1964453" y="716986"/>
                  <a:pt x="1981178" y="707446"/>
                  <a:pt x="1997970" y="698209"/>
                </a:cubicBezTo>
                <a:cubicBezTo>
                  <a:pt x="1982432" y="711831"/>
                  <a:pt x="1967055" y="725478"/>
                  <a:pt x="1951837" y="739098"/>
                </a:cubicBezTo>
                <a:close/>
                <a:moveTo>
                  <a:pt x="1944929" y="745285"/>
                </a:moveTo>
                <a:cubicBezTo>
                  <a:pt x="1929335" y="759273"/>
                  <a:pt x="1913910" y="773215"/>
                  <a:pt x="1898667" y="787052"/>
                </a:cubicBezTo>
                <a:cubicBezTo>
                  <a:pt x="1880316" y="795918"/>
                  <a:pt x="1862020" y="805079"/>
                  <a:pt x="1843787" y="814528"/>
                </a:cubicBezTo>
                <a:cubicBezTo>
                  <a:pt x="1859429" y="801060"/>
                  <a:pt x="1875224" y="787547"/>
                  <a:pt x="1891177" y="774040"/>
                </a:cubicBezTo>
                <a:cubicBezTo>
                  <a:pt x="1909027" y="764162"/>
                  <a:pt x="1926950" y="754575"/>
                  <a:pt x="1944929" y="745285"/>
                </a:cubicBezTo>
                <a:close/>
                <a:moveTo>
                  <a:pt x="1833042" y="820156"/>
                </a:moveTo>
                <a:cubicBezTo>
                  <a:pt x="1815645" y="829284"/>
                  <a:pt x="1798306" y="838651"/>
                  <a:pt x="1781025" y="848240"/>
                </a:cubicBezTo>
                <a:cubicBezTo>
                  <a:pt x="1796471" y="835627"/>
                  <a:pt x="1812074" y="822995"/>
                  <a:pt x="1827812" y="810391"/>
                </a:cubicBezTo>
                <a:cubicBezTo>
                  <a:pt x="1844725" y="800366"/>
                  <a:pt x="1861698" y="790554"/>
                  <a:pt x="1878735" y="780989"/>
                </a:cubicBezTo>
                <a:cubicBezTo>
                  <a:pt x="1863360" y="794064"/>
                  <a:pt x="1848125" y="807139"/>
                  <a:pt x="1833042" y="820156"/>
                </a:cubicBezTo>
                <a:close/>
                <a:moveTo>
                  <a:pt x="1823818" y="828126"/>
                </a:moveTo>
                <a:cubicBezTo>
                  <a:pt x="1807706" y="842062"/>
                  <a:pt x="1791770" y="855921"/>
                  <a:pt x="1776013" y="869642"/>
                </a:cubicBezTo>
                <a:cubicBezTo>
                  <a:pt x="1757263" y="879028"/>
                  <a:pt x="1738573" y="888687"/>
                  <a:pt x="1719941" y="898574"/>
                </a:cubicBezTo>
                <a:cubicBezTo>
                  <a:pt x="1736078" y="885185"/>
                  <a:pt x="1752399" y="871700"/>
                  <a:pt x="1768899" y="858171"/>
                </a:cubicBezTo>
                <a:cubicBezTo>
                  <a:pt x="1787140" y="847910"/>
                  <a:pt x="1805448" y="837883"/>
                  <a:pt x="1823818" y="828126"/>
                </a:cubicBezTo>
                <a:close/>
                <a:moveTo>
                  <a:pt x="1707848" y="905038"/>
                </a:moveTo>
                <a:cubicBezTo>
                  <a:pt x="1690119" y="914553"/>
                  <a:pt x="1672442" y="924270"/>
                  <a:pt x="1654830" y="934170"/>
                </a:cubicBezTo>
                <a:cubicBezTo>
                  <a:pt x="1670695" y="921634"/>
                  <a:pt x="1686716" y="909049"/>
                  <a:pt x="1702886" y="896458"/>
                </a:cubicBezTo>
                <a:cubicBezTo>
                  <a:pt x="1720156" y="886156"/>
                  <a:pt x="1737495" y="876033"/>
                  <a:pt x="1754894" y="866113"/>
                </a:cubicBezTo>
                <a:cubicBezTo>
                  <a:pt x="1739044" y="879160"/>
                  <a:pt x="1723358" y="892150"/>
                  <a:pt x="1707848" y="905038"/>
                </a:cubicBezTo>
                <a:close/>
                <a:moveTo>
                  <a:pt x="1697260" y="913844"/>
                </a:moveTo>
                <a:cubicBezTo>
                  <a:pt x="1687214" y="922204"/>
                  <a:pt x="1677239" y="930517"/>
                  <a:pt x="1667347" y="938761"/>
                </a:cubicBezTo>
                <a:cubicBezTo>
                  <a:pt x="1647628" y="955195"/>
                  <a:pt x="1628430" y="971192"/>
                  <a:pt x="1609556" y="986825"/>
                </a:cubicBezTo>
                <a:cubicBezTo>
                  <a:pt x="1588855" y="997504"/>
                  <a:pt x="1568226" y="1008395"/>
                  <a:pt x="1547666" y="1019470"/>
                </a:cubicBezTo>
                <a:cubicBezTo>
                  <a:pt x="1556370" y="1012532"/>
                  <a:pt x="1565132" y="1005542"/>
                  <a:pt x="1574014" y="998453"/>
                </a:cubicBezTo>
                <a:cubicBezTo>
                  <a:pt x="1595994" y="980911"/>
                  <a:pt x="1618328" y="963090"/>
                  <a:pt x="1640985" y="945133"/>
                </a:cubicBezTo>
                <a:cubicBezTo>
                  <a:pt x="1659675" y="934495"/>
                  <a:pt x="1678436" y="924058"/>
                  <a:pt x="1697260" y="913844"/>
                </a:cubicBezTo>
                <a:close/>
                <a:moveTo>
                  <a:pt x="1572298" y="996299"/>
                </a:moveTo>
                <a:cubicBezTo>
                  <a:pt x="1559291" y="1006681"/>
                  <a:pt x="1546508" y="1016879"/>
                  <a:pt x="1533867" y="1026944"/>
                </a:cubicBezTo>
                <a:cubicBezTo>
                  <a:pt x="1513797" y="1037852"/>
                  <a:pt x="1493795" y="1048924"/>
                  <a:pt x="1473870" y="1060142"/>
                </a:cubicBezTo>
                <a:cubicBezTo>
                  <a:pt x="1475537" y="1058866"/>
                  <a:pt x="1477185" y="1057609"/>
                  <a:pt x="1478858" y="1056330"/>
                </a:cubicBezTo>
                <a:cubicBezTo>
                  <a:pt x="1509417" y="1032958"/>
                  <a:pt x="1540327" y="1009325"/>
                  <a:pt x="1571558" y="985695"/>
                </a:cubicBezTo>
                <a:cubicBezTo>
                  <a:pt x="1589318" y="975071"/>
                  <a:pt x="1607146" y="964587"/>
                  <a:pt x="1625041" y="954277"/>
                </a:cubicBezTo>
                <a:cubicBezTo>
                  <a:pt x="1607237" y="968419"/>
                  <a:pt x="1589645" y="982457"/>
                  <a:pt x="1572298" y="996299"/>
                </a:cubicBezTo>
                <a:close/>
                <a:moveTo>
                  <a:pt x="1521345" y="1036905"/>
                </a:moveTo>
                <a:cubicBezTo>
                  <a:pt x="1518047" y="1039527"/>
                  <a:pt x="1514776" y="1042118"/>
                  <a:pt x="1511500" y="1044718"/>
                </a:cubicBezTo>
                <a:cubicBezTo>
                  <a:pt x="1491801" y="1055097"/>
                  <a:pt x="1472173" y="1065685"/>
                  <a:pt x="1452595" y="1076403"/>
                </a:cubicBezTo>
                <a:cubicBezTo>
                  <a:pt x="1454394" y="1075027"/>
                  <a:pt x="1456185" y="1073660"/>
                  <a:pt x="1457992" y="1072279"/>
                </a:cubicBezTo>
                <a:cubicBezTo>
                  <a:pt x="1479028" y="1060329"/>
                  <a:pt x="1500147" y="1048525"/>
                  <a:pt x="1521345" y="1036905"/>
                </a:cubicBezTo>
                <a:close/>
                <a:moveTo>
                  <a:pt x="1436475" y="1085253"/>
                </a:moveTo>
                <a:cubicBezTo>
                  <a:pt x="1425554" y="1091288"/>
                  <a:pt x="1414654" y="1097381"/>
                  <a:pt x="1403772" y="1103505"/>
                </a:cubicBezTo>
                <a:cubicBezTo>
                  <a:pt x="1415848" y="1096457"/>
                  <a:pt x="1427955" y="1089453"/>
                  <a:pt x="1440089" y="1082496"/>
                </a:cubicBezTo>
                <a:cubicBezTo>
                  <a:pt x="1438879" y="1083420"/>
                  <a:pt x="1437682" y="1084331"/>
                  <a:pt x="1436475" y="1085253"/>
                </a:cubicBezTo>
                <a:close/>
                <a:moveTo>
                  <a:pt x="1282292" y="1177122"/>
                </a:moveTo>
                <a:cubicBezTo>
                  <a:pt x="1300982" y="1166027"/>
                  <a:pt x="1319754" y="1155002"/>
                  <a:pt x="1338603" y="1144061"/>
                </a:cubicBezTo>
                <a:cubicBezTo>
                  <a:pt x="1319919" y="1157733"/>
                  <a:pt x="1301529" y="1171144"/>
                  <a:pt x="1283321" y="1184329"/>
                </a:cubicBezTo>
                <a:cubicBezTo>
                  <a:pt x="1264499" y="1194799"/>
                  <a:pt x="1245716" y="1205338"/>
                  <a:pt x="1226993" y="1215984"/>
                </a:cubicBezTo>
                <a:cubicBezTo>
                  <a:pt x="1245147" y="1203261"/>
                  <a:pt x="1263553" y="1190312"/>
                  <a:pt x="1282292" y="1177122"/>
                </a:cubicBezTo>
                <a:close/>
                <a:moveTo>
                  <a:pt x="1360621" y="1131347"/>
                </a:moveTo>
                <a:cubicBezTo>
                  <a:pt x="1380463" y="1119944"/>
                  <a:pt x="1400388" y="1108657"/>
                  <a:pt x="1420393" y="1097511"/>
                </a:cubicBezTo>
                <a:cubicBezTo>
                  <a:pt x="1401148" y="1112162"/>
                  <a:pt x="1382213" y="1126497"/>
                  <a:pt x="1363444" y="1140573"/>
                </a:cubicBezTo>
                <a:cubicBezTo>
                  <a:pt x="1343359" y="1151329"/>
                  <a:pt x="1323313" y="1162184"/>
                  <a:pt x="1303339" y="1173199"/>
                </a:cubicBezTo>
                <a:cubicBezTo>
                  <a:pt x="1322158" y="1159513"/>
                  <a:pt x="1341208" y="1145577"/>
                  <a:pt x="1360621" y="1131347"/>
                </a:cubicBezTo>
                <a:close/>
                <a:moveTo>
                  <a:pt x="1437052" y="1088270"/>
                </a:moveTo>
                <a:cubicBezTo>
                  <a:pt x="1457522" y="1076970"/>
                  <a:pt x="1478065" y="1065826"/>
                  <a:pt x="1498686" y="1054872"/>
                </a:cubicBezTo>
                <a:cubicBezTo>
                  <a:pt x="1479402" y="1070123"/>
                  <a:pt x="1460399" y="1085046"/>
                  <a:pt x="1441545" y="1099648"/>
                </a:cubicBezTo>
                <a:cubicBezTo>
                  <a:pt x="1420775" y="1110283"/>
                  <a:pt x="1400050" y="1121056"/>
                  <a:pt x="1379393" y="1132026"/>
                </a:cubicBezTo>
                <a:cubicBezTo>
                  <a:pt x="1398358" y="1117735"/>
                  <a:pt x="1417532" y="1103161"/>
                  <a:pt x="1437052" y="1088270"/>
                </a:cubicBezTo>
                <a:close/>
                <a:moveTo>
                  <a:pt x="1512034" y="1047810"/>
                </a:moveTo>
                <a:cubicBezTo>
                  <a:pt x="1532858" y="1036845"/>
                  <a:pt x="1553754" y="1026086"/>
                  <a:pt x="1574713" y="1015553"/>
                </a:cubicBezTo>
                <a:cubicBezTo>
                  <a:pt x="1564292" y="1024097"/>
                  <a:pt x="1553946" y="1032529"/>
                  <a:pt x="1543652" y="1040850"/>
                </a:cubicBezTo>
                <a:lnTo>
                  <a:pt x="1545383" y="1042990"/>
                </a:lnTo>
                <a:cubicBezTo>
                  <a:pt x="1558763" y="1032174"/>
                  <a:pt x="1572240" y="1021159"/>
                  <a:pt x="1585849" y="1009963"/>
                </a:cubicBezTo>
                <a:cubicBezTo>
                  <a:pt x="1606833" y="999512"/>
                  <a:pt x="1627882" y="989312"/>
                  <a:pt x="1648990" y="979370"/>
                </a:cubicBezTo>
                <a:cubicBezTo>
                  <a:pt x="1648181" y="980053"/>
                  <a:pt x="1647370" y="980749"/>
                  <a:pt x="1646561" y="981431"/>
                </a:cubicBezTo>
                <a:lnTo>
                  <a:pt x="1648338" y="983532"/>
                </a:lnTo>
                <a:cubicBezTo>
                  <a:pt x="1651705" y="980685"/>
                  <a:pt x="1655089" y="977811"/>
                  <a:pt x="1658472" y="974936"/>
                </a:cubicBezTo>
                <a:cubicBezTo>
                  <a:pt x="1863032" y="879466"/>
                  <a:pt x="2072954" y="809860"/>
                  <a:pt x="2282462" y="796190"/>
                </a:cubicBezTo>
                <a:cubicBezTo>
                  <a:pt x="2401554" y="788422"/>
                  <a:pt x="2519648" y="783795"/>
                  <a:pt x="2640968" y="782290"/>
                </a:cubicBezTo>
                <a:cubicBezTo>
                  <a:pt x="2618703" y="790119"/>
                  <a:pt x="2596461" y="798034"/>
                  <a:pt x="2574234" y="806000"/>
                </a:cubicBezTo>
                <a:cubicBezTo>
                  <a:pt x="2453519" y="814899"/>
                  <a:pt x="2330254" y="826690"/>
                  <a:pt x="2202210" y="841525"/>
                </a:cubicBezTo>
                <a:cubicBezTo>
                  <a:pt x="2003768" y="864520"/>
                  <a:pt x="1788197" y="932478"/>
                  <a:pt x="1543171" y="1049290"/>
                </a:cubicBezTo>
                <a:cubicBezTo>
                  <a:pt x="1513563" y="1063405"/>
                  <a:pt x="1484074" y="1077996"/>
                  <a:pt x="1454686" y="1092922"/>
                </a:cubicBezTo>
                <a:cubicBezTo>
                  <a:pt x="1473579" y="1078210"/>
                  <a:pt x="1492648" y="1063182"/>
                  <a:pt x="1512034" y="1047810"/>
                </a:cubicBezTo>
                <a:close/>
                <a:moveTo>
                  <a:pt x="2649590" y="782186"/>
                </a:moveTo>
                <a:cubicBezTo>
                  <a:pt x="2666755" y="781993"/>
                  <a:pt x="2683992" y="781869"/>
                  <a:pt x="2701304" y="781803"/>
                </a:cubicBezTo>
                <a:cubicBezTo>
                  <a:pt x="2680515" y="788279"/>
                  <a:pt x="2659647" y="794851"/>
                  <a:pt x="2638704" y="801508"/>
                </a:cubicBezTo>
                <a:cubicBezTo>
                  <a:pt x="2620694" y="802691"/>
                  <a:pt x="2602637" y="803929"/>
                  <a:pt x="2584520" y="805241"/>
                </a:cubicBezTo>
                <a:cubicBezTo>
                  <a:pt x="2606194" y="797492"/>
                  <a:pt x="2627882" y="789800"/>
                  <a:pt x="2649590" y="782186"/>
                </a:cubicBezTo>
                <a:close/>
                <a:moveTo>
                  <a:pt x="2710690" y="781767"/>
                </a:moveTo>
                <a:cubicBezTo>
                  <a:pt x="2727514" y="781726"/>
                  <a:pt x="2744427" y="781748"/>
                  <a:pt x="2761411" y="781822"/>
                </a:cubicBezTo>
                <a:cubicBezTo>
                  <a:pt x="2742292" y="786978"/>
                  <a:pt x="2723119" y="792202"/>
                  <a:pt x="2703887" y="797500"/>
                </a:cubicBezTo>
                <a:cubicBezTo>
                  <a:pt x="2686023" y="798523"/>
                  <a:pt x="2668125" y="799599"/>
                  <a:pt x="2650173" y="800749"/>
                </a:cubicBezTo>
                <a:cubicBezTo>
                  <a:pt x="2670419" y="794336"/>
                  <a:pt x="2690586" y="788012"/>
                  <a:pt x="2710690" y="781767"/>
                </a:cubicBezTo>
                <a:close/>
                <a:moveTo>
                  <a:pt x="2691241" y="800994"/>
                </a:moveTo>
                <a:cubicBezTo>
                  <a:pt x="2668984" y="807153"/>
                  <a:pt x="2646641" y="813411"/>
                  <a:pt x="2624207" y="819768"/>
                </a:cubicBezTo>
                <a:cubicBezTo>
                  <a:pt x="2606909" y="821719"/>
                  <a:pt x="2589612" y="823686"/>
                  <a:pt x="2572306" y="825732"/>
                </a:cubicBezTo>
                <a:cubicBezTo>
                  <a:pt x="2594706" y="818459"/>
                  <a:pt x="2617005" y="811296"/>
                  <a:pt x="2639208" y="804234"/>
                </a:cubicBezTo>
                <a:cubicBezTo>
                  <a:pt x="2656596" y="803092"/>
                  <a:pt x="2673941" y="802011"/>
                  <a:pt x="2691241" y="800994"/>
                </a:cubicBezTo>
                <a:close/>
                <a:moveTo>
                  <a:pt x="2716940" y="796757"/>
                </a:moveTo>
                <a:cubicBezTo>
                  <a:pt x="2735283" y="791726"/>
                  <a:pt x="2753571" y="786771"/>
                  <a:pt x="2771809" y="781869"/>
                </a:cubicBezTo>
                <a:cubicBezTo>
                  <a:pt x="2788095" y="781965"/>
                  <a:pt x="2804463" y="782122"/>
                  <a:pt x="2820913" y="782326"/>
                </a:cubicBezTo>
                <a:cubicBezTo>
                  <a:pt x="2803885" y="786172"/>
                  <a:pt x="2786829" y="790056"/>
                  <a:pt x="2769719" y="794012"/>
                </a:cubicBezTo>
                <a:cubicBezTo>
                  <a:pt x="2752141" y="794865"/>
                  <a:pt x="2734562" y="795781"/>
                  <a:pt x="2716940" y="796757"/>
                </a:cubicBezTo>
                <a:close/>
                <a:moveTo>
                  <a:pt x="2832742" y="782474"/>
                </a:moveTo>
                <a:cubicBezTo>
                  <a:pt x="2847597" y="782681"/>
                  <a:pt x="2862534" y="782937"/>
                  <a:pt x="2877527" y="783231"/>
                </a:cubicBezTo>
                <a:cubicBezTo>
                  <a:pt x="2862864" y="785841"/>
                  <a:pt x="2848147" y="788488"/>
                  <a:pt x="2833402" y="791178"/>
                </a:cubicBezTo>
                <a:cubicBezTo>
                  <a:pt x="2817365" y="791825"/>
                  <a:pt x="2801299" y="792529"/>
                  <a:pt x="2785206" y="793280"/>
                </a:cubicBezTo>
                <a:cubicBezTo>
                  <a:pt x="2801079" y="789635"/>
                  <a:pt x="2816952" y="786023"/>
                  <a:pt x="2832742" y="782474"/>
                </a:cubicBezTo>
                <a:close/>
                <a:moveTo>
                  <a:pt x="2844296" y="779891"/>
                </a:moveTo>
                <a:cubicBezTo>
                  <a:pt x="2870814" y="773960"/>
                  <a:pt x="2897251" y="768162"/>
                  <a:pt x="2923577" y="762489"/>
                </a:cubicBezTo>
                <a:cubicBezTo>
                  <a:pt x="2938844" y="764063"/>
                  <a:pt x="2954084" y="765686"/>
                  <a:pt x="2969269" y="767364"/>
                </a:cubicBezTo>
                <a:cubicBezTo>
                  <a:pt x="2943411" y="771707"/>
                  <a:pt x="2917470" y="776161"/>
                  <a:pt x="2891419" y="780755"/>
                </a:cubicBezTo>
                <a:cubicBezTo>
                  <a:pt x="2875628" y="780422"/>
                  <a:pt x="2859921" y="780133"/>
                  <a:pt x="2844296" y="779891"/>
                </a:cubicBezTo>
                <a:close/>
                <a:moveTo>
                  <a:pt x="2979200" y="768486"/>
                </a:moveTo>
                <a:cubicBezTo>
                  <a:pt x="2993807" y="770123"/>
                  <a:pt x="3008387" y="771795"/>
                  <a:pt x="3022912" y="773507"/>
                </a:cubicBezTo>
                <a:cubicBezTo>
                  <a:pt x="2999061" y="776326"/>
                  <a:pt x="2975184" y="779248"/>
                  <a:pt x="2951251" y="782254"/>
                </a:cubicBezTo>
                <a:cubicBezTo>
                  <a:pt x="2935956" y="781817"/>
                  <a:pt x="2920716" y="781424"/>
                  <a:pt x="2905586" y="781074"/>
                </a:cubicBezTo>
                <a:cubicBezTo>
                  <a:pt x="2930234" y="776766"/>
                  <a:pt x="2954772" y="772568"/>
                  <a:pt x="2979200" y="768486"/>
                </a:cubicBezTo>
                <a:close/>
                <a:moveTo>
                  <a:pt x="3034493" y="774885"/>
                </a:moveTo>
                <a:cubicBezTo>
                  <a:pt x="3047918" y="776483"/>
                  <a:pt x="3061314" y="778103"/>
                  <a:pt x="3074656" y="779746"/>
                </a:cubicBezTo>
                <a:cubicBezTo>
                  <a:pt x="3053227" y="781143"/>
                  <a:pt x="3031825" y="782609"/>
                  <a:pt x="3010450" y="784147"/>
                </a:cubicBezTo>
                <a:cubicBezTo>
                  <a:pt x="2996558" y="783657"/>
                  <a:pt x="2982721" y="783198"/>
                  <a:pt x="2968994" y="782780"/>
                </a:cubicBezTo>
                <a:cubicBezTo>
                  <a:pt x="2990864" y="780067"/>
                  <a:pt x="3012706" y="777435"/>
                  <a:pt x="3034493" y="774885"/>
                </a:cubicBezTo>
                <a:close/>
                <a:moveTo>
                  <a:pt x="3046322" y="773520"/>
                </a:moveTo>
                <a:cubicBezTo>
                  <a:pt x="3058344" y="772131"/>
                  <a:pt x="3070337" y="770786"/>
                  <a:pt x="3082331" y="769443"/>
                </a:cubicBezTo>
                <a:cubicBezTo>
                  <a:pt x="3096581" y="771815"/>
                  <a:pt x="3110748" y="774205"/>
                  <a:pt x="3124750" y="776620"/>
                </a:cubicBezTo>
                <a:cubicBezTo>
                  <a:pt x="3112921" y="777333"/>
                  <a:pt x="3101065" y="778018"/>
                  <a:pt x="3089209" y="778772"/>
                </a:cubicBezTo>
                <a:cubicBezTo>
                  <a:pt x="3074959" y="777003"/>
                  <a:pt x="3060654" y="775248"/>
                  <a:pt x="3046322" y="773520"/>
                </a:cubicBezTo>
                <a:close/>
                <a:moveTo>
                  <a:pt x="3092290" y="768318"/>
                </a:moveTo>
                <a:cubicBezTo>
                  <a:pt x="3095591" y="767952"/>
                  <a:pt x="3098892" y="767559"/>
                  <a:pt x="3102193" y="767199"/>
                </a:cubicBezTo>
                <a:cubicBezTo>
                  <a:pt x="3117103" y="765562"/>
                  <a:pt x="3132013" y="763983"/>
                  <a:pt x="3146922" y="762434"/>
                </a:cubicBezTo>
                <a:cubicBezTo>
                  <a:pt x="3161117" y="765892"/>
                  <a:pt x="3175312" y="769391"/>
                  <a:pt x="3189452" y="772923"/>
                </a:cubicBezTo>
                <a:cubicBezTo>
                  <a:pt x="3177293" y="773556"/>
                  <a:pt x="3165133" y="774219"/>
                  <a:pt x="3153002" y="774912"/>
                </a:cubicBezTo>
                <a:cubicBezTo>
                  <a:pt x="3147555" y="775223"/>
                  <a:pt x="3142136" y="775581"/>
                  <a:pt x="3136689" y="775900"/>
                </a:cubicBezTo>
                <a:cubicBezTo>
                  <a:pt x="3121999" y="773350"/>
                  <a:pt x="3107200" y="770822"/>
                  <a:pt x="3092290" y="768318"/>
                </a:cubicBezTo>
                <a:close/>
                <a:moveTo>
                  <a:pt x="3208048" y="774755"/>
                </a:moveTo>
                <a:cubicBezTo>
                  <a:pt x="3225929" y="773872"/>
                  <a:pt x="3243782" y="773039"/>
                  <a:pt x="3261663" y="772288"/>
                </a:cubicBezTo>
                <a:cubicBezTo>
                  <a:pt x="3275610" y="776967"/>
                  <a:pt x="3289502" y="781674"/>
                  <a:pt x="3303366" y="786394"/>
                </a:cubicBezTo>
                <a:cubicBezTo>
                  <a:pt x="3286283" y="786169"/>
                  <a:pt x="3269008" y="785976"/>
                  <a:pt x="3251484" y="785803"/>
                </a:cubicBezTo>
                <a:cubicBezTo>
                  <a:pt x="3237015" y="782087"/>
                  <a:pt x="3222545" y="778406"/>
                  <a:pt x="3208048" y="774755"/>
                </a:cubicBezTo>
                <a:close/>
                <a:moveTo>
                  <a:pt x="3311757" y="789258"/>
                </a:moveTo>
                <a:cubicBezTo>
                  <a:pt x="3324218" y="793514"/>
                  <a:pt x="3336625" y="797780"/>
                  <a:pt x="3349004" y="802058"/>
                </a:cubicBezTo>
                <a:cubicBezTo>
                  <a:pt x="3333076" y="800892"/>
                  <a:pt x="3317176" y="799783"/>
                  <a:pt x="3301303" y="798732"/>
                </a:cubicBezTo>
                <a:cubicBezTo>
                  <a:pt x="3288402" y="795354"/>
                  <a:pt x="3275500" y="792001"/>
                  <a:pt x="3262571" y="788667"/>
                </a:cubicBezTo>
                <a:cubicBezTo>
                  <a:pt x="3279186" y="788840"/>
                  <a:pt x="3295554" y="789035"/>
                  <a:pt x="3311757" y="789258"/>
                </a:cubicBezTo>
                <a:close/>
                <a:moveTo>
                  <a:pt x="3320614" y="789387"/>
                </a:moveTo>
                <a:cubicBezTo>
                  <a:pt x="3337670" y="789638"/>
                  <a:pt x="3354533" y="789924"/>
                  <a:pt x="3371286" y="790262"/>
                </a:cubicBezTo>
                <a:cubicBezTo>
                  <a:pt x="3383995" y="795750"/>
                  <a:pt x="3396649" y="801252"/>
                  <a:pt x="3409304" y="806757"/>
                </a:cubicBezTo>
                <a:cubicBezTo>
                  <a:pt x="3392743" y="805395"/>
                  <a:pt x="3376210" y="804072"/>
                  <a:pt x="3359678" y="802834"/>
                </a:cubicBezTo>
                <a:cubicBezTo>
                  <a:pt x="3346693" y="798339"/>
                  <a:pt x="3333654" y="793858"/>
                  <a:pt x="3320614" y="789387"/>
                </a:cubicBezTo>
                <a:close/>
                <a:moveTo>
                  <a:pt x="3417144" y="810162"/>
                </a:moveTo>
                <a:cubicBezTo>
                  <a:pt x="3429468" y="815540"/>
                  <a:pt x="3441764" y="820921"/>
                  <a:pt x="3454061" y="826299"/>
                </a:cubicBezTo>
                <a:cubicBezTo>
                  <a:pt x="3438793" y="824057"/>
                  <a:pt x="3423526" y="821856"/>
                  <a:pt x="3408286" y="819727"/>
                </a:cubicBezTo>
                <a:cubicBezTo>
                  <a:pt x="3395522" y="815276"/>
                  <a:pt x="3382730" y="810828"/>
                  <a:pt x="3369911" y="806383"/>
                </a:cubicBezTo>
                <a:cubicBezTo>
                  <a:pt x="3385646" y="807587"/>
                  <a:pt x="3401381" y="808847"/>
                  <a:pt x="3417144" y="810162"/>
                </a:cubicBezTo>
                <a:close/>
                <a:moveTo>
                  <a:pt x="3425617" y="810864"/>
                </a:moveTo>
                <a:cubicBezTo>
                  <a:pt x="3442122" y="812261"/>
                  <a:pt x="3458600" y="813733"/>
                  <a:pt x="3475050" y="815251"/>
                </a:cubicBezTo>
                <a:cubicBezTo>
                  <a:pt x="3487402" y="821859"/>
                  <a:pt x="3499753" y="828461"/>
                  <a:pt x="3512050" y="835055"/>
                </a:cubicBezTo>
                <a:cubicBezTo>
                  <a:pt x="3496177" y="832585"/>
                  <a:pt x="3480277" y="830175"/>
                  <a:pt x="3464404" y="827820"/>
                </a:cubicBezTo>
                <a:cubicBezTo>
                  <a:pt x="3451503" y="822170"/>
                  <a:pt x="3438573" y="816517"/>
                  <a:pt x="3425617" y="810864"/>
                </a:cubicBezTo>
                <a:close/>
                <a:moveTo>
                  <a:pt x="3562061" y="858721"/>
                </a:moveTo>
                <a:cubicBezTo>
                  <a:pt x="3550617" y="852598"/>
                  <a:pt x="3539146" y="846447"/>
                  <a:pt x="3527675" y="840298"/>
                </a:cubicBezTo>
                <a:cubicBezTo>
                  <a:pt x="3543108" y="842741"/>
                  <a:pt x="3558540" y="845214"/>
                  <a:pt x="3573973" y="847762"/>
                </a:cubicBezTo>
                <a:lnTo>
                  <a:pt x="3574936" y="847918"/>
                </a:lnTo>
                <a:cubicBezTo>
                  <a:pt x="3586819" y="855571"/>
                  <a:pt x="3598731" y="863238"/>
                  <a:pt x="3610615" y="870842"/>
                </a:cubicBezTo>
                <a:cubicBezTo>
                  <a:pt x="3595485" y="867310"/>
                  <a:pt x="3580355" y="863841"/>
                  <a:pt x="3565225" y="860413"/>
                </a:cubicBezTo>
                <a:cubicBezTo>
                  <a:pt x="3564180" y="859852"/>
                  <a:pt x="3563134" y="859280"/>
                  <a:pt x="3562061" y="858721"/>
                </a:cubicBezTo>
                <a:close/>
                <a:moveTo>
                  <a:pt x="3615126" y="874709"/>
                </a:moveTo>
                <a:cubicBezTo>
                  <a:pt x="3615924" y="874894"/>
                  <a:pt x="3616722" y="875081"/>
                  <a:pt x="3617520" y="875268"/>
                </a:cubicBezTo>
                <a:cubicBezTo>
                  <a:pt x="3628908" y="882563"/>
                  <a:pt x="3640352" y="889955"/>
                  <a:pt x="3651906" y="897435"/>
                </a:cubicBezTo>
                <a:cubicBezTo>
                  <a:pt x="3638096" y="893179"/>
                  <a:pt x="3624287" y="888981"/>
                  <a:pt x="3610477" y="884825"/>
                </a:cubicBezTo>
                <a:cubicBezTo>
                  <a:pt x="3598373" y="878239"/>
                  <a:pt x="3586324" y="871741"/>
                  <a:pt x="3574330" y="865299"/>
                </a:cubicBezTo>
                <a:cubicBezTo>
                  <a:pt x="3587920" y="868396"/>
                  <a:pt x="3601537" y="871524"/>
                  <a:pt x="3615126" y="874709"/>
                </a:cubicBezTo>
                <a:close/>
                <a:moveTo>
                  <a:pt x="3625524" y="877136"/>
                </a:moveTo>
                <a:cubicBezTo>
                  <a:pt x="3636913" y="879799"/>
                  <a:pt x="3648302" y="882461"/>
                  <a:pt x="3659801" y="885144"/>
                </a:cubicBezTo>
                <a:cubicBezTo>
                  <a:pt x="3663212" y="885941"/>
                  <a:pt x="3666651" y="886742"/>
                  <a:pt x="3670089" y="887542"/>
                </a:cubicBezTo>
                <a:cubicBezTo>
                  <a:pt x="3681340" y="896062"/>
                  <a:pt x="3692702" y="904719"/>
                  <a:pt x="3704228" y="913519"/>
                </a:cubicBezTo>
                <a:cubicBezTo>
                  <a:pt x="3689923" y="909129"/>
                  <a:pt x="3675674" y="904752"/>
                  <a:pt x="3661534" y="900389"/>
                </a:cubicBezTo>
                <a:cubicBezTo>
                  <a:pt x="3649430" y="892524"/>
                  <a:pt x="3637436" y="884794"/>
                  <a:pt x="3625524" y="877136"/>
                </a:cubicBezTo>
                <a:close/>
                <a:moveTo>
                  <a:pt x="3718065" y="920647"/>
                </a:moveTo>
                <a:cubicBezTo>
                  <a:pt x="3731957" y="924911"/>
                  <a:pt x="3745931" y="929202"/>
                  <a:pt x="3759989" y="933529"/>
                </a:cubicBezTo>
                <a:cubicBezTo>
                  <a:pt x="3770497" y="942907"/>
                  <a:pt x="3781171" y="952469"/>
                  <a:pt x="3792064" y="962254"/>
                </a:cubicBezTo>
                <a:cubicBezTo>
                  <a:pt x="3786507" y="960111"/>
                  <a:pt x="3780950" y="957965"/>
                  <a:pt x="3775449" y="955836"/>
                </a:cubicBezTo>
                <a:cubicBezTo>
                  <a:pt x="3767609" y="952810"/>
                  <a:pt x="3759851" y="949806"/>
                  <a:pt x="3752039" y="946794"/>
                </a:cubicBezTo>
                <a:cubicBezTo>
                  <a:pt x="3740567" y="937925"/>
                  <a:pt x="3729234" y="929216"/>
                  <a:pt x="3718065" y="920647"/>
                </a:cubicBezTo>
                <a:close/>
                <a:moveTo>
                  <a:pt x="3774458" y="958403"/>
                </a:moveTo>
                <a:cubicBezTo>
                  <a:pt x="3782216" y="961396"/>
                  <a:pt x="3790001" y="964405"/>
                  <a:pt x="3797786" y="967423"/>
                </a:cubicBezTo>
                <a:cubicBezTo>
                  <a:pt x="3807799" y="976419"/>
                  <a:pt x="3817950" y="985579"/>
                  <a:pt x="3828294" y="994946"/>
                </a:cubicBezTo>
                <a:cubicBezTo>
                  <a:pt x="3816300" y="989279"/>
                  <a:pt x="3804196" y="983560"/>
                  <a:pt x="3792037" y="977813"/>
                </a:cubicBezTo>
                <a:cubicBezTo>
                  <a:pt x="3781116" y="969302"/>
                  <a:pt x="3770304" y="960923"/>
                  <a:pt x="3759686" y="952698"/>
                </a:cubicBezTo>
                <a:cubicBezTo>
                  <a:pt x="3764610" y="954601"/>
                  <a:pt x="3769507" y="956494"/>
                  <a:pt x="3774458" y="958403"/>
                </a:cubicBezTo>
                <a:close/>
                <a:moveTo>
                  <a:pt x="3805021" y="970213"/>
                </a:moveTo>
                <a:cubicBezTo>
                  <a:pt x="3818198" y="975310"/>
                  <a:pt x="3831457" y="980454"/>
                  <a:pt x="3844799" y="985637"/>
                </a:cubicBezTo>
                <a:cubicBezTo>
                  <a:pt x="3854537" y="995760"/>
                  <a:pt x="3864496" y="1006170"/>
                  <a:pt x="3874756" y="1016882"/>
                </a:cubicBezTo>
                <a:cubicBezTo>
                  <a:pt x="3862047" y="1010879"/>
                  <a:pt x="3849420" y="1004910"/>
                  <a:pt x="3836876" y="998990"/>
                </a:cubicBezTo>
                <a:cubicBezTo>
                  <a:pt x="3826065" y="989199"/>
                  <a:pt x="3815419" y="979599"/>
                  <a:pt x="3805021" y="970213"/>
                </a:cubicBezTo>
                <a:close/>
                <a:moveTo>
                  <a:pt x="3880038" y="1022433"/>
                </a:moveTo>
                <a:cubicBezTo>
                  <a:pt x="3889309" y="1032108"/>
                  <a:pt x="3898772" y="1042041"/>
                  <a:pt x="3908510" y="1052258"/>
                </a:cubicBezTo>
                <a:cubicBezTo>
                  <a:pt x="3904246" y="1049843"/>
                  <a:pt x="3899955" y="1047428"/>
                  <a:pt x="3895691" y="1045015"/>
                </a:cubicBezTo>
                <a:cubicBezTo>
                  <a:pt x="3888428" y="1040908"/>
                  <a:pt x="3881249" y="1036856"/>
                  <a:pt x="3874124" y="1032823"/>
                </a:cubicBezTo>
                <a:cubicBezTo>
                  <a:pt x="3863863" y="1023481"/>
                  <a:pt x="3853767" y="1014320"/>
                  <a:pt x="3843864" y="1005342"/>
                </a:cubicBezTo>
                <a:cubicBezTo>
                  <a:pt x="3855858" y="1011003"/>
                  <a:pt x="3867907" y="1016695"/>
                  <a:pt x="3880038" y="1022433"/>
                </a:cubicBezTo>
                <a:close/>
                <a:moveTo>
                  <a:pt x="3886998" y="1025723"/>
                </a:moveTo>
                <a:cubicBezTo>
                  <a:pt x="3899570" y="1031670"/>
                  <a:pt x="3912196" y="1037670"/>
                  <a:pt x="3924905" y="1043717"/>
                </a:cubicBezTo>
                <a:cubicBezTo>
                  <a:pt x="3934368" y="1055114"/>
                  <a:pt x="3943666" y="1066318"/>
                  <a:pt x="3952800" y="1077308"/>
                </a:cubicBezTo>
                <a:cubicBezTo>
                  <a:pt x="3940751" y="1070489"/>
                  <a:pt x="3928729" y="1063688"/>
                  <a:pt x="3916735" y="1056905"/>
                </a:cubicBezTo>
                <a:cubicBezTo>
                  <a:pt x="3906557" y="1046212"/>
                  <a:pt x="3896654" y="1035824"/>
                  <a:pt x="3886998" y="1025723"/>
                </a:cubicBezTo>
                <a:close/>
                <a:moveTo>
                  <a:pt x="3987736" y="1115191"/>
                </a:moveTo>
                <a:cubicBezTo>
                  <a:pt x="3980198" y="1106058"/>
                  <a:pt x="3972414" y="1096661"/>
                  <a:pt x="3964463" y="1087087"/>
                </a:cubicBezTo>
                <a:cubicBezTo>
                  <a:pt x="3976457" y="1093888"/>
                  <a:pt x="3988479" y="1100721"/>
                  <a:pt x="4000500" y="1107576"/>
                </a:cubicBezTo>
                <a:cubicBezTo>
                  <a:pt x="4009193" y="1119540"/>
                  <a:pt x="4017858" y="1131501"/>
                  <a:pt x="4026551" y="1143467"/>
                </a:cubicBezTo>
                <a:cubicBezTo>
                  <a:pt x="4015080" y="1135806"/>
                  <a:pt x="4003636" y="1128172"/>
                  <a:pt x="3992192" y="1120552"/>
                </a:cubicBezTo>
                <a:cubicBezTo>
                  <a:pt x="3990734" y="1118764"/>
                  <a:pt x="3989221" y="1116979"/>
                  <a:pt x="3987736" y="1115191"/>
                </a:cubicBezTo>
                <a:close/>
                <a:moveTo>
                  <a:pt x="4031173" y="1149871"/>
                </a:moveTo>
                <a:cubicBezTo>
                  <a:pt x="4039370" y="1161216"/>
                  <a:pt x="4047540" y="1172517"/>
                  <a:pt x="4055711" y="1183787"/>
                </a:cubicBezTo>
                <a:cubicBezTo>
                  <a:pt x="4048943" y="1178536"/>
                  <a:pt x="4042204" y="1173290"/>
                  <a:pt x="4035436" y="1168049"/>
                </a:cubicBezTo>
                <a:cubicBezTo>
                  <a:pt x="4031860" y="1165279"/>
                  <a:pt x="4028339" y="1162545"/>
                  <a:pt x="4024790" y="1159791"/>
                </a:cubicBezTo>
                <a:cubicBezTo>
                  <a:pt x="4015960" y="1149189"/>
                  <a:pt x="4007157" y="1138579"/>
                  <a:pt x="3998354" y="1127963"/>
                </a:cubicBezTo>
                <a:cubicBezTo>
                  <a:pt x="4009275" y="1135245"/>
                  <a:pt x="4020224" y="1142548"/>
                  <a:pt x="4031173" y="1149871"/>
                </a:cubicBezTo>
                <a:close/>
                <a:moveTo>
                  <a:pt x="4037747" y="1154259"/>
                </a:moveTo>
                <a:cubicBezTo>
                  <a:pt x="4049219" y="1161931"/>
                  <a:pt x="4060717" y="1169626"/>
                  <a:pt x="4072216" y="1177356"/>
                </a:cubicBezTo>
                <a:cubicBezTo>
                  <a:pt x="4080166" y="1189911"/>
                  <a:pt x="4088199" y="1202568"/>
                  <a:pt x="4096314" y="1215326"/>
                </a:cubicBezTo>
                <a:cubicBezTo>
                  <a:pt x="4085365" y="1206804"/>
                  <a:pt x="4074417" y="1198306"/>
                  <a:pt x="4063496" y="1189825"/>
                </a:cubicBezTo>
                <a:cubicBezTo>
                  <a:pt x="4054913" y="1178013"/>
                  <a:pt x="4046330" y="1166157"/>
                  <a:pt x="4037747" y="1154259"/>
                </a:cubicBezTo>
                <a:close/>
                <a:moveTo>
                  <a:pt x="4100688" y="1222217"/>
                </a:moveTo>
                <a:cubicBezTo>
                  <a:pt x="4108281" y="1234137"/>
                  <a:pt x="4115955" y="1246169"/>
                  <a:pt x="4123658" y="1258257"/>
                </a:cubicBezTo>
                <a:cubicBezTo>
                  <a:pt x="4113645" y="1249292"/>
                  <a:pt x="4103714" y="1240384"/>
                  <a:pt x="4093838" y="1231532"/>
                </a:cubicBezTo>
                <a:cubicBezTo>
                  <a:pt x="4085668" y="1220325"/>
                  <a:pt x="4077470" y="1209082"/>
                  <a:pt x="4069273" y="1197800"/>
                </a:cubicBezTo>
                <a:cubicBezTo>
                  <a:pt x="4079726" y="1205918"/>
                  <a:pt x="4090207" y="1214058"/>
                  <a:pt x="4100688" y="1222217"/>
                </a:cubicBezTo>
                <a:close/>
                <a:moveTo>
                  <a:pt x="4166627" y="1300439"/>
                </a:moveTo>
                <a:cubicBezTo>
                  <a:pt x="4173724" y="1313129"/>
                  <a:pt x="4180849" y="1325825"/>
                  <a:pt x="4188002" y="1338520"/>
                </a:cubicBezTo>
                <a:cubicBezTo>
                  <a:pt x="4178594" y="1328864"/>
                  <a:pt x="4169185" y="1319228"/>
                  <a:pt x="4159833" y="1309627"/>
                </a:cubicBezTo>
                <a:cubicBezTo>
                  <a:pt x="4152102" y="1297597"/>
                  <a:pt x="4144427" y="1285617"/>
                  <a:pt x="4136807" y="1273736"/>
                </a:cubicBezTo>
                <a:cubicBezTo>
                  <a:pt x="4146738" y="1282619"/>
                  <a:pt x="4156669" y="1291518"/>
                  <a:pt x="4166627" y="1300439"/>
                </a:cubicBezTo>
                <a:close/>
                <a:moveTo>
                  <a:pt x="4172954" y="1306123"/>
                </a:moveTo>
                <a:cubicBezTo>
                  <a:pt x="4336990" y="1453158"/>
                  <a:pt x="4506116" y="1605957"/>
                  <a:pt x="4680688" y="1777935"/>
                </a:cubicBezTo>
                <a:cubicBezTo>
                  <a:pt x="4889372" y="1983510"/>
                  <a:pt x="5069364" y="2223650"/>
                  <a:pt x="5243413" y="2455884"/>
                </a:cubicBezTo>
                <a:cubicBezTo>
                  <a:pt x="5259396" y="2477198"/>
                  <a:pt x="5275324" y="2498438"/>
                  <a:pt x="5291196" y="2519565"/>
                </a:cubicBezTo>
                <a:cubicBezTo>
                  <a:pt x="5309160" y="2543308"/>
                  <a:pt x="5326765" y="2566333"/>
                  <a:pt x="5344041" y="2588734"/>
                </a:cubicBezTo>
                <a:cubicBezTo>
                  <a:pt x="5343931" y="2607302"/>
                  <a:pt x="5343848" y="2625907"/>
                  <a:pt x="5343794" y="2644555"/>
                </a:cubicBezTo>
                <a:cubicBezTo>
                  <a:pt x="5327178" y="2624584"/>
                  <a:pt x="5310425" y="2604235"/>
                  <a:pt x="5293507" y="2583405"/>
                </a:cubicBezTo>
                <a:cubicBezTo>
                  <a:pt x="5246357" y="2525039"/>
                  <a:pt x="5198298" y="2464415"/>
                  <a:pt x="5151808" y="2405788"/>
                </a:cubicBezTo>
                <a:cubicBezTo>
                  <a:pt x="5003589" y="2218864"/>
                  <a:pt x="4850337" y="2025577"/>
                  <a:pt x="4685090" y="1851338"/>
                </a:cubicBezTo>
                <a:cubicBezTo>
                  <a:pt x="4548838" y="1707658"/>
                  <a:pt x="4416794" y="1572586"/>
                  <a:pt x="4289070" y="1441965"/>
                </a:cubicBezTo>
                <a:cubicBezTo>
                  <a:pt x="4257435" y="1409601"/>
                  <a:pt x="4226267" y="1377726"/>
                  <a:pt x="4195457" y="1346162"/>
                </a:cubicBezTo>
                <a:cubicBezTo>
                  <a:pt x="4187947" y="1332815"/>
                  <a:pt x="4180437" y="1319467"/>
                  <a:pt x="4172954" y="1306123"/>
                </a:cubicBezTo>
                <a:close/>
                <a:moveTo>
                  <a:pt x="4287089" y="1443888"/>
                </a:moveTo>
                <a:cubicBezTo>
                  <a:pt x="4414814" y="1574503"/>
                  <a:pt x="4546857" y="1709567"/>
                  <a:pt x="4683109" y="1853233"/>
                </a:cubicBezTo>
                <a:cubicBezTo>
                  <a:pt x="4848246" y="2027384"/>
                  <a:pt x="5001471" y="2220622"/>
                  <a:pt x="5149635" y="2407499"/>
                </a:cubicBezTo>
                <a:cubicBezTo>
                  <a:pt x="5196153" y="2466131"/>
                  <a:pt x="5244211" y="2526761"/>
                  <a:pt x="5291361" y="2585138"/>
                </a:cubicBezTo>
                <a:cubicBezTo>
                  <a:pt x="5309022" y="2606860"/>
                  <a:pt x="5326463" y="2628047"/>
                  <a:pt x="5343766" y="2648835"/>
                </a:cubicBezTo>
                <a:cubicBezTo>
                  <a:pt x="5343711" y="2667693"/>
                  <a:pt x="5343656" y="2686578"/>
                  <a:pt x="5343656" y="2705493"/>
                </a:cubicBezTo>
                <a:cubicBezTo>
                  <a:pt x="5327068" y="2686982"/>
                  <a:pt x="5310398" y="2668147"/>
                  <a:pt x="5293617" y="2648907"/>
                </a:cubicBezTo>
                <a:cubicBezTo>
                  <a:pt x="5199949" y="2541033"/>
                  <a:pt x="5106005" y="2426590"/>
                  <a:pt x="5015143" y="2315916"/>
                </a:cubicBezTo>
                <a:cubicBezTo>
                  <a:pt x="4908958" y="2186582"/>
                  <a:pt x="4799170" y="2052844"/>
                  <a:pt x="4687593" y="1926704"/>
                </a:cubicBezTo>
                <a:cubicBezTo>
                  <a:pt x="4536541" y="1755950"/>
                  <a:pt x="4378887" y="1576600"/>
                  <a:pt x="4222140" y="1393409"/>
                </a:cubicBezTo>
                <a:cubicBezTo>
                  <a:pt x="4214988" y="1380766"/>
                  <a:pt x="4207836" y="1368122"/>
                  <a:pt x="4200711" y="1355482"/>
                </a:cubicBezTo>
                <a:cubicBezTo>
                  <a:pt x="4229155" y="1384625"/>
                  <a:pt x="4257930" y="1414051"/>
                  <a:pt x="4287089" y="1443888"/>
                </a:cubicBezTo>
                <a:close/>
                <a:moveTo>
                  <a:pt x="5346517" y="2652117"/>
                </a:moveTo>
                <a:cubicBezTo>
                  <a:pt x="5357053" y="2664747"/>
                  <a:pt x="5367534" y="2677244"/>
                  <a:pt x="5377960" y="2689543"/>
                </a:cubicBezTo>
                <a:cubicBezTo>
                  <a:pt x="5378510" y="2708104"/>
                  <a:pt x="5379115" y="2726692"/>
                  <a:pt x="5379720" y="2745296"/>
                </a:cubicBezTo>
                <a:cubicBezTo>
                  <a:pt x="5368634" y="2733203"/>
                  <a:pt x="5357548" y="2720950"/>
                  <a:pt x="5346407" y="2708541"/>
                </a:cubicBezTo>
                <a:cubicBezTo>
                  <a:pt x="5346407" y="2689706"/>
                  <a:pt x="5346462" y="2670898"/>
                  <a:pt x="5346517" y="2652117"/>
                </a:cubicBezTo>
                <a:close/>
                <a:moveTo>
                  <a:pt x="5379858" y="2749532"/>
                </a:moveTo>
                <a:cubicBezTo>
                  <a:pt x="5380491" y="2768346"/>
                  <a:pt x="5381151" y="2787162"/>
                  <a:pt x="5381838" y="2805978"/>
                </a:cubicBezTo>
                <a:cubicBezTo>
                  <a:pt x="5370092" y="2794094"/>
                  <a:pt x="5358291" y="2782045"/>
                  <a:pt x="5346517" y="2769859"/>
                </a:cubicBezTo>
                <a:cubicBezTo>
                  <a:pt x="5346434" y="2750776"/>
                  <a:pt x="5346407" y="2731704"/>
                  <a:pt x="5346407" y="2712656"/>
                </a:cubicBezTo>
                <a:cubicBezTo>
                  <a:pt x="5357575" y="2725099"/>
                  <a:pt x="5368744" y="2737406"/>
                  <a:pt x="5379858" y="2749532"/>
                </a:cubicBezTo>
                <a:close/>
                <a:moveTo>
                  <a:pt x="5382719" y="2752666"/>
                </a:moveTo>
                <a:cubicBezTo>
                  <a:pt x="5394052" y="2764990"/>
                  <a:pt x="5405331" y="2777121"/>
                  <a:pt x="5416610" y="2789143"/>
                </a:cubicBezTo>
                <a:cubicBezTo>
                  <a:pt x="5417875" y="2807629"/>
                  <a:pt x="5419223" y="2826115"/>
                  <a:pt x="5420571" y="2844601"/>
                </a:cubicBezTo>
                <a:cubicBezTo>
                  <a:pt x="5408632" y="2832854"/>
                  <a:pt x="5396693" y="2820943"/>
                  <a:pt x="5384727" y="2808894"/>
                </a:cubicBezTo>
                <a:cubicBezTo>
                  <a:pt x="5384012" y="2790133"/>
                  <a:pt x="5383351" y="2771399"/>
                  <a:pt x="5382719" y="2752666"/>
                </a:cubicBezTo>
                <a:close/>
                <a:moveTo>
                  <a:pt x="5420874" y="2848754"/>
                </a:moveTo>
                <a:cubicBezTo>
                  <a:pt x="5422277" y="2867406"/>
                  <a:pt x="5423707" y="2886029"/>
                  <a:pt x="5425193" y="2904653"/>
                </a:cubicBezTo>
                <a:cubicBezTo>
                  <a:pt x="5412511" y="2893154"/>
                  <a:pt x="5399829" y="2881518"/>
                  <a:pt x="5387175" y="2869744"/>
                </a:cubicBezTo>
                <a:cubicBezTo>
                  <a:pt x="5386350" y="2850818"/>
                  <a:pt x="5385607" y="2831891"/>
                  <a:pt x="5384864" y="2812965"/>
                </a:cubicBezTo>
                <a:cubicBezTo>
                  <a:pt x="5396886" y="2825069"/>
                  <a:pt x="5408880" y="2836981"/>
                  <a:pt x="5420874" y="2848754"/>
                </a:cubicBezTo>
                <a:close/>
                <a:moveTo>
                  <a:pt x="5423872" y="2851671"/>
                </a:moveTo>
                <a:cubicBezTo>
                  <a:pt x="5436059" y="2863637"/>
                  <a:pt x="5448245" y="2875466"/>
                  <a:pt x="5460404" y="2887102"/>
                </a:cubicBezTo>
                <a:cubicBezTo>
                  <a:pt x="5462467" y="2905341"/>
                  <a:pt x="5464586" y="2923579"/>
                  <a:pt x="5466786" y="2941790"/>
                </a:cubicBezTo>
                <a:cubicBezTo>
                  <a:pt x="5453884" y="2930456"/>
                  <a:pt x="5441010" y="2918958"/>
                  <a:pt x="5428164" y="2907349"/>
                </a:cubicBezTo>
                <a:cubicBezTo>
                  <a:pt x="5426678" y="2888808"/>
                  <a:pt x="5425248" y="2870239"/>
                  <a:pt x="5423872" y="2851671"/>
                </a:cubicBezTo>
                <a:close/>
                <a:moveTo>
                  <a:pt x="5467254" y="2945861"/>
                </a:moveTo>
                <a:cubicBezTo>
                  <a:pt x="5469482" y="2964458"/>
                  <a:pt x="5471793" y="2983026"/>
                  <a:pt x="5474159" y="3001567"/>
                </a:cubicBezTo>
                <a:cubicBezTo>
                  <a:pt x="5460487" y="2990564"/>
                  <a:pt x="5446870" y="2979422"/>
                  <a:pt x="5433280" y="2968116"/>
                </a:cubicBezTo>
                <a:cubicBezTo>
                  <a:pt x="5431602" y="2949217"/>
                  <a:pt x="5430034" y="2930291"/>
                  <a:pt x="5428494" y="2911365"/>
                </a:cubicBezTo>
                <a:cubicBezTo>
                  <a:pt x="5441396" y="2923002"/>
                  <a:pt x="5454297" y="2934500"/>
                  <a:pt x="5467254" y="2945861"/>
                </a:cubicBezTo>
                <a:close/>
                <a:moveTo>
                  <a:pt x="5474626" y="3005144"/>
                </a:moveTo>
                <a:cubicBezTo>
                  <a:pt x="5479633" y="3044289"/>
                  <a:pt x="5484970" y="3083269"/>
                  <a:pt x="5490692" y="3121974"/>
                </a:cubicBezTo>
                <a:cubicBezTo>
                  <a:pt x="5525683" y="3352940"/>
                  <a:pt x="5569890" y="3598045"/>
                  <a:pt x="5655746" y="3825628"/>
                </a:cubicBezTo>
                <a:cubicBezTo>
                  <a:pt x="5741216" y="4053237"/>
                  <a:pt x="5856094" y="4232129"/>
                  <a:pt x="6006926" y="4372480"/>
                </a:cubicBezTo>
                <a:cubicBezTo>
                  <a:pt x="6093580" y="4453439"/>
                  <a:pt x="6195720" y="4521881"/>
                  <a:pt x="6310461" y="4575964"/>
                </a:cubicBezTo>
                <a:cubicBezTo>
                  <a:pt x="6414060" y="4624792"/>
                  <a:pt x="6531358" y="4663470"/>
                  <a:pt x="6659082" y="4690897"/>
                </a:cubicBezTo>
                <a:cubicBezTo>
                  <a:pt x="6831922" y="4728034"/>
                  <a:pt x="7023302" y="4745887"/>
                  <a:pt x="7253058" y="4745887"/>
                </a:cubicBezTo>
                <a:cubicBezTo>
                  <a:pt x="7299795" y="4745887"/>
                  <a:pt x="7348128" y="4745144"/>
                  <a:pt x="7398195" y="4743687"/>
                </a:cubicBezTo>
                <a:cubicBezTo>
                  <a:pt x="7770502" y="4732518"/>
                  <a:pt x="8133236" y="4685918"/>
                  <a:pt x="8438971" y="4641848"/>
                </a:cubicBezTo>
                <a:cubicBezTo>
                  <a:pt x="8556958" y="4624820"/>
                  <a:pt x="8674696" y="4607352"/>
                  <a:pt x="8788556" y="4590489"/>
                </a:cubicBezTo>
                <a:cubicBezTo>
                  <a:pt x="8815102" y="4586555"/>
                  <a:pt x="8841428" y="4582649"/>
                  <a:pt x="8867589" y="4578770"/>
                </a:cubicBezTo>
                <a:cubicBezTo>
                  <a:pt x="8859942" y="4580558"/>
                  <a:pt x="8852267" y="4582374"/>
                  <a:pt x="8844619" y="4584189"/>
                </a:cubicBezTo>
                <a:cubicBezTo>
                  <a:pt x="8692824" y="4611120"/>
                  <a:pt x="8537591" y="4638327"/>
                  <a:pt x="8381643" y="4663718"/>
                </a:cubicBezTo>
                <a:cubicBezTo>
                  <a:pt x="7970245" y="4732380"/>
                  <a:pt x="7635928" y="4769958"/>
                  <a:pt x="7329560" y="4782007"/>
                </a:cubicBezTo>
                <a:cubicBezTo>
                  <a:pt x="6911698" y="4798154"/>
                  <a:pt x="6311919" y="4776395"/>
                  <a:pt x="5929021" y="4401887"/>
                </a:cubicBezTo>
                <a:cubicBezTo>
                  <a:pt x="5779207" y="4255731"/>
                  <a:pt x="5667795" y="4069440"/>
                  <a:pt x="5588459" y="3832312"/>
                </a:cubicBezTo>
                <a:cubicBezTo>
                  <a:pt x="5508380" y="3593864"/>
                  <a:pt x="5472783" y="3339873"/>
                  <a:pt x="5446265" y="3100930"/>
                </a:cubicBezTo>
                <a:cubicBezTo>
                  <a:pt x="5441588" y="3058071"/>
                  <a:pt x="5437407" y="3014881"/>
                  <a:pt x="5433583" y="2971555"/>
                </a:cubicBezTo>
                <a:cubicBezTo>
                  <a:pt x="5447227" y="2982888"/>
                  <a:pt x="5460899" y="2994085"/>
                  <a:pt x="5474626" y="3005144"/>
                </a:cubicBezTo>
                <a:close/>
                <a:moveTo>
                  <a:pt x="8788170" y="4587765"/>
                </a:moveTo>
                <a:cubicBezTo>
                  <a:pt x="8674283" y="4604628"/>
                  <a:pt x="8556545" y="4622097"/>
                  <a:pt x="8438586" y="4639125"/>
                </a:cubicBezTo>
                <a:cubicBezTo>
                  <a:pt x="8132933" y="4683194"/>
                  <a:pt x="7770282" y="4729767"/>
                  <a:pt x="7398113" y="4740936"/>
                </a:cubicBezTo>
                <a:cubicBezTo>
                  <a:pt x="6984927" y="4753012"/>
                  <a:pt x="6391365" y="4727786"/>
                  <a:pt x="6008824" y="4370472"/>
                </a:cubicBezTo>
                <a:cubicBezTo>
                  <a:pt x="5858295" y="4230395"/>
                  <a:pt x="5743664" y="4051890"/>
                  <a:pt x="5658331" y="3824665"/>
                </a:cubicBezTo>
                <a:cubicBezTo>
                  <a:pt x="5572558" y="3597330"/>
                  <a:pt x="5528379" y="3352390"/>
                  <a:pt x="5493415" y="3121562"/>
                </a:cubicBezTo>
                <a:cubicBezTo>
                  <a:pt x="5487831" y="3083819"/>
                  <a:pt x="5482632" y="3045802"/>
                  <a:pt x="5477707" y="3007619"/>
                </a:cubicBezTo>
                <a:cubicBezTo>
                  <a:pt x="5491489" y="3018678"/>
                  <a:pt x="5505327" y="3029599"/>
                  <a:pt x="5519191" y="3040355"/>
                </a:cubicBezTo>
                <a:cubicBezTo>
                  <a:pt x="5525078" y="3074494"/>
                  <a:pt x="5531295" y="3108577"/>
                  <a:pt x="5537842" y="3142689"/>
                </a:cubicBezTo>
                <a:cubicBezTo>
                  <a:pt x="5580316" y="3363119"/>
                  <a:pt x="5632446" y="3597468"/>
                  <a:pt x="5725647" y="3818090"/>
                </a:cubicBezTo>
                <a:cubicBezTo>
                  <a:pt x="5817114" y="4035742"/>
                  <a:pt x="5935238" y="4206848"/>
                  <a:pt x="6086784" y="4341119"/>
                </a:cubicBezTo>
                <a:cubicBezTo>
                  <a:pt x="6173768" y="4418530"/>
                  <a:pt x="6275689" y="4484194"/>
                  <a:pt x="6389742" y="4536213"/>
                </a:cubicBezTo>
                <a:cubicBezTo>
                  <a:pt x="6492735" y="4583172"/>
                  <a:pt x="6609071" y="4620584"/>
                  <a:pt x="6735530" y="4647405"/>
                </a:cubicBezTo>
                <a:cubicBezTo>
                  <a:pt x="6940417" y="4690842"/>
                  <a:pt x="7172758" y="4708392"/>
                  <a:pt x="7466720" y="4702643"/>
                </a:cubicBezTo>
                <a:cubicBezTo>
                  <a:pt x="7821091" y="4695326"/>
                  <a:pt x="8170786" y="4657281"/>
                  <a:pt x="8495860" y="4617227"/>
                </a:cubicBezTo>
                <a:lnTo>
                  <a:pt x="8576242" y="4607324"/>
                </a:lnTo>
                <a:cubicBezTo>
                  <a:pt x="8696153" y="4592524"/>
                  <a:pt x="8813287" y="4578082"/>
                  <a:pt x="8928385" y="4564383"/>
                </a:cubicBezTo>
                <a:cubicBezTo>
                  <a:pt x="8918646" y="4566693"/>
                  <a:pt x="8908880" y="4569004"/>
                  <a:pt x="8899142" y="4571315"/>
                </a:cubicBezTo>
                <a:cubicBezTo>
                  <a:pt x="8862472" y="4576734"/>
                  <a:pt x="8825528" y="4582208"/>
                  <a:pt x="8788170" y="4587765"/>
                </a:cubicBezTo>
                <a:close/>
                <a:moveTo>
                  <a:pt x="8952290" y="4561549"/>
                </a:moveTo>
                <a:cubicBezTo>
                  <a:pt x="8958864" y="4560779"/>
                  <a:pt x="8965384" y="4560009"/>
                  <a:pt x="8971931" y="4559238"/>
                </a:cubicBezTo>
                <a:cubicBezTo>
                  <a:pt x="8964559" y="4560779"/>
                  <a:pt x="8957159" y="4562292"/>
                  <a:pt x="8949758" y="4563833"/>
                </a:cubicBezTo>
                <a:cubicBezTo>
                  <a:pt x="8943459" y="4564768"/>
                  <a:pt x="8937160" y="4565703"/>
                  <a:pt x="8930860" y="4566639"/>
                </a:cubicBezTo>
                <a:cubicBezTo>
                  <a:pt x="8938013" y="4564933"/>
                  <a:pt x="8945137" y="4563227"/>
                  <a:pt x="8952290" y="4561549"/>
                </a:cubicBezTo>
                <a:close/>
                <a:moveTo>
                  <a:pt x="8975452" y="4556047"/>
                </a:moveTo>
                <a:cubicBezTo>
                  <a:pt x="8984613" y="4553874"/>
                  <a:pt x="8993773" y="4551701"/>
                  <a:pt x="9002934" y="4549528"/>
                </a:cubicBezTo>
                <a:cubicBezTo>
                  <a:pt x="9011874" y="4548758"/>
                  <a:pt x="9020815" y="4547987"/>
                  <a:pt x="9029755" y="4547217"/>
                </a:cubicBezTo>
                <a:cubicBezTo>
                  <a:pt x="9021915" y="4548840"/>
                  <a:pt x="9014047" y="4550491"/>
                  <a:pt x="9006262" y="4552114"/>
                </a:cubicBezTo>
                <a:cubicBezTo>
                  <a:pt x="9005024" y="4552361"/>
                  <a:pt x="9003787" y="4552609"/>
                  <a:pt x="9002576" y="4552857"/>
                </a:cubicBezTo>
                <a:cubicBezTo>
                  <a:pt x="8993553" y="4553929"/>
                  <a:pt x="8984475" y="4554975"/>
                  <a:pt x="8975452" y="4556047"/>
                </a:cubicBezTo>
                <a:close/>
                <a:moveTo>
                  <a:pt x="9052835" y="4545236"/>
                </a:moveTo>
                <a:cubicBezTo>
                  <a:pt x="9059685" y="4544631"/>
                  <a:pt x="9066562" y="4544081"/>
                  <a:pt x="9073412" y="4543503"/>
                </a:cubicBezTo>
                <a:cubicBezTo>
                  <a:pt x="9067195" y="4544604"/>
                  <a:pt x="9061005" y="4545704"/>
                  <a:pt x="9054788" y="4546804"/>
                </a:cubicBezTo>
                <a:cubicBezTo>
                  <a:pt x="9047581" y="4547630"/>
                  <a:pt x="9040346" y="4548482"/>
                  <a:pt x="9033138" y="4549308"/>
                </a:cubicBezTo>
                <a:cubicBezTo>
                  <a:pt x="9039686" y="4547960"/>
                  <a:pt x="9046260" y="4546584"/>
                  <a:pt x="9052835" y="4545236"/>
                </a:cubicBezTo>
                <a:close/>
                <a:moveTo>
                  <a:pt x="9075007" y="4540615"/>
                </a:moveTo>
                <a:cubicBezTo>
                  <a:pt x="9084195" y="4538717"/>
                  <a:pt x="9093411" y="4536791"/>
                  <a:pt x="9102654" y="4534893"/>
                </a:cubicBezTo>
                <a:cubicBezTo>
                  <a:pt x="9111842" y="4534398"/>
                  <a:pt x="9121002" y="4533930"/>
                  <a:pt x="9130108" y="4533490"/>
                </a:cubicBezTo>
                <a:cubicBezTo>
                  <a:pt x="9121030" y="4535085"/>
                  <a:pt x="9111952" y="4536681"/>
                  <a:pt x="9102874" y="4538304"/>
                </a:cubicBezTo>
                <a:cubicBezTo>
                  <a:pt x="9093576" y="4539047"/>
                  <a:pt x="9084278" y="4539845"/>
                  <a:pt x="9075007" y="4540615"/>
                </a:cubicBezTo>
                <a:close/>
                <a:moveTo>
                  <a:pt x="9152087" y="4532417"/>
                </a:moveTo>
                <a:cubicBezTo>
                  <a:pt x="9158910" y="4532087"/>
                  <a:pt x="9165732" y="4531757"/>
                  <a:pt x="9172527" y="4531454"/>
                </a:cubicBezTo>
                <a:cubicBezTo>
                  <a:pt x="9165842" y="4532390"/>
                  <a:pt x="9159185" y="4533352"/>
                  <a:pt x="9152501" y="4534315"/>
                </a:cubicBezTo>
                <a:cubicBezTo>
                  <a:pt x="9145651" y="4534838"/>
                  <a:pt x="9138801" y="4535388"/>
                  <a:pt x="9131951" y="4535966"/>
                </a:cubicBezTo>
                <a:cubicBezTo>
                  <a:pt x="9138663" y="4534755"/>
                  <a:pt x="9145375" y="4533600"/>
                  <a:pt x="9152087" y="4532417"/>
                </a:cubicBezTo>
                <a:close/>
                <a:moveTo>
                  <a:pt x="9173517" y="4528648"/>
                </a:moveTo>
                <a:cubicBezTo>
                  <a:pt x="9182843" y="4527026"/>
                  <a:pt x="9192168" y="4525375"/>
                  <a:pt x="9201466" y="4523752"/>
                </a:cubicBezTo>
                <a:cubicBezTo>
                  <a:pt x="9210627" y="4523642"/>
                  <a:pt x="9219732" y="4523532"/>
                  <a:pt x="9228811" y="4523449"/>
                </a:cubicBezTo>
                <a:cubicBezTo>
                  <a:pt x="9219512" y="4524770"/>
                  <a:pt x="9210187" y="4526090"/>
                  <a:pt x="9200833" y="4527411"/>
                </a:cubicBezTo>
                <a:cubicBezTo>
                  <a:pt x="9191783" y="4527823"/>
                  <a:pt x="9182678" y="4528236"/>
                  <a:pt x="9173517" y="4528648"/>
                </a:cubicBezTo>
                <a:close/>
                <a:moveTo>
                  <a:pt x="9249800" y="4523284"/>
                </a:moveTo>
                <a:cubicBezTo>
                  <a:pt x="9256264" y="4523229"/>
                  <a:pt x="9262701" y="4523202"/>
                  <a:pt x="9269111" y="4523147"/>
                </a:cubicBezTo>
                <a:cubicBezTo>
                  <a:pt x="9261876" y="4523917"/>
                  <a:pt x="9254614" y="4524687"/>
                  <a:pt x="9247352" y="4525457"/>
                </a:cubicBezTo>
                <a:cubicBezTo>
                  <a:pt x="9241245" y="4525705"/>
                  <a:pt x="9235110" y="4525953"/>
                  <a:pt x="9228975" y="4526200"/>
                </a:cubicBezTo>
                <a:cubicBezTo>
                  <a:pt x="9235907" y="4525237"/>
                  <a:pt x="9242867" y="4524247"/>
                  <a:pt x="9249800" y="4523284"/>
                </a:cubicBezTo>
                <a:close/>
                <a:moveTo>
                  <a:pt x="9270349" y="4520396"/>
                </a:moveTo>
                <a:cubicBezTo>
                  <a:pt x="9280004" y="4519048"/>
                  <a:pt x="9289633" y="4517727"/>
                  <a:pt x="9299288" y="4516380"/>
                </a:cubicBezTo>
                <a:cubicBezTo>
                  <a:pt x="9308256" y="4516655"/>
                  <a:pt x="9317197" y="4516957"/>
                  <a:pt x="9326110" y="4517260"/>
                </a:cubicBezTo>
                <a:cubicBezTo>
                  <a:pt x="9316234" y="4518277"/>
                  <a:pt x="9306331" y="4519295"/>
                  <a:pt x="9296427" y="4520313"/>
                </a:cubicBezTo>
                <a:cubicBezTo>
                  <a:pt x="9287762" y="4520313"/>
                  <a:pt x="9279070" y="4520368"/>
                  <a:pt x="9270349" y="4520396"/>
                </a:cubicBezTo>
                <a:close/>
                <a:moveTo>
                  <a:pt x="9346164" y="4518002"/>
                </a:moveTo>
                <a:cubicBezTo>
                  <a:pt x="9353344" y="4518277"/>
                  <a:pt x="9360496" y="4518553"/>
                  <a:pt x="9367621" y="4518855"/>
                </a:cubicBezTo>
                <a:cubicBezTo>
                  <a:pt x="9359918" y="4519350"/>
                  <a:pt x="9352216" y="4519818"/>
                  <a:pt x="9344513" y="4520341"/>
                </a:cubicBezTo>
                <a:cubicBezTo>
                  <a:pt x="9337554" y="4520313"/>
                  <a:pt x="9330566" y="4520286"/>
                  <a:pt x="9323579" y="4520286"/>
                </a:cubicBezTo>
                <a:cubicBezTo>
                  <a:pt x="9331116" y="4519516"/>
                  <a:pt x="9338654" y="4518745"/>
                  <a:pt x="9346164" y="4518002"/>
                </a:cubicBezTo>
                <a:close/>
                <a:moveTo>
                  <a:pt x="9365943" y="4516022"/>
                </a:moveTo>
                <a:cubicBezTo>
                  <a:pt x="9375846" y="4515032"/>
                  <a:pt x="9385722" y="4514069"/>
                  <a:pt x="9395597" y="4513106"/>
                </a:cubicBezTo>
                <a:cubicBezTo>
                  <a:pt x="9404896" y="4513849"/>
                  <a:pt x="9414166" y="4514619"/>
                  <a:pt x="9423437" y="4515389"/>
                </a:cubicBezTo>
                <a:cubicBezTo>
                  <a:pt x="9413423" y="4515994"/>
                  <a:pt x="9403438" y="4516572"/>
                  <a:pt x="9393424" y="4517205"/>
                </a:cubicBezTo>
                <a:cubicBezTo>
                  <a:pt x="9384292" y="4516792"/>
                  <a:pt x="9375131" y="4516407"/>
                  <a:pt x="9365943" y="4516022"/>
                </a:cubicBezTo>
                <a:close/>
                <a:moveTo>
                  <a:pt x="9442335" y="4517012"/>
                </a:moveTo>
                <a:cubicBezTo>
                  <a:pt x="9449598" y="4517645"/>
                  <a:pt x="9456860" y="4518305"/>
                  <a:pt x="9464123" y="4518993"/>
                </a:cubicBezTo>
                <a:cubicBezTo>
                  <a:pt x="9456283" y="4519130"/>
                  <a:pt x="9448415" y="4519295"/>
                  <a:pt x="9440520" y="4519461"/>
                </a:cubicBezTo>
                <a:cubicBezTo>
                  <a:pt x="9433477" y="4519103"/>
                  <a:pt x="9426407" y="4518745"/>
                  <a:pt x="9419311" y="4518388"/>
                </a:cubicBezTo>
                <a:cubicBezTo>
                  <a:pt x="9426986" y="4517947"/>
                  <a:pt x="9434660" y="4517452"/>
                  <a:pt x="9442335" y="4517012"/>
                </a:cubicBezTo>
                <a:close/>
                <a:moveTo>
                  <a:pt x="9461069" y="4515939"/>
                </a:moveTo>
                <a:cubicBezTo>
                  <a:pt x="9470945" y="4515389"/>
                  <a:pt x="9480848" y="4514811"/>
                  <a:pt x="9490834" y="4514261"/>
                </a:cubicBezTo>
                <a:cubicBezTo>
                  <a:pt x="9500187" y="4515499"/>
                  <a:pt x="9509513" y="4516792"/>
                  <a:pt x="9518810" y="4518085"/>
                </a:cubicBezTo>
                <a:cubicBezTo>
                  <a:pt x="9509210" y="4518222"/>
                  <a:pt x="9499609" y="4518360"/>
                  <a:pt x="9489926" y="4518525"/>
                </a:cubicBezTo>
                <a:cubicBezTo>
                  <a:pt x="9489569" y="4518525"/>
                  <a:pt x="9489183" y="4518525"/>
                  <a:pt x="9488798" y="4518553"/>
                </a:cubicBezTo>
                <a:cubicBezTo>
                  <a:pt x="9479583" y="4517645"/>
                  <a:pt x="9470339" y="4516792"/>
                  <a:pt x="9461069" y="4515939"/>
                </a:cubicBezTo>
                <a:close/>
                <a:moveTo>
                  <a:pt x="9554297" y="4520396"/>
                </a:moveTo>
                <a:cubicBezTo>
                  <a:pt x="9564311" y="4520286"/>
                  <a:pt x="9574296" y="4520203"/>
                  <a:pt x="9584227" y="4520121"/>
                </a:cubicBezTo>
                <a:cubicBezTo>
                  <a:pt x="9593662" y="4521936"/>
                  <a:pt x="9603070" y="4523807"/>
                  <a:pt x="9612451" y="4525705"/>
                </a:cubicBezTo>
                <a:cubicBezTo>
                  <a:pt x="9602438" y="4525320"/>
                  <a:pt x="9592452" y="4524962"/>
                  <a:pt x="9582357" y="4524632"/>
                </a:cubicBezTo>
                <a:cubicBezTo>
                  <a:pt x="9573031" y="4523202"/>
                  <a:pt x="9563678" y="4521771"/>
                  <a:pt x="9554297" y="4520396"/>
                </a:cubicBezTo>
                <a:close/>
                <a:moveTo>
                  <a:pt x="9645655" y="4529721"/>
                </a:moveTo>
                <a:cubicBezTo>
                  <a:pt x="9655613" y="4530106"/>
                  <a:pt x="9665599" y="4530519"/>
                  <a:pt x="9675502" y="4530959"/>
                </a:cubicBezTo>
                <a:cubicBezTo>
                  <a:pt x="9684855" y="4533380"/>
                  <a:pt x="9694153" y="4535856"/>
                  <a:pt x="9703451" y="4538387"/>
                </a:cubicBezTo>
                <a:cubicBezTo>
                  <a:pt x="9693548" y="4537479"/>
                  <a:pt x="9683617" y="4536571"/>
                  <a:pt x="9673659" y="4535718"/>
                </a:cubicBezTo>
                <a:cubicBezTo>
                  <a:pt x="9664333" y="4533682"/>
                  <a:pt x="9655008" y="4531674"/>
                  <a:pt x="9645655" y="4529721"/>
                </a:cubicBezTo>
                <a:close/>
                <a:moveTo>
                  <a:pt x="9741991" y="4546172"/>
                </a:moveTo>
                <a:cubicBezTo>
                  <a:pt x="9739515" y="4545456"/>
                  <a:pt x="9737012" y="4544769"/>
                  <a:pt x="9734536" y="4544081"/>
                </a:cubicBezTo>
                <a:cubicBezTo>
                  <a:pt x="9744495" y="4545044"/>
                  <a:pt x="9754453" y="4546007"/>
                  <a:pt x="9764356" y="4547025"/>
                </a:cubicBezTo>
                <a:cubicBezTo>
                  <a:pt x="9770628" y="4549143"/>
                  <a:pt x="9776873" y="4551233"/>
                  <a:pt x="9783117" y="4553407"/>
                </a:cubicBezTo>
                <a:cubicBezTo>
                  <a:pt x="9786115" y="4554424"/>
                  <a:pt x="9789114" y="4555470"/>
                  <a:pt x="9792085" y="4556515"/>
                </a:cubicBezTo>
                <a:cubicBezTo>
                  <a:pt x="9782182" y="4555002"/>
                  <a:pt x="9772196" y="4553517"/>
                  <a:pt x="9762210" y="4552031"/>
                </a:cubicBezTo>
                <a:cubicBezTo>
                  <a:pt x="9755471" y="4550078"/>
                  <a:pt x="9748759" y="4548098"/>
                  <a:pt x="9741991" y="4546172"/>
                </a:cubicBezTo>
                <a:close/>
                <a:moveTo>
                  <a:pt x="9806445" y="4561577"/>
                </a:moveTo>
                <a:cubicBezTo>
                  <a:pt x="9814285" y="4564355"/>
                  <a:pt x="9822125" y="4567161"/>
                  <a:pt x="9829910" y="4569995"/>
                </a:cubicBezTo>
                <a:cubicBezTo>
                  <a:pt x="9821713" y="4568234"/>
                  <a:pt x="9813487" y="4566528"/>
                  <a:pt x="9805235" y="4564823"/>
                </a:cubicBezTo>
                <a:cubicBezTo>
                  <a:pt x="9797394" y="4562430"/>
                  <a:pt x="9789554" y="4560036"/>
                  <a:pt x="9781687" y="4557698"/>
                </a:cubicBezTo>
                <a:cubicBezTo>
                  <a:pt x="9789967" y="4558963"/>
                  <a:pt x="9798192" y="4560256"/>
                  <a:pt x="9806445" y="4561577"/>
                </a:cubicBezTo>
                <a:close/>
                <a:moveTo>
                  <a:pt x="9821134" y="4563860"/>
                </a:moveTo>
                <a:cubicBezTo>
                  <a:pt x="9831038" y="4565456"/>
                  <a:pt x="9840914" y="4567078"/>
                  <a:pt x="9850789" y="4568729"/>
                </a:cubicBezTo>
                <a:cubicBezTo>
                  <a:pt x="9860033" y="4572635"/>
                  <a:pt x="9869220" y="4576597"/>
                  <a:pt x="9878353" y="4580585"/>
                </a:cubicBezTo>
                <a:cubicBezTo>
                  <a:pt x="9868478" y="4578385"/>
                  <a:pt x="9858602" y="4576184"/>
                  <a:pt x="9848726" y="4574011"/>
                </a:cubicBezTo>
                <a:cubicBezTo>
                  <a:pt x="9839538" y="4570600"/>
                  <a:pt x="9830350" y="4567189"/>
                  <a:pt x="9821134" y="4563860"/>
                </a:cubicBezTo>
                <a:close/>
                <a:moveTo>
                  <a:pt x="9891365" y="4586335"/>
                </a:moveTo>
                <a:cubicBezTo>
                  <a:pt x="9899123" y="4589773"/>
                  <a:pt x="9906853" y="4593267"/>
                  <a:pt x="9914528" y="4596761"/>
                </a:cubicBezTo>
                <a:cubicBezTo>
                  <a:pt x="9906385" y="4594423"/>
                  <a:pt x="9898242" y="4592057"/>
                  <a:pt x="9890072" y="4589746"/>
                </a:cubicBezTo>
                <a:cubicBezTo>
                  <a:pt x="9882314" y="4586720"/>
                  <a:pt x="9874530" y="4583777"/>
                  <a:pt x="9866745" y="4580805"/>
                </a:cubicBezTo>
                <a:cubicBezTo>
                  <a:pt x="9874970" y="4582621"/>
                  <a:pt x="9883195" y="4584464"/>
                  <a:pt x="9891365" y="4586335"/>
                </a:cubicBezTo>
                <a:close/>
                <a:moveTo>
                  <a:pt x="9905422" y="4589581"/>
                </a:moveTo>
                <a:cubicBezTo>
                  <a:pt x="9915106" y="4591837"/>
                  <a:pt x="9924761" y="4594065"/>
                  <a:pt x="9934390" y="4596376"/>
                </a:cubicBezTo>
                <a:cubicBezTo>
                  <a:pt x="9943440" y="4601107"/>
                  <a:pt x="9952408" y="4605839"/>
                  <a:pt x="9961293" y="4610653"/>
                </a:cubicBezTo>
                <a:cubicBezTo>
                  <a:pt x="9951720" y="4607737"/>
                  <a:pt x="9942147" y="4604848"/>
                  <a:pt x="9932518" y="4601988"/>
                </a:cubicBezTo>
                <a:cubicBezTo>
                  <a:pt x="9923524" y="4597806"/>
                  <a:pt x="9914473" y="4593680"/>
                  <a:pt x="9905422" y="4589581"/>
                </a:cubicBezTo>
                <a:close/>
                <a:moveTo>
                  <a:pt x="9973892" y="4617558"/>
                </a:moveTo>
                <a:cubicBezTo>
                  <a:pt x="9981045" y="4621491"/>
                  <a:pt x="9988170" y="4625453"/>
                  <a:pt x="9995239" y="4629442"/>
                </a:cubicBezTo>
                <a:cubicBezTo>
                  <a:pt x="9987427" y="4626498"/>
                  <a:pt x="9979614" y="4623610"/>
                  <a:pt x="9971774" y="4620721"/>
                </a:cubicBezTo>
                <a:cubicBezTo>
                  <a:pt x="9964539" y="4617200"/>
                  <a:pt x="9957332" y="4613706"/>
                  <a:pt x="9950070" y="4610268"/>
                </a:cubicBezTo>
                <a:cubicBezTo>
                  <a:pt x="9958019" y="4612661"/>
                  <a:pt x="9965970" y="4615082"/>
                  <a:pt x="9973892" y="4617558"/>
                </a:cubicBezTo>
                <a:close/>
                <a:moveTo>
                  <a:pt x="9986904" y="4621602"/>
                </a:moveTo>
                <a:cubicBezTo>
                  <a:pt x="9996449" y="4624600"/>
                  <a:pt x="10005996" y="4627653"/>
                  <a:pt x="10015541" y="4630734"/>
                </a:cubicBezTo>
                <a:cubicBezTo>
                  <a:pt x="10023821" y="4636044"/>
                  <a:pt x="10032047" y="4641408"/>
                  <a:pt x="10040244" y="4646800"/>
                </a:cubicBezTo>
                <a:cubicBezTo>
                  <a:pt x="10030836" y="4643113"/>
                  <a:pt x="10021428" y="4639427"/>
                  <a:pt x="10012020" y="4635824"/>
                </a:cubicBezTo>
                <a:cubicBezTo>
                  <a:pt x="10003685" y="4631037"/>
                  <a:pt x="9995322" y="4626278"/>
                  <a:pt x="9986904" y="4621602"/>
                </a:cubicBezTo>
                <a:close/>
                <a:moveTo>
                  <a:pt x="10051248" y="4654117"/>
                </a:moveTo>
                <a:cubicBezTo>
                  <a:pt x="10058703" y="4659124"/>
                  <a:pt x="10066102" y="4664158"/>
                  <a:pt x="10073420" y="4669220"/>
                </a:cubicBezTo>
                <a:cubicBezTo>
                  <a:pt x="10065773" y="4665561"/>
                  <a:pt x="10058042" y="4661985"/>
                  <a:pt x="10050340" y="4658381"/>
                </a:cubicBezTo>
                <a:cubicBezTo>
                  <a:pt x="10042665" y="4653759"/>
                  <a:pt x="10034908" y="4649166"/>
                  <a:pt x="10027095" y="4644572"/>
                </a:cubicBezTo>
                <a:cubicBezTo>
                  <a:pt x="10035182" y="4647735"/>
                  <a:pt x="10043215" y="4650899"/>
                  <a:pt x="10051248" y="4654117"/>
                </a:cubicBezTo>
                <a:close/>
                <a:moveTo>
                  <a:pt x="10064315" y="4659399"/>
                </a:moveTo>
                <a:cubicBezTo>
                  <a:pt x="10073612" y="4663168"/>
                  <a:pt x="10082911" y="4666964"/>
                  <a:pt x="10092181" y="4670815"/>
                </a:cubicBezTo>
                <a:cubicBezTo>
                  <a:pt x="10100902" y="4677555"/>
                  <a:pt x="10109567" y="4684322"/>
                  <a:pt x="10118095" y="4691144"/>
                </a:cubicBezTo>
                <a:cubicBezTo>
                  <a:pt x="10109044" y="4686605"/>
                  <a:pt x="10099966" y="4682121"/>
                  <a:pt x="10090861" y="4677692"/>
                </a:cubicBezTo>
                <a:cubicBezTo>
                  <a:pt x="10082030" y="4671503"/>
                  <a:pt x="10073200" y="4665423"/>
                  <a:pt x="10064315" y="4659399"/>
                </a:cubicBezTo>
                <a:close/>
                <a:moveTo>
                  <a:pt x="10128328" y="4699424"/>
                </a:moveTo>
                <a:cubicBezTo>
                  <a:pt x="10135508" y="4705229"/>
                  <a:pt x="10142633" y="4711061"/>
                  <a:pt x="10149675" y="4716948"/>
                </a:cubicBezTo>
                <a:cubicBezTo>
                  <a:pt x="10142028" y="4712409"/>
                  <a:pt x="10134380" y="4707925"/>
                  <a:pt x="10126705" y="4703468"/>
                </a:cubicBezTo>
                <a:cubicBezTo>
                  <a:pt x="10119525" y="4698159"/>
                  <a:pt x="10112318" y="4692932"/>
                  <a:pt x="10105056" y="4687761"/>
                </a:cubicBezTo>
                <a:cubicBezTo>
                  <a:pt x="10112840" y="4691612"/>
                  <a:pt x="10120570" y="4695491"/>
                  <a:pt x="10128328" y="4699424"/>
                </a:cubicBezTo>
                <a:close/>
                <a:moveTo>
                  <a:pt x="10139772" y="4705256"/>
                </a:moveTo>
                <a:cubicBezTo>
                  <a:pt x="10148712" y="4709878"/>
                  <a:pt x="10157680" y="4714527"/>
                  <a:pt x="10166620" y="4719259"/>
                </a:cubicBezTo>
                <a:cubicBezTo>
                  <a:pt x="10174516" y="4726631"/>
                  <a:pt x="10182328" y="4734086"/>
                  <a:pt x="10190058" y="4741596"/>
                </a:cubicBezTo>
                <a:cubicBezTo>
                  <a:pt x="10181448" y="4736204"/>
                  <a:pt x="10172782" y="4730895"/>
                  <a:pt x="10164090" y="4725641"/>
                </a:cubicBezTo>
                <a:cubicBezTo>
                  <a:pt x="10156029" y="4718763"/>
                  <a:pt x="10147914" y="4711969"/>
                  <a:pt x="10139772" y="4705256"/>
                </a:cubicBezTo>
                <a:close/>
                <a:moveTo>
                  <a:pt x="10199274" y="4750536"/>
                </a:moveTo>
                <a:cubicBezTo>
                  <a:pt x="10206509" y="4757634"/>
                  <a:pt x="10213689" y="4764786"/>
                  <a:pt x="10220786" y="4771993"/>
                </a:cubicBezTo>
                <a:cubicBezTo>
                  <a:pt x="10213798" y="4766877"/>
                  <a:pt x="10206756" y="4761787"/>
                  <a:pt x="10199659" y="4756698"/>
                </a:cubicBezTo>
                <a:cubicBezTo>
                  <a:pt x="10192121" y="4749958"/>
                  <a:pt x="10184556" y="4743301"/>
                  <a:pt x="10176964" y="4736699"/>
                </a:cubicBezTo>
                <a:cubicBezTo>
                  <a:pt x="10184446" y="4741293"/>
                  <a:pt x="10191874" y="4745887"/>
                  <a:pt x="10199274" y="4750536"/>
                </a:cubicBezTo>
                <a:close/>
                <a:moveTo>
                  <a:pt x="10209947" y="4757303"/>
                </a:moveTo>
                <a:cubicBezTo>
                  <a:pt x="10218530" y="4762723"/>
                  <a:pt x="10227030" y="4768197"/>
                  <a:pt x="10235476" y="4773699"/>
                </a:cubicBezTo>
                <a:cubicBezTo>
                  <a:pt x="10243316" y="4782557"/>
                  <a:pt x="10251073" y="4791442"/>
                  <a:pt x="10258721" y="4800410"/>
                </a:cubicBezTo>
                <a:cubicBezTo>
                  <a:pt x="10250633" y="4794248"/>
                  <a:pt x="10242491" y="4788086"/>
                  <a:pt x="10234265" y="4781979"/>
                </a:cubicBezTo>
                <a:cubicBezTo>
                  <a:pt x="10226205" y="4773644"/>
                  <a:pt x="10218117" y="4765419"/>
                  <a:pt x="10209947" y="4757303"/>
                </a:cubicBezTo>
                <a:close/>
                <a:moveTo>
                  <a:pt x="10267166" y="4810368"/>
                </a:moveTo>
                <a:cubicBezTo>
                  <a:pt x="10273383" y="4817768"/>
                  <a:pt x="10279518" y="4825196"/>
                  <a:pt x="10285597" y="4832651"/>
                </a:cubicBezTo>
                <a:cubicBezTo>
                  <a:pt x="10278747" y="4826516"/>
                  <a:pt x="10271898" y="4820437"/>
                  <a:pt x="10264993" y="4814440"/>
                </a:cubicBezTo>
                <a:cubicBezTo>
                  <a:pt x="10258721" y="4807645"/>
                  <a:pt x="10252393" y="4800933"/>
                  <a:pt x="10246067" y="4794276"/>
                </a:cubicBezTo>
                <a:cubicBezTo>
                  <a:pt x="10253136" y="4799612"/>
                  <a:pt x="10260179" y="4804976"/>
                  <a:pt x="10267166" y="4810368"/>
                </a:cubicBezTo>
                <a:close/>
                <a:moveTo>
                  <a:pt x="10268679" y="4808058"/>
                </a:moveTo>
                <a:cubicBezTo>
                  <a:pt x="10260509" y="4798347"/>
                  <a:pt x="10252311" y="4788774"/>
                  <a:pt x="10244004" y="4779311"/>
                </a:cubicBezTo>
                <a:cubicBezTo>
                  <a:pt x="10253219" y="4785363"/>
                  <a:pt x="10262352" y="4791442"/>
                  <a:pt x="10271403" y="4797549"/>
                </a:cubicBezTo>
                <a:cubicBezTo>
                  <a:pt x="10279352" y="4807838"/>
                  <a:pt x="10287193" y="4818208"/>
                  <a:pt x="10294922" y="4828662"/>
                </a:cubicBezTo>
                <a:cubicBezTo>
                  <a:pt x="10286257" y="4821757"/>
                  <a:pt x="10277510" y="4814880"/>
                  <a:pt x="10268679" y="4808058"/>
                </a:cubicBezTo>
                <a:close/>
                <a:moveTo>
                  <a:pt x="10237263" y="4771691"/>
                </a:moveTo>
                <a:cubicBezTo>
                  <a:pt x="10228901" y="4762255"/>
                  <a:pt x="10220483" y="4752930"/>
                  <a:pt x="10211983" y="4743742"/>
                </a:cubicBezTo>
                <a:cubicBezTo>
                  <a:pt x="10221969" y="4749271"/>
                  <a:pt x="10231954" y="4754828"/>
                  <a:pt x="10241913" y="4760495"/>
                </a:cubicBezTo>
                <a:cubicBezTo>
                  <a:pt x="10250111" y="4770535"/>
                  <a:pt x="10258198" y="4780659"/>
                  <a:pt x="10266148" y="4790837"/>
                </a:cubicBezTo>
                <a:cubicBezTo>
                  <a:pt x="10256547" y="4784372"/>
                  <a:pt x="10246919" y="4778018"/>
                  <a:pt x="10237263" y="4771691"/>
                </a:cubicBezTo>
                <a:close/>
                <a:moveTo>
                  <a:pt x="10205766" y="4737029"/>
                </a:moveTo>
                <a:cubicBezTo>
                  <a:pt x="10196715" y="4727346"/>
                  <a:pt x="10187583" y="4717801"/>
                  <a:pt x="10178394" y="4708392"/>
                </a:cubicBezTo>
                <a:cubicBezTo>
                  <a:pt x="10189123" y="4713261"/>
                  <a:pt x="10199852" y="4718213"/>
                  <a:pt x="10210552" y="4723220"/>
                </a:cubicBezTo>
                <a:cubicBezTo>
                  <a:pt x="10219465" y="4733508"/>
                  <a:pt x="10228213" y="4743852"/>
                  <a:pt x="10236851" y="4754305"/>
                </a:cubicBezTo>
                <a:cubicBezTo>
                  <a:pt x="10226508" y="4748473"/>
                  <a:pt x="10216137" y="4742724"/>
                  <a:pt x="10205766" y="4737029"/>
                </a:cubicBezTo>
                <a:close/>
                <a:moveTo>
                  <a:pt x="10173003" y="4702946"/>
                </a:moveTo>
                <a:cubicBezTo>
                  <a:pt x="10163870" y="4693648"/>
                  <a:pt x="10154626" y="4684515"/>
                  <a:pt x="10145329" y="4675519"/>
                </a:cubicBezTo>
                <a:cubicBezTo>
                  <a:pt x="10156689" y="4679701"/>
                  <a:pt x="10168051" y="4683937"/>
                  <a:pt x="10179384" y="4688228"/>
                </a:cubicBezTo>
                <a:cubicBezTo>
                  <a:pt x="10188435" y="4698104"/>
                  <a:pt x="10197348" y="4708062"/>
                  <a:pt x="10206096" y="4718103"/>
                </a:cubicBezTo>
                <a:cubicBezTo>
                  <a:pt x="10195093" y="4712986"/>
                  <a:pt x="10184061" y="4707925"/>
                  <a:pt x="10173003" y="4702946"/>
                </a:cubicBezTo>
                <a:close/>
                <a:moveTo>
                  <a:pt x="10140047" y="4670430"/>
                </a:moveTo>
                <a:cubicBezTo>
                  <a:pt x="10130309" y="4661077"/>
                  <a:pt x="10120515" y="4651889"/>
                  <a:pt x="10110612" y="4642811"/>
                </a:cubicBezTo>
                <a:cubicBezTo>
                  <a:pt x="10122579" y="4646250"/>
                  <a:pt x="10134518" y="4649771"/>
                  <a:pt x="10146429" y="4653320"/>
                </a:cubicBezTo>
                <a:cubicBezTo>
                  <a:pt x="10156057" y="4663223"/>
                  <a:pt x="10165548" y="4673236"/>
                  <a:pt x="10174873" y="4683332"/>
                </a:cubicBezTo>
                <a:cubicBezTo>
                  <a:pt x="10163292" y="4678985"/>
                  <a:pt x="10151683" y="4674666"/>
                  <a:pt x="10140047" y="4670430"/>
                </a:cubicBezTo>
                <a:close/>
                <a:moveTo>
                  <a:pt x="10106018" y="4638629"/>
                </a:moveTo>
                <a:cubicBezTo>
                  <a:pt x="10095840" y="4629414"/>
                  <a:pt x="10085579" y="4620336"/>
                  <a:pt x="10075236" y="4611395"/>
                </a:cubicBezTo>
                <a:cubicBezTo>
                  <a:pt x="10087780" y="4614119"/>
                  <a:pt x="10100269" y="4616843"/>
                  <a:pt x="10112730" y="4619648"/>
                </a:cubicBezTo>
                <a:cubicBezTo>
                  <a:pt x="10122799" y="4629414"/>
                  <a:pt x="10132729" y="4639290"/>
                  <a:pt x="10142495" y="4649275"/>
                </a:cubicBezTo>
                <a:cubicBezTo>
                  <a:pt x="10130364" y="4645672"/>
                  <a:pt x="10118204" y="4642123"/>
                  <a:pt x="10106018" y="4638629"/>
                </a:cubicBezTo>
                <a:close/>
                <a:moveTo>
                  <a:pt x="10070861" y="4607654"/>
                </a:moveTo>
                <a:cubicBezTo>
                  <a:pt x="10060490" y="4598741"/>
                  <a:pt x="10050038" y="4589994"/>
                  <a:pt x="10039474" y="4581383"/>
                </a:cubicBezTo>
                <a:cubicBezTo>
                  <a:pt x="10052513" y="4583336"/>
                  <a:pt x="10065525" y="4585345"/>
                  <a:pt x="10078481" y="4587380"/>
                </a:cubicBezTo>
                <a:cubicBezTo>
                  <a:pt x="10088797" y="4596816"/>
                  <a:pt x="10098976" y="4606334"/>
                  <a:pt x="10108989" y="4615990"/>
                </a:cubicBezTo>
                <a:cubicBezTo>
                  <a:pt x="10096307" y="4613156"/>
                  <a:pt x="10083598" y="4610378"/>
                  <a:pt x="10070861" y="4607654"/>
                </a:cubicBezTo>
                <a:close/>
                <a:moveTo>
                  <a:pt x="10035292" y="4577972"/>
                </a:moveTo>
                <a:cubicBezTo>
                  <a:pt x="10024619" y="4569334"/>
                  <a:pt x="10013835" y="4560861"/>
                  <a:pt x="10002997" y="4552526"/>
                </a:cubicBezTo>
                <a:cubicBezTo>
                  <a:pt x="10016531" y="4553737"/>
                  <a:pt x="10030011" y="4555002"/>
                  <a:pt x="10043435" y="4556295"/>
                </a:cubicBezTo>
                <a:cubicBezTo>
                  <a:pt x="10053999" y="4565373"/>
                  <a:pt x="10064452" y="4574616"/>
                  <a:pt x="10074796" y="4583997"/>
                </a:cubicBezTo>
                <a:cubicBezTo>
                  <a:pt x="10061674" y="4581961"/>
                  <a:pt x="10048497" y="4579953"/>
                  <a:pt x="10035292" y="4577972"/>
                </a:cubicBezTo>
                <a:close/>
                <a:moveTo>
                  <a:pt x="9998981" y="4549418"/>
                </a:moveTo>
                <a:cubicBezTo>
                  <a:pt x="9987922" y="4540945"/>
                  <a:pt x="9976753" y="4532665"/>
                  <a:pt x="9965475" y="4524522"/>
                </a:cubicBezTo>
                <a:cubicBezTo>
                  <a:pt x="9979476" y="4524990"/>
                  <a:pt x="9993369" y="4525485"/>
                  <a:pt x="10007206" y="4526035"/>
                </a:cubicBezTo>
                <a:cubicBezTo>
                  <a:pt x="10018182" y="4534921"/>
                  <a:pt x="10029075" y="4543971"/>
                  <a:pt x="10039859" y="4553187"/>
                </a:cubicBezTo>
                <a:cubicBezTo>
                  <a:pt x="10026269" y="4551893"/>
                  <a:pt x="10012653" y="4550628"/>
                  <a:pt x="9998981" y="4549418"/>
                </a:cubicBezTo>
                <a:close/>
                <a:moveTo>
                  <a:pt x="9961541" y="4521634"/>
                </a:moveTo>
                <a:cubicBezTo>
                  <a:pt x="9950152" y="4513436"/>
                  <a:pt x="9938654" y="4505403"/>
                  <a:pt x="9927072" y="4497508"/>
                </a:cubicBezTo>
                <a:cubicBezTo>
                  <a:pt x="9941322" y="4497261"/>
                  <a:pt x="9955654" y="4497041"/>
                  <a:pt x="9970014" y="4496875"/>
                </a:cubicBezTo>
                <a:cubicBezTo>
                  <a:pt x="9981319" y="4505459"/>
                  <a:pt x="9992543" y="4514234"/>
                  <a:pt x="10003657" y="4523147"/>
                </a:cubicBezTo>
                <a:cubicBezTo>
                  <a:pt x="9989682" y="4522624"/>
                  <a:pt x="9975653" y="4522101"/>
                  <a:pt x="9961541" y="4521634"/>
                </a:cubicBezTo>
                <a:close/>
                <a:moveTo>
                  <a:pt x="9923166" y="4494840"/>
                </a:moveTo>
                <a:cubicBezTo>
                  <a:pt x="9911639" y="4487027"/>
                  <a:pt x="9899976" y="4479407"/>
                  <a:pt x="9888257" y="4471897"/>
                </a:cubicBezTo>
                <a:cubicBezTo>
                  <a:pt x="9902974" y="4470907"/>
                  <a:pt x="9917636" y="4469972"/>
                  <a:pt x="9932244" y="4469064"/>
                </a:cubicBezTo>
                <a:cubicBezTo>
                  <a:pt x="9943770" y="4477262"/>
                  <a:pt x="9955159" y="4485624"/>
                  <a:pt x="9966465" y="4494180"/>
                </a:cubicBezTo>
                <a:cubicBezTo>
                  <a:pt x="9951995" y="4494372"/>
                  <a:pt x="9937553" y="4494592"/>
                  <a:pt x="9923166" y="4494840"/>
                </a:cubicBezTo>
                <a:close/>
                <a:moveTo>
                  <a:pt x="9884378" y="4469394"/>
                </a:moveTo>
                <a:cubicBezTo>
                  <a:pt x="9872686" y="4461939"/>
                  <a:pt x="9860885" y="4454677"/>
                  <a:pt x="9848974" y="4447552"/>
                </a:cubicBezTo>
                <a:cubicBezTo>
                  <a:pt x="9863994" y="4445874"/>
                  <a:pt x="9878958" y="4444251"/>
                  <a:pt x="9893924" y="4442628"/>
                </a:cubicBezTo>
                <a:cubicBezTo>
                  <a:pt x="9905615" y="4450440"/>
                  <a:pt x="9917196" y="4458390"/>
                  <a:pt x="9928667" y="4466533"/>
                </a:cubicBezTo>
                <a:cubicBezTo>
                  <a:pt x="9913950" y="4467441"/>
                  <a:pt x="9899178" y="4468404"/>
                  <a:pt x="9884378" y="4469394"/>
                </a:cubicBezTo>
                <a:close/>
                <a:moveTo>
                  <a:pt x="9845123" y="4445214"/>
                </a:moveTo>
                <a:cubicBezTo>
                  <a:pt x="9832908" y="4437924"/>
                  <a:pt x="9820557" y="4430799"/>
                  <a:pt x="9808095" y="4423784"/>
                </a:cubicBezTo>
                <a:cubicBezTo>
                  <a:pt x="9823390" y="4421473"/>
                  <a:pt x="9838685" y="4419162"/>
                  <a:pt x="9853981" y="4416879"/>
                </a:cubicBezTo>
                <a:cubicBezTo>
                  <a:pt x="9866222" y="4424499"/>
                  <a:pt x="9878353" y="4432284"/>
                  <a:pt x="9890348" y="4440262"/>
                </a:cubicBezTo>
                <a:cubicBezTo>
                  <a:pt x="9875300" y="4441885"/>
                  <a:pt x="9860225" y="4443536"/>
                  <a:pt x="9845123" y="4445214"/>
                </a:cubicBezTo>
                <a:close/>
                <a:moveTo>
                  <a:pt x="9804244" y="4421611"/>
                </a:moveTo>
                <a:cubicBezTo>
                  <a:pt x="9791865" y="4414679"/>
                  <a:pt x="9779348" y="4407939"/>
                  <a:pt x="9766749" y="4401337"/>
                </a:cubicBezTo>
                <a:cubicBezTo>
                  <a:pt x="9782292" y="4398366"/>
                  <a:pt x="9797862" y="4395395"/>
                  <a:pt x="9813460" y="4392451"/>
                </a:cubicBezTo>
                <a:cubicBezTo>
                  <a:pt x="9825893" y="4399686"/>
                  <a:pt x="9838191" y="4407086"/>
                  <a:pt x="9850377" y="4414624"/>
                </a:cubicBezTo>
                <a:cubicBezTo>
                  <a:pt x="9834999" y="4416934"/>
                  <a:pt x="9819622" y="4419245"/>
                  <a:pt x="9804244" y="4421611"/>
                </a:cubicBezTo>
                <a:close/>
                <a:moveTo>
                  <a:pt x="9762843" y="4399273"/>
                </a:moveTo>
                <a:cubicBezTo>
                  <a:pt x="9750134" y="4392644"/>
                  <a:pt x="9737259" y="4386179"/>
                  <a:pt x="9724303" y="4379825"/>
                </a:cubicBezTo>
                <a:cubicBezTo>
                  <a:pt x="9740120" y="4376221"/>
                  <a:pt x="9755938" y="4372645"/>
                  <a:pt x="9771783" y="4369069"/>
                </a:cubicBezTo>
                <a:cubicBezTo>
                  <a:pt x="9784575" y="4376001"/>
                  <a:pt x="9797257" y="4383098"/>
                  <a:pt x="9809801" y="4390333"/>
                </a:cubicBezTo>
                <a:cubicBezTo>
                  <a:pt x="9794149" y="4393304"/>
                  <a:pt x="9778495" y="4396275"/>
                  <a:pt x="9762843" y="4399273"/>
                </a:cubicBezTo>
                <a:close/>
                <a:moveTo>
                  <a:pt x="9720397" y="4377899"/>
                </a:moveTo>
                <a:cubicBezTo>
                  <a:pt x="9606482" y="4322578"/>
                  <a:pt x="9483461" y="4278674"/>
                  <a:pt x="9349768" y="4245416"/>
                </a:cubicBezTo>
                <a:cubicBezTo>
                  <a:pt x="9059300" y="4173177"/>
                  <a:pt x="8767319" y="4125173"/>
                  <a:pt x="8495090" y="4084075"/>
                </a:cubicBezTo>
                <a:cubicBezTo>
                  <a:pt x="8419660" y="4072604"/>
                  <a:pt x="8342332" y="4061325"/>
                  <a:pt x="8267562" y="4050431"/>
                </a:cubicBezTo>
                <a:cubicBezTo>
                  <a:pt x="7938802" y="4002483"/>
                  <a:pt x="7598874" y="3952884"/>
                  <a:pt x="7285463" y="3867827"/>
                </a:cubicBezTo>
                <a:cubicBezTo>
                  <a:pt x="7112019" y="3821254"/>
                  <a:pt x="6940500" y="3765520"/>
                  <a:pt x="6775666" y="3702167"/>
                </a:cubicBezTo>
                <a:cubicBezTo>
                  <a:pt x="6618314" y="3642087"/>
                  <a:pt x="6462118" y="3569766"/>
                  <a:pt x="6310433" y="3486716"/>
                </a:cubicBezTo>
                <a:cubicBezTo>
                  <a:pt x="6312909" y="3487707"/>
                  <a:pt x="6315385" y="3488724"/>
                  <a:pt x="6317888" y="3489688"/>
                </a:cubicBezTo>
                <a:cubicBezTo>
                  <a:pt x="6328286" y="3493731"/>
                  <a:pt x="6338767" y="3497692"/>
                  <a:pt x="6349276" y="3501654"/>
                </a:cubicBezTo>
                <a:cubicBezTo>
                  <a:pt x="6510204" y="3578047"/>
                  <a:pt x="6676551" y="3643738"/>
                  <a:pt x="6844631" y="3697160"/>
                </a:cubicBezTo>
                <a:cubicBezTo>
                  <a:pt x="7009438" y="3749813"/>
                  <a:pt x="7184395" y="3797568"/>
                  <a:pt x="7364634" y="3839107"/>
                </a:cubicBezTo>
                <a:cubicBezTo>
                  <a:pt x="7639312" y="3902956"/>
                  <a:pt x="7931210" y="3947603"/>
                  <a:pt x="8213507" y="3990764"/>
                </a:cubicBezTo>
                <a:cubicBezTo>
                  <a:pt x="8328440" y="4008370"/>
                  <a:pt x="8447306" y="4026526"/>
                  <a:pt x="8563202" y="4045727"/>
                </a:cubicBezTo>
                <a:cubicBezTo>
                  <a:pt x="8796066" y="4084158"/>
                  <a:pt x="9102324" y="4139065"/>
                  <a:pt x="9405996" y="4223463"/>
                </a:cubicBezTo>
                <a:cubicBezTo>
                  <a:pt x="9537296" y="4259968"/>
                  <a:pt x="9657456" y="4307586"/>
                  <a:pt x="9768070" y="4367088"/>
                </a:cubicBezTo>
                <a:cubicBezTo>
                  <a:pt x="9752170" y="4370664"/>
                  <a:pt x="9736269" y="4374268"/>
                  <a:pt x="9720397" y="4377899"/>
                </a:cubicBezTo>
                <a:close/>
                <a:moveTo>
                  <a:pt x="6315027" y="3485204"/>
                </a:moveTo>
                <a:cubicBezTo>
                  <a:pt x="6306554" y="3481902"/>
                  <a:pt x="6298081" y="3478601"/>
                  <a:pt x="6289664" y="3475245"/>
                </a:cubicBezTo>
                <a:cubicBezTo>
                  <a:pt x="6282484" y="3471256"/>
                  <a:pt x="6275331" y="3467268"/>
                  <a:pt x="6268179" y="3463224"/>
                </a:cubicBezTo>
                <a:cubicBezTo>
                  <a:pt x="6276762" y="3467157"/>
                  <a:pt x="6285345" y="3471091"/>
                  <a:pt x="6294010" y="3474942"/>
                </a:cubicBezTo>
                <a:cubicBezTo>
                  <a:pt x="6300998" y="3478381"/>
                  <a:pt x="6308012" y="3481792"/>
                  <a:pt x="6315027" y="3485204"/>
                </a:cubicBezTo>
                <a:close/>
                <a:moveTo>
                  <a:pt x="6211373" y="3433734"/>
                </a:moveTo>
                <a:cubicBezTo>
                  <a:pt x="6202818" y="3429635"/>
                  <a:pt x="6194317" y="3425454"/>
                  <a:pt x="6185817" y="3421300"/>
                </a:cubicBezTo>
                <a:cubicBezTo>
                  <a:pt x="6178280" y="3416321"/>
                  <a:pt x="6170742" y="3411287"/>
                  <a:pt x="6163260" y="3406252"/>
                </a:cubicBezTo>
                <a:cubicBezTo>
                  <a:pt x="6171100" y="3410599"/>
                  <a:pt x="6178995" y="3414863"/>
                  <a:pt x="6186890" y="3419154"/>
                </a:cubicBezTo>
                <a:cubicBezTo>
                  <a:pt x="6195033" y="3424023"/>
                  <a:pt x="6203175" y="3428920"/>
                  <a:pt x="6211373" y="3433734"/>
                </a:cubicBezTo>
                <a:close/>
                <a:moveTo>
                  <a:pt x="6110030" y="3372939"/>
                </a:moveTo>
                <a:cubicBezTo>
                  <a:pt x="6102685" y="3368703"/>
                  <a:pt x="6095313" y="3364494"/>
                  <a:pt x="6087995" y="3360202"/>
                </a:cubicBezTo>
                <a:cubicBezTo>
                  <a:pt x="6081283" y="3354921"/>
                  <a:pt x="6074571" y="3349611"/>
                  <a:pt x="6067886" y="3344247"/>
                </a:cubicBezTo>
                <a:cubicBezTo>
                  <a:pt x="6075313" y="3349144"/>
                  <a:pt x="6082741" y="3354095"/>
                  <a:pt x="6090223" y="3358937"/>
                </a:cubicBezTo>
                <a:cubicBezTo>
                  <a:pt x="6096798" y="3363641"/>
                  <a:pt x="6103428" y="3368290"/>
                  <a:pt x="6110030" y="3372939"/>
                </a:cubicBezTo>
                <a:close/>
                <a:moveTo>
                  <a:pt x="6020213" y="3308953"/>
                </a:moveTo>
                <a:cubicBezTo>
                  <a:pt x="6012951" y="3303974"/>
                  <a:pt x="6005715" y="3298912"/>
                  <a:pt x="5998453" y="3293851"/>
                </a:cubicBezTo>
                <a:cubicBezTo>
                  <a:pt x="5992814" y="3288624"/>
                  <a:pt x="5987202" y="3283370"/>
                  <a:pt x="5981590" y="3278088"/>
                </a:cubicBezTo>
                <a:cubicBezTo>
                  <a:pt x="5988632" y="3283535"/>
                  <a:pt x="5995675" y="3288981"/>
                  <a:pt x="6002745" y="3294373"/>
                </a:cubicBezTo>
                <a:cubicBezTo>
                  <a:pt x="6008576" y="3299270"/>
                  <a:pt x="6014381" y="3304111"/>
                  <a:pt x="6020213" y="3308953"/>
                </a:cubicBezTo>
                <a:close/>
                <a:moveTo>
                  <a:pt x="5937823" y="3239988"/>
                </a:moveTo>
                <a:cubicBezTo>
                  <a:pt x="5930726" y="3234294"/>
                  <a:pt x="5923629" y="3228544"/>
                  <a:pt x="5916559" y="3222767"/>
                </a:cubicBezTo>
                <a:cubicBezTo>
                  <a:pt x="5910782" y="3216468"/>
                  <a:pt x="5904978" y="3210113"/>
                  <a:pt x="5899173" y="3203703"/>
                </a:cubicBezTo>
                <a:cubicBezTo>
                  <a:pt x="5906050" y="3209948"/>
                  <a:pt x="5912928" y="3216165"/>
                  <a:pt x="5919805" y="3222327"/>
                </a:cubicBezTo>
                <a:cubicBezTo>
                  <a:pt x="5925802" y="3228269"/>
                  <a:pt x="5931827" y="3234156"/>
                  <a:pt x="5937823" y="3239988"/>
                </a:cubicBezTo>
                <a:close/>
                <a:moveTo>
                  <a:pt x="5858955" y="3162743"/>
                </a:moveTo>
                <a:cubicBezTo>
                  <a:pt x="5852985" y="3157131"/>
                  <a:pt x="5847016" y="3151491"/>
                  <a:pt x="5841074" y="3145825"/>
                </a:cubicBezTo>
                <a:cubicBezTo>
                  <a:pt x="5835875" y="3139222"/>
                  <a:pt x="5830676" y="3132565"/>
                  <a:pt x="5825504" y="3125853"/>
                </a:cubicBezTo>
                <a:cubicBezTo>
                  <a:pt x="5830731" y="3131410"/>
                  <a:pt x="5835957" y="3136911"/>
                  <a:pt x="5841184" y="3142386"/>
                </a:cubicBezTo>
                <a:cubicBezTo>
                  <a:pt x="5847099" y="3149236"/>
                  <a:pt x="5853040" y="3156003"/>
                  <a:pt x="5858955" y="3162743"/>
                </a:cubicBezTo>
                <a:close/>
                <a:moveTo>
                  <a:pt x="5788890" y="3082526"/>
                </a:moveTo>
                <a:cubicBezTo>
                  <a:pt x="5783250" y="3076392"/>
                  <a:pt x="5777611" y="3070202"/>
                  <a:pt x="5771971" y="3063985"/>
                </a:cubicBezTo>
                <a:cubicBezTo>
                  <a:pt x="5767652" y="3057548"/>
                  <a:pt x="5763306" y="3051056"/>
                  <a:pt x="5758960" y="3044536"/>
                </a:cubicBezTo>
                <a:cubicBezTo>
                  <a:pt x="5764489" y="3051303"/>
                  <a:pt x="5770018" y="3058071"/>
                  <a:pt x="5775548" y="3064755"/>
                </a:cubicBezTo>
                <a:cubicBezTo>
                  <a:pt x="5780004" y="3070725"/>
                  <a:pt x="5784461" y="3076639"/>
                  <a:pt x="5788890" y="3082526"/>
                </a:cubicBezTo>
                <a:close/>
                <a:moveTo>
                  <a:pt x="5725399" y="2998514"/>
                </a:moveTo>
                <a:cubicBezTo>
                  <a:pt x="5720172" y="2991967"/>
                  <a:pt x="5714945" y="2985364"/>
                  <a:pt x="5709719" y="2978707"/>
                </a:cubicBezTo>
                <a:cubicBezTo>
                  <a:pt x="5705537" y="2971500"/>
                  <a:pt x="5701356" y="2964265"/>
                  <a:pt x="5697202" y="2957003"/>
                </a:cubicBezTo>
                <a:cubicBezTo>
                  <a:pt x="5702099" y="2963908"/>
                  <a:pt x="5706968" y="2970757"/>
                  <a:pt x="5711809" y="2977552"/>
                </a:cubicBezTo>
                <a:cubicBezTo>
                  <a:pt x="5716376" y="2984594"/>
                  <a:pt x="5720887" y="2991581"/>
                  <a:pt x="5725399" y="2998514"/>
                </a:cubicBezTo>
                <a:close/>
                <a:moveTo>
                  <a:pt x="5666447" y="2908284"/>
                </a:moveTo>
                <a:cubicBezTo>
                  <a:pt x="5662156" y="2902122"/>
                  <a:pt x="5657864" y="2895905"/>
                  <a:pt x="5653572" y="2889660"/>
                </a:cubicBezTo>
                <a:cubicBezTo>
                  <a:pt x="5650024" y="2882508"/>
                  <a:pt x="5646476" y="2875356"/>
                  <a:pt x="5642927" y="2868204"/>
                </a:cubicBezTo>
                <a:cubicBezTo>
                  <a:pt x="5646833" y="2874503"/>
                  <a:pt x="5650684" y="2880775"/>
                  <a:pt x="5654535" y="2886965"/>
                </a:cubicBezTo>
                <a:cubicBezTo>
                  <a:pt x="5658497" y="2894090"/>
                  <a:pt x="5662458" y="2901187"/>
                  <a:pt x="5666447" y="2908284"/>
                </a:cubicBezTo>
                <a:close/>
                <a:moveTo>
                  <a:pt x="5615060" y="2817367"/>
                </a:moveTo>
                <a:cubicBezTo>
                  <a:pt x="5611126" y="2810930"/>
                  <a:pt x="5607193" y="2804410"/>
                  <a:pt x="5603259" y="2797863"/>
                </a:cubicBezTo>
                <a:cubicBezTo>
                  <a:pt x="5600288" y="2790903"/>
                  <a:pt x="5597344" y="2783971"/>
                  <a:pt x="5594401" y="2777011"/>
                </a:cubicBezTo>
                <a:cubicBezTo>
                  <a:pt x="5598032" y="2783723"/>
                  <a:pt x="5601636" y="2790435"/>
                  <a:pt x="5605267" y="2797148"/>
                </a:cubicBezTo>
                <a:cubicBezTo>
                  <a:pt x="5608513" y="2803887"/>
                  <a:pt x="5611786" y="2810627"/>
                  <a:pt x="5615060" y="2817367"/>
                </a:cubicBezTo>
                <a:close/>
                <a:moveTo>
                  <a:pt x="5568900" y="2723506"/>
                </a:moveTo>
                <a:cubicBezTo>
                  <a:pt x="5565489" y="2717072"/>
                  <a:pt x="5562050" y="2710637"/>
                  <a:pt x="5558639" y="2704222"/>
                </a:cubicBezTo>
                <a:cubicBezTo>
                  <a:pt x="5556108" y="2697257"/>
                  <a:pt x="5553577" y="2690270"/>
                  <a:pt x="5551047" y="2683280"/>
                </a:cubicBezTo>
                <a:cubicBezTo>
                  <a:pt x="5554072" y="2689725"/>
                  <a:pt x="5557098" y="2696159"/>
                  <a:pt x="5560152" y="2702618"/>
                </a:cubicBezTo>
                <a:cubicBezTo>
                  <a:pt x="5563068" y="2709578"/>
                  <a:pt x="5565984" y="2716543"/>
                  <a:pt x="5568900" y="2723506"/>
                </a:cubicBezTo>
                <a:close/>
                <a:moveTo>
                  <a:pt x="5527966" y="2627709"/>
                </a:moveTo>
                <a:cubicBezTo>
                  <a:pt x="5527004" y="2625640"/>
                  <a:pt x="5526013" y="2623552"/>
                  <a:pt x="5525050" y="2621483"/>
                </a:cubicBezTo>
                <a:cubicBezTo>
                  <a:pt x="5523015" y="2617164"/>
                  <a:pt x="5520979" y="2612785"/>
                  <a:pt x="5518971" y="2608444"/>
                </a:cubicBezTo>
                <a:cubicBezTo>
                  <a:pt x="5517623" y="2604131"/>
                  <a:pt x="5516303" y="2599845"/>
                  <a:pt x="5514955" y="2595523"/>
                </a:cubicBezTo>
                <a:cubicBezTo>
                  <a:pt x="5514157" y="2593017"/>
                  <a:pt x="5513386" y="2590486"/>
                  <a:pt x="5512589" y="2587977"/>
                </a:cubicBezTo>
                <a:cubicBezTo>
                  <a:pt x="5515257" y="2594409"/>
                  <a:pt x="5517926" y="2600838"/>
                  <a:pt x="5520566" y="2607280"/>
                </a:cubicBezTo>
                <a:cubicBezTo>
                  <a:pt x="5523042" y="2614092"/>
                  <a:pt x="5525491" y="2620925"/>
                  <a:pt x="5527966" y="2627709"/>
                </a:cubicBezTo>
                <a:close/>
                <a:moveTo>
                  <a:pt x="5491489" y="2529518"/>
                </a:moveTo>
                <a:cubicBezTo>
                  <a:pt x="5488931" y="2523265"/>
                  <a:pt x="5486373" y="2517042"/>
                  <a:pt x="5483787" y="2510776"/>
                </a:cubicBezTo>
                <a:cubicBezTo>
                  <a:pt x="5482054" y="2504166"/>
                  <a:pt x="5480293" y="2497544"/>
                  <a:pt x="5478533" y="2490917"/>
                </a:cubicBezTo>
                <a:cubicBezTo>
                  <a:pt x="5480761" y="2497137"/>
                  <a:pt x="5483017" y="2503337"/>
                  <a:pt x="5485245" y="2509543"/>
                </a:cubicBezTo>
                <a:cubicBezTo>
                  <a:pt x="5487336" y="2516198"/>
                  <a:pt x="5489426" y="2522877"/>
                  <a:pt x="5491489" y="2529518"/>
                </a:cubicBezTo>
                <a:close/>
                <a:moveTo>
                  <a:pt x="5457488" y="2422824"/>
                </a:moveTo>
                <a:cubicBezTo>
                  <a:pt x="5458121" y="2425179"/>
                  <a:pt x="5458754" y="2427539"/>
                  <a:pt x="5459386" y="2429897"/>
                </a:cubicBezTo>
                <a:cubicBezTo>
                  <a:pt x="5457186" y="2423891"/>
                  <a:pt x="5455012" y="2417875"/>
                  <a:pt x="5452812" y="2411856"/>
                </a:cubicBezTo>
                <a:cubicBezTo>
                  <a:pt x="5451381" y="2405361"/>
                  <a:pt x="5449923" y="2398869"/>
                  <a:pt x="5448438" y="2392377"/>
                </a:cubicBezTo>
                <a:cubicBezTo>
                  <a:pt x="5450308" y="2398297"/>
                  <a:pt x="5452206" y="2404225"/>
                  <a:pt x="5454050" y="2410123"/>
                </a:cubicBezTo>
                <a:cubicBezTo>
                  <a:pt x="5455205" y="2414351"/>
                  <a:pt x="5456333" y="2418610"/>
                  <a:pt x="5457488" y="2422824"/>
                </a:cubicBezTo>
                <a:close/>
                <a:moveTo>
                  <a:pt x="5431410" y="2329802"/>
                </a:moveTo>
                <a:cubicBezTo>
                  <a:pt x="5429512" y="2323926"/>
                  <a:pt x="5427641" y="2318050"/>
                  <a:pt x="5425743" y="2312155"/>
                </a:cubicBezTo>
                <a:cubicBezTo>
                  <a:pt x="5424588" y="2305949"/>
                  <a:pt x="5423405" y="2299691"/>
                  <a:pt x="5422194" y="2293345"/>
                </a:cubicBezTo>
                <a:cubicBezTo>
                  <a:pt x="5423845" y="2299256"/>
                  <a:pt x="5425468" y="2305146"/>
                  <a:pt x="5427091" y="2311036"/>
                </a:cubicBezTo>
                <a:cubicBezTo>
                  <a:pt x="5428549" y="2317330"/>
                  <a:pt x="5429979" y="2323580"/>
                  <a:pt x="5431410" y="2329802"/>
                </a:cubicBezTo>
                <a:close/>
                <a:moveTo>
                  <a:pt x="5407147" y="2229543"/>
                </a:moveTo>
                <a:cubicBezTo>
                  <a:pt x="5405524" y="2223868"/>
                  <a:pt x="5403928" y="2218193"/>
                  <a:pt x="5402278" y="2212501"/>
                </a:cubicBezTo>
                <a:cubicBezTo>
                  <a:pt x="5401342" y="2206441"/>
                  <a:pt x="5400380" y="2200337"/>
                  <a:pt x="5399417" y="2194169"/>
                </a:cubicBezTo>
                <a:cubicBezTo>
                  <a:pt x="5400765" y="2199729"/>
                  <a:pt x="5402113" y="2205272"/>
                  <a:pt x="5403461" y="2210793"/>
                </a:cubicBezTo>
                <a:cubicBezTo>
                  <a:pt x="5404698" y="2217095"/>
                  <a:pt x="5405936" y="2223340"/>
                  <a:pt x="5407147" y="2229543"/>
                </a:cubicBezTo>
                <a:close/>
                <a:moveTo>
                  <a:pt x="5386130" y="2129110"/>
                </a:moveTo>
                <a:cubicBezTo>
                  <a:pt x="5384727" y="2123556"/>
                  <a:pt x="5383324" y="2117988"/>
                  <a:pt x="5381894" y="2112404"/>
                </a:cubicBezTo>
                <a:cubicBezTo>
                  <a:pt x="5381151" y="2106553"/>
                  <a:pt x="5380380" y="2100748"/>
                  <a:pt x="5379638" y="2094960"/>
                </a:cubicBezTo>
                <a:cubicBezTo>
                  <a:pt x="5380876" y="2100682"/>
                  <a:pt x="5382058" y="2106377"/>
                  <a:pt x="5383269" y="2112046"/>
                </a:cubicBezTo>
                <a:cubicBezTo>
                  <a:pt x="5384232" y="2117768"/>
                  <a:pt x="5385195" y="2123457"/>
                  <a:pt x="5386130" y="2129110"/>
                </a:cubicBezTo>
                <a:close/>
                <a:moveTo>
                  <a:pt x="5367974" y="2028892"/>
                </a:moveTo>
                <a:cubicBezTo>
                  <a:pt x="5366791" y="2023704"/>
                  <a:pt x="5365608" y="2018494"/>
                  <a:pt x="5364425" y="2013278"/>
                </a:cubicBezTo>
                <a:cubicBezTo>
                  <a:pt x="5363820" y="2007427"/>
                  <a:pt x="5363215" y="2001628"/>
                  <a:pt x="5362610" y="1995840"/>
                </a:cubicBezTo>
                <a:cubicBezTo>
                  <a:pt x="5363545" y="2000819"/>
                  <a:pt x="5364480" y="2005793"/>
                  <a:pt x="5365388" y="2010736"/>
                </a:cubicBezTo>
                <a:cubicBezTo>
                  <a:pt x="5366241" y="2016755"/>
                  <a:pt x="5367121" y="2022802"/>
                  <a:pt x="5367974" y="2028892"/>
                </a:cubicBezTo>
                <a:close/>
                <a:moveTo>
                  <a:pt x="5352459" y="1929067"/>
                </a:moveTo>
                <a:cubicBezTo>
                  <a:pt x="5351386" y="1923752"/>
                  <a:pt x="5350313" y="1918427"/>
                  <a:pt x="5349240" y="1913082"/>
                </a:cubicBezTo>
                <a:cubicBezTo>
                  <a:pt x="5348773" y="1907393"/>
                  <a:pt x="5348305" y="1901721"/>
                  <a:pt x="5347837" y="1896081"/>
                </a:cubicBezTo>
                <a:cubicBezTo>
                  <a:pt x="5348718" y="1901456"/>
                  <a:pt x="5349598" y="1906856"/>
                  <a:pt x="5350478" y="1912281"/>
                </a:cubicBezTo>
                <a:cubicBezTo>
                  <a:pt x="5351138" y="1917855"/>
                  <a:pt x="5351799" y="1923439"/>
                  <a:pt x="5352459" y="1929067"/>
                </a:cubicBezTo>
                <a:close/>
                <a:moveTo>
                  <a:pt x="5338897" y="1827630"/>
                </a:moveTo>
                <a:cubicBezTo>
                  <a:pt x="5338044" y="1822874"/>
                  <a:pt x="5337191" y="1818143"/>
                  <a:pt x="5336311" y="1813422"/>
                </a:cubicBezTo>
                <a:cubicBezTo>
                  <a:pt x="5335981" y="1807777"/>
                  <a:pt x="5335596" y="1802135"/>
                  <a:pt x="5335238" y="1796493"/>
                </a:cubicBezTo>
                <a:cubicBezTo>
                  <a:pt x="5335871" y="1800875"/>
                  <a:pt x="5336504" y="1805255"/>
                  <a:pt x="5337136" y="1809667"/>
                </a:cubicBezTo>
                <a:cubicBezTo>
                  <a:pt x="5337714" y="1815626"/>
                  <a:pt x="5338319" y="1821620"/>
                  <a:pt x="5338897" y="1827630"/>
                </a:cubicBezTo>
                <a:close/>
                <a:moveTo>
                  <a:pt x="5327563" y="1727836"/>
                </a:moveTo>
                <a:cubicBezTo>
                  <a:pt x="5316835" y="1661176"/>
                  <a:pt x="5304923" y="1597636"/>
                  <a:pt x="5291554" y="1535432"/>
                </a:cubicBezTo>
                <a:cubicBezTo>
                  <a:pt x="5246274" y="1323596"/>
                  <a:pt x="5176071" y="1144353"/>
                  <a:pt x="5082870" y="1002673"/>
                </a:cubicBezTo>
                <a:cubicBezTo>
                  <a:pt x="4971376" y="833190"/>
                  <a:pt x="4824203" y="713099"/>
                  <a:pt x="4645449" y="645744"/>
                </a:cubicBezTo>
                <a:cubicBezTo>
                  <a:pt x="4368599" y="540392"/>
                  <a:pt x="4067375" y="537231"/>
                  <a:pt x="3764583" y="573843"/>
                </a:cubicBezTo>
                <a:cubicBezTo>
                  <a:pt x="3755450" y="558576"/>
                  <a:pt x="3746234" y="543391"/>
                  <a:pt x="3736881" y="528297"/>
                </a:cubicBezTo>
                <a:cubicBezTo>
                  <a:pt x="4044212" y="480222"/>
                  <a:pt x="4358558" y="472181"/>
                  <a:pt x="4642066" y="572999"/>
                </a:cubicBezTo>
                <a:cubicBezTo>
                  <a:pt x="4980454" y="692701"/>
                  <a:pt x="5198023" y="994646"/>
                  <a:pt x="5288748" y="1470442"/>
                </a:cubicBezTo>
                <a:cubicBezTo>
                  <a:pt x="5303465" y="1547490"/>
                  <a:pt x="5315954" y="1627882"/>
                  <a:pt x="5326463" y="1713707"/>
                </a:cubicBezTo>
                <a:cubicBezTo>
                  <a:pt x="5326848" y="1718414"/>
                  <a:pt x="5327178" y="1723126"/>
                  <a:pt x="5327563" y="1727836"/>
                </a:cubicBezTo>
                <a:close/>
                <a:moveTo>
                  <a:pt x="3761584" y="574195"/>
                </a:moveTo>
                <a:cubicBezTo>
                  <a:pt x="3739467" y="576888"/>
                  <a:pt x="3717350" y="579793"/>
                  <a:pt x="3695233" y="582883"/>
                </a:cubicBezTo>
                <a:cubicBezTo>
                  <a:pt x="3685412" y="568561"/>
                  <a:pt x="3675481" y="554326"/>
                  <a:pt x="3665468" y="540180"/>
                </a:cubicBezTo>
                <a:cubicBezTo>
                  <a:pt x="3688245" y="536170"/>
                  <a:pt x="3711078" y="532354"/>
                  <a:pt x="3733938" y="528756"/>
                </a:cubicBezTo>
                <a:cubicBezTo>
                  <a:pt x="3743263" y="543814"/>
                  <a:pt x="3752479" y="558964"/>
                  <a:pt x="3761584" y="574195"/>
                </a:cubicBezTo>
                <a:close/>
                <a:moveTo>
                  <a:pt x="3663404" y="537256"/>
                </a:moveTo>
                <a:cubicBezTo>
                  <a:pt x="3653254" y="522987"/>
                  <a:pt x="3643020" y="508823"/>
                  <a:pt x="3632622" y="494774"/>
                </a:cubicBezTo>
                <a:cubicBezTo>
                  <a:pt x="3656142" y="489754"/>
                  <a:pt x="3679717" y="484942"/>
                  <a:pt x="3703320" y="480362"/>
                </a:cubicBezTo>
                <a:cubicBezTo>
                  <a:pt x="3713031" y="495371"/>
                  <a:pt x="3722604" y="510498"/>
                  <a:pt x="3732067" y="525730"/>
                </a:cubicBezTo>
                <a:cubicBezTo>
                  <a:pt x="3709042" y="529372"/>
                  <a:pt x="3686154" y="533226"/>
                  <a:pt x="3663404" y="537256"/>
                </a:cubicBezTo>
                <a:close/>
                <a:moveTo>
                  <a:pt x="3660406" y="537793"/>
                </a:moveTo>
                <a:cubicBezTo>
                  <a:pt x="3637409" y="541886"/>
                  <a:pt x="3614548" y="546161"/>
                  <a:pt x="3591881" y="550582"/>
                </a:cubicBezTo>
                <a:cubicBezTo>
                  <a:pt x="3581070" y="537330"/>
                  <a:pt x="3570149" y="524181"/>
                  <a:pt x="3559090" y="511145"/>
                </a:cubicBezTo>
                <a:cubicBezTo>
                  <a:pt x="3582555" y="505712"/>
                  <a:pt x="3606076" y="500457"/>
                  <a:pt x="3629678" y="495401"/>
                </a:cubicBezTo>
                <a:cubicBezTo>
                  <a:pt x="3640049" y="509420"/>
                  <a:pt x="3650283" y="523557"/>
                  <a:pt x="3660406" y="537793"/>
                </a:cubicBezTo>
                <a:close/>
                <a:moveTo>
                  <a:pt x="3557082" y="508784"/>
                </a:moveTo>
                <a:cubicBezTo>
                  <a:pt x="3464019" y="399274"/>
                  <a:pt x="3362071" y="298172"/>
                  <a:pt x="3243204" y="216773"/>
                </a:cubicBezTo>
                <a:cubicBezTo>
                  <a:pt x="3063130" y="93461"/>
                  <a:pt x="2870319" y="92380"/>
                  <a:pt x="2654049" y="213533"/>
                </a:cubicBezTo>
                <a:cubicBezTo>
                  <a:pt x="2666772" y="202488"/>
                  <a:pt x="2679605" y="191680"/>
                  <a:pt x="2692553" y="181179"/>
                </a:cubicBezTo>
                <a:cubicBezTo>
                  <a:pt x="2705092" y="173004"/>
                  <a:pt x="2717694" y="165128"/>
                  <a:pt x="2730367" y="157651"/>
                </a:cubicBezTo>
                <a:cubicBezTo>
                  <a:pt x="2948087" y="29217"/>
                  <a:pt x="3141476" y="33558"/>
                  <a:pt x="3321605" y="170924"/>
                </a:cubicBezTo>
                <a:cubicBezTo>
                  <a:pt x="3439399" y="260771"/>
                  <a:pt x="3538431" y="372356"/>
                  <a:pt x="3627863" y="492972"/>
                </a:cubicBezTo>
                <a:cubicBezTo>
                  <a:pt x="3604205" y="498053"/>
                  <a:pt x="3580602" y="503329"/>
                  <a:pt x="3557082" y="508784"/>
                </a:cubicBezTo>
                <a:close/>
                <a:moveTo>
                  <a:pt x="3241664" y="219043"/>
                </a:moveTo>
                <a:cubicBezTo>
                  <a:pt x="3359897" y="300007"/>
                  <a:pt x="3461378" y="400545"/>
                  <a:pt x="3554056" y="509486"/>
                </a:cubicBezTo>
                <a:cubicBezTo>
                  <a:pt x="3530316" y="515007"/>
                  <a:pt x="3506686" y="520707"/>
                  <a:pt x="3483110" y="526547"/>
                </a:cubicBezTo>
                <a:cubicBezTo>
                  <a:pt x="3386939" y="428194"/>
                  <a:pt x="3282597" y="337645"/>
                  <a:pt x="3163125" y="264810"/>
                </a:cubicBezTo>
                <a:cubicBezTo>
                  <a:pt x="2990699" y="159662"/>
                  <a:pt x="2806829" y="158080"/>
                  <a:pt x="2602282" y="260331"/>
                </a:cubicBezTo>
                <a:cubicBezTo>
                  <a:pt x="2616188" y="247267"/>
                  <a:pt x="2630245" y="234429"/>
                  <a:pt x="2644456" y="221898"/>
                </a:cubicBezTo>
                <a:cubicBezTo>
                  <a:pt x="2832604" y="113243"/>
                  <a:pt x="3035759" y="78048"/>
                  <a:pt x="3241664" y="219043"/>
                </a:cubicBezTo>
                <a:close/>
                <a:moveTo>
                  <a:pt x="2593595" y="264741"/>
                </a:moveTo>
                <a:cubicBezTo>
                  <a:pt x="2582693" y="270331"/>
                  <a:pt x="2571734" y="276201"/>
                  <a:pt x="2560713" y="282380"/>
                </a:cubicBezTo>
                <a:cubicBezTo>
                  <a:pt x="2558150" y="283816"/>
                  <a:pt x="2555602" y="285312"/>
                  <a:pt x="2553044" y="286773"/>
                </a:cubicBezTo>
                <a:cubicBezTo>
                  <a:pt x="2566361" y="275398"/>
                  <a:pt x="2579786" y="264237"/>
                  <a:pt x="2593334" y="253396"/>
                </a:cubicBezTo>
                <a:cubicBezTo>
                  <a:pt x="2606252" y="244945"/>
                  <a:pt x="2619250" y="236816"/>
                  <a:pt x="2632320" y="229023"/>
                </a:cubicBezTo>
                <a:cubicBezTo>
                  <a:pt x="2619280" y="240709"/>
                  <a:pt x="2606370" y="252629"/>
                  <a:pt x="2593595" y="264741"/>
                </a:cubicBezTo>
                <a:close/>
                <a:moveTo>
                  <a:pt x="2562059" y="284778"/>
                </a:moveTo>
                <a:cubicBezTo>
                  <a:pt x="2570229" y="280198"/>
                  <a:pt x="2578363" y="275802"/>
                  <a:pt x="2586467" y="271546"/>
                </a:cubicBezTo>
                <a:cubicBezTo>
                  <a:pt x="2572771" y="284657"/>
                  <a:pt x="2559231" y="297966"/>
                  <a:pt x="2545861" y="311424"/>
                </a:cubicBezTo>
                <a:cubicBezTo>
                  <a:pt x="2530789" y="318257"/>
                  <a:pt x="2515604" y="325627"/>
                  <a:pt x="2500306" y="333524"/>
                </a:cubicBezTo>
                <a:cubicBezTo>
                  <a:pt x="2513984" y="320964"/>
                  <a:pt x="2527799" y="308593"/>
                  <a:pt x="2541757" y="296472"/>
                </a:cubicBezTo>
                <a:cubicBezTo>
                  <a:pt x="2548505" y="292500"/>
                  <a:pt x="2555267" y="288586"/>
                  <a:pt x="2562059" y="284778"/>
                </a:cubicBezTo>
                <a:close/>
                <a:moveTo>
                  <a:pt x="2490923" y="338429"/>
                </a:moveTo>
                <a:cubicBezTo>
                  <a:pt x="2486007" y="341029"/>
                  <a:pt x="2481086" y="343661"/>
                  <a:pt x="2476148" y="346371"/>
                </a:cubicBezTo>
                <a:cubicBezTo>
                  <a:pt x="2467188" y="351284"/>
                  <a:pt x="2458275" y="356379"/>
                  <a:pt x="2449384" y="361562"/>
                </a:cubicBezTo>
                <a:cubicBezTo>
                  <a:pt x="2461841" y="351081"/>
                  <a:pt x="2474396" y="340789"/>
                  <a:pt x="2487042" y="330713"/>
                </a:cubicBezTo>
                <a:cubicBezTo>
                  <a:pt x="2500804" y="321607"/>
                  <a:pt x="2514661" y="312788"/>
                  <a:pt x="2528613" y="304324"/>
                </a:cubicBezTo>
                <a:cubicBezTo>
                  <a:pt x="2515929" y="315514"/>
                  <a:pt x="2503365" y="326897"/>
                  <a:pt x="2490923" y="338429"/>
                </a:cubicBezTo>
                <a:close/>
                <a:moveTo>
                  <a:pt x="2477471" y="348784"/>
                </a:moveTo>
                <a:cubicBezTo>
                  <a:pt x="2479339" y="347758"/>
                  <a:pt x="2481204" y="346762"/>
                  <a:pt x="2483069" y="345752"/>
                </a:cubicBezTo>
                <a:cubicBezTo>
                  <a:pt x="2469295" y="358637"/>
                  <a:pt x="2455679" y="371690"/>
                  <a:pt x="2442224" y="384856"/>
                </a:cubicBezTo>
                <a:cubicBezTo>
                  <a:pt x="2426868" y="392146"/>
                  <a:pt x="2411403" y="399917"/>
                  <a:pt x="2395813" y="408220"/>
                </a:cubicBezTo>
                <a:cubicBezTo>
                  <a:pt x="2409419" y="395984"/>
                  <a:pt x="2423157" y="383913"/>
                  <a:pt x="2437016" y="372059"/>
                </a:cubicBezTo>
                <a:cubicBezTo>
                  <a:pt x="2450427" y="364013"/>
                  <a:pt x="2463906" y="356222"/>
                  <a:pt x="2477471" y="348784"/>
                </a:cubicBezTo>
                <a:close/>
                <a:moveTo>
                  <a:pt x="2386452" y="413248"/>
                </a:moveTo>
                <a:cubicBezTo>
                  <a:pt x="2372615" y="420772"/>
                  <a:pt x="2358847" y="428607"/>
                  <a:pt x="2345147" y="436711"/>
                </a:cubicBezTo>
                <a:cubicBezTo>
                  <a:pt x="2357587" y="426433"/>
                  <a:pt x="2370117" y="416324"/>
                  <a:pt x="2382736" y="406398"/>
                </a:cubicBezTo>
                <a:cubicBezTo>
                  <a:pt x="2396424" y="397299"/>
                  <a:pt x="2410190" y="388435"/>
                  <a:pt x="2424046" y="379902"/>
                </a:cubicBezTo>
                <a:cubicBezTo>
                  <a:pt x="2411397" y="390867"/>
                  <a:pt x="2398870" y="402003"/>
                  <a:pt x="2386452" y="413248"/>
                </a:cubicBezTo>
                <a:close/>
                <a:moveTo>
                  <a:pt x="2377754" y="421160"/>
                </a:moveTo>
                <a:cubicBezTo>
                  <a:pt x="2364082" y="433657"/>
                  <a:pt x="2350561" y="446289"/>
                  <a:pt x="2337194" y="458996"/>
                </a:cubicBezTo>
                <a:cubicBezTo>
                  <a:pt x="2321545" y="466734"/>
                  <a:pt x="2305966" y="474849"/>
                  <a:pt x="2290462" y="483314"/>
                </a:cubicBezTo>
                <a:cubicBezTo>
                  <a:pt x="2303988" y="471435"/>
                  <a:pt x="2317641" y="459719"/>
                  <a:pt x="2331393" y="448168"/>
                </a:cubicBezTo>
                <a:cubicBezTo>
                  <a:pt x="2346762" y="438818"/>
                  <a:pt x="2362214" y="429792"/>
                  <a:pt x="2377754" y="421160"/>
                </a:cubicBezTo>
                <a:close/>
                <a:moveTo>
                  <a:pt x="2279461" y="489379"/>
                </a:moveTo>
                <a:cubicBezTo>
                  <a:pt x="2266152" y="496801"/>
                  <a:pt x="2252904" y="504479"/>
                  <a:pt x="2239713" y="512374"/>
                </a:cubicBezTo>
                <a:cubicBezTo>
                  <a:pt x="2251817" y="502559"/>
                  <a:pt x="2264001" y="492879"/>
                  <a:pt x="2276265" y="483347"/>
                </a:cubicBezTo>
                <a:cubicBezTo>
                  <a:pt x="2289345" y="474621"/>
                  <a:pt x="2302492" y="466107"/>
                  <a:pt x="2315713" y="457838"/>
                </a:cubicBezTo>
                <a:cubicBezTo>
                  <a:pt x="2303537" y="468228"/>
                  <a:pt x="2291452" y="478750"/>
                  <a:pt x="2279461" y="489379"/>
                </a:cubicBezTo>
                <a:close/>
                <a:moveTo>
                  <a:pt x="2269674" y="498083"/>
                </a:moveTo>
                <a:cubicBezTo>
                  <a:pt x="2255850" y="510451"/>
                  <a:pt x="2242151" y="522946"/>
                  <a:pt x="2228575" y="535526"/>
                </a:cubicBezTo>
                <a:cubicBezTo>
                  <a:pt x="2226174" y="536758"/>
                  <a:pt x="2223786" y="537938"/>
                  <a:pt x="2221379" y="539190"/>
                </a:cubicBezTo>
                <a:cubicBezTo>
                  <a:pt x="2208345" y="545971"/>
                  <a:pt x="2195355" y="552997"/>
                  <a:pt x="2182407" y="560223"/>
                </a:cubicBezTo>
                <a:cubicBezTo>
                  <a:pt x="2196279" y="548320"/>
                  <a:pt x="2210273" y="536544"/>
                  <a:pt x="2224374" y="524921"/>
                </a:cubicBezTo>
                <a:cubicBezTo>
                  <a:pt x="2239394" y="515681"/>
                  <a:pt x="2254494" y="506724"/>
                  <a:pt x="2269674" y="498083"/>
                </a:cubicBezTo>
                <a:close/>
                <a:moveTo>
                  <a:pt x="2170162" y="567142"/>
                </a:moveTo>
                <a:cubicBezTo>
                  <a:pt x="2156947" y="574668"/>
                  <a:pt x="2143778" y="582396"/>
                  <a:pt x="2130665" y="590335"/>
                </a:cubicBezTo>
                <a:cubicBezTo>
                  <a:pt x="2143192" y="580355"/>
                  <a:pt x="2155808" y="570501"/>
                  <a:pt x="2168495" y="560771"/>
                </a:cubicBezTo>
                <a:cubicBezTo>
                  <a:pt x="2181315" y="552216"/>
                  <a:pt x="2194197" y="543836"/>
                  <a:pt x="2207140" y="535661"/>
                </a:cubicBezTo>
                <a:cubicBezTo>
                  <a:pt x="2194725" y="546054"/>
                  <a:pt x="2182396" y="556551"/>
                  <a:pt x="2170162" y="567142"/>
                </a:cubicBezTo>
                <a:close/>
                <a:moveTo>
                  <a:pt x="2159384" y="576525"/>
                </a:moveTo>
                <a:cubicBezTo>
                  <a:pt x="2145641" y="588530"/>
                  <a:pt x="2132002" y="600621"/>
                  <a:pt x="2118495" y="612777"/>
                </a:cubicBezTo>
                <a:cubicBezTo>
                  <a:pt x="2102941" y="620999"/>
                  <a:pt x="2087443" y="629541"/>
                  <a:pt x="2071994" y="638322"/>
                </a:cubicBezTo>
                <a:cubicBezTo>
                  <a:pt x="2085776" y="626779"/>
                  <a:pt x="2099657" y="615319"/>
                  <a:pt x="2113656" y="603990"/>
                </a:cubicBezTo>
                <a:cubicBezTo>
                  <a:pt x="2128827" y="594569"/>
                  <a:pt x="2144076" y="585416"/>
                  <a:pt x="2159384" y="576525"/>
                </a:cubicBezTo>
                <a:close/>
                <a:moveTo>
                  <a:pt x="2058561" y="646016"/>
                </a:moveTo>
                <a:cubicBezTo>
                  <a:pt x="2045354" y="653669"/>
                  <a:pt x="2032191" y="661514"/>
                  <a:pt x="2019072" y="669522"/>
                </a:cubicBezTo>
                <a:cubicBezTo>
                  <a:pt x="2030994" y="660200"/>
                  <a:pt x="2042985" y="650957"/>
                  <a:pt x="2055043" y="641818"/>
                </a:cubicBezTo>
                <a:cubicBezTo>
                  <a:pt x="2068170" y="633043"/>
                  <a:pt x="2081355" y="624413"/>
                  <a:pt x="2094600" y="615976"/>
                </a:cubicBezTo>
                <a:cubicBezTo>
                  <a:pt x="2082505" y="625910"/>
                  <a:pt x="2070494" y="635937"/>
                  <a:pt x="2058561" y="646016"/>
                </a:cubicBezTo>
                <a:close/>
                <a:moveTo>
                  <a:pt x="2044441" y="657993"/>
                </a:moveTo>
                <a:cubicBezTo>
                  <a:pt x="2031250" y="669245"/>
                  <a:pt x="2018172" y="680559"/>
                  <a:pt x="2005193" y="691895"/>
                </a:cubicBezTo>
                <a:cubicBezTo>
                  <a:pt x="1989535" y="700390"/>
                  <a:pt x="1973918" y="709122"/>
                  <a:pt x="1958357" y="718101"/>
                </a:cubicBezTo>
                <a:cubicBezTo>
                  <a:pt x="1971355" y="707482"/>
                  <a:pt x="1984441" y="696919"/>
                  <a:pt x="1997615" y="686440"/>
                </a:cubicBezTo>
                <a:cubicBezTo>
                  <a:pt x="2013141" y="676738"/>
                  <a:pt x="2028752" y="667245"/>
                  <a:pt x="2044441" y="657993"/>
                </a:cubicBezTo>
                <a:close/>
                <a:moveTo>
                  <a:pt x="1943337" y="726862"/>
                </a:moveTo>
                <a:cubicBezTo>
                  <a:pt x="1930484" y="734413"/>
                  <a:pt x="1917671" y="742108"/>
                  <a:pt x="1904898" y="749939"/>
                </a:cubicBezTo>
                <a:cubicBezTo>
                  <a:pt x="1915608" y="741739"/>
                  <a:pt x="1926369" y="733583"/>
                  <a:pt x="1937188" y="725489"/>
                </a:cubicBezTo>
                <a:cubicBezTo>
                  <a:pt x="1950285" y="716758"/>
                  <a:pt x="1963449" y="708145"/>
                  <a:pt x="1976675" y="699681"/>
                </a:cubicBezTo>
                <a:cubicBezTo>
                  <a:pt x="1965498" y="708695"/>
                  <a:pt x="1954384" y="717762"/>
                  <a:pt x="1943337" y="726862"/>
                </a:cubicBezTo>
                <a:close/>
                <a:moveTo>
                  <a:pt x="1932484" y="735830"/>
                </a:moveTo>
                <a:cubicBezTo>
                  <a:pt x="1917583" y="748182"/>
                  <a:pt x="1902805" y="760585"/>
                  <a:pt x="1888153" y="772995"/>
                </a:cubicBezTo>
                <a:cubicBezTo>
                  <a:pt x="1872421" y="781712"/>
                  <a:pt x="1856736" y="790667"/>
                  <a:pt x="1841097" y="799791"/>
                </a:cubicBezTo>
                <a:cubicBezTo>
                  <a:pt x="1856430" y="787591"/>
                  <a:pt x="1871890" y="775435"/>
                  <a:pt x="1887477" y="763361"/>
                </a:cubicBezTo>
                <a:cubicBezTo>
                  <a:pt x="1902422" y="753992"/>
                  <a:pt x="1917431" y="744823"/>
                  <a:pt x="1932484" y="735830"/>
                </a:cubicBezTo>
                <a:close/>
                <a:moveTo>
                  <a:pt x="1824341" y="809648"/>
                </a:moveTo>
                <a:cubicBezTo>
                  <a:pt x="1811744" y="817122"/>
                  <a:pt x="1799184" y="824712"/>
                  <a:pt x="1786659" y="832406"/>
                </a:cubicBezTo>
                <a:cubicBezTo>
                  <a:pt x="1801038" y="821645"/>
                  <a:pt x="1815519" y="810941"/>
                  <a:pt x="1830096" y="800322"/>
                </a:cubicBezTo>
                <a:cubicBezTo>
                  <a:pt x="1841138" y="793027"/>
                  <a:pt x="1852213" y="785822"/>
                  <a:pt x="1863316" y="778700"/>
                </a:cubicBezTo>
                <a:cubicBezTo>
                  <a:pt x="1850230" y="788980"/>
                  <a:pt x="1837243" y="799304"/>
                  <a:pt x="1824341" y="809648"/>
                </a:cubicBezTo>
                <a:close/>
                <a:moveTo>
                  <a:pt x="1810683" y="820627"/>
                </a:moveTo>
                <a:cubicBezTo>
                  <a:pt x="1796122" y="832370"/>
                  <a:pt x="1781694" y="844122"/>
                  <a:pt x="1767392" y="855849"/>
                </a:cubicBezTo>
                <a:cubicBezTo>
                  <a:pt x="1751637" y="864713"/>
                  <a:pt x="1735938" y="873763"/>
                  <a:pt x="1720288" y="882957"/>
                </a:cubicBezTo>
                <a:cubicBezTo>
                  <a:pt x="1735047" y="871543"/>
                  <a:pt x="1749923" y="860138"/>
                  <a:pt x="1764919" y="848779"/>
                </a:cubicBezTo>
                <a:cubicBezTo>
                  <a:pt x="1780117" y="839239"/>
                  <a:pt x="1795374" y="829853"/>
                  <a:pt x="1810683" y="820627"/>
                </a:cubicBezTo>
                <a:close/>
                <a:moveTo>
                  <a:pt x="1701312" y="894189"/>
                </a:moveTo>
                <a:cubicBezTo>
                  <a:pt x="1688600" y="901773"/>
                  <a:pt x="1675921" y="909453"/>
                  <a:pt x="1663281" y="917219"/>
                </a:cubicBezTo>
                <a:cubicBezTo>
                  <a:pt x="1675080" y="908557"/>
                  <a:pt x="1686922" y="899933"/>
                  <a:pt x="1698803" y="891355"/>
                </a:cubicBezTo>
                <a:cubicBezTo>
                  <a:pt x="1711694" y="882855"/>
                  <a:pt x="1724623" y="874437"/>
                  <a:pt x="1737597" y="866118"/>
                </a:cubicBezTo>
                <a:cubicBezTo>
                  <a:pt x="1725418" y="875463"/>
                  <a:pt x="1713325" y="884827"/>
                  <a:pt x="1701312" y="894189"/>
                </a:cubicBezTo>
                <a:close/>
                <a:moveTo>
                  <a:pt x="1683456" y="908138"/>
                </a:moveTo>
                <a:cubicBezTo>
                  <a:pt x="1668615" y="919769"/>
                  <a:pt x="1653903" y="931375"/>
                  <a:pt x="1639340" y="942921"/>
                </a:cubicBezTo>
                <a:cubicBezTo>
                  <a:pt x="1623283" y="952062"/>
                  <a:pt x="1607281" y="961357"/>
                  <a:pt x="1591331" y="970765"/>
                </a:cubicBezTo>
                <a:cubicBezTo>
                  <a:pt x="1606070" y="959666"/>
                  <a:pt x="1620876" y="948579"/>
                  <a:pt x="1635755" y="937532"/>
                </a:cubicBezTo>
                <a:cubicBezTo>
                  <a:pt x="1651595" y="927604"/>
                  <a:pt x="1667501" y="917805"/>
                  <a:pt x="1683456" y="908138"/>
                </a:cubicBezTo>
                <a:close/>
                <a:moveTo>
                  <a:pt x="1570078" y="983387"/>
                </a:moveTo>
                <a:cubicBezTo>
                  <a:pt x="1557718" y="990781"/>
                  <a:pt x="1545391" y="998242"/>
                  <a:pt x="1533100" y="1005762"/>
                </a:cubicBezTo>
                <a:cubicBezTo>
                  <a:pt x="1544786" y="997400"/>
                  <a:pt x="1556510" y="989056"/>
                  <a:pt x="1568279" y="980740"/>
                </a:cubicBezTo>
                <a:cubicBezTo>
                  <a:pt x="1580768" y="972589"/>
                  <a:pt x="1593295" y="964493"/>
                  <a:pt x="1605864" y="956466"/>
                </a:cubicBezTo>
                <a:cubicBezTo>
                  <a:pt x="1593851" y="965453"/>
                  <a:pt x="1581923" y="974432"/>
                  <a:pt x="1570078" y="983387"/>
                </a:cubicBezTo>
                <a:close/>
                <a:moveTo>
                  <a:pt x="1549526" y="998957"/>
                </a:moveTo>
                <a:cubicBezTo>
                  <a:pt x="1525015" y="1017569"/>
                  <a:pt x="1500879" y="1036022"/>
                  <a:pt x="1477185" y="1054143"/>
                </a:cubicBezTo>
                <a:cubicBezTo>
                  <a:pt x="1470225" y="1059466"/>
                  <a:pt x="1463334" y="1064734"/>
                  <a:pt x="1456479" y="1069974"/>
                </a:cubicBezTo>
                <a:cubicBezTo>
                  <a:pt x="1437481" y="1080769"/>
                  <a:pt x="1418550" y="1091679"/>
                  <a:pt x="1399698" y="1102693"/>
                </a:cubicBezTo>
                <a:cubicBezTo>
                  <a:pt x="1433193" y="1078133"/>
                  <a:pt x="1467092" y="1053331"/>
                  <a:pt x="1501360" y="1028581"/>
                </a:cubicBezTo>
                <a:cubicBezTo>
                  <a:pt x="1517354" y="1018612"/>
                  <a:pt x="1533411" y="1008731"/>
                  <a:pt x="1549526" y="998957"/>
                </a:cubicBezTo>
                <a:close/>
                <a:moveTo>
                  <a:pt x="1382136" y="1112162"/>
                </a:moveTo>
                <a:cubicBezTo>
                  <a:pt x="1380177" y="1113598"/>
                  <a:pt x="1378252" y="1115009"/>
                  <a:pt x="1376301" y="1116440"/>
                </a:cubicBezTo>
                <a:cubicBezTo>
                  <a:pt x="1359246" y="1126508"/>
                  <a:pt x="1342253" y="1136648"/>
                  <a:pt x="1325324" y="1146845"/>
                </a:cubicBezTo>
                <a:cubicBezTo>
                  <a:pt x="1359799" y="1122613"/>
                  <a:pt x="1394677" y="1098190"/>
                  <a:pt x="1429933" y="1073861"/>
                </a:cubicBezTo>
                <a:cubicBezTo>
                  <a:pt x="1441998" y="1066090"/>
                  <a:pt x="1454102" y="1058354"/>
                  <a:pt x="1466242" y="1050654"/>
                </a:cubicBezTo>
                <a:cubicBezTo>
                  <a:pt x="1437688" y="1071421"/>
                  <a:pt x="1409626" y="1092001"/>
                  <a:pt x="1382136" y="1112162"/>
                </a:cubicBezTo>
                <a:close/>
                <a:moveTo>
                  <a:pt x="1025391" y="1337590"/>
                </a:moveTo>
                <a:cubicBezTo>
                  <a:pt x="1029379" y="1335048"/>
                  <a:pt x="1033382" y="1332501"/>
                  <a:pt x="1037379" y="1329954"/>
                </a:cubicBezTo>
                <a:cubicBezTo>
                  <a:pt x="1049623" y="1322658"/>
                  <a:pt x="1061909" y="1315360"/>
                  <a:pt x="1074238" y="1308059"/>
                </a:cubicBezTo>
                <a:cubicBezTo>
                  <a:pt x="1059144" y="1318119"/>
                  <a:pt x="1044119" y="1328086"/>
                  <a:pt x="1029118" y="1337953"/>
                </a:cubicBezTo>
                <a:lnTo>
                  <a:pt x="1029630" y="1338732"/>
                </a:lnTo>
                <a:cubicBezTo>
                  <a:pt x="1010401" y="1349636"/>
                  <a:pt x="991216" y="1360566"/>
                  <a:pt x="972092" y="1371520"/>
                </a:cubicBezTo>
                <a:cubicBezTo>
                  <a:pt x="989756" y="1360285"/>
                  <a:pt x="1007510" y="1348982"/>
                  <a:pt x="1025391" y="1337590"/>
                </a:cubicBezTo>
                <a:close/>
                <a:moveTo>
                  <a:pt x="1115714" y="1283604"/>
                </a:moveTo>
                <a:cubicBezTo>
                  <a:pt x="1134904" y="1272341"/>
                  <a:pt x="1154185" y="1261099"/>
                  <a:pt x="1173557" y="1249905"/>
                </a:cubicBezTo>
                <a:cubicBezTo>
                  <a:pt x="1159657" y="1259544"/>
                  <a:pt x="1145825" y="1269087"/>
                  <a:pt x="1132024" y="1278528"/>
                </a:cubicBezTo>
                <a:lnTo>
                  <a:pt x="1133421" y="1280572"/>
                </a:lnTo>
                <a:cubicBezTo>
                  <a:pt x="1106449" y="1295477"/>
                  <a:pt x="1079572" y="1310507"/>
                  <a:pt x="1052790" y="1325621"/>
                </a:cubicBezTo>
                <a:cubicBezTo>
                  <a:pt x="1073617" y="1311822"/>
                  <a:pt x="1094540" y="1297831"/>
                  <a:pt x="1115714" y="1283604"/>
                </a:cubicBezTo>
                <a:close/>
                <a:moveTo>
                  <a:pt x="1201473" y="1233832"/>
                </a:moveTo>
                <a:cubicBezTo>
                  <a:pt x="1221959" y="1222096"/>
                  <a:pt x="1242539" y="1210427"/>
                  <a:pt x="1263206" y="1198851"/>
                </a:cubicBezTo>
                <a:cubicBezTo>
                  <a:pt x="1253757" y="1205651"/>
                  <a:pt x="1244332" y="1212413"/>
                  <a:pt x="1234935" y="1219106"/>
                </a:cubicBezTo>
                <a:lnTo>
                  <a:pt x="1236531" y="1221345"/>
                </a:lnTo>
                <a:cubicBezTo>
                  <a:pt x="1252236" y="1210160"/>
                  <a:pt x="1268001" y="1198815"/>
                  <a:pt x="1283882" y="1187317"/>
                </a:cubicBezTo>
                <a:cubicBezTo>
                  <a:pt x="1305009" y="1175581"/>
                  <a:pt x="1326224" y="1163961"/>
                  <a:pt x="1347521" y="1152476"/>
                </a:cubicBezTo>
                <a:cubicBezTo>
                  <a:pt x="1344295" y="1154881"/>
                  <a:pt x="1341065" y="1157296"/>
                  <a:pt x="1337844" y="1159684"/>
                </a:cubicBezTo>
                <a:lnTo>
                  <a:pt x="1339483" y="1161893"/>
                </a:lnTo>
                <a:cubicBezTo>
                  <a:pt x="1347587" y="1155879"/>
                  <a:pt x="1355716" y="1149800"/>
                  <a:pt x="1363867" y="1143690"/>
                </a:cubicBezTo>
                <a:cubicBezTo>
                  <a:pt x="1635593" y="998351"/>
                  <a:pt x="1920166" y="876971"/>
                  <a:pt x="2202527" y="844254"/>
                </a:cubicBezTo>
                <a:cubicBezTo>
                  <a:pt x="2327024" y="829828"/>
                  <a:pt x="2447008" y="818280"/>
                  <a:pt x="2564518" y="809475"/>
                </a:cubicBezTo>
                <a:cubicBezTo>
                  <a:pt x="2540607" y="818068"/>
                  <a:pt x="2516724" y="826747"/>
                  <a:pt x="2492857" y="835495"/>
                </a:cubicBezTo>
                <a:cubicBezTo>
                  <a:pt x="2370018" y="851060"/>
                  <a:pt x="2246748" y="869034"/>
                  <a:pt x="2122140" y="889606"/>
                </a:cubicBezTo>
                <a:cubicBezTo>
                  <a:pt x="1922930" y="922495"/>
                  <a:pt x="1706302" y="995169"/>
                  <a:pt x="1459877" y="1111780"/>
                </a:cubicBezTo>
                <a:cubicBezTo>
                  <a:pt x="1350701" y="1163441"/>
                  <a:pt x="1242624" y="1220267"/>
                  <a:pt x="1135977" y="1279150"/>
                </a:cubicBezTo>
                <a:cubicBezTo>
                  <a:pt x="1157671" y="1264295"/>
                  <a:pt x="1179441" y="1249206"/>
                  <a:pt x="1201473" y="1233832"/>
                </a:cubicBezTo>
                <a:close/>
                <a:moveTo>
                  <a:pt x="2574804" y="808718"/>
                </a:moveTo>
                <a:cubicBezTo>
                  <a:pt x="2592500" y="807414"/>
                  <a:pt x="2610147" y="806168"/>
                  <a:pt x="2627739" y="804991"/>
                </a:cubicBezTo>
                <a:cubicBezTo>
                  <a:pt x="2604623" y="812366"/>
                  <a:pt x="2581403" y="819854"/>
                  <a:pt x="2558070" y="827460"/>
                </a:cubicBezTo>
                <a:cubicBezTo>
                  <a:pt x="2540439" y="829573"/>
                  <a:pt x="2522806" y="831707"/>
                  <a:pt x="2505159" y="833919"/>
                </a:cubicBezTo>
                <a:cubicBezTo>
                  <a:pt x="2528355" y="825446"/>
                  <a:pt x="2551570" y="817048"/>
                  <a:pt x="2574804" y="808718"/>
                </a:cubicBezTo>
                <a:close/>
                <a:moveTo>
                  <a:pt x="2544585" y="831870"/>
                </a:moveTo>
                <a:cubicBezTo>
                  <a:pt x="2523741" y="838692"/>
                  <a:pt x="2502818" y="845594"/>
                  <a:pt x="2481779" y="852609"/>
                </a:cubicBezTo>
                <a:cubicBezTo>
                  <a:pt x="2464454" y="855613"/>
                  <a:pt x="2447093" y="858655"/>
                  <a:pt x="2429688" y="861761"/>
                </a:cubicBezTo>
                <a:cubicBezTo>
                  <a:pt x="2450944" y="853838"/>
                  <a:pt x="2472222" y="845993"/>
                  <a:pt x="2493512" y="838191"/>
                </a:cubicBezTo>
                <a:cubicBezTo>
                  <a:pt x="2510545" y="836032"/>
                  <a:pt x="2527568" y="833933"/>
                  <a:pt x="2544585" y="831870"/>
                </a:cubicBezTo>
                <a:close/>
                <a:moveTo>
                  <a:pt x="2558667" y="830159"/>
                </a:moveTo>
                <a:cubicBezTo>
                  <a:pt x="2575054" y="828197"/>
                  <a:pt x="2591438" y="826291"/>
                  <a:pt x="2607817" y="824415"/>
                </a:cubicBezTo>
                <a:cubicBezTo>
                  <a:pt x="2588748" y="829848"/>
                  <a:pt x="2569602" y="835363"/>
                  <a:pt x="2550387" y="840945"/>
                </a:cubicBezTo>
                <a:cubicBezTo>
                  <a:pt x="2533639" y="843737"/>
                  <a:pt x="2516867" y="846559"/>
                  <a:pt x="2500048" y="849445"/>
                </a:cubicBezTo>
                <a:cubicBezTo>
                  <a:pt x="2519667" y="842936"/>
                  <a:pt x="2539215" y="836502"/>
                  <a:pt x="2558667" y="830159"/>
                </a:cubicBezTo>
                <a:close/>
                <a:moveTo>
                  <a:pt x="2551003" y="843633"/>
                </a:moveTo>
                <a:cubicBezTo>
                  <a:pt x="2563624" y="841528"/>
                  <a:pt x="2576256" y="839413"/>
                  <a:pt x="2588842" y="837360"/>
                </a:cubicBezTo>
                <a:cubicBezTo>
                  <a:pt x="2577040" y="840290"/>
                  <a:pt x="2565211" y="843245"/>
                  <a:pt x="2553358" y="846227"/>
                </a:cubicBezTo>
                <a:cubicBezTo>
                  <a:pt x="2539705" y="849099"/>
                  <a:pt x="2526008" y="852009"/>
                  <a:pt x="2512281" y="854950"/>
                </a:cubicBezTo>
                <a:cubicBezTo>
                  <a:pt x="2525227" y="851140"/>
                  <a:pt x="2538129" y="847371"/>
                  <a:pt x="2551003" y="843633"/>
                </a:cubicBezTo>
                <a:close/>
                <a:moveTo>
                  <a:pt x="2654506" y="824096"/>
                </a:moveTo>
                <a:cubicBezTo>
                  <a:pt x="2666920" y="821089"/>
                  <a:pt x="2679308" y="818112"/>
                  <a:pt x="2691665" y="815163"/>
                </a:cubicBezTo>
                <a:cubicBezTo>
                  <a:pt x="2702162" y="814055"/>
                  <a:pt x="2712660" y="812982"/>
                  <a:pt x="2723157" y="811909"/>
                </a:cubicBezTo>
                <a:cubicBezTo>
                  <a:pt x="2710222" y="814415"/>
                  <a:pt x="2697249" y="816960"/>
                  <a:pt x="2684254" y="819526"/>
                </a:cubicBezTo>
                <a:cubicBezTo>
                  <a:pt x="2674342" y="821048"/>
                  <a:pt x="2664442" y="822544"/>
                  <a:pt x="2654506" y="824096"/>
                </a:cubicBezTo>
                <a:close/>
                <a:moveTo>
                  <a:pt x="2712464" y="810226"/>
                </a:moveTo>
                <a:cubicBezTo>
                  <a:pt x="2731723" y="805670"/>
                  <a:pt x="2750930" y="801170"/>
                  <a:pt x="2770076" y="796752"/>
                </a:cubicBezTo>
                <a:cubicBezTo>
                  <a:pt x="2784711" y="796039"/>
                  <a:pt x="2799318" y="795376"/>
                  <a:pt x="2813926" y="794749"/>
                </a:cubicBezTo>
                <a:cubicBezTo>
                  <a:pt x="2793872" y="798452"/>
                  <a:pt x="2773735" y="802223"/>
                  <a:pt x="2753516" y="806077"/>
                </a:cubicBezTo>
                <a:cubicBezTo>
                  <a:pt x="2739830" y="807433"/>
                  <a:pt x="2726147" y="808812"/>
                  <a:pt x="2712464" y="810226"/>
                </a:cubicBezTo>
                <a:close/>
                <a:moveTo>
                  <a:pt x="2833677" y="793924"/>
                </a:moveTo>
                <a:cubicBezTo>
                  <a:pt x="2846689" y="793401"/>
                  <a:pt x="2859673" y="792917"/>
                  <a:pt x="2872658" y="792460"/>
                </a:cubicBezTo>
                <a:cubicBezTo>
                  <a:pt x="2854612" y="794878"/>
                  <a:pt x="2836511" y="797351"/>
                  <a:pt x="2818410" y="799879"/>
                </a:cubicBezTo>
                <a:cubicBezTo>
                  <a:pt x="2806911" y="800936"/>
                  <a:pt x="2795440" y="802025"/>
                  <a:pt x="2783969" y="803125"/>
                </a:cubicBezTo>
                <a:cubicBezTo>
                  <a:pt x="2800584" y="800006"/>
                  <a:pt x="2817144" y="796939"/>
                  <a:pt x="2833677" y="793924"/>
                </a:cubicBezTo>
                <a:close/>
                <a:moveTo>
                  <a:pt x="2852934" y="790427"/>
                </a:moveTo>
                <a:cubicBezTo>
                  <a:pt x="2865863" y="788094"/>
                  <a:pt x="2878765" y="785787"/>
                  <a:pt x="2891639" y="783517"/>
                </a:cubicBezTo>
                <a:cubicBezTo>
                  <a:pt x="2905476" y="783814"/>
                  <a:pt x="2919423" y="784144"/>
                  <a:pt x="2933425" y="784513"/>
                </a:cubicBezTo>
                <a:cubicBezTo>
                  <a:pt x="2922339" y="785927"/>
                  <a:pt x="2911280" y="787333"/>
                  <a:pt x="2900167" y="788788"/>
                </a:cubicBezTo>
                <a:cubicBezTo>
                  <a:pt x="2884432" y="789280"/>
                  <a:pt x="2868696" y="789833"/>
                  <a:pt x="2852934" y="790427"/>
                </a:cubicBezTo>
                <a:close/>
                <a:moveTo>
                  <a:pt x="2951388" y="785011"/>
                </a:moveTo>
                <a:cubicBezTo>
                  <a:pt x="2962502" y="785327"/>
                  <a:pt x="2973671" y="785668"/>
                  <a:pt x="2984922" y="786031"/>
                </a:cubicBezTo>
                <a:cubicBezTo>
                  <a:pt x="2981236" y="786306"/>
                  <a:pt x="2977522" y="786571"/>
                  <a:pt x="2973836" y="786851"/>
                </a:cubicBezTo>
                <a:cubicBezTo>
                  <a:pt x="2958596" y="787178"/>
                  <a:pt x="2943356" y="787539"/>
                  <a:pt x="2928116" y="787960"/>
                </a:cubicBezTo>
                <a:cubicBezTo>
                  <a:pt x="2935873" y="786964"/>
                  <a:pt x="2943631" y="785985"/>
                  <a:pt x="2951388" y="785011"/>
                </a:cubicBezTo>
                <a:close/>
                <a:moveTo>
                  <a:pt x="3036144" y="785088"/>
                </a:moveTo>
                <a:cubicBezTo>
                  <a:pt x="3053804" y="783866"/>
                  <a:pt x="3071465" y="782662"/>
                  <a:pt x="3089126" y="781534"/>
                </a:cubicBezTo>
                <a:cubicBezTo>
                  <a:pt x="3098699" y="782722"/>
                  <a:pt x="3108245" y="783913"/>
                  <a:pt x="3117791" y="785115"/>
                </a:cubicBezTo>
                <a:cubicBezTo>
                  <a:pt x="3094903" y="785173"/>
                  <a:pt x="3072071" y="785327"/>
                  <a:pt x="3049238" y="785591"/>
                </a:cubicBezTo>
                <a:cubicBezTo>
                  <a:pt x="3044864" y="785418"/>
                  <a:pt x="3040518" y="785253"/>
                  <a:pt x="3036144" y="785088"/>
                </a:cubicBezTo>
                <a:close/>
                <a:moveTo>
                  <a:pt x="3104091" y="780629"/>
                </a:moveTo>
                <a:cubicBezTo>
                  <a:pt x="3114902" y="779957"/>
                  <a:pt x="3125713" y="779303"/>
                  <a:pt x="3136524" y="778667"/>
                </a:cubicBezTo>
                <a:cubicBezTo>
                  <a:pt x="3148931" y="780821"/>
                  <a:pt x="3161227" y="782989"/>
                  <a:pt x="3173469" y="785168"/>
                </a:cubicBezTo>
                <a:cubicBezTo>
                  <a:pt x="3162108" y="785115"/>
                  <a:pt x="3150774" y="785093"/>
                  <a:pt x="3139440" y="785088"/>
                </a:cubicBezTo>
                <a:cubicBezTo>
                  <a:pt x="3127694" y="783594"/>
                  <a:pt x="3115893" y="782106"/>
                  <a:pt x="3104091" y="780629"/>
                </a:cubicBezTo>
                <a:close/>
                <a:moveTo>
                  <a:pt x="3205489" y="788128"/>
                </a:moveTo>
                <a:cubicBezTo>
                  <a:pt x="3220922" y="788260"/>
                  <a:pt x="3236107" y="788400"/>
                  <a:pt x="3251127" y="788548"/>
                </a:cubicBezTo>
                <a:cubicBezTo>
                  <a:pt x="3262983" y="791602"/>
                  <a:pt x="3274867" y="794677"/>
                  <a:pt x="3286724" y="797769"/>
                </a:cubicBezTo>
                <a:cubicBezTo>
                  <a:pt x="3276215" y="797098"/>
                  <a:pt x="3265734" y="796443"/>
                  <a:pt x="3255253" y="795825"/>
                </a:cubicBezTo>
                <a:cubicBezTo>
                  <a:pt x="3251402" y="795596"/>
                  <a:pt x="3247578" y="795384"/>
                  <a:pt x="3243727" y="795159"/>
                </a:cubicBezTo>
                <a:cubicBezTo>
                  <a:pt x="3231073" y="792810"/>
                  <a:pt x="3218336" y="790463"/>
                  <a:pt x="3205489" y="788128"/>
                </a:cubicBezTo>
                <a:close/>
                <a:moveTo>
                  <a:pt x="3315388" y="802432"/>
                </a:moveTo>
                <a:cubicBezTo>
                  <a:pt x="3329940" y="803428"/>
                  <a:pt x="3344520" y="804454"/>
                  <a:pt x="3359100" y="805546"/>
                </a:cubicBezTo>
                <a:cubicBezTo>
                  <a:pt x="3370929" y="809634"/>
                  <a:pt x="3382703" y="813730"/>
                  <a:pt x="3394476" y="817826"/>
                </a:cubicBezTo>
                <a:cubicBezTo>
                  <a:pt x="3380337" y="815879"/>
                  <a:pt x="3366197" y="813983"/>
                  <a:pt x="3352113" y="812137"/>
                </a:cubicBezTo>
                <a:cubicBezTo>
                  <a:pt x="3339871" y="808886"/>
                  <a:pt x="3327629" y="805654"/>
                  <a:pt x="3315388" y="802432"/>
                </a:cubicBezTo>
                <a:close/>
                <a:moveTo>
                  <a:pt x="3421710" y="824409"/>
                </a:moveTo>
                <a:cubicBezTo>
                  <a:pt x="3435657" y="826390"/>
                  <a:pt x="3449632" y="828412"/>
                  <a:pt x="3463634" y="830486"/>
                </a:cubicBezTo>
                <a:cubicBezTo>
                  <a:pt x="3471667" y="834002"/>
                  <a:pt x="3479672" y="837517"/>
                  <a:pt x="3487677" y="841027"/>
                </a:cubicBezTo>
                <a:lnTo>
                  <a:pt x="3497965" y="845536"/>
                </a:lnTo>
                <a:cubicBezTo>
                  <a:pt x="3484458" y="842617"/>
                  <a:pt x="3470951" y="839734"/>
                  <a:pt x="3457472" y="836912"/>
                </a:cubicBezTo>
                <a:cubicBezTo>
                  <a:pt x="3445588" y="832750"/>
                  <a:pt x="3433649" y="828582"/>
                  <a:pt x="3421710" y="824409"/>
                </a:cubicBezTo>
                <a:close/>
                <a:moveTo>
                  <a:pt x="3510647" y="851098"/>
                </a:moveTo>
                <a:cubicBezTo>
                  <a:pt x="3520193" y="855283"/>
                  <a:pt x="3529793" y="859522"/>
                  <a:pt x="3539476" y="863810"/>
                </a:cubicBezTo>
                <a:cubicBezTo>
                  <a:pt x="3528720" y="860688"/>
                  <a:pt x="3517992" y="857602"/>
                  <a:pt x="3507263" y="854551"/>
                </a:cubicBezTo>
                <a:cubicBezTo>
                  <a:pt x="3497305" y="850977"/>
                  <a:pt x="3487374" y="847445"/>
                  <a:pt x="3477471" y="843954"/>
                </a:cubicBezTo>
                <a:cubicBezTo>
                  <a:pt x="3488530" y="846306"/>
                  <a:pt x="3499588" y="848686"/>
                  <a:pt x="3510647" y="851098"/>
                </a:cubicBezTo>
                <a:close/>
                <a:moveTo>
                  <a:pt x="3524209" y="854069"/>
                </a:moveTo>
                <a:cubicBezTo>
                  <a:pt x="3537551" y="857005"/>
                  <a:pt x="3550893" y="859992"/>
                  <a:pt x="3564262" y="863015"/>
                </a:cubicBezTo>
                <a:cubicBezTo>
                  <a:pt x="3575293" y="868916"/>
                  <a:pt x="3586352" y="874886"/>
                  <a:pt x="3597493" y="880904"/>
                </a:cubicBezTo>
                <a:cubicBezTo>
                  <a:pt x="3584619" y="877056"/>
                  <a:pt x="3571800" y="873254"/>
                  <a:pt x="3558980" y="869499"/>
                </a:cubicBezTo>
                <a:cubicBezTo>
                  <a:pt x="3547316" y="864278"/>
                  <a:pt x="3535708" y="859139"/>
                  <a:pt x="3524209" y="854069"/>
                </a:cubicBezTo>
                <a:close/>
                <a:moveTo>
                  <a:pt x="3609432" y="887375"/>
                </a:moveTo>
                <a:cubicBezTo>
                  <a:pt x="3618537" y="892321"/>
                  <a:pt x="3627670" y="897311"/>
                  <a:pt x="3636858" y="902351"/>
                </a:cubicBezTo>
                <a:cubicBezTo>
                  <a:pt x="3626597" y="898455"/>
                  <a:pt x="3616337" y="894593"/>
                  <a:pt x="3606131" y="890767"/>
                </a:cubicBezTo>
                <a:cubicBezTo>
                  <a:pt x="3596613" y="886428"/>
                  <a:pt x="3587122" y="882137"/>
                  <a:pt x="3577687" y="877887"/>
                </a:cubicBezTo>
                <a:cubicBezTo>
                  <a:pt x="3588250" y="881020"/>
                  <a:pt x="3598841" y="884184"/>
                  <a:pt x="3609432" y="887375"/>
                </a:cubicBezTo>
                <a:close/>
                <a:moveTo>
                  <a:pt x="3622279" y="891251"/>
                </a:moveTo>
                <a:cubicBezTo>
                  <a:pt x="3633612" y="894687"/>
                  <a:pt x="3644946" y="898150"/>
                  <a:pt x="3656280" y="901652"/>
                </a:cubicBezTo>
                <a:cubicBezTo>
                  <a:pt x="3657628" y="902070"/>
                  <a:pt x="3659003" y="902491"/>
                  <a:pt x="3660378" y="902909"/>
                </a:cubicBezTo>
                <a:cubicBezTo>
                  <a:pt x="3670805" y="909687"/>
                  <a:pt x="3681340" y="916564"/>
                  <a:pt x="3691959" y="923516"/>
                </a:cubicBezTo>
                <a:cubicBezTo>
                  <a:pt x="3679772" y="918784"/>
                  <a:pt x="3667613" y="914105"/>
                  <a:pt x="3655482" y="909462"/>
                </a:cubicBezTo>
                <a:cubicBezTo>
                  <a:pt x="3644341" y="903322"/>
                  <a:pt x="3633282" y="897248"/>
                  <a:pt x="3622279" y="891251"/>
                </a:cubicBezTo>
                <a:close/>
                <a:moveTo>
                  <a:pt x="3697433" y="928586"/>
                </a:moveTo>
                <a:cubicBezTo>
                  <a:pt x="3699249" y="929293"/>
                  <a:pt x="3701092" y="930003"/>
                  <a:pt x="3702907" y="930710"/>
                </a:cubicBezTo>
                <a:cubicBezTo>
                  <a:pt x="3711573" y="936393"/>
                  <a:pt x="3720293" y="942140"/>
                  <a:pt x="3729068" y="947952"/>
                </a:cubicBezTo>
                <a:cubicBezTo>
                  <a:pt x="3719468" y="943391"/>
                  <a:pt x="3709895" y="938863"/>
                  <a:pt x="3700349" y="934371"/>
                </a:cubicBezTo>
                <a:cubicBezTo>
                  <a:pt x="3691134" y="929224"/>
                  <a:pt x="3682001" y="924132"/>
                  <a:pt x="3672895" y="919095"/>
                </a:cubicBezTo>
                <a:cubicBezTo>
                  <a:pt x="3681065" y="922242"/>
                  <a:pt x="3689263" y="925398"/>
                  <a:pt x="3697433" y="928586"/>
                </a:cubicBezTo>
                <a:close/>
                <a:moveTo>
                  <a:pt x="3715177" y="935460"/>
                </a:moveTo>
                <a:cubicBezTo>
                  <a:pt x="3726951" y="940032"/>
                  <a:pt x="3738779" y="944621"/>
                  <a:pt x="3750691" y="949218"/>
                </a:cubicBezTo>
                <a:cubicBezTo>
                  <a:pt x="3760539" y="956827"/>
                  <a:pt x="3770497" y="964551"/>
                  <a:pt x="3780593" y="972405"/>
                </a:cubicBezTo>
                <a:cubicBezTo>
                  <a:pt x="3769232" y="967019"/>
                  <a:pt x="3757898" y="961638"/>
                  <a:pt x="3746647" y="956290"/>
                </a:cubicBezTo>
                <a:cubicBezTo>
                  <a:pt x="3736056" y="949262"/>
                  <a:pt x="3725548" y="942299"/>
                  <a:pt x="3715177" y="935460"/>
                </a:cubicBezTo>
                <a:close/>
                <a:moveTo>
                  <a:pt x="3801940" y="985541"/>
                </a:moveTo>
                <a:cubicBezTo>
                  <a:pt x="3812421" y="990498"/>
                  <a:pt x="3822902" y="995438"/>
                  <a:pt x="3833218" y="1000318"/>
                </a:cubicBezTo>
                <a:cubicBezTo>
                  <a:pt x="3833933" y="1000646"/>
                  <a:pt x="3834621" y="1000979"/>
                  <a:pt x="3835308" y="1001306"/>
                </a:cubicBezTo>
                <a:cubicBezTo>
                  <a:pt x="3844524" y="1009630"/>
                  <a:pt x="3853849" y="1018095"/>
                  <a:pt x="3863340" y="1026733"/>
                </a:cubicBezTo>
                <a:cubicBezTo>
                  <a:pt x="3852667" y="1020703"/>
                  <a:pt x="3842131" y="1014730"/>
                  <a:pt x="3831622" y="1008783"/>
                </a:cubicBezTo>
                <a:cubicBezTo>
                  <a:pt x="3821609" y="1000907"/>
                  <a:pt x="3811706" y="993163"/>
                  <a:pt x="3801940" y="985541"/>
                </a:cubicBezTo>
                <a:close/>
                <a:moveTo>
                  <a:pt x="3905126" y="1061119"/>
                </a:moveTo>
                <a:cubicBezTo>
                  <a:pt x="3897726" y="1054357"/>
                  <a:pt x="3890436" y="1047714"/>
                  <a:pt x="3883229" y="1041139"/>
                </a:cubicBezTo>
                <a:cubicBezTo>
                  <a:pt x="3886915" y="1043221"/>
                  <a:pt x="3890629" y="1045307"/>
                  <a:pt x="3894343" y="1047411"/>
                </a:cubicBezTo>
                <a:cubicBezTo>
                  <a:pt x="3901220" y="1051301"/>
                  <a:pt x="3908125" y="1055199"/>
                  <a:pt x="3915030" y="1059097"/>
                </a:cubicBezTo>
                <a:cubicBezTo>
                  <a:pt x="3923502" y="1067999"/>
                  <a:pt x="3932168" y="1077115"/>
                  <a:pt x="3941053" y="1086463"/>
                </a:cubicBezTo>
                <a:cubicBezTo>
                  <a:pt x="3930875" y="1079688"/>
                  <a:pt x="3920807" y="1072978"/>
                  <a:pt x="3910821" y="1066310"/>
                </a:cubicBezTo>
                <a:cubicBezTo>
                  <a:pt x="3908922" y="1064580"/>
                  <a:pt x="3907025" y="1062852"/>
                  <a:pt x="3905126" y="1061119"/>
                </a:cubicBezTo>
                <a:close/>
                <a:moveTo>
                  <a:pt x="3949608" y="1095480"/>
                </a:moveTo>
                <a:cubicBezTo>
                  <a:pt x="3956788" y="1103029"/>
                  <a:pt x="3963968" y="1110572"/>
                  <a:pt x="3971148" y="1118112"/>
                </a:cubicBezTo>
                <a:cubicBezTo>
                  <a:pt x="3963171" y="1111898"/>
                  <a:pt x="3955220" y="1105705"/>
                  <a:pt x="3947298" y="1099533"/>
                </a:cubicBezTo>
                <a:cubicBezTo>
                  <a:pt x="3939623" y="1092564"/>
                  <a:pt x="3931948" y="1085588"/>
                  <a:pt x="3924300" y="1078612"/>
                </a:cubicBezTo>
                <a:cubicBezTo>
                  <a:pt x="3932663" y="1084185"/>
                  <a:pt x="3941108" y="1089816"/>
                  <a:pt x="3949608" y="1095480"/>
                </a:cubicBezTo>
                <a:close/>
                <a:moveTo>
                  <a:pt x="3959979" y="1102380"/>
                </a:moveTo>
                <a:cubicBezTo>
                  <a:pt x="3970075" y="1109114"/>
                  <a:pt x="3980198" y="1115862"/>
                  <a:pt x="3990349" y="1122621"/>
                </a:cubicBezTo>
                <a:cubicBezTo>
                  <a:pt x="3998464" y="1132411"/>
                  <a:pt x="4006580" y="1142191"/>
                  <a:pt x="4014722" y="1151970"/>
                </a:cubicBezTo>
                <a:cubicBezTo>
                  <a:pt x="4005039" y="1144446"/>
                  <a:pt x="3995439" y="1136986"/>
                  <a:pt x="3985893" y="1129564"/>
                </a:cubicBezTo>
                <a:cubicBezTo>
                  <a:pt x="3977228" y="1120508"/>
                  <a:pt x="3968590" y="1111444"/>
                  <a:pt x="3959979" y="1102380"/>
                </a:cubicBezTo>
                <a:close/>
                <a:moveTo>
                  <a:pt x="4022893" y="1161777"/>
                </a:moveTo>
                <a:cubicBezTo>
                  <a:pt x="4029632" y="1169879"/>
                  <a:pt x="4036400" y="1177969"/>
                  <a:pt x="4043139" y="1186062"/>
                </a:cubicBezTo>
                <a:cubicBezTo>
                  <a:pt x="4035574" y="1179265"/>
                  <a:pt x="4028064" y="1172497"/>
                  <a:pt x="4020554" y="1165733"/>
                </a:cubicBezTo>
                <a:cubicBezTo>
                  <a:pt x="4013319" y="1158204"/>
                  <a:pt x="4006085" y="1150675"/>
                  <a:pt x="3998877" y="1143145"/>
                </a:cubicBezTo>
                <a:cubicBezTo>
                  <a:pt x="4006827" y="1149316"/>
                  <a:pt x="4014832" y="1155527"/>
                  <a:pt x="4022893" y="1161777"/>
                </a:cubicBezTo>
                <a:close/>
                <a:moveTo>
                  <a:pt x="4032988" y="1169623"/>
                </a:moveTo>
                <a:cubicBezTo>
                  <a:pt x="4033236" y="1169824"/>
                  <a:pt x="4033483" y="1170022"/>
                  <a:pt x="4033758" y="1170222"/>
                </a:cubicBezTo>
                <a:cubicBezTo>
                  <a:pt x="4042974" y="1177389"/>
                  <a:pt x="4052245" y="1184568"/>
                  <a:pt x="4061488" y="1191759"/>
                </a:cubicBezTo>
                <a:cubicBezTo>
                  <a:pt x="4068998" y="1202114"/>
                  <a:pt x="4076508" y="1212441"/>
                  <a:pt x="4084017" y="1222732"/>
                </a:cubicBezTo>
                <a:cubicBezTo>
                  <a:pt x="4075160" y="1214782"/>
                  <a:pt x="4066329" y="1206864"/>
                  <a:pt x="4057554" y="1198986"/>
                </a:cubicBezTo>
                <a:cubicBezTo>
                  <a:pt x="4049356" y="1189201"/>
                  <a:pt x="4041159" y="1179422"/>
                  <a:pt x="4032988" y="1169623"/>
                </a:cubicBezTo>
                <a:close/>
                <a:moveTo>
                  <a:pt x="4091775" y="1233389"/>
                </a:moveTo>
                <a:cubicBezTo>
                  <a:pt x="4097910" y="1241784"/>
                  <a:pt x="4104044" y="1250164"/>
                  <a:pt x="4110151" y="1258518"/>
                </a:cubicBezTo>
                <a:cubicBezTo>
                  <a:pt x="4103576" y="1251734"/>
                  <a:pt x="4097002" y="1244956"/>
                  <a:pt x="4090455" y="1238189"/>
                </a:cubicBezTo>
                <a:cubicBezTo>
                  <a:pt x="4083605" y="1230068"/>
                  <a:pt x="4076783" y="1221950"/>
                  <a:pt x="4069960" y="1213821"/>
                </a:cubicBezTo>
                <a:cubicBezTo>
                  <a:pt x="4077195" y="1220311"/>
                  <a:pt x="4084485" y="1226850"/>
                  <a:pt x="4091775" y="1233389"/>
                </a:cubicBezTo>
                <a:close/>
                <a:moveTo>
                  <a:pt x="4101651" y="1242241"/>
                </a:moveTo>
                <a:cubicBezTo>
                  <a:pt x="4110454" y="1250109"/>
                  <a:pt x="4119257" y="1258007"/>
                  <a:pt x="4128142" y="1265965"/>
                </a:cubicBezTo>
                <a:cubicBezTo>
                  <a:pt x="4128500" y="1266273"/>
                  <a:pt x="4128830" y="1266584"/>
                  <a:pt x="4129187" y="1266895"/>
                </a:cubicBezTo>
                <a:cubicBezTo>
                  <a:pt x="4136147" y="1277786"/>
                  <a:pt x="4143134" y="1288718"/>
                  <a:pt x="4150204" y="1299735"/>
                </a:cubicBezTo>
                <a:cubicBezTo>
                  <a:pt x="4141484" y="1290767"/>
                  <a:pt x="4132791" y="1281818"/>
                  <a:pt x="4124098" y="1272889"/>
                </a:cubicBezTo>
                <a:cubicBezTo>
                  <a:pt x="4116616" y="1262705"/>
                  <a:pt x="4109161" y="1252488"/>
                  <a:pt x="4101651" y="1242241"/>
                </a:cubicBezTo>
                <a:close/>
                <a:moveTo>
                  <a:pt x="4157687" y="1311347"/>
                </a:moveTo>
                <a:cubicBezTo>
                  <a:pt x="4163326" y="1320130"/>
                  <a:pt x="4168993" y="1328950"/>
                  <a:pt x="4174715" y="1337807"/>
                </a:cubicBezTo>
                <a:cubicBezTo>
                  <a:pt x="4167617" y="1329472"/>
                  <a:pt x="4160548" y="1321134"/>
                  <a:pt x="4153450" y="1312785"/>
                </a:cubicBezTo>
                <a:cubicBezTo>
                  <a:pt x="4147618" y="1304890"/>
                  <a:pt x="4141786" y="1296970"/>
                  <a:pt x="4135955" y="1289037"/>
                </a:cubicBezTo>
                <a:cubicBezTo>
                  <a:pt x="4143189" y="1296459"/>
                  <a:pt x="4150424" y="1303894"/>
                  <a:pt x="4157687" y="1311347"/>
                </a:cubicBezTo>
                <a:close/>
                <a:moveTo>
                  <a:pt x="4167287" y="1321214"/>
                </a:moveTo>
                <a:cubicBezTo>
                  <a:pt x="4175898" y="1330061"/>
                  <a:pt x="4184563" y="1338930"/>
                  <a:pt x="4193229" y="1347826"/>
                </a:cubicBezTo>
                <a:cubicBezTo>
                  <a:pt x="4199748" y="1359386"/>
                  <a:pt x="4206268" y="1370945"/>
                  <a:pt x="4212815" y="1382504"/>
                </a:cubicBezTo>
                <a:cubicBezTo>
                  <a:pt x="4204617" y="1372912"/>
                  <a:pt x="4196419" y="1363297"/>
                  <a:pt x="4188222" y="1353683"/>
                </a:cubicBezTo>
                <a:cubicBezTo>
                  <a:pt x="4181207" y="1342800"/>
                  <a:pt x="4174220" y="1331987"/>
                  <a:pt x="4167287" y="1321214"/>
                </a:cubicBezTo>
                <a:close/>
                <a:moveTo>
                  <a:pt x="4219885" y="1394999"/>
                </a:moveTo>
                <a:cubicBezTo>
                  <a:pt x="4225552" y="1405007"/>
                  <a:pt x="4231246" y="1415014"/>
                  <a:pt x="4236940" y="1425019"/>
                </a:cubicBezTo>
                <a:cubicBezTo>
                  <a:pt x="4230916" y="1417001"/>
                  <a:pt x="4224891" y="1408957"/>
                  <a:pt x="4218894" y="1400905"/>
                </a:cubicBezTo>
                <a:cubicBezTo>
                  <a:pt x="4212457" y="1391032"/>
                  <a:pt x="4206075" y="1381203"/>
                  <a:pt x="4199721" y="1371412"/>
                </a:cubicBezTo>
                <a:cubicBezTo>
                  <a:pt x="4206433" y="1379286"/>
                  <a:pt x="4213173" y="1387139"/>
                  <a:pt x="4219885" y="1394999"/>
                </a:cubicBezTo>
                <a:close/>
                <a:moveTo>
                  <a:pt x="4229265" y="1405950"/>
                </a:moveTo>
                <a:cubicBezTo>
                  <a:pt x="4382958" y="1585419"/>
                  <a:pt x="4537422" y="1761108"/>
                  <a:pt x="4685530" y="1928525"/>
                </a:cubicBezTo>
                <a:cubicBezTo>
                  <a:pt x="4797079" y="2054630"/>
                  <a:pt x="4906840" y="2188345"/>
                  <a:pt x="5012998" y="2317662"/>
                </a:cubicBezTo>
                <a:cubicBezTo>
                  <a:pt x="5103887" y="2428351"/>
                  <a:pt x="5197858" y="2542810"/>
                  <a:pt x="5291526" y="2650712"/>
                </a:cubicBezTo>
                <a:cubicBezTo>
                  <a:pt x="5309022" y="2670755"/>
                  <a:pt x="5326380" y="2690347"/>
                  <a:pt x="5343656" y="2709600"/>
                </a:cubicBezTo>
                <a:cubicBezTo>
                  <a:pt x="5343656" y="2728719"/>
                  <a:pt x="5343683" y="2747862"/>
                  <a:pt x="5343739" y="2767025"/>
                </a:cubicBezTo>
                <a:cubicBezTo>
                  <a:pt x="5327123" y="2749791"/>
                  <a:pt x="5310452" y="2732273"/>
                  <a:pt x="5293699" y="2714406"/>
                </a:cubicBezTo>
                <a:cubicBezTo>
                  <a:pt x="5124436" y="2533025"/>
                  <a:pt x="4961693" y="2333967"/>
                  <a:pt x="4804314" y="2141462"/>
                </a:cubicBezTo>
                <a:cubicBezTo>
                  <a:pt x="4766847" y="2095656"/>
                  <a:pt x="4728142" y="2048289"/>
                  <a:pt x="4690069" y="2002071"/>
                </a:cubicBezTo>
                <a:cubicBezTo>
                  <a:pt x="4542456" y="1822899"/>
                  <a:pt x="4397015" y="1637961"/>
                  <a:pt x="4250062" y="1442501"/>
                </a:cubicBezTo>
                <a:cubicBezTo>
                  <a:pt x="4243102" y="1430317"/>
                  <a:pt x="4236170" y="1418134"/>
                  <a:pt x="4229265" y="1405950"/>
                </a:cubicBezTo>
                <a:close/>
                <a:moveTo>
                  <a:pt x="4687923" y="2003818"/>
                </a:moveTo>
                <a:cubicBezTo>
                  <a:pt x="4725996" y="2050033"/>
                  <a:pt x="4764729" y="2097398"/>
                  <a:pt x="4802168" y="2143200"/>
                </a:cubicBezTo>
                <a:cubicBezTo>
                  <a:pt x="4959602" y="2335739"/>
                  <a:pt x="5122373" y="2534835"/>
                  <a:pt x="5291691" y="2716282"/>
                </a:cubicBezTo>
                <a:cubicBezTo>
                  <a:pt x="5309104" y="2734875"/>
                  <a:pt x="5326463" y="2753078"/>
                  <a:pt x="5343766" y="2770987"/>
                </a:cubicBezTo>
                <a:cubicBezTo>
                  <a:pt x="5343821" y="2790325"/>
                  <a:pt x="5343959" y="2809692"/>
                  <a:pt x="5344124" y="2829058"/>
                </a:cubicBezTo>
                <a:cubicBezTo>
                  <a:pt x="5327288" y="2812883"/>
                  <a:pt x="5310507" y="2796515"/>
                  <a:pt x="5293810" y="2779899"/>
                </a:cubicBezTo>
                <a:cubicBezTo>
                  <a:pt x="5060341" y="2547225"/>
                  <a:pt x="4849841" y="2282269"/>
                  <a:pt x="4692545" y="2077434"/>
                </a:cubicBezTo>
                <a:cubicBezTo>
                  <a:pt x="4539622" y="1877158"/>
                  <a:pt x="4401032" y="1677082"/>
                  <a:pt x="4276801" y="1489168"/>
                </a:cubicBezTo>
                <a:cubicBezTo>
                  <a:pt x="4271492" y="1479944"/>
                  <a:pt x="4266210" y="1470717"/>
                  <a:pt x="4260928" y="1461488"/>
                </a:cubicBezTo>
                <a:cubicBezTo>
                  <a:pt x="4403452" y="1650593"/>
                  <a:pt x="4544684" y="1829922"/>
                  <a:pt x="4687923" y="2003818"/>
                </a:cubicBezTo>
                <a:close/>
                <a:moveTo>
                  <a:pt x="5346517" y="2773820"/>
                </a:moveTo>
                <a:cubicBezTo>
                  <a:pt x="5358373" y="2786062"/>
                  <a:pt x="5370202" y="2798138"/>
                  <a:pt x="5382003" y="2810049"/>
                </a:cubicBezTo>
                <a:cubicBezTo>
                  <a:pt x="5382719" y="2829058"/>
                  <a:pt x="5383489" y="2848067"/>
                  <a:pt x="5384314" y="2867076"/>
                </a:cubicBezTo>
                <a:cubicBezTo>
                  <a:pt x="5371798" y="2855412"/>
                  <a:pt x="5359336" y="2843610"/>
                  <a:pt x="5346902" y="2831699"/>
                </a:cubicBezTo>
                <a:cubicBezTo>
                  <a:pt x="5346709" y="2812388"/>
                  <a:pt x="5346599" y="2793104"/>
                  <a:pt x="5346517" y="2773820"/>
                </a:cubicBezTo>
                <a:close/>
                <a:moveTo>
                  <a:pt x="5384479" y="2871009"/>
                </a:moveTo>
                <a:cubicBezTo>
                  <a:pt x="5385332" y="2890403"/>
                  <a:pt x="5386240" y="2909770"/>
                  <a:pt x="5387203" y="2929136"/>
                </a:cubicBezTo>
                <a:cubicBezTo>
                  <a:pt x="5373971" y="2917747"/>
                  <a:pt x="5360794" y="2906193"/>
                  <a:pt x="5347645" y="2894529"/>
                </a:cubicBezTo>
                <a:cubicBezTo>
                  <a:pt x="5347342" y="2874861"/>
                  <a:pt x="5347122" y="2855192"/>
                  <a:pt x="5346929" y="2835523"/>
                </a:cubicBezTo>
                <a:cubicBezTo>
                  <a:pt x="5359419" y="2847489"/>
                  <a:pt x="5371935" y="2859318"/>
                  <a:pt x="5384479" y="2871009"/>
                </a:cubicBezTo>
                <a:close/>
                <a:moveTo>
                  <a:pt x="5387340" y="2873705"/>
                </a:moveTo>
                <a:cubicBezTo>
                  <a:pt x="5400049" y="2885479"/>
                  <a:pt x="5412786" y="2897116"/>
                  <a:pt x="5425523" y="2908669"/>
                </a:cubicBezTo>
                <a:cubicBezTo>
                  <a:pt x="5427063" y="2927678"/>
                  <a:pt x="5428631" y="2946659"/>
                  <a:pt x="5430309" y="2965641"/>
                </a:cubicBezTo>
                <a:cubicBezTo>
                  <a:pt x="5416857" y="2954417"/>
                  <a:pt x="5403433" y="2943083"/>
                  <a:pt x="5390091" y="2931612"/>
                </a:cubicBezTo>
                <a:cubicBezTo>
                  <a:pt x="5389128" y="2912328"/>
                  <a:pt x="5388193" y="2893017"/>
                  <a:pt x="5387340" y="2873705"/>
                </a:cubicBezTo>
                <a:close/>
                <a:moveTo>
                  <a:pt x="5430612" y="2969079"/>
                </a:moveTo>
                <a:cubicBezTo>
                  <a:pt x="5434491" y="3013341"/>
                  <a:pt x="5438754" y="3057465"/>
                  <a:pt x="5443514" y="3101232"/>
                </a:cubicBezTo>
                <a:cubicBezTo>
                  <a:pt x="5470087" y="3340341"/>
                  <a:pt x="5505712" y="3594497"/>
                  <a:pt x="5585846" y="3833193"/>
                </a:cubicBezTo>
                <a:cubicBezTo>
                  <a:pt x="5665346" y="4070733"/>
                  <a:pt x="5776951" y="4257382"/>
                  <a:pt x="5927095" y="4403868"/>
                </a:cubicBezTo>
                <a:cubicBezTo>
                  <a:pt x="6013418" y="4488293"/>
                  <a:pt x="6115724" y="4559596"/>
                  <a:pt x="6231125" y="4615742"/>
                </a:cubicBezTo>
                <a:cubicBezTo>
                  <a:pt x="6335384" y="4666441"/>
                  <a:pt x="6453645" y="4706384"/>
                  <a:pt x="6582607" y="4734416"/>
                </a:cubicBezTo>
                <a:cubicBezTo>
                  <a:pt x="6748349" y="4770453"/>
                  <a:pt x="6936951" y="4788251"/>
                  <a:pt x="7155593" y="4788224"/>
                </a:cubicBezTo>
                <a:cubicBezTo>
                  <a:pt x="7211574" y="4788224"/>
                  <a:pt x="7269591" y="4787068"/>
                  <a:pt x="7329642" y="4784730"/>
                </a:cubicBezTo>
                <a:cubicBezTo>
                  <a:pt x="7636148" y="4772708"/>
                  <a:pt x="7970575" y="4735131"/>
                  <a:pt x="8382083" y="4666441"/>
                </a:cubicBezTo>
                <a:cubicBezTo>
                  <a:pt x="8521305" y="4643774"/>
                  <a:pt x="8659979" y="4619648"/>
                  <a:pt x="8796121" y="4595578"/>
                </a:cubicBezTo>
                <a:cubicBezTo>
                  <a:pt x="8795461" y="4595715"/>
                  <a:pt x="8794801" y="4595881"/>
                  <a:pt x="8794140" y="4596018"/>
                </a:cubicBezTo>
                <a:cubicBezTo>
                  <a:pt x="8639264" y="4627874"/>
                  <a:pt x="8481968" y="4659399"/>
                  <a:pt x="8324699" y="4688338"/>
                </a:cubicBezTo>
                <a:cubicBezTo>
                  <a:pt x="7912284" y="4765116"/>
                  <a:pt x="7574280" y="4807920"/>
                  <a:pt x="7260980" y="4823050"/>
                </a:cubicBezTo>
                <a:cubicBezTo>
                  <a:pt x="6838441" y="4843324"/>
                  <a:pt x="6232335" y="4825031"/>
                  <a:pt x="5849189" y="4433302"/>
                </a:cubicBezTo>
                <a:cubicBezTo>
                  <a:pt x="5700091" y="4281040"/>
                  <a:pt x="5591952" y="4086964"/>
                  <a:pt x="5518586" y="3839960"/>
                </a:cubicBezTo>
                <a:cubicBezTo>
                  <a:pt x="5444229" y="3590123"/>
                  <a:pt x="5417215" y="3327192"/>
                  <a:pt x="5399087" y="3080298"/>
                </a:cubicBezTo>
                <a:cubicBezTo>
                  <a:pt x="5395621" y="3032130"/>
                  <a:pt x="5392732" y="2983604"/>
                  <a:pt x="5390256" y="2934913"/>
                </a:cubicBezTo>
                <a:cubicBezTo>
                  <a:pt x="5403653" y="2946439"/>
                  <a:pt x="5417105" y="2957828"/>
                  <a:pt x="5430612" y="2969079"/>
                </a:cubicBezTo>
                <a:close/>
                <a:moveTo>
                  <a:pt x="8893008" y="4575579"/>
                </a:moveTo>
                <a:cubicBezTo>
                  <a:pt x="8895209" y="4575056"/>
                  <a:pt x="8897409" y="4574561"/>
                  <a:pt x="8899610" y="4574038"/>
                </a:cubicBezTo>
                <a:cubicBezTo>
                  <a:pt x="8900848" y="4573846"/>
                  <a:pt x="8902113" y="4573653"/>
                  <a:pt x="8903351" y="4573488"/>
                </a:cubicBezTo>
                <a:cubicBezTo>
                  <a:pt x="8900297" y="4574121"/>
                  <a:pt x="8897217" y="4574754"/>
                  <a:pt x="8894135" y="4575386"/>
                </a:cubicBezTo>
                <a:cubicBezTo>
                  <a:pt x="8893750" y="4575441"/>
                  <a:pt x="8893393" y="4575524"/>
                  <a:pt x="8893008" y="4575579"/>
                </a:cubicBezTo>
                <a:close/>
                <a:moveTo>
                  <a:pt x="8995946" y="4557038"/>
                </a:moveTo>
                <a:cubicBezTo>
                  <a:pt x="8998285" y="4556570"/>
                  <a:pt x="9000650" y="4556075"/>
                  <a:pt x="9002989" y="4555580"/>
                </a:cubicBezTo>
                <a:cubicBezTo>
                  <a:pt x="9005300" y="4555305"/>
                  <a:pt x="9007610" y="4555057"/>
                  <a:pt x="9009921" y="4554782"/>
                </a:cubicBezTo>
                <a:cubicBezTo>
                  <a:pt x="9007610" y="4555195"/>
                  <a:pt x="9005272" y="4555607"/>
                  <a:pt x="9002961" y="4556020"/>
                </a:cubicBezTo>
                <a:cubicBezTo>
                  <a:pt x="9000623" y="4556350"/>
                  <a:pt x="8998285" y="4556708"/>
                  <a:pt x="8995946" y="4557038"/>
                </a:cubicBezTo>
                <a:close/>
                <a:moveTo>
                  <a:pt x="9099160" y="4541743"/>
                </a:moveTo>
                <a:cubicBezTo>
                  <a:pt x="9100508" y="4541495"/>
                  <a:pt x="9101856" y="4541275"/>
                  <a:pt x="9103231" y="4541028"/>
                </a:cubicBezTo>
                <a:cubicBezTo>
                  <a:pt x="9105267" y="4540863"/>
                  <a:pt x="9107330" y="4540697"/>
                  <a:pt x="9109393" y="4540533"/>
                </a:cubicBezTo>
                <a:cubicBezTo>
                  <a:pt x="9108623" y="4540642"/>
                  <a:pt x="9107826" y="4540752"/>
                  <a:pt x="9107056" y="4540863"/>
                </a:cubicBezTo>
                <a:cubicBezTo>
                  <a:pt x="9104442" y="4541165"/>
                  <a:pt x="9101801" y="4541440"/>
                  <a:pt x="9099160" y="4541743"/>
                </a:cubicBezTo>
                <a:close/>
                <a:moveTo>
                  <a:pt x="9195140" y="4530987"/>
                </a:moveTo>
                <a:cubicBezTo>
                  <a:pt x="9197120" y="4530712"/>
                  <a:pt x="9199101" y="4530437"/>
                  <a:pt x="9201081" y="4530162"/>
                </a:cubicBezTo>
                <a:cubicBezTo>
                  <a:pt x="9202457" y="4530106"/>
                  <a:pt x="9203805" y="4530051"/>
                  <a:pt x="9205180" y="4529969"/>
                </a:cubicBezTo>
                <a:cubicBezTo>
                  <a:pt x="9202622" y="4530244"/>
                  <a:pt x="9200036" y="4530547"/>
                  <a:pt x="9197477" y="4530822"/>
                </a:cubicBezTo>
                <a:cubicBezTo>
                  <a:pt x="9196707" y="4530877"/>
                  <a:pt x="9195937" y="4530932"/>
                  <a:pt x="9195140" y="4530987"/>
                </a:cubicBezTo>
                <a:close/>
                <a:moveTo>
                  <a:pt x="9288753" y="4523889"/>
                </a:moveTo>
                <a:cubicBezTo>
                  <a:pt x="9291366" y="4523614"/>
                  <a:pt x="9293979" y="4523339"/>
                  <a:pt x="9296592" y="4523064"/>
                </a:cubicBezTo>
                <a:cubicBezTo>
                  <a:pt x="9299233" y="4523064"/>
                  <a:pt x="9301902" y="4523036"/>
                  <a:pt x="9304571" y="4523036"/>
                </a:cubicBezTo>
                <a:cubicBezTo>
                  <a:pt x="9301902" y="4523229"/>
                  <a:pt x="9299206" y="4523394"/>
                  <a:pt x="9296537" y="4523587"/>
                </a:cubicBezTo>
                <a:cubicBezTo>
                  <a:pt x="9293952" y="4523697"/>
                  <a:pt x="9291339" y="4523779"/>
                  <a:pt x="9288753" y="4523889"/>
                </a:cubicBezTo>
                <a:close/>
                <a:moveTo>
                  <a:pt x="9383906" y="4520561"/>
                </a:moveTo>
                <a:cubicBezTo>
                  <a:pt x="9387070" y="4520341"/>
                  <a:pt x="9390233" y="4520148"/>
                  <a:pt x="9393424" y="4519955"/>
                </a:cubicBezTo>
                <a:cubicBezTo>
                  <a:pt x="9396478" y="4520093"/>
                  <a:pt x="9399531" y="4520203"/>
                  <a:pt x="9402585" y="4520341"/>
                </a:cubicBezTo>
                <a:cubicBezTo>
                  <a:pt x="9399036" y="4520451"/>
                  <a:pt x="9395460" y="4520533"/>
                  <a:pt x="9391884" y="4520616"/>
                </a:cubicBezTo>
                <a:cubicBezTo>
                  <a:pt x="9389215" y="4520616"/>
                  <a:pt x="9386574" y="4520588"/>
                  <a:pt x="9383906" y="4520561"/>
                </a:cubicBezTo>
                <a:close/>
                <a:moveTo>
                  <a:pt x="9477850" y="4521496"/>
                </a:moveTo>
                <a:cubicBezTo>
                  <a:pt x="9481481" y="4521414"/>
                  <a:pt x="9485112" y="4521358"/>
                  <a:pt x="9488716" y="4521303"/>
                </a:cubicBezTo>
                <a:cubicBezTo>
                  <a:pt x="9492209" y="4521634"/>
                  <a:pt x="9495703" y="4521964"/>
                  <a:pt x="9499197" y="4522321"/>
                </a:cubicBezTo>
                <a:cubicBezTo>
                  <a:pt x="9495345" y="4522239"/>
                  <a:pt x="9491494" y="4522156"/>
                  <a:pt x="9487615" y="4522074"/>
                </a:cubicBezTo>
                <a:cubicBezTo>
                  <a:pt x="9484369" y="4521881"/>
                  <a:pt x="9481123" y="4521661"/>
                  <a:pt x="9477850" y="4521496"/>
                </a:cubicBezTo>
                <a:close/>
                <a:moveTo>
                  <a:pt x="9570225" y="4527026"/>
                </a:moveTo>
                <a:cubicBezTo>
                  <a:pt x="9574186" y="4527135"/>
                  <a:pt x="9578175" y="4527245"/>
                  <a:pt x="9582109" y="4527383"/>
                </a:cubicBezTo>
                <a:cubicBezTo>
                  <a:pt x="9586153" y="4527988"/>
                  <a:pt x="9590224" y="4528621"/>
                  <a:pt x="9594268" y="4529254"/>
                </a:cubicBezTo>
                <a:cubicBezTo>
                  <a:pt x="9590031" y="4528951"/>
                  <a:pt x="9585795" y="4528621"/>
                  <a:pt x="9581559" y="4528291"/>
                </a:cubicBezTo>
                <a:cubicBezTo>
                  <a:pt x="9577790" y="4527878"/>
                  <a:pt x="9574021" y="4527438"/>
                  <a:pt x="9570225" y="4527026"/>
                </a:cubicBezTo>
                <a:close/>
                <a:moveTo>
                  <a:pt x="9659904" y="4537286"/>
                </a:moveTo>
                <a:cubicBezTo>
                  <a:pt x="9664360" y="4537671"/>
                  <a:pt x="9668817" y="4538057"/>
                  <a:pt x="9673246" y="4538442"/>
                </a:cubicBezTo>
                <a:cubicBezTo>
                  <a:pt x="9677620" y="4539405"/>
                  <a:pt x="9681967" y="4540367"/>
                  <a:pt x="9686313" y="4541330"/>
                </a:cubicBezTo>
                <a:cubicBezTo>
                  <a:pt x="9681636" y="4540697"/>
                  <a:pt x="9676960" y="4540092"/>
                  <a:pt x="9672256" y="4539460"/>
                </a:cubicBezTo>
                <a:cubicBezTo>
                  <a:pt x="9668130" y="4538744"/>
                  <a:pt x="9664031" y="4538002"/>
                  <a:pt x="9659904" y="4537286"/>
                </a:cubicBezTo>
                <a:close/>
                <a:moveTo>
                  <a:pt x="9747246" y="4552581"/>
                </a:moveTo>
                <a:cubicBezTo>
                  <a:pt x="9752060" y="4553269"/>
                  <a:pt x="9756846" y="4554012"/>
                  <a:pt x="9761660" y="4554727"/>
                </a:cubicBezTo>
                <a:cubicBezTo>
                  <a:pt x="9766337" y="4556075"/>
                  <a:pt x="9771041" y="4557423"/>
                  <a:pt x="9775717" y="4558798"/>
                </a:cubicBezTo>
                <a:cubicBezTo>
                  <a:pt x="9770821" y="4557808"/>
                  <a:pt x="9765897" y="4556873"/>
                  <a:pt x="9761000" y="4555938"/>
                </a:cubicBezTo>
                <a:cubicBezTo>
                  <a:pt x="9756433" y="4554810"/>
                  <a:pt x="9751839" y="4553682"/>
                  <a:pt x="9747246" y="4552581"/>
                </a:cubicBezTo>
                <a:close/>
                <a:moveTo>
                  <a:pt x="9833266" y="4573516"/>
                </a:moveTo>
                <a:cubicBezTo>
                  <a:pt x="9838246" y="4574588"/>
                  <a:pt x="9843252" y="4575661"/>
                  <a:pt x="9848231" y="4576734"/>
                </a:cubicBezTo>
                <a:cubicBezTo>
                  <a:pt x="9852990" y="4578495"/>
                  <a:pt x="9857749" y="4580310"/>
                  <a:pt x="9862508" y="4582099"/>
                </a:cubicBezTo>
                <a:cubicBezTo>
                  <a:pt x="9857859" y="4580833"/>
                  <a:pt x="9853210" y="4579568"/>
                  <a:pt x="9848534" y="4578330"/>
                </a:cubicBezTo>
                <a:cubicBezTo>
                  <a:pt x="9843472" y="4576707"/>
                  <a:pt x="9838355" y="4575139"/>
                  <a:pt x="9833266" y="4573516"/>
                </a:cubicBezTo>
                <a:close/>
                <a:moveTo>
                  <a:pt x="9916564" y="4600310"/>
                </a:moveTo>
                <a:cubicBezTo>
                  <a:pt x="9921735" y="4601795"/>
                  <a:pt x="9926880" y="4603336"/>
                  <a:pt x="9932023" y="4604848"/>
                </a:cubicBezTo>
                <a:cubicBezTo>
                  <a:pt x="9936590" y="4606967"/>
                  <a:pt x="9941129" y="4609112"/>
                  <a:pt x="9945668" y="4611258"/>
                </a:cubicBezTo>
                <a:cubicBezTo>
                  <a:pt x="9940579" y="4609442"/>
                  <a:pt x="9935490" y="4607627"/>
                  <a:pt x="9930401" y="4605866"/>
                </a:cubicBezTo>
                <a:cubicBezTo>
                  <a:pt x="9925806" y="4603968"/>
                  <a:pt x="9921185" y="4602152"/>
                  <a:pt x="9916564" y="4600310"/>
                </a:cubicBezTo>
                <a:close/>
                <a:moveTo>
                  <a:pt x="9995570" y="4632495"/>
                </a:moveTo>
                <a:cubicBezTo>
                  <a:pt x="10000658" y="4634421"/>
                  <a:pt x="10005748" y="4636374"/>
                  <a:pt x="10010810" y="4638299"/>
                </a:cubicBezTo>
                <a:cubicBezTo>
                  <a:pt x="10015981" y="4641271"/>
                  <a:pt x="10021126" y="4644269"/>
                  <a:pt x="10026242" y="4647267"/>
                </a:cubicBezTo>
                <a:cubicBezTo>
                  <a:pt x="10021621" y="4645177"/>
                  <a:pt x="10016999" y="4643086"/>
                  <a:pt x="10012377" y="4641023"/>
                </a:cubicBezTo>
                <a:cubicBezTo>
                  <a:pt x="10006793" y="4638162"/>
                  <a:pt x="10001181" y="4635329"/>
                  <a:pt x="9995570" y="4632495"/>
                </a:cubicBezTo>
                <a:close/>
                <a:moveTo>
                  <a:pt x="10072512" y="4671888"/>
                </a:moveTo>
                <a:cubicBezTo>
                  <a:pt x="10077684" y="4674364"/>
                  <a:pt x="10082856" y="4676867"/>
                  <a:pt x="10088027" y="4679398"/>
                </a:cubicBezTo>
                <a:cubicBezTo>
                  <a:pt x="10092621" y="4682616"/>
                  <a:pt x="10097215" y="4685863"/>
                  <a:pt x="10101782" y="4689136"/>
                </a:cubicBezTo>
                <a:cubicBezTo>
                  <a:pt x="10096335" y="4686055"/>
                  <a:pt x="10090888" y="4683002"/>
                  <a:pt x="10085441" y="4679976"/>
                </a:cubicBezTo>
                <a:cubicBezTo>
                  <a:pt x="10081150" y="4677280"/>
                  <a:pt x="10076831" y="4674584"/>
                  <a:pt x="10072512" y="4671888"/>
                </a:cubicBezTo>
                <a:close/>
                <a:moveTo>
                  <a:pt x="10147309" y="4718763"/>
                </a:moveTo>
                <a:cubicBezTo>
                  <a:pt x="10152536" y="4721872"/>
                  <a:pt x="10157708" y="4724980"/>
                  <a:pt x="10162879" y="4728116"/>
                </a:cubicBezTo>
                <a:cubicBezTo>
                  <a:pt x="10168491" y="4732875"/>
                  <a:pt x="10174048" y="4737662"/>
                  <a:pt x="10179577" y="4742476"/>
                </a:cubicBezTo>
                <a:cubicBezTo>
                  <a:pt x="10175011" y="4739285"/>
                  <a:pt x="10170444" y="4736094"/>
                  <a:pt x="10165850" y="4732931"/>
                </a:cubicBezTo>
                <a:cubicBezTo>
                  <a:pt x="10159688" y="4728171"/>
                  <a:pt x="10153499" y="4723440"/>
                  <a:pt x="10147309" y="4718763"/>
                </a:cubicBezTo>
                <a:close/>
                <a:moveTo>
                  <a:pt x="10218338" y="4773616"/>
                </a:moveTo>
                <a:cubicBezTo>
                  <a:pt x="10223207" y="4777192"/>
                  <a:pt x="10228048" y="4780769"/>
                  <a:pt x="10232890" y="4784372"/>
                </a:cubicBezTo>
                <a:cubicBezTo>
                  <a:pt x="10237291" y="4788911"/>
                  <a:pt x="10241665" y="4793478"/>
                  <a:pt x="10246012" y="4798072"/>
                </a:cubicBezTo>
                <a:cubicBezTo>
                  <a:pt x="10241115" y="4793891"/>
                  <a:pt x="10236191" y="4789737"/>
                  <a:pt x="10231267" y="4785583"/>
                </a:cubicBezTo>
                <a:cubicBezTo>
                  <a:pt x="10226975" y="4781594"/>
                  <a:pt x="10222657" y="4777578"/>
                  <a:pt x="10218338" y="4773616"/>
                </a:cubicBezTo>
                <a:close/>
                <a:moveTo>
                  <a:pt x="10285019" y="4836475"/>
                </a:moveTo>
                <a:cubicBezTo>
                  <a:pt x="10289531" y="4840518"/>
                  <a:pt x="10294015" y="4844562"/>
                  <a:pt x="10298499" y="4848634"/>
                </a:cubicBezTo>
                <a:cubicBezTo>
                  <a:pt x="10302323" y="4853448"/>
                  <a:pt x="10306146" y="4858289"/>
                  <a:pt x="10309943" y="4863131"/>
                </a:cubicBezTo>
                <a:cubicBezTo>
                  <a:pt x="10305238" y="4858234"/>
                  <a:pt x="10300534" y="4853393"/>
                  <a:pt x="10295803" y="4848579"/>
                </a:cubicBezTo>
                <a:cubicBezTo>
                  <a:pt x="10292226" y="4844507"/>
                  <a:pt x="10288623" y="4840491"/>
                  <a:pt x="10285019" y="4836475"/>
                </a:cubicBezTo>
                <a:close/>
                <a:moveTo>
                  <a:pt x="10341000" y="4899635"/>
                </a:moveTo>
                <a:cubicBezTo>
                  <a:pt x="10345924" y="4904972"/>
                  <a:pt x="10350793" y="4910309"/>
                  <a:pt x="10355635" y="4915673"/>
                </a:cubicBezTo>
                <a:cubicBezTo>
                  <a:pt x="10360229" y="4922633"/>
                  <a:pt x="10364796" y="4929620"/>
                  <a:pt x="10369279" y="4936663"/>
                </a:cubicBezTo>
                <a:cubicBezTo>
                  <a:pt x="10364713" y="4930858"/>
                  <a:pt x="10360119" y="4925109"/>
                  <a:pt x="10355497" y="4919387"/>
                </a:cubicBezTo>
                <a:cubicBezTo>
                  <a:pt x="10350683" y="4912757"/>
                  <a:pt x="10345842" y="4906182"/>
                  <a:pt x="10341000" y="4899635"/>
                </a:cubicBezTo>
                <a:close/>
                <a:moveTo>
                  <a:pt x="10384107" y="4955616"/>
                </a:moveTo>
                <a:cubicBezTo>
                  <a:pt x="10378192" y="4946098"/>
                  <a:pt x="10372223" y="4936717"/>
                  <a:pt x="10366199" y="4927392"/>
                </a:cubicBezTo>
                <a:cubicBezTo>
                  <a:pt x="10371535" y="4933389"/>
                  <a:pt x="10376844" y="4939386"/>
                  <a:pt x="10382126" y="4945410"/>
                </a:cubicBezTo>
                <a:cubicBezTo>
                  <a:pt x="10387463" y="4954818"/>
                  <a:pt x="10392745" y="4964254"/>
                  <a:pt x="10397944" y="4973717"/>
                </a:cubicBezTo>
                <a:cubicBezTo>
                  <a:pt x="10393350" y="4967637"/>
                  <a:pt x="10388728" y="4961613"/>
                  <a:pt x="10384107" y="4955616"/>
                </a:cubicBezTo>
                <a:close/>
                <a:moveTo>
                  <a:pt x="10357781" y="4914435"/>
                </a:moveTo>
                <a:cubicBezTo>
                  <a:pt x="10351619" y="4905027"/>
                  <a:pt x="10345402" y="4895756"/>
                  <a:pt x="10339129" y="4886541"/>
                </a:cubicBezTo>
                <a:cubicBezTo>
                  <a:pt x="10345760" y="4892896"/>
                  <a:pt x="10352361" y="4899250"/>
                  <a:pt x="10358908" y="4905660"/>
                </a:cubicBezTo>
                <a:cubicBezTo>
                  <a:pt x="10364741" y="4915398"/>
                  <a:pt x="10370545" y="4925219"/>
                  <a:pt x="10376212" y="4935067"/>
                </a:cubicBezTo>
                <a:cubicBezTo>
                  <a:pt x="10370105" y="4928107"/>
                  <a:pt x="10363943" y="4921257"/>
                  <a:pt x="10357781" y="4914435"/>
                </a:cubicBezTo>
                <a:close/>
                <a:moveTo>
                  <a:pt x="10330409" y="4873859"/>
                </a:moveTo>
                <a:cubicBezTo>
                  <a:pt x="10323284" y="4863571"/>
                  <a:pt x="10316077" y="4853393"/>
                  <a:pt x="10308814" y="4843324"/>
                </a:cubicBezTo>
                <a:cubicBezTo>
                  <a:pt x="10316737" y="4849734"/>
                  <a:pt x="10324605" y="4856171"/>
                  <a:pt x="10332417" y="4862636"/>
                </a:cubicBezTo>
                <a:cubicBezTo>
                  <a:pt x="10339212" y="4873364"/>
                  <a:pt x="10345924" y="4884148"/>
                  <a:pt x="10352527" y="4895014"/>
                </a:cubicBezTo>
                <a:cubicBezTo>
                  <a:pt x="10345181" y="4887889"/>
                  <a:pt x="10337809" y="4880847"/>
                  <a:pt x="10330409" y="4873859"/>
                </a:cubicBezTo>
                <a:close/>
                <a:moveTo>
                  <a:pt x="10302652" y="4834824"/>
                </a:moveTo>
                <a:cubicBezTo>
                  <a:pt x="10294593" y="4823793"/>
                  <a:pt x="10286477" y="4812954"/>
                  <a:pt x="10278280" y="4802226"/>
                </a:cubicBezTo>
                <a:cubicBezTo>
                  <a:pt x="10287248" y="4808333"/>
                  <a:pt x="10296133" y="4814467"/>
                  <a:pt x="10304936" y="4820629"/>
                </a:cubicBezTo>
                <a:cubicBezTo>
                  <a:pt x="10312611" y="4832018"/>
                  <a:pt x="10320149" y="4843489"/>
                  <a:pt x="10327576" y="4855071"/>
                </a:cubicBezTo>
                <a:cubicBezTo>
                  <a:pt x="10319323" y="4848276"/>
                  <a:pt x="10311015" y="4841536"/>
                  <a:pt x="10302652" y="4834824"/>
                </a:cubicBezTo>
                <a:close/>
                <a:moveTo>
                  <a:pt x="10273218" y="4795624"/>
                </a:moveTo>
                <a:cubicBezTo>
                  <a:pt x="10264993" y="4785005"/>
                  <a:pt x="10256713" y="4774524"/>
                  <a:pt x="10248350" y="4764208"/>
                </a:cubicBezTo>
                <a:cubicBezTo>
                  <a:pt x="10258116" y="4769765"/>
                  <a:pt x="10267854" y="4775432"/>
                  <a:pt x="10277592" y="4781154"/>
                </a:cubicBezTo>
                <a:cubicBezTo>
                  <a:pt x="10285487" y="4792240"/>
                  <a:pt x="10293245" y="4803381"/>
                  <a:pt x="10300892" y="4814632"/>
                </a:cubicBezTo>
                <a:cubicBezTo>
                  <a:pt x="10291676" y="4808223"/>
                  <a:pt x="10282461" y="4801895"/>
                  <a:pt x="10273218" y="4795624"/>
                </a:cubicBezTo>
                <a:close/>
                <a:moveTo>
                  <a:pt x="10243178" y="4757854"/>
                </a:moveTo>
                <a:cubicBezTo>
                  <a:pt x="10234402" y="4747098"/>
                  <a:pt x="10225517" y="4736479"/>
                  <a:pt x="10216522" y="4725998"/>
                </a:cubicBezTo>
                <a:cubicBezTo>
                  <a:pt x="10227113" y="4731005"/>
                  <a:pt x="10237677" y="4736039"/>
                  <a:pt x="10248212" y="4741156"/>
                </a:cubicBezTo>
                <a:cubicBezTo>
                  <a:pt x="10256768" y="4752434"/>
                  <a:pt x="10265130" y="4763796"/>
                  <a:pt x="10273383" y="4775267"/>
                </a:cubicBezTo>
                <a:cubicBezTo>
                  <a:pt x="10263342" y="4769407"/>
                  <a:pt x="10253274" y="4763576"/>
                  <a:pt x="10243178" y="4757854"/>
                </a:cubicBezTo>
                <a:close/>
                <a:moveTo>
                  <a:pt x="10212176" y="4720937"/>
                </a:moveTo>
                <a:cubicBezTo>
                  <a:pt x="10203235" y="4710621"/>
                  <a:pt x="10194185" y="4700442"/>
                  <a:pt x="10185079" y="4690402"/>
                </a:cubicBezTo>
                <a:cubicBezTo>
                  <a:pt x="10196358" y="4694693"/>
                  <a:pt x="10207609" y="4699067"/>
                  <a:pt x="10218860" y="4703496"/>
                </a:cubicBezTo>
                <a:cubicBezTo>
                  <a:pt x="10227580" y="4714334"/>
                  <a:pt x="10236163" y="4725283"/>
                  <a:pt x="10244609" y="4736342"/>
                </a:cubicBezTo>
                <a:cubicBezTo>
                  <a:pt x="10233797" y="4731142"/>
                  <a:pt x="10222986" y="4725998"/>
                  <a:pt x="10212176" y="4720937"/>
                </a:cubicBezTo>
                <a:close/>
                <a:moveTo>
                  <a:pt x="10180568" y="4685505"/>
                </a:moveTo>
                <a:cubicBezTo>
                  <a:pt x="10171077" y="4675134"/>
                  <a:pt x="10161504" y="4664956"/>
                  <a:pt x="10151793" y="4654915"/>
                </a:cubicBezTo>
                <a:cubicBezTo>
                  <a:pt x="10163759" y="4658491"/>
                  <a:pt x="10175699" y="4662122"/>
                  <a:pt x="10187610" y="4665808"/>
                </a:cubicBezTo>
                <a:cubicBezTo>
                  <a:pt x="10196908" y="4676675"/>
                  <a:pt x="10206041" y="4687678"/>
                  <a:pt x="10215009" y="4698764"/>
                </a:cubicBezTo>
                <a:cubicBezTo>
                  <a:pt x="10203565" y="4694280"/>
                  <a:pt x="10192066" y="4689851"/>
                  <a:pt x="10180568" y="4685505"/>
                </a:cubicBezTo>
                <a:close/>
                <a:moveTo>
                  <a:pt x="10147942" y="4650899"/>
                </a:moveTo>
                <a:cubicBezTo>
                  <a:pt x="10138039" y="4640693"/>
                  <a:pt x="10128025" y="4630679"/>
                  <a:pt x="10117930" y="4620831"/>
                </a:cubicBezTo>
                <a:cubicBezTo>
                  <a:pt x="10130474" y="4623665"/>
                  <a:pt x="10143018" y="4626525"/>
                  <a:pt x="10155507" y="4629469"/>
                </a:cubicBezTo>
                <a:cubicBezTo>
                  <a:pt x="10165245" y="4640143"/>
                  <a:pt x="10174818" y="4650953"/>
                  <a:pt x="10184226" y="4661902"/>
                </a:cubicBezTo>
                <a:cubicBezTo>
                  <a:pt x="10172150" y="4658188"/>
                  <a:pt x="10160074" y="4654502"/>
                  <a:pt x="10147942" y="4650899"/>
                </a:cubicBezTo>
                <a:close/>
                <a:moveTo>
                  <a:pt x="10114106" y="4617145"/>
                </a:moveTo>
                <a:cubicBezTo>
                  <a:pt x="10103982" y="4607324"/>
                  <a:pt x="10093749" y="4597668"/>
                  <a:pt x="10083406" y="4588150"/>
                </a:cubicBezTo>
                <a:cubicBezTo>
                  <a:pt x="10096528" y="4590214"/>
                  <a:pt x="10109594" y="4592359"/>
                  <a:pt x="10122634" y="4594505"/>
                </a:cubicBezTo>
                <a:cubicBezTo>
                  <a:pt x="10132674" y="4604821"/>
                  <a:pt x="10142523" y="4615274"/>
                  <a:pt x="10152206" y="4625838"/>
                </a:cubicBezTo>
                <a:cubicBezTo>
                  <a:pt x="10139551" y="4622894"/>
                  <a:pt x="10126843" y="4619978"/>
                  <a:pt x="10114106" y="4617145"/>
                </a:cubicBezTo>
                <a:close/>
                <a:moveTo>
                  <a:pt x="10079747" y="4584794"/>
                </a:moveTo>
                <a:cubicBezTo>
                  <a:pt x="10079197" y="4584299"/>
                  <a:pt x="10078647" y="4583777"/>
                  <a:pt x="10078097" y="4583281"/>
                </a:cubicBezTo>
                <a:cubicBezTo>
                  <a:pt x="10068221" y="4574286"/>
                  <a:pt x="10058208" y="4565456"/>
                  <a:pt x="10048111" y="4556735"/>
                </a:cubicBezTo>
                <a:cubicBezTo>
                  <a:pt x="10061701" y="4558056"/>
                  <a:pt x="10075236" y="4559404"/>
                  <a:pt x="10088742" y="4560807"/>
                </a:cubicBezTo>
                <a:cubicBezTo>
                  <a:pt x="10098618" y="4570352"/>
                  <a:pt x="10108439" y="4580008"/>
                  <a:pt x="10118122" y="4589856"/>
                </a:cubicBezTo>
                <a:cubicBezTo>
                  <a:pt x="10118562" y="4590296"/>
                  <a:pt x="10119002" y="4590737"/>
                  <a:pt x="10119443" y="4591204"/>
                </a:cubicBezTo>
                <a:cubicBezTo>
                  <a:pt x="10106238" y="4589003"/>
                  <a:pt x="10093034" y="4586885"/>
                  <a:pt x="10079747" y="4584794"/>
                </a:cubicBezTo>
                <a:close/>
                <a:moveTo>
                  <a:pt x="10044563" y="4553627"/>
                </a:moveTo>
                <a:cubicBezTo>
                  <a:pt x="10033724" y="4544328"/>
                  <a:pt x="10022748" y="4535196"/>
                  <a:pt x="10011662" y="4526200"/>
                </a:cubicBezTo>
                <a:cubicBezTo>
                  <a:pt x="10025719" y="4526778"/>
                  <a:pt x="10039667" y="4527356"/>
                  <a:pt x="10053558" y="4527988"/>
                </a:cubicBezTo>
                <a:cubicBezTo>
                  <a:pt x="10064342" y="4537727"/>
                  <a:pt x="10075015" y="4547630"/>
                  <a:pt x="10085551" y="4557726"/>
                </a:cubicBezTo>
                <a:cubicBezTo>
                  <a:pt x="10071935" y="4556323"/>
                  <a:pt x="10058290" y="4554947"/>
                  <a:pt x="10044563" y="4553627"/>
                </a:cubicBezTo>
                <a:close/>
                <a:moveTo>
                  <a:pt x="10008114" y="4523339"/>
                </a:moveTo>
                <a:cubicBezTo>
                  <a:pt x="9996945" y="4514344"/>
                  <a:pt x="9985666" y="4505486"/>
                  <a:pt x="9974250" y="4496793"/>
                </a:cubicBezTo>
                <a:cubicBezTo>
                  <a:pt x="9988582" y="4496628"/>
                  <a:pt x="10002997" y="4496491"/>
                  <a:pt x="10017439" y="4496408"/>
                </a:cubicBezTo>
                <a:cubicBezTo>
                  <a:pt x="10028525" y="4505789"/>
                  <a:pt x="10039529" y="4515362"/>
                  <a:pt x="10050395" y="4525100"/>
                </a:cubicBezTo>
                <a:cubicBezTo>
                  <a:pt x="10036393" y="4524467"/>
                  <a:pt x="10022281" y="4523889"/>
                  <a:pt x="10008114" y="4523339"/>
                </a:cubicBezTo>
                <a:close/>
                <a:moveTo>
                  <a:pt x="9970674" y="4494097"/>
                </a:moveTo>
                <a:cubicBezTo>
                  <a:pt x="9959340" y="4485514"/>
                  <a:pt x="9947869" y="4477097"/>
                  <a:pt x="9936287" y="4468816"/>
                </a:cubicBezTo>
                <a:cubicBezTo>
                  <a:pt x="9951087" y="4467909"/>
                  <a:pt x="9965832" y="4467028"/>
                  <a:pt x="9980550" y="4466176"/>
                </a:cubicBezTo>
                <a:cubicBezTo>
                  <a:pt x="9991911" y="4475171"/>
                  <a:pt x="10003135" y="4484331"/>
                  <a:pt x="10014248" y="4493685"/>
                </a:cubicBezTo>
                <a:cubicBezTo>
                  <a:pt x="9999668" y="4493767"/>
                  <a:pt x="9985144" y="4493932"/>
                  <a:pt x="9970674" y="4494097"/>
                </a:cubicBezTo>
                <a:close/>
                <a:moveTo>
                  <a:pt x="9932684" y="4466285"/>
                </a:moveTo>
                <a:cubicBezTo>
                  <a:pt x="9921185" y="4458115"/>
                  <a:pt x="9909549" y="4450083"/>
                  <a:pt x="9897830" y="4442215"/>
                </a:cubicBezTo>
                <a:cubicBezTo>
                  <a:pt x="9912932" y="4440620"/>
                  <a:pt x="9928007" y="4439024"/>
                  <a:pt x="9943055" y="4437456"/>
                </a:cubicBezTo>
                <a:cubicBezTo>
                  <a:pt x="9954608" y="4446011"/>
                  <a:pt x="9966025" y="4454704"/>
                  <a:pt x="9977331" y="4463617"/>
                </a:cubicBezTo>
                <a:cubicBezTo>
                  <a:pt x="9962504" y="4464470"/>
                  <a:pt x="9947621" y="4465350"/>
                  <a:pt x="9932684" y="4466285"/>
                </a:cubicBezTo>
                <a:close/>
                <a:moveTo>
                  <a:pt x="9894199" y="4439849"/>
                </a:moveTo>
                <a:cubicBezTo>
                  <a:pt x="9882177" y="4431844"/>
                  <a:pt x="9870018" y="4423976"/>
                  <a:pt x="9857749" y="4416302"/>
                </a:cubicBezTo>
                <a:cubicBezTo>
                  <a:pt x="9873154" y="4414018"/>
                  <a:pt x="9888559" y="4411735"/>
                  <a:pt x="9903964" y="4409507"/>
                </a:cubicBezTo>
                <a:cubicBezTo>
                  <a:pt x="9916041" y="4417842"/>
                  <a:pt x="9928007" y="4426343"/>
                  <a:pt x="9939809" y="4435035"/>
                </a:cubicBezTo>
                <a:cubicBezTo>
                  <a:pt x="9924624" y="4436603"/>
                  <a:pt x="9909439" y="4438199"/>
                  <a:pt x="9894199" y="4439849"/>
                </a:cubicBezTo>
                <a:close/>
                <a:moveTo>
                  <a:pt x="9854145" y="4414073"/>
                </a:moveTo>
                <a:cubicBezTo>
                  <a:pt x="9841931" y="4406481"/>
                  <a:pt x="9829607" y="4399026"/>
                  <a:pt x="9817146" y="4391763"/>
                </a:cubicBezTo>
                <a:cubicBezTo>
                  <a:pt x="9832826" y="4388820"/>
                  <a:pt x="9848506" y="4385877"/>
                  <a:pt x="9864214" y="4382988"/>
                </a:cubicBezTo>
                <a:cubicBezTo>
                  <a:pt x="9876510" y="4390883"/>
                  <a:pt x="9888669" y="4398943"/>
                  <a:pt x="9900663" y="4407196"/>
                </a:cubicBezTo>
                <a:cubicBezTo>
                  <a:pt x="9885148" y="4409479"/>
                  <a:pt x="9869633" y="4411763"/>
                  <a:pt x="9854145" y="4414073"/>
                </a:cubicBezTo>
                <a:close/>
                <a:moveTo>
                  <a:pt x="9813514" y="4389645"/>
                </a:moveTo>
                <a:cubicBezTo>
                  <a:pt x="9802951" y="4383538"/>
                  <a:pt x="9792360" y="4377514"/>
                  <a:pt x="9781687" y="4371627"/>
                </a:cubicBezTo>
                <a:cubicBezTo>
                  <a:pt x="9779596" y="4370499"/>
                  <a:pt x="9777478" y="4369371"/>
                  <a:pt x="9775387" y="4368243"/>
                </a:cubicBezTo>
                <a:cubicBezTo>
                  <a:pt x="9791343" y="4364640"/>
                  <a:pt x="9807270" y="4361063"/>
                  <a:pt x="9823225" y="4357515"/>
                </a:cubicBezTo>
                <a:cubicBezTo>
                  <a:pt x="9835907" y="4365107"/>
                  <a:pt x="9848451" y="4372865"/>
                  <a:pt x="9860830" y="4380787"/>
                </a:cubicBezTo>
                <a:cubicBezTo>
                  <a:pt x="9845040" y="4383731"/>
                  <a:pt x="9829278" y="4386674"/>
                  <a:pt x="9813514" y="4389645"/>
                </a:cubicBezTo>
                <a:close/>
                <a:moveTo>
                  <a:pt x="9771701" y="4366263"/>
                </a:moveTo>
                <a:cubicBezTo>
                  <a:pt x="9660454" y="4306183"/>
                  <a:pt x="9537764" y="4257244"/>
                  <a:pt x="9406711" y="4220822"/>
                </a:cubicBezTo>
                <a:cubicBezTo>
                  <a:pt x="9102929" y="4136370"/>
                  <a:pt x="8796588" y="4081434"/>
                  <a:pt x="8563670" y="4043031"/>
                </a:cubicBezTo>
                <a:cubicBezTo>
                  <a:pt x="8447746" y="4023803"/>
                  <a:pt x="8328880" y="4005647"/>
                  <a:pt x="8213920" y="3988041"/>
                </a:cubicBezTo>
                <a:cubicBezTo>
                  <a:pt x="7931678" y="3944879"/>
                  <a:pt x="7639834" y="3900260"/>
                  <a:pt x="7365239" y="3836411"/>
                </a:cubicBezTo>
                <a:cubicBezTo>
                  <a:pt x="7185082" y="3794928"/>
                  <a:pt x="7010208" y="3747172"/>
                  <a:pt x="6845484" y="3694547"/>
                </a:cubicBezTo>
                <a:cubicBezTo>
                  <a:pt x="6687884" y="3644453"/>
                  <a:pt x="6531826" y="3583576"/>
                  <a:pt x="6380334" y="3513208"/>
                </a:cubicBezTo>
                <a:cubicBezTo>
                  <a:pt x="6389137" y="3516454"/>
                  <a:pt x="6397967" y="3519645"/>
                  <a:pt x="6406825" y="3522836"/>
                </a:cubicBezTo>
                <a:cubicBezTo>
                  <a:pt x="6569128" y="3588445"/>
                  <a:pt x="6739574" y="3644453"/>
                  <a:pt x="6914587" y="3689568"/>
                </a:cubicBezTo>
                <a:cubicBezTo>
                  <a:pt x="7078045" y="3731849"/>
                  <a:pt x="7251379" y="3770500"/>
                  <a:pt x="7444520" y="3807719"/>
                </a:cubicBezTo>
                <a:cubicBezTo>
                  <a:pt x="7659723" y="3849423"/>
                  <a:pt x="7883812" y="3884222"/>
                  <a:pt x="8100555" y="3917893"/>
                </a:cubicBezTo>
                <a:cubicBezTo>
                  <a:pt x="8275100" y="3945017"/>
                  <a:pt x="8455614" y="3973049"/>
                  <a:pt x="8631727" y="4004684"/>
                </a:cubicBezTo>
                <a:cubicBezTo>
                  <a:pt x="8956196" y="4062838"/>
                  <a:pt x="9220282" y="4124541"/>
                  <a:pt x="9462857" y="4198870"/>
                </a:cubicBezTo>
                <a:cubicBezTo>
                  <a:pt x="9593085" y="4239171"/>
                  <a:pt x="9711539" y="4291081"/>
                  <a:pt x="9819786" y="4355479"/>
                </a:cubicBezTo>
                <a:cubicBezTo>
                  <a:pt x="9803749" y="4359055"/>
                  <a:pt x="9787711" y="4362632"/>
                  <a:pt x="9771701" y="4366263"/>
                </a:cubicBezTo>
                <a:close/>
                <a:moveTo>
                  <a:pt x="4639645" y="497676"/>
                </a:moveTo>
                <a:cubicBezTo>
                  <a:pt x="4988294" y="613387"/>
                  <a:pt x="5206633" y="918614"/>
                  <a:pt x="5288583" y="1404877"/>
                </a:cubicBezTo>
                <a:cubicBezTo>
                  <a:pt x="5302007" y="1484502"/>
                  <a:pt x="5312351" y="1564749"/>
                  <a:pt x="5320273" y="1645345"/>
                </a:cubicBezTo>
                <a:cubicBezTo>
                  <a:pt x="5311801" y="1584541"/>
                  <a:pt x="5302227" y="1526332"/>
                  <a:pt x="5291444" y="1469922"/>
                </a:cubicBezTo>
                <a:cubicBezTo>
                  <a:pt x="5200526" y="993097"/>
                  <a:pt x="4982353" y="690454"/>
                  <a:pt x="4642974" y="570405"/>
                </a:cubicBezTo>
                <a:cubicBezTo>
                  <a:pt x="4441882" y="498889"/>
                  <a:pt x="4211522" y="475837"/>
                  <a:pt x="3938742" y="499937"/>
                </a:cubicBezTo>
                <a:cubicBezTo>
                  <a:pt x="3870217" y="505992"/>
                  <a:pt x="3802105" y="514726"/>
                  <a:pt x="3735010" y="525273"/>
                </a:cubicBezTo>
                <a:cubicBezTo>
                  <a:pt x="3725548" y="510006"/>
                  <a:pt x="3715947" y="494843"/>
                  <a:pt x="3706236" y="479801"/>
                </a:cubicBezTo>
                <a:cubicBezTo>
                  <a:pt x="4021792" y="418871"/>
                  <a:pt x="4345491" y="400058"/>
                  <a:pt x="4639645" y="497676"/>
                </a:cubicBezTo>
                <a:close/>
                <a:moveTo>
                  <a:pt x="2813926" y="94721"/>
                </a:moveTo>
                <a:cubicBezTo>
                  <a:pt x="3030697" y="-37075"/>
                  <a:pt x="3222930" y="-27887"/>
                  <a:pt x="3401546" y="122808"/>
                </a:cubicBezTo>
                <a:cubicBezTo>
                  <a:pt x="3519092" y="221967"/>
                  <a:pt x="3615621" y="345075"/>
                  <a:pt x="3701725" y="477870"/>
                </a:cubicBezTo>
                <a:cubicBezTo>
                  <a:pt x="3678039" y="482469"/>
                  <a:pt x="3654409" y="487303"/>
                  <a:pt x="3630834" y="492342"/>
                </a:cubicBezTo>
                <a:cubicBezTo>
                  <a:pt x="3541072" y="371168"/>
                  <a:pt x="3441654" y="259030"/>
                  <a:pt x="3323256" y="168740"/>
                </a:cubicBezTo>
                <a:cubicBezTo>
                  <a:pt x="3227221" y="95494"/>
                  <a:pt x="3124970" y="59633"/>
                  <a:pt x="3019336" y="62173"/>
                </a:cubicBezTo>
                <a:cubicBezTo>
                  <a:pt x="2926383" y="64401"/>
                  <a:pt x="2831394" y="94856"/>
                  <a:pt x="2728970" y="155282"/>
                </a:cubicBezTo>
                <a:cubicBezTo>
                  <a:pt x="2723583" y="158460"/>
                  <a:pt x="2718214" y="161719"/>
                  <a:pt x="2712852" y="165026"/>
                </a:cubicBezTo>
                <a:cubicBezTo>
                  <a:pt x="2745902" y="139275"/>
                  <a:pt x="2779622" y="115576"/>
                  <a:pt x="2813926" y="94721"/>
                </a:cubicBezTo>
                <a:close/>
                <a:moveTo>
                  <a:pt x="2669723" y="196507"/>
                </a:moveTo>
                <a:cubicBezTo>
                  <a:pt x="2660403" y="204361"/>
                  <a:pt x="2651133" y="212339"/>
                  <a:pt x="2641934" y="220459"/>
                </a:cubicBezTo>
                <a:cubicBezTo>
                  <a:pt x="2632451" y="225950"/>
                  <a:pt x="2623002" y="231636"/>
                  <a:pt x="2613583" y="237499"/>
                </a:cubicBezTo>
                <a:cubicBezTo>
                  <a:pt x="2632110" y="223199"/>
                  <a:pt x="2650833" y="209508"/>
                  <a:pt x="2669723" y="196507"/>
                </a:cubicBezTo>
                <a:close/>
                <a:moveTo>
                  <a:pt x="2568994" y="269736"/>
                </a:moveTo>
                <a:cubicBezTo>
                  <a:pt x="2559313" y="277780"/>
                  <a:pt x="2549688" y="285942"/>
                  <a:pt x="2540131" y="294239"/>
                </a:cubicBezTo>
                <a:cubicBezTo>
                  <a:pt x="2530379" y="299983"/>
                  <a:pt x="2520674" y="305897"/>
                  <a:pt x="2511016" y="311966"/>
                </a:cubicBezTo>
                <a:cubicBezTo>
                  <a:pt x="2530145" y="297300"/>
                  <a:pt x="2549473" y="283183"/>
                  <a:pt x="2568994" y="269736"/>
                </a:cubicBezTo>
                <a:close/>
                <a:moveTo>
                  <a:pt x="2463076" y="346935"/>
                </a:moveTo>
                <a:cubicBezTo>
                  <a:pt x="2454234" y="354214"/>
                  <a:pt x="2445437" y="361575"/>
                  <a:pt x="2436695" y="369036"/>
                </a:cubicBezTo>
                <a:cubicBezTo>
                  <a:pt x="2427523" y="374524"/>
                  <a:pt x="2418390" y="380149"/>
                  <a:pt x="2409293" y="385899"/>
                </a:cubicBezTo>
                <a:cubicBezTo>
                  <a:pt x="2427047" y="372466"/>
                  <a:pt x="2444978" y="359460"/>
                  <a:pt x="2463076" y="346935"/>
                </a:cubicBezTo>
                <a:close/>
                <a:moveTo>
                  <a:pt x="2353375" y="426370"/>
                </a:moveTo>
                <a:cubicBezTo>
                  <a:pt x="2345472" y="432818"/>
                  <a:pt x="2337615" y="439352"/>
                  <a:pt x="2329784" y="445929"/>
                </a:cubicBezTo>
                <a:cubicBezTo>
                  <a:pt x="2321688" y="450856"/>
                  <a:pt x="2313616" y="455865"/>
                  <a:pt x="2305573" y="460974"/>
                </a:cubicBezTo>
                <a:cubicBezTo>
                  <a:pt x="2321385" y="449137"/>
                  <a:pt x="2337315" y="437577"/>
                  <a:pt x="2353375" y="426370"/>
                </a:cubicBezTo>
                <a:close/>
                <a:moveTo>
                  <a:pt x="2243947" y="505417"/>
                </a:moveTo>
                <a:cubicBezTo>
                  <a:pt x="2236894" y="511101"/>
                  <a:pt x="2229868" y="516828"/>
                  <a:pt x="2222870" y="522594"/>
                </a:cubicBezTo>
                <a:cubicBezTo>
                  <a:pt x="2215602" y="527064"/>
                  <a:pt x="2208350" y="531603"/>
                  <a:pt x="2201121" y="536203"/>
                </a:cubicBezTo>
                <a:cubicBezTo>
                  <a:pt x="2215302" y="525727"/>
                  <a:pt x="2229582" y="515458"/>
                  <a:pt x="2243947" y="505417"/>
                </a:cubicBezTo>
                <a:close/>
                <a:moveTo>
                  <a:pt x="2132712" y="585207"/>
                </a:moveTo>
                <a:cubicBezTo>
                  <a:pt x="2125807" y="590687"/>
                  <a:pt x="2118921" y="596194"/>
                  <a:pt x="2112066" y="601740"/>
                </a:cubicBezTo>
                <a:cubicBezTo>
                  <a:pt x="2105090" y="606076"/>
                  <a:pt x="2098130" y="610460"/>
                  <a:pt x="2091184" y="614898"/>
                </a:cubicBezTo>
                <a:cubicBezTo>
                  <a:pt x="2104947" y="604829"/>
                  <a:pt x="2118789" y="594926"/>
                  <a:pt x="2132712" y="585207"/>
                </a:cubicBezTo>
                <a:close/>
                <a:moveTo>
                  <a:pt x="2015146" y="669090"/>
                </a:moveTo>
                <a:cubicBezTo>
                  <a:pt x="2009543" y="673481"/>
                  <a:pt x="2003955" y="677888"/>
                  <a:pt x="1998385" y="682311"/>
                </a:cubicBezTo>
                <a:cubicBezTo>
                  <a:pt x="1992658" y="685893"/>
                  <a:pt x="1986941" y="689505"/>
                  <a:pt x="1981233" y="693144"/>
                </a:cubicBezTo>
                <a:cubicBezTo>
                  <a:pt x="1992487" y="685032"/>
                  <a:pt x="2003790" y="677013"/>
                  <a:pt x="2015146" y="669090"/>
                </a:cubicBezTo>
                <a:close/>
                <a:moveTo>
                  <a:pt x="1893622" y="755128"/>
                </a:moveTo>
                <a:cubicBezTo>
                  <a:pt x="1889711" y="758143"/>
                  <a:pt x="1885799" y="761160"/>
                  <a:pt x="1881901" y="764186"/>
                </a:cubicBezTo>
                <a:cubicBezTo>
                  <a:pt x="1877689" y="766830"/>
                  <a:pt x="1873488" y="769504"/>
                  <a:pt x="1869285" y="772175"/>
                </a:cubicBezTo>
                <a:cubicBezTo>
                  <a:pt x="1877370" y="766456"/>
                  <a:pt x="1885485" y="760775"/>
                  <a:pt x="1893622" y="755128"/>
                </a:cubicBezTo>
                <a:close/>
                <a:moveTo>
                  <a:pt x="1777240" y="835982"/>
                </a:moveTo>
                <a:cubicBezTo>
                  <a:pt x="1771603" y="840224"/>
                  <a:pt x="1765986" y="844472"/>
                  <a:pt x="1760380" y="848727"/>
                </a:cubicBezTo>
                <a:cubicBezTo>
                  <a:pt x="1755081" y="852056"/>
                  <a:pt x="1749794" y="855404"/>
                  <a:pt x="1744512" y="858762"/>
                </a:cubicBezTo>
                <a:cubicBezTo>
                  <a:pt x="1755392" y="851115"/>
                  <a:pt x="1766297" y="843514"/>
                  <a:pt x="1777240" y="835982"/>
                </a:cubicBezTo>
                <a:close/>
                <a:moveTo>
                  <a:pt x="1643840" y="928231"/>
                </a:moveTo>
                <a:cubicBezTo>
                  <a:pt x="1640935" y="930374"/>
                  <a:pt x="1638039" y="932520"/>
                  <a:pt x="1635145" y="934665"/>
                </a:cubicBezTo>
                <a:cubicBezTo>
                  <a:pt x="1632281" y="936459"/>
                  <a:pt x="1629426" y="938264"/>
                  <a:pt x="1626567" y="940065"/>
                </a:cubicBezTo>
                <a:cubicBezTo>
                  <a:pt x="1632314" y="936107"/>
                  <a:pt x="1638072" y="932162"/>
                  <a:pt x="1643840" y="928231"/>
                </a:cubicBezTo>
                <a:close/>
                <a:moveTo>
                  <a:pt x="1503319" y="1023808"/>
                </a:moveTo>
                <a:cubicBezTo>
                  <a:pt x="1502224" y="1024598"/>
                  <a:pt x="1501129" y="1025387"/>
                  <a:pt x="1500034" y="1026177"/>
                </a:cubicBezTo>
                <a:cubicBezTo>
                  <a:pt x="1499044" y="1026793"/>
                  <a:pt x="1498054" y="1027412"/>
                  <a:pt x="1497066" y="1028031"/>
                </a:cubicBezTo>
                <a:cubicBezTo>
                  <a:pt x="1499148" y="1026625"/>
                  <a:pt x="1501231" y="1025214"/>
                  <a:pt x="1503319" y="1023808"/>
                </a:cubicBezTo>
                <a:close/>
                <a:moveTo>
                  <a:pt x="1290836" y="1167744"/>
                </a:moveTo>
                <a:cubicBezTo>
                  <a:pt x="1278254" y="1175413"/>
                  <a:pt x="1265710" y="1183102"/>
                  <a:pt x="1253204" y="1190810"/>
                </a:cubicBezTo>
                <a:cubicBezTo>
                  <a:pt x="1285700" y="1168913"/>
                  <a:pt x="1318541" y="1146900"/>
                  <a:pt x="1351697" y="1124970"/>
                </a:cubicBezTo>
                <a:cubicBezTo>
                  <a:pt x="1331272" y="1139289"/>
                  <a:pt x="1310981" y="1153566"/>
                  <a:pt x="1290836" y="1167744"/>
                </a:cubicBezTo>
                <a:close/>
                <a:moveTo>
                  <a:pt x="2042072" y="937700"/>
                </a:moveTo>
                <a:cubicBezTo>
                  <a:pt x="1595760" y="1032743"/>
                  <a:pt x="1157618" y="1277175"/>
                  <a:pt x="733902" y="1513563"/>
                </a:cubicBezTo>
                <a:cubicBezTo>
                  <a:pt x="706567" y="1528814"/>
                  <a:pt x="678879" y="1544260"/>
                  <a:pt x="651106" y="1559706"/>
                </a:cubicBezTo>
                <a:cubicBezTo>
                  <a:pt x="707736" y="1527435"/>
                  <a:pt x="764459" y="1494595"/>
                  <a:pt x="823961" y="1460143"/>
                </a:cubicBezTo>
                <a:cubicBezTo>
                  <a:pt x="1243719" y="1217090"/>
                  <a:pt x="1677770" y="965759"/>
                  <a:pt x="2122583" y="892329"/>
                </a:cubicBezTo>
                <a:cubicBezTo>
                  <a:pt x="2243103" y="872432"/>
                  <a:pt x="2362368" y="854980"/>
                  <a:pt x="2481201" y="839773"/>
                </a:cubicBezTo>
                <a:cubicBezTo>
                  <a:pt x="2458988" y="847940"/>
                  <a:pt x="2436796" y="856174"/>
                  <a:pt x="2414621" y="864471"/>
                </a:cubicBezTo>
                <a:cubicBezTo>
                  <a:pt x="2292726" y="886376"/>
                  <a:pt x="2168842" y="910702"/>
                  <a:pt x="2042072" y="937700"/>
                </a:cubicBezTo>
                <a:close/>
                <a:moveTo>
                  <a:pt x="2415364" y="867128"/>
                </a:moveTo>
                <a:cubicBezTo>
                  <a:pt x="2431782" y="864176"/>
                  <a:pt x="2448182" y="861249"/>
                  <a:pt x="2464525" y="858388"/>
                </a:cubicBezTo>
                <a:cubicBezTo>
                  <a:pt x="2444898" y="864966"/>
                  <a:pt x="2425185" y="871617"/>
                  <a:pt x="2405367" y="878365"/>
                </a:cubicBezTo>
                <a:cubicBezTo>
                  <a:pt x="2388914" y="882049"/>
                  <a:pt x="2372423" y="885765"/>
                  <a:pt x="2355854" y="889545"/>
                </a:cubicBezTo>
                <a:cubicBezTo>
                  <a:pt x="2375677" y="882024"/>
                  <a:pt x="2395514" y="874553"/>
                  <a:pt x="2415364" y="867128"/>
                </a:cubicBezTo>
                <a:close/>
                <a:moveTo>
                  <a:pt x="2337131" y="896670"/>
                </a:moveTo>
                <a:cubicBezTo>
                  <a:pt x="2351876" y="893281"/>
                  <a:pt x="2366580" y="889925"/>
                  <a:pt x="2381234" y="886613"/>
                </a:cubicBezTo>
                <a:cubicBezTo>
                  <a:pt x="2362910" y="892893"/>
                  <a:pt x="2344484" y="899261"/>
                  <a:pt x="2325979" y="905696"/>
                </a:cubicBezTo>
                <a:cubicBezTo>
                  <a:pt x="2311746" y="909558"/>
                  <a:pt x="2297474" y="913453"/>
                  <a:pt x="2283153" y="917390"/>
                </a:cubicBezTo>
                <a:cubicBezTo>
                  <a:pt x="2301133" y="910446"/>
                  <a:pt x="2319126" y="903533"/>
                  <a:pt x="2337131" y="896670"/>
                </a:cubicBezTo>
                <a:close/>
                <a:moveTo>
                  <a:pt x="2257352" y="927367"/>
                </a:moveTo>
                <a:cubicBezTo>
                  <a:pt x="2267830" y="924465"/>
                  <a:pt x="2278292" y="921574"/>
                  <a:pt x="2288721" y="918713"/>
                </a:cubicBezTo>
                <a:cubicBezTo>
                  <a:pt x="2276237" y="923095"/>
                  <a:pt x="2263707" y="927513"/>
                  <a:pt x="2251132" y="931967"/>
                </a:cubicBezTo>
                <a:cubicBezTo>
                  <a:pt x="2241064" y="935161"/>
                  <a:pt x="2230982" y="938363"/>
                  <a:pt x="2220853" y="941600"/>
                </a:cubicBezTo>
                <a:cubicBezTo>
                  <a:pt x="2233015" y="936839"/>
                  <a:pt x="2245182" y="932096"/>
                  <a:pt x="2257352" y="927367"/>
                </a:cubicBezTo>
                <a:close/>
                <a:moveTo>
                  <a:pt x="2469232" y="867700"/>
                </a:moveTo>
                <a:cubicBezTo>
                  <a:pt x="2471862" y="866916"/>
                  <a:pt x="2474489" y="866135"/>
                  <a:pt x="2477114" y="865354"/>
                </a:cubicBezTo>
                <a:cubicBezTo>
                  <a:pt x="2479677" y="864795"/>
                  <a:pt x="2482247" y="864234"/>
                  <a:pt x="2484808" y="863678"/>
                </a:cubicBezTo>
                <a:cubicBezTo>
                  <a:pt x="2479620" y="865015"/>
                  <a:pt x="2474431" y="866352"/>
                  <a:pt x="2469232" y="867700"/>
                </a:cubicBezTo>
                <a:close/>
                <a:moveTo>
                  <a:pt x="2747426" y="810047"/>
                </a:moveTo>
                <a:cubicBezTo>
                  <a:pt x="2749588" y="809634"/>
                  <a:pt x="2751755" y="809213"/>
                  <a:pt x="2753929" y="808803"/>
                </a:cubicBezTo>
                <a:cubicBezTo>
                  <a:pt x="2756019" y="808594"/>
                  <a:pt x="2758138" y="808371"/>
                  <a:pt x="2760256" y="808165"/>
                </a:cubicBezTo>
                <a:cubicBezTo>
                  <a:pt x="2755964" y="808784"/>
                  <a:pt x="2751700" y="809420"/>
                  <a:pt x="2747426" y="810047"/>
                </a:cubicBezTo>
                <a:close/>
                <a:moveTo>
                  <a:pt x="2876591" y="794713"/>
                </a:moveTo>
                <a:cubicBezTo>
                  <a:pt x="2884514" y="793654"/>
                  <a:pt x="2892436" y="792576"/>
                  <a:pt x="2900359" y="791539"/>
                </a:cubicBezTo>
                <a:cubicBezTo>
                  <a:pt x="2907787" y="791305"/>
                  <a:pt x="2915214" y="791088"/>
                  <a:pt x="2922642" y="790878"/>
                </a:cubicBezTo>
                <a:cubicBezTo>
                  <a:pt x="2907291" y="792122"/>
                  <a:pt x="2891914" y="793395"/>
                  <a:pt x="2876591" y="794713"/>
                </a:cubicBezTo>
                <a:close/>
                <a:moveTo>
                  <a:pt x="3139302" y="787839"/>
                </a:moveTo>
                <a:cubicBezTo>
                  <a:pt x="3146730" y="788782"/>
                  <a:pt x="3154130" y="789729"/>
                  <a:pt x="3161557" y="790675"/>
                </a:cubicBezTo>
                <a:cubicBezTo>
                  <a:pt x="3142219" y="789693"/>
                  <a:pt x="3123045" y="788777"/>
                  <a:pt x="3104036" y="787918"/>
                </a:cubicBezTo>
                <a:cubicBezTo>
                  <a:pt x="3115782" y="787866"/>
                  <a:pt x="3127529" y="787836"/>
                  <a:pt x="3139302" y="787839"/>
                </a:cubicBezTo>
                <a:close/>
                <a:moveTo>
                  <a:pt x="3236657" y="797505"/>
                </a:moveTo>
                <a:cubicBezTo>
                  <a:pt x="3238913" y="797635"/>
                  <a:pt x="3241141" y="797764"/>
                  <a:pt x="3243397" y="797893"/>
                </a:cubicBezTo>
                <a:cubicBezTo>
                  <a:pt x="3246065" y="798391"/>
                  <a:pt x="3248761" y="798889"/>
                  <a:pt x="3251429" y="799387"/>
                </a:cubicBezTo>
                <a:cubicBezTo>
                  <a:pt x="3246505" y="798760"/>
                  <a:pt x="3241581" y="798133"/>
                  <a:pt x="3236657" y="797505"/>
                </a:cubicBezTo>
                <a:close/>
                <a:moveTo>
                  <a:pt x="3357504" y="816762"/>
                </a:moveTo>
                <a:cubicBezTo>
                  <a:pt x="3351342" y="815571"/>
                  <a:pt x="3345125" y="814371"/>
                  <a:pt x="3338908" y="813174"/>
                </a:cubicBezTo>
                <a:cubicBezTo>
                  <a:pt x="3343145" y="813719"/>
                  <a:pt x="3347353" y="814289"/>
                  <a:pt x="3351590" y="814842"/>
                </a:cubicBezTo>
                <a:cubicBezTo>
                  <a:pt x="3355194" y="815799"/>
                  <a:pt x="3358797" y="816756"/>
                  <a:pt x="3362373" y="817716"/>
                </a:cubicBezTo>
                <a:cubicBezTo>
                  <a:pt x="3360750" y="817400"/>
                  <a:pt x="3359127" y="817073"/>
                  <a:pt x="3357504" y="816762"/>
                </a:cubicBezTo>
                <a:close/>
                <a:moveTo>
                  <a:pt x="3445093" y="837149"/>
                </a:moveTo>
                <a:cubicBezTo>
                  <a:pt x="3448972" y="837955"/>
                  <a:pt x="3452851" y="838758"/>
                  <a:pt x="3456757" y="839572"/>
                </a:cubicBezTo>
                <a:cubicBezTo>
                  <a:pt x="3457444" y="839823"/>
                  <a:pt x="3458160" y="840070"/>
                  <a:pt x="3458875" y="840320"/>
                </a:cubicBezTo>
                <a:cubicBezTo>
                  <a:pt x="3461681" y="841294"/>
                  <a:pt x="3464487" y="842296"/>
                  <a:pt x="3467265" y="843275"/>
                </a:cubicBezTo>
                <a:cubicBezTo>
                  <a:pt x="3459865" y="841212"/>
                  <a:pt x="3452465" y="839176"/>
                  <a:pt x="3445093" y="837149"/>
                </a:cubicBezTo>
                <a:close/>
                <a:moveTo>
                  <a:pt x="3546601" y="868757"/>
                </a:moveTo>
                <a:cubicBezTo>
                  <a:pt x="3550425" y="869868"/>
                  <a:pt x="3554221" y="870968"/>
                  <a:pt x="3558018" y="872088"/>
                </a:cubicBezTo>
                <a:cubicBezTo>
                  <a:pt x="3561621" y="873700"/>
                  <a:pt x="3565225" y="875304"/>
                  <a:pt x="3568856" y="876929"/>
                </a:cubicBezTo>
                <a:cubicBezTo>
                  <a:pt x="3561429" y="874190"/>
                  <a:pt x="3554001" y="871452"/>
                  <a:pt x="3546601" y="868757"/>
                </a:cubicBezTo>
                <a:close/>
                <a:moveTo>
                  <a:pt x="3642773" y="907550"/>
                </a:moveTo>
                <a:cubicBezTo>
                  <a:pt x="3646596" y="909013"/>
                  <a:pt x="3650475" y="910490"/>
                  <a:pt x="3654327" y="911962"/>
                </a:cubicBezTo>
                <a:cubicBezTo>
                  <a:pt x="3657848" y="913907"/>
                  <a:pt x="3661341" y="915835"/>
                  <a:pt x="3664890" y="917797"/>
                </a:cubicBezTo>
                <a:cubicBezTo>
                  <a:pt x="3657490" y="914358"/>
                  <a:pt x="3650118" y="910942"/>
                  <a:pt x="3642773" y="907550"/>
                </a:cubicBezTo>
                <a:close/>
                <a:moveTo>
                  <a:pt x="3734460" y="953553"/>
                </a:moveTo>
                <a:cubicBezTo>
                  <a:pt x="3735863" y="954211"/>
                  <a:pt x="3737211" y="954854"/>
                  <a:pt x="3738614" y="955512"/>
                </a:cubicBezTo>
                <a:cubicBezTo>
                  <a:pt x="3740815" y="956565"/>
                  <a:pt x="3743071" y="957633"/>
                  <a:pt x="3745299" y="958692"/>
                </a:cubicBezTo>
                <a:cubicBezTo>
                  <a:pt x="3748573" y="960865"/>
                  <a:pt x="3751846" y="963060"/>
                  <a:pt x="3755147" y="965253"/>
                </a:cubicBezTo>
                <a:cubicBezTo>
                  <a:pt x="3748215" y="961308"/>
                  <a:pt x="3741338" y="957426"/>
                  <a:pt x="3734460" y="953553"/>
                </a:cubicBezTo>
                <a:close/>
                <a:moveTo>
                  <a:pt x="3819408" y="1005006"/>
                </a:moveTo>
                <a:cubicBezTo>
                  <a:pt x="3822957" y="1007022"/>
                  <a:pt x="3826533" y="1009044"/>
                  <a:pt x="3830082" y="1011066"/>
                </a:cubicBezTo>
                <a:cubicBezTo>
                  <a:pt x="3833493" y="1013726"/>
                  <a:pt x="3836876" y="1016400"/>
                  <a:pt x="3840315" y="1019091"/>
                </a:cubicBezTo>
                <a:cubicBezTo>
                  <a:pt x="3834346" y="1015088"/>
                  <a:pt x="3828404" y="1011080"/>
                  <a:pt x="3822462" y="1007061"/>
                </a:cubicBezTo>
                <a:cubicBezTo>
                  <a:pt x="3821444" y="1006368"/>
                  <a:pt x="3820426" y="1005699"/>
                  <a:pt x="3819408" y="1005006"/>
                </a:cubicBezTo>
                <a:close/>
                <a:moveTo>
                  <a:pt x="3898634" y="1061488"/>
                </a:moveTo>
                <a:cubicBezTo>
                  <a:pt x="3902128" y="1063818"/>
                  <a:pt x="3905622" y="1066148"/>
                  <a:pt x="3909115" y="1068486"/>
                </a:cubicBezTo>
                <a:cubicBezTo>
                  <a:pt x="3912251" y="1071341"/>
                  <a:pt x="3915360" y="1074191"/>
                  <a:pt x="3918496" y="1077044"/>
                </a:cubicBezTo>
                <a:cubicBezTo>
                  <a:pt x="3911866" y="1071858"/>
                  <a:pt x="3905236" y="1066673"/>
                  <a:pt x="3898634" y="1061488"/>
                </a:cubicBezTo>
                <a:close/>
                <a:moveTo>
                  <a:pt x="3974559" y="1124244"/>
                </a:moveTo>
                <a:cubicBezTo>
                  <a:pt x="3977723" y="1126695"/>
                  <a:pt x="3980859" y="1129151"/>
                  <a:pt x="3984050" y="1131611"/>
                </a:cubicBezTo>
                <a:cubicBezTo>
                  <a:pt x="3986856" y="1134563"/>
                  <a:pt x="3989689" y="1137514"/>
                  <a:pt x="3992522" y="1140466"/>
                </a:cubicBezTo>
                <a:cubicBezTo>
                  <a:pt x="3986526" y="1135055"/>
                  <a:pt x="3980529" y="1129647"/>
                  <a:pt x="3974559" y="1124244"/>
                </a:cubicBezTo>
                <a:close/>
                <a:moveTo>
                  <a:pt x="4046880" y="1193121"/>
                </a:moveTo>
                <a:cubicBezTo>
                  <a:pt x="4049769" y="1195707"/>
                  <a:pt x="4052685" y="1198309"/>
                  <a:pt x="4055573" y="1200901"/>
                </a:cubicBezTo>
                <a:cubicBezTo>
                  <a:pt x="4058077" y="1203916"/>
                  <a:pt x="4060607" y="1206931"/>
                  <a:pt x="4063138" y="1209943"/>
                </a:cubicBezTo>
                <a:cubicBezTo>
                  <a:pt x="4057719" y="1204334"/>
                  <a:pt x="4052299" y="1198725"/>
                  <a:pt x="4046880" y="1193121"/>
                </a:cubicBezTo>
                <a:close/>
                <a:moveTo>
                  <a:pt x="4115653" y="1268155"/>
                </a:moveTo>
                <a:cubicBezTo>
                  <a:pt x="4117771" y="1270322"/>
                  <a:pt x="4119889" y="1272498"/>
                  <a:pt x="4122008" y="1274669"/>
                </a:cubicBezTo>
                <a:cubicBezTo>
                  <a:pt x="4123795" y="1277109"/>
                  <a:pt x="4125584" y="1279554"/>
                  <a:pt x="4127372" y="1281992"/>
                </a:cubicBezTo>
                <a:cubicBezTo>
                  <a:pt x="4123465" y="1277376"/>
                  <a:pt x="4119559" y="1272771"/>
                  <a:pt x="4115653" y="1268155"/>
                </a:cubicBezTo>
                <a:close/>
                <a:moveTo>
                  <a:pt x="4177658" y="1345502"/>
                </a:moveTo>
                <a:cubicBezTo>
                  <a:pt x="4180437" y="1348781"/>
                  <a:pt x="4183243" y="1352054"/>
                  <a:pt x="4186021" y="1355331"/>
                </a:cubicBezTo>
                <a:cubicBezTo>
                  <a:pt x="4188469" y="1359108"/>
                  <a:pt x="4190945" y="1362915"/>
                  <a:pt x="4193393" y="1366706"/>
                </a:cubicBezTo>
                <a:cubicBezTo>
                  <a:pt x="4188139" y="1359652"/>
                  <a:pt x="4182913" y="1352583"/>
                  <a:pt x="4177658" y="1345502"/>
                </a:cubicBezTo>
                <a:close/>
                <a:moveTo>
                  <a:pt x="4242222" y="1436639"/>
                </a:moveTo>
                <a:cubicBezTo>
                  <a:pt x="4244065" y="1439098"/>
                  <a:pt x="4245908" y="1441558"/>
                  <a:pt x="4247779" y="1444017"/>
                </a:cubicBezTo>
                <a:cubicBezTo>
                  <a:pt x="4249319" y="1446724"/>
                  <a:pt x="4250860" y="1449431"/>
                  <a:pt x="4252400" y="1452138"/>
                </a:cubicBezTo>
                <a:cubicBezTo>
                  <a:pt x="4248989" y="1446969"/>
                  <a:pt x="4245606" y="1441789"/>
                  <a:pt x="4242222" y="1436639"/>
                </a:cubicBezTo>
                <a:close/>
                <a:moveTo>
                  <a:pt x="4695021" y="2152804"/>
                </a:moveTo>
                <a:cubicBezTo>
                  <a:pt x="4552441" y="1952029"/>
                  <a:pt x="4422406" y="1740674"/>
                  <a:pt x="4298918" y="1527474"/>
                </a:cubicBezTo>
                <a:cubicBezTo>
                  <a:pt x="4416849" y="1704654"/>
                  <a:pt x="4547352" y="1891784"/>
                  <a:pt x="4690344" y="2079110"/>
                </a:cubicBezTo>
                <a:cubicBezTo>
                  <a:pt x="4847696" y="2284013"/>
                  <a:pt x="5058277" y="2549063"/>
                  <a:pt x="5291884" y="2781853"/>
                </a:cubicBezTo>
                <a:cubicBezTo>
                  <a:pt x="5309215" y="2799101"/>
                  <a:pt x="5326655" y="2816101"/>
                  <a:pt x="5344151" y="2832882"/>
                </a:cubicBezTo>
                <a:cubicBezTo>
                  <a:pt x="5344344" y="2852606"/>
                  <a:pt x="5344564" y="2872330"/>
                  <a:pt x="5344866" y="2892026"/>
                </a:cubicBezTo>
                <a:cubicBezTo>
                  <a:pt x="5117064" y="2689235"/>
                  <a:pt x="4902274" y="2444683"/>
                  <a:pt x="4695021" y="2152804"/>
                </a:cubicBezTo>
                <a:close/>
                <a:moveTo>
                  <a:pt x="7192428" y="4864121"/>
                </a:moveTo>
                <a:cubicBezTo>
                  <a:pt x="6765075" y="4888522"/>
                  <a:pt x="6152642" y="4873694"/>
                  <a:pt x="5769386" y="4464717"/>
                </a:cubicBezTo>
                <a:cubicBezTo>
                  <a:pt x="5436114" y="4109053"/>
                  <a:pt x="5371798" y="3579229"/>
                  <a:pt x="5351936" y="3059666"/>
                </a:cubicBezTo>
                <a:cubicBezTo>
                  <a:pt x="5349901" y="3005996"/>
                  <a:pt x="5348553" y="2951941"/>
                  <a:pt x="5347700" y="2897776"/>
                </a:cubicBezTo>
                <a:cubicBezTo>
                  <a:pt x="5360877" y="2909467"/>
                  <a:pt x="5374108" y="2921048"/>
                  <a:pt x="5387368" y="2932465"/>
                </a:cubicBezTo>
                <a:cubicBezTo>
                  <a:pt x="5389871" y="2982036"/>
                  <a:pt x="5392815" y="3031442"/>
                  <a:pt x="5396363" y="3080491"/>
                </a:cubicBezTo>
                <a:cubicBezTo>
                  <a:pt x="5414492" y="3327577"/>
                  <a:pt x="5441533" y="3590673"/>
                  <a:pt x="5515945" y="3840758"/>
                </a:cubicBezTo>
                <a:cubicBezTo>
                  <a:pt x="5589449" y="4088201"/>
                  <a:pt x="5697807" y="4282635"/>
                  <a:pt x="5847236" y="4435228"/>
                </a:cubicBezTo>
                <a:cubicBezTo>
                  <a:pt x="5933257" y="4523174"/>
                  <a:pt x="6035728" y="4597283"/>
                  <a:pt x="6151844" y="4655493"/>
                </a:cubicBezTo>
                <a:cubicBezTo>
                  <a:pt x="6256708" y="4708062"/>
                  <a:pt x="6375932" y="4749271"/>
                  <a:pt x="6506160" y="4777935"/>
                </a:cubicBezTo>
                <a:cubicBezTo>
                  <a:pt x="6667170" y="4813367"/>
                  <a:pt x="6849005" y="4830890"/>
                  <a:pt x="7057908" y="4830890"/>
                </a:cubicBezTo>
                <a:cubicBezTo>
                  <a:pt x="7122967" y="4830890"/>
                  <a:pt x="7190639" y="4829185"/>
                  <a:pt x="7261118" y="4825801"/>
                </a:cubicBezTo>
                <a:cubicBezTo>
                  <a:pt x="7574555" y="4810671"/>
                  <a:pt x="7912668" y="4767839"/>
                  <a:pt x="8325222" y="4691034"/>
                </a:cubicBezTo>
                <a:cubicBezTo>
                  <a:pt x="8448985" y="4668257"/>
                  <a:pt x="8572803" y="4643884"/>
                  <a:pt x="8695438" y="4618988"/>
                </a:cubicBezTo>
                <a:cubicBezTo>
                  <a:pt x="8202476" y="4732848"/>
                  <a:pt x="7698318" y="4835209"/>
                  <a:pt x="7192428" y="4864121"/>
                </a:cubicBezTo>
                <a:close/>
                <a:moveTo>
                  <a:pt x="10463030" y="5092831"/>
                </a:moveTo>
                <a:cubicBezTo>
                  <a:pt x="10460912" y="5088870"/>
                  <a:pt x="10458794" y="5084881"/>
                  <a:pt x="10456675" y="5080947"/>
                </a:cubicBezTo>
                <a:cubicBezTo>
                  <a:pt x="10453154" y="5073602"/>
                  <a:pt x="10449606" y="5066340"/>
                  <a:pt x="10446030" y="5059105"/>
                </a:cubicBezTo>
                <a:cubicBezTo>
                  <a:pt x="10448808" y="5063589"/>
                  <a:pt x="10451559" y="5068073"/>
                  <a:pt x="10454310" y="5072584"/>
                </a:cubicBezTo>
                <a:cubicBezTo>
                  <a:pt x="10457253" y="5079324"/>
                  <a:pt x="10460142" y="5086064"/>
                  <a:pt x="10463030" y="5092831"/>
                </a:cubicBezTo>
                <a:close/>
                <a:moveTo>
                  <a:pt x="10447295" y="5056602"/>
                </a:moveTo>
                <a:cubicBezTo>
                  <a:pt x="10443114" y="5049834"/>
                  <a:pt x="10438932" y="5043122"/>
                  <a:pt x="10434696" y="5036437"/>
                </a:cubicBezTo>
                <a:cubicBezTo>
                  <a:pt x="10429579" y="5026314"/>
                  <a:pt x="10424380" y="5016273"/>
                  <a:pt x="10419153" y="5006343"/>
                </a:cubicBezTo>
                <a:cubicBezTo>
                  <a:pt x="10423995" y="5012945"/>
                  <a:pt x="10428809" y="5019574"/>
                  <a:pt x="10433568" y="5026232"/>
                </a:cubicBezTo>
                <a:cubicBezTo>
                  <a:pt x="10438217" y="5036300"/>
                  <a:pt x="10442811" y="5046423"/>
                  <a:pt x="10447295" y="5056602"/>
                </a:cubicBezTo>
                <a:close/>
                <a:moveTo>
                  <a:pt x="10428121" y="5014513"/>
                </a:moveTo>
                <a:cubicBezTo>
                  <a:pt x="10422537" y="5006811"/>
                  <a:pt x="10416953" y="4999163"/>
                  <a:pt x="10411341" y="4991598"/>
                </a:cubicBezTo>
                <a:cubicBezTo>
                  <a:pt x="10405234" y="4980182"/>
                  <a:pt x="10399072" y="4968903"/>
                  <a:pt x="10392827" y="4957734"/>
                </a:cubicBezTo>
                <a:cubicBezTo>
                  <a:pt x="10399044" y="4964942"/>
                  <a:pt x="10405206" y="4972176"/>
                  <a:pt x="10411313" y="4979411"/>
                </a:cubicBezTo>
                <a:cubicBezTo>
                  <a:pt x="10417035" y="4991048"/>
                  <a:pt x="10422620" y="5002766"/>
                  <a:pt x="10428121" y="5014513"/>
                </a:cubicBezTo>
                <a:close/>
                <a:moveTo>
                  <a:pt x="10407104" y="4970801"/>
                </a:moveTo>
                <a:cubicBezTo>
                  <a:pt x="10400420" y="4962933"/>
                  <a:pt x="10393763" y="4955149"/>
                  <a:pt x="10387051" y="4947446"/>
                </a:cubicBezTo>
                <a:cubicBezTo>
                  <a:pt x="10380779" y="4936387"/>
                  <a:pt x="10374451" y="4925466"/>
                  <a:pt x="10368069" y="4914655"/>
                </a:cubicBezTo>
                <a:cubicBezTo>
                  <a:pt x="10375249" y="4921753"/>
                  <a:pt x="10382401" y="4928877"/>
                  <a:pt x="10389471" y="4936030"/>
                </a:cubicBezTo>
                <a:cubicBezTo>
                  <a:pt x="10395440" y="4947556"/>
                  <a:pt x="10401300" y="4959137"/>
                  <a:pt x="10407104" y="4970801"/>
                </a:cubicBezTo>
                <a:close/>
                <a:moveTo>
                  <a:pt x="10384492" y="4926567"/>
                </a:moveTo>
                <a:cubicBezTo>
                  <a:pt x="10376927" y="4918947"/>
                  <a:pt x="10369334" y="4911437"/>
                  <a:pt x="10361714" y="4903982"/>
                </a:cubicBezTo>
                <a:cubicBezTo>
                  <a:pt x="10354700" y="4892290"/>
                  <a:pt x="10347630" y="4880736"/>
                  <a:pt x="10340450" y="4869320"/>
                </a:cubicBezTo>
                <a:cubicBezTo>
                  <a:pt x="10348592" y="4876143"/>
                  <a:pt x="10356681" y="4882992"/>
                  <a:pt x="10364685" y="4889870"/>
                </a:cubicBezTo>
                <a:cubicBezTo>
                  <a:pt x="10371425" y="4902001"/>
                  <a:pt x="10378000" y="4914243"/>
                  <a:pt x="10384492" y="4926567"/>
                </a:cubicBezTo>
                <a:close/>
                <a:moveTo>
                  <a:pt x="10360862" y="4882965"/>
                </a:moveTo>
                <a:cubicBezTo>
                  <a:pt x="10352554" y="4875867"/>
                  <a:pt x="10344136" y="4868798"/>
                  <a:pt x="10335636" y="4861755"/>
                </a:cubicBezTo>
                <a:cubicBezTo>
                  <a:pt x="10327906" y="4849541"/>
                  <a:pt x="10320066" y="4837520"/>
                  <a:pt x="10312115" y="4825636"/>
                </a:cubicBezTo>
                <a:cubicBezTo>
                  <a:pt x="10321138" y="4831991"/>
                  <a:pt x="10330079" y="4838372"/>
                  <a:pt x="10338937" y="4844782"/>
                </a:cubicBezTo>
                <a:cubicBezTo>
                  <a:pt x="10346392" y="4857409"/>
                  <a:pt x="10353709" y="4870118"/>
                  <a:pt x="10360862" y="4882965"/>
                </a:cubicBezTo>
                <a:close/>
                <a:moveTo>
                  <a:pt x="10335718" y="4839336"/>
                </a:moveTo>
                <a:cubicBezTo>
                  <a:pt x="10326585" y="4832761"/>
                  <a:pt x="10317398" y="4826241"/>
                  <a:pt x="10308237" y="4819776"/>
                </a:cubicBezTo>
                <a:cubicBezTo>
                  <a:pt x="10300315" y="4808058"/>
                  <a:pt x="10292309" y="4796476"/>
                  <a:pt x="10284222" y="4785032"/>
                </a:cubicBezTo>
                <a:cubicBezTo>
                  <a:pt x="10293877" y="4790755"/>
                  <a:pt x="10303533" y="4796559"/>
                  <a:pt x="10313189" y="4802418"/>
                </a:cubicBezTo>
                <a:cubicBezTo>
                  <a:pt x="10320836" y="4814632"/>
                  <a:pt x="10328346" y="4826929"/>
                  <a:pt x="10335718" y="4839336"/>
                </a:cubicBezTo>
                <a:close/>
                <a:moveTo>
                  <a:pt x="10309585" y="4796724"/>
                </a:moveTo>
                <a:cubicBezTo>
                  <a:pt x="10299709" y="4790782"/>
                  <a:pt x="10289834" y="4784895"/>
                  <a:pt x="10279930" y="4779063"/>
                </a:cubicBezTo>
                <a:cubicBezTo>
                  <a:pt x="10271458" y="4767207"/>
                  <a:pt x="10262875" y="4755543"/>
                  <a:pt x="10254182" y="4744044"/>
                </a:cubicBezTo>
                <a:cubicBezTo>
                  <a:pt x="10264553" y="4749106"/>
                  <a:pt x="10274951" y="4754222"/>
                  <a:pt x="10285322" y="4759422"/>
                </a:cubicBezTo>
                <a:cubicBezTo>
                  <a:pt x="10293574" y="4771746"/>
                  <a:pt x="10301663" y="4784180"/>
                  <a:pt x="10309585" y="4796724"/>
                </a:cubicBezTo>
                <a:close/>
                <a:moveTo>
                  <a:pt x="10282241" y="4754828"/>
                </a:moveTo>
                <a:cubicBezTo>
                  <a:pt x="10271705" y="4749574"/>
                  <a:pt x="10261142" y="4744347"/>
                  <a:pt x="10250578" y="4739230"/>
                </a:cubicBezTo>
                <a:cubicBezTo>
                  <a:pt x="10241941" y="4727896"/>
                  <a:pt x="10233220" y="4716700"/>
                  <a:pt x="10224389" y="4705669"/>
                </a:cubicBezTo>
                <a:cubicBezTo>
                  <a:pt x="10235393" y="4710016"/>
                  <a:pt x="10246369" y="4714417"/>
                  <a:pt x="10257318" y="4718873"/>
                </a:cubicBezTo>
                <a:cubicBezTo>
                  <a:pt x="10265791" y="4730757"/>
                  <a:pt x="10274098" y="4742724"/>
                  <a:pt x="10282241" y="4754828"/>
                </a:cubicBezTo>
                <a:close/>
                <a:moveTo>
                  <a:pt x="10254017" y="4714279"/>
                </a:moveTo>
                <a:cubicBezTo>
                  <a:pt x="10242875" y="4709768"/>
                  <a:pt x="10231707" y="4705311"/>
                  <a:pt x="10220538" y="4700910"/>
                </a:cubicBezTo>
                <a:cubicBezTo>
                  <a:pt x="10211378" y="4689576"/>
                  <a:pt x="10202079" y="4678408"/>
                  <a:pt x="10192699" y="4667377"/>
                </a:cubicBezTo>
                <a:cubicBezTo>
                  <a:pt x="10204308" y="4671008"/>
                  <a:pt x="10215916" y="4674694"/>
                  <a:pt x="10227498" y="4678408"/>
                </a:cubicBezTo>
                <a:cubicBezTo>
                  <a:pt x="10236521" y="4690236"/>
                  <a:pt x="10245352" y="4702203"/>
                  <a:pt x="10254017" y="4714279"/>
                </a:cubicBezTo>
                <a:close/>
                <a:moveTo>
                  <a:pt x="10224610" y="4674611"/>
                </a:moveTo>
                <a:cubicBezTo>
                  <a:pt x="10212891" y="4670843"/>
                  <a:pt x="10201144" y="4667129"/>
                  <a:pt x="10189370" y="4663498"/>
                </a:cubicBezTo>
                <a:cubicBezTo>
                  <a:pt x="10179825" y="4652356"/>
                  <a:pt x="10170169" y="4641408"/>
                  <a:pt x="10160376" y="4630625"/>
                </a:cubicBezTo>
                <a:cubicBezTo>
                  <a:pt x="10172535" y="4633485"/>
                  <a:pt x="10184667" y="4636401"/>
                  <a:pt x="10196798" y="4639372"/>
                </a:cubicBezTo>
                <a:cubicBezTo>
                  <a:pt x="10206233" y="4650981"/>
                  <a:pt x="10215532" y="4662727"/>
                  <a:pt x="10224610" y="4674611"/>
                </a:cubicBezTo>
                <a:close/>
                <a:moveTo>
                  <a:pt x="10193882" y="4635796"/>
                </a:moveTo>
                <a:cubicBezTo>
                  <a:pt x="10181640" y="4632825"/>
                  <a:pt x="10169344" y="4629882"/>
                  <a:pt x="10157047" y="4626993"/>
                </a:cubicBezTo>
                <a:cubicBezTo>
                  <a:pt x="10147226" y="4616265"/>
                  <a:pt x="10137269" y="4605674"/>
                  <a:pt x="10127200" y="4595275"/>
                </a:cubicBezTo>
                <a:cubicBezTo>
                  <a:pt x="10139937" y="4597393"/>
                  <a:pt x="10152618" y="4599567"/>
                  <a:pt x="10165245" y="4601767"/>
                </a:cubicBezTo>
                <a:cubicBezTo>
                  <a:pt x="10174956" y="4612991"/>
                  <a:pt x="10184501" y="4624325"/>
                  <a:pt x="10193882" y="4635796"/>
                </a:cubicBezTo>
                <a:close/>
                <a:moveTo>
                  <a:pt x="10162384" y="4598466"/>
                </a:moveTo>
                <a:cubicBezTo>
                  <a:pt x="10149620" y="4596266"/>
                  <a:pt x="10136828" y="4594093"/>
                  <a:pt x="10124009" y="4591947"/>
                </a:cubicBezTo>
                <a:cubicBezTo>
                  <a:pt x="10122689" y="4590626"/>
                  <a:pt x="10121396" y="4589251"/>
                  <a:pt x="10120103" y="4587931"/>
                </a:cubicBezTo>
                <a:cubicBezTo>
                  <a:pt x="10111218" y="4578907"/>
                  <a:pt x="10102222" y="4570050"/>
                  <a:pt x="10093116" y="4561247"/>
                </a:cubicBezTo>
                <a:cubicBezTo>
                  <a:pt x="10106376" y="4562650"/>
                  <a:pt x="10119580" y="4564053"/>
                  <a:pt x="10132702" y="4565538"/>
                </a:cubicBezTo>
                <a:cubicBezTo>
                  <a:pt x="10142770" y="4576377"/>
                  <a:pt x="10152673" y="4587353"/>
                  <a:pt x="10162384" y="4598466"/>
                </a:cubicBezTo>
                <a:close/>
                <a:moveTo>
                  <a:pt x="10129841" y="4562457"/>
                </a:moveTo>
                <a:cubicBezTo>
                  <a:pt x="10116609" y="4560972"/>
                  <a:pt x="10103295" y="4559541"/>
                  <a:pt x="10089926" y="4558166"/>
                </a:cubicBezTo>
                <a:cubicBezTo>
                  <a:pt x="10079362" y="4548015"/>
                  <a:pt x="10068634" y="4538029"/>
                  <a:pt x="10057767" y="4528181"/>
                </a:cubicBezTo>
                <a:cubicBezTo>
                  <a:pt x="10071549" y="4528814"/>
                  <a:pt x="10085249" y="4529501"/>
                  <a:pt x="10098894" y="4530217"/>
                </a:cubicBezTo>
                <a:cubicBezTo>
                  <a:pt x="10109402" y="4540808"/>
                  <a:pt x="10119717" y="4551563"/>
                  <a:pt x="10129841" y="4562457"/>
                </a:cubicBezTo>
                <a:close/>
                <a:moveTo>
                  <a:pt x="10096005" y="4527301"/>
                </a:moveTo>
                <a:cubicBezTo>
                  <a:pt x="10082278" y="4526613"/>
                  <a:pt x="10068468" y="4525925"/>
                  <a:pt x="10054604" y="4525292"/>
                </a:cubicBezTo>
                <a:cubicBezTo>
                  <a:pt x="10043683" y="4515472"/>
                  <a:pt x="10032624" y="4505843"/>
                  <a:pt x="10021428" y="4496353"/>
                </a:cubicBezTo>
                <a:cubicBezTo>
                  <a:pt x="10035568" y="4496270"/>
                  <a:pt x="10049762" y="4496215"/>
                  <a:pt x="10063957" y="4496188"/>
                </a:cubicBezTo>
                <a:cubicBezTo>
                  <a:pt x="10074823" y="4506421"/>
                  <a:pt x="10085496" y="4516792"/>
                  <a:pt x="10096005" y="4527301"/>
                </a:cubicBezTo>
                <a:close/>
                <a:moveTo>
                  <a:pt x="10061041" y="4493464"/>
                </a:moveTo>
                <a:cubicBezTo>
                  <a:pt x="10046736" y="4493492"/>
                  <a:pt x="10032459" y="4493547"/>
                  <a:pt x="10018237" y="4493630"/>
                </a:cubicBezTo>
                <a:cubicBezTo>
                  <a:pt x="10007068" y="4484249"/>
                  <a:pt x="9995789" y="4475033"/>
                  <a:pt x="9984401" y="4465955"/>
                </a:cubicBezTo>
                <a:cubicBezTo>
                  <a:pt x="9999036" y="4465130"/>
                  <a:pt x="10013616" y="4464332"/>
                  <a:pt x="10028167" y="4463562"/>
                </a:cubicBezTo>
                <a:cubicBezTo>
                  <a:pt x="10039336" y="4473383"/>
                  <a:pt x="10050285" y="4483369"/>
                  <a:pt x="10061041" y="4493464"/>
                </a:cubicBezTo>
                <a:close/>
                <a:moveTo>
                  <a:pt x="10025197" y="4460976"/>
                </a:moveTo>
                <a:cubicBezTo>
                  <a:pt x="10010562" y="4461747"/>
                  <a:pt x="9995844" y="4462544"/>
                  <a:pt x="9981100" y="4463397"/>
                </a:cubicBezTo>
                <a:cubicBezTo>
                  <a:pt x="9969793" y="4454457"/>
                  <a:pt x="9958350" y="4445681"/>
                  <a:pt x="9946769" y="4437098"/>
                </a:cubicBezTo>
                <a:cubicBezTo>
                  <a:pt x="9961761" y="4435558"/>
                  <a:pt x="9976698" y="4434017"/>
                  <a:pt x="9991635" y="4432560"/>
                </a:cubicBezTo>
                <a:cubicBezTo>
                  <a:pt x="10002997" y="4441885"/>
                  <a:pt x="10014193" y="4451348"/>
                  <a:pt x="10025197" y="4460976"/>
                </a:cubicBezTo>
                <a:close/>
                <a:moveTo>
                  <a:pt x="9988610" y="4430084"/>
                </a:moveTo>
                <a:cubicBezTo>
                  <a:pt x="9973590" y="4431569"/>
                  <a:pt x="9958515" y="4433110"/>
                  <a:pt x="9943440" y="4434650"/>
                </a:cubicBezTo>
                <a:cubicBezTo>
                  <a:pt x="9931611" y="4425930"/>
                  <a:pt x="9919672" y="4417347"/>
                  <a:pt x="9907568" y="4408984"/>
                </a:cubicBezTo>
                <a:cubicBezTo>
                  <a:pt x="9922890" y="4406756"/>
                  <a:pt x="9938240" y="4404555"/>
                  <a:pt x="9953563" y="4402382"/>
                </a:cubicBezTo>
                <a:cubicBezTo>
                  <a:pt x="9965447" y="4411460"/>
                  <a:pt x="9977111" y="4420703"/>
                  <a:pt x="9988610" y="4430084"/>
                </a:cubicBezTo>
                <a:close/>
                <a:moveTo>
                  <a:pt x="9950537" y="4400044"/>
                </a:moveTo>
                <a:cubicBezTo>
                  <a:pt x="9935077" y="4402217"/>
                  <a:pt x="9919644" y="4404445"/>
                  <a:pt x="9904240" y="4406701"/>
                </a:cubicBezTo>
                <a:cubicBezTo>
                  <a:pt x="9892190" y="4398393"/>
                  <a:pt x="9880032" y="4390278"/>
                  <a:pt x="9867735" y="4382328"/>
                </a:cubicBezTo>
                <a:cubicBezTo>
                  <a:pt x="9883388" y="4379440"/>
                  <a:pt x="9899040" y="4376551"/>
                  <a:pt x="9914720" y="4373718"/>
                </a:cubicBezTo>
                <a:cubicBezTo>
                  <a:pt x="9926825" y="4382328"/>
                  <a:pt x="9938791" y="4391103"/>
                  <a:pt x="9950537" y="4400044"/>
                </a:cubicBezTo>
                <a:close/>
                <a:moveTo>
                  <a:pt x="9911557" y="4371489"/>
                </a:moveTo>
                <a:cubicBezTo>
                  <a:pt x="9895822" y="4374350"/>
                  <a:pt x="9880059" y="4377239"/>
                  <a:pt x="9864352" y="4380155"/>
                </a:cubicBezTo>
                <a:cubicBezTo>
                  <a:pt x="9853926" y="4373442"/>
                  <a:pt x="9843417" y="4366840"/>
                  <a:pt x="9832826" y="4360403"/>
                </a:cubicBezTo>
                <a:cubicBezTo>
                  <a:pt x="9830790" y="4359193"/>
                  <a:pt x="9828727" y="4357982"/>
                  <a:pt x="9826691" y="4356745"/>
                </a:cubicBezTo>
                <a:cubicBezTo>
                  <a:pt x="9842619" y="4353196"/>
                  <a:pt x="9858574" y="4349675"/>
                  <a:pt x="9874530" y="4346154"/>
                </a:cubicBezTo>
                <a:cubicBezTo>
                  <a:pt x="9887074" y="4354461"/>
                  <a:pt x="9899398" y="4362879"/>
                  <a:pt x="9911557" y="4371489"/>
                </a:cubicBezTo>
                <a:close/>
              </a:path>
            </a:pathLst>
          </a:custGeom>
          <a:solidFill>
            <a:schemeClr val="accent3"/>
          </a:solidFill>
          <a:ln w="27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318BE48-DCE0-ACC7-E399-397BDBC96054}"/>
              </a:ext>
            </a:extLst>
          </p:cNvPr>
          <p:cNvCxnSpPr>
            <a:cxnSpLocks/>
          </p:cNvCxnSpPr>
          <p:nvPr/>
        </p:nvCxnSpPr>
        <p:spPr>
          <a:xfrm>
            <a:off x="2143125" y="2438400"/>
            <a:ext cx="79057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486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当当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教育行业课程产品经理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Darlye824079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DD60FAA-C45E-8DF0-FF11-7D33C291E6CF}"/>
              </a:ext>
            </a:extLst>
          </p:cNvPr>
          <p:cNvSpPr/>
          <p:nvPr/>
        </p:nvSpPr>
        <p:spPr>
          <a:xfrm>
            <a:off x="658813" y="3568382"/>
            <a:ext cx="403988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当当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75B1B4A-D40F-E976-E603-3105A67044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19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ynecological room at the hospital">
            <a:extLst>
              <a:ext uri="{FF2B5EF4-FFF2-40B4-BE49-F238E27FC236}">
                <a16:creationId xmlns:a16="http://schemas.microsoft.com/office/drawing/2014/main" id="{B305410B-D653-DA52-C6BE-655050B158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42"/>
          <a:stretch/>
        </p:blipFill>
        <p:spPr bwMode="auto">
          <a:xfrm>
            <a:off x="6096000" y="4412"/>
            <a:ext cx="3238500" cy="684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08A1C2D-8504-19D3-BA8F-70DF8078E0CF}"/>
              </a:ext>
            </a:extLst>
          </p:cNvPr>
          <p:cNvSpPr/>
          <p:nvPr/>
        </p:nvSpPr>
        <p:spPr>
          <a:xfrm>
            <a:off x="0" y="-1"/>
            <a:ext cx="3048000" cy="6858000"/>
          </a:xfrm>
          <a:prstGeom prst="rect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-4445000" ty="-425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39B8246-01CA-DE00-5A1B-AA049EFA97CD}"/>
              </a:ext>
            </a:extLst>
          </p:cNvPr>
          <p:cNvSpPr/>
          <p:nvPr/>
        </p:nvSpPr>
        <p:spPr>
          <a:xfrm>
            <a:off x="3048000" y="-1"/>
            <a:ext cx="3048000" cy="6858000"/>
          </a:xfrm>
          <a:prstGeom prst="rect">
            <a:avLst/>
          </a:prstGeom>
          <a:blipFill dpi="0" rotWithShape="1">
            <a:blip r:embed="rId6"/>
            <a:srcRect/>
            <a:tile tx="-889000" ty="127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02C47E-2436-D4A4-5CBC-D8540B775D0A}"/>
              </a:ext>
            </a:extLst>
          </p:cNvPr>
          <p:cNvSpPr txBox="1"/>
          <p:nvPr/>
        </p:nvSpPr>
        <p:spPr>
          <a:xfrm>
            <a:off x="4476750" y="498811"/>
            <a:ext cx="323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CONTENT</a:t>
            </a:r>
            <a:endParaRPr lang="zh-CN" altLang="en-US" sz="4400" dirty="0">
              <a:ln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44E1B88-2A8A-9FD4-854F-347324B1723E}"/>
              </a:ext>
            </a:extLst>
          </p:cNvPr>
          <p:cNvSpPr/>
          <p:nvPr/>
        </p:nvSpPr>
        <p:spPr>
          <a:xfrm>
            <a:off x="9144000" y="-1"/>
            <a:ext cx="3048000" cy="6858000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72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74FBFA9-3A1F-20D5-90D5-B8A3C688D09C}"/>
              </a:ext>
            </a:extLst>
          </p:cNvPr>
          <p:cNvSpPr/>
          <p:nvPr/>
        </p:nvSpPr>
        <p:spPr>
          <a:xfrm>
            <a:off x="0" y="895000"/>
            <a:ext cx="3048000" cy="5067999"/>
          </a:xfrm>
          <a:prstGeom prst="rect">
            <a:avLst/>
          </a:prstGeom>
          <a:gradFill flip="none" rotWithShape="1">
            <a:gsLst>
              <a:gs pos="49000">
                <a:schemeClr val="accent1">
                  <a:alpha val="85000"/>
                </a:schemeClr>
              </a:gs>
              <a:gs pos="100000">
                <a:schemeClr val="accent2">
                  <a:alpha val="67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AFA637F-7B05-9639-ED71-F5EED9DB56FA}"/>
              </a:ext>
            </a:extLst>
          </p:cNvPr>
          <p:cNvSpPr/>
          <p:nvPr/>
        </p:nvSpPr>
        <p:spPr>
          <a:xfrm>
            <a:off x="3048000" y="895000"/>
            <a:ext cx="3048000" cy="5067999"/>
          </a:xfrm>
          <a:prstGeom prst="rect">
            <a:avLst/>
          </a:prstGeom>
          <a:gradFill flip="none" rotWithShape="1">
            <a:gsLst>
              <a:gs pos="41000">
                <a:schemeClr val="accent1">
                  <a:alpha val="95000"/>
                </a:schemeClr>
              </a:gs>
              <a:gs pos="100000">
                <a:schemeClr val="accent2">
                  <a:alpha val="82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B12400A-7390-D712-8951-CAA830E32AE2}"/>
              </a:ext>
            </a:extLst>
          </p:cNvPr>
          <p:cNvSpPr/>
          <p:nvPr/>
        </p:nvSpPr>
        <p:spPr>
          <a:xfrm>
            <a:off x="6096000" y="895000"/>
            <a:ext cx="3048000" cy="5067999"/>
          </a:xfrm>
          <a:prstGeom prst="rect">
            <a:avLst/>
          </a:prstGeom>
          <a:gradFill flip="none" rotWithShape="1">
            <a:gsLst>
              <a:gs pos="49000">
                <a:schemeClr val="accent1">
                  <a:alpha val="85000"/>
                </a:schemeClr>
              </a:gs>
              <a:gs pos="100000">
                <a:schemeClr val="accent2">
                  <a:alpha val="67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8B88E8E-0262-631E-7E3C-CF24DC3ECFBA}"/>
              </a:ext>
            </a:extLst>
          </p:cNvPr>
          <p:cNvSpPr/>
          <p:nvPr/>
        </p:nvSpPr>
        <p:spPr>
          <a:xfrm>
            <a:off x="9144000" y="895000"/>
            <a:ext cx="3048000" cy="5067999"/>
          </a:xfrm>
          <a:prstGeom prst="rect">
            <a:avLst/>
          </a:prstGeom>
          <a:gradFill flip="none" rotWithShape="1">
            <a:gsLst>
              <a:gs pos="41000">
                <a:schemeClr val="accent1">
                  <a:alpha val="95000"/>
                </a:schemeClr>
              </a:gs>
              <a:gs pos="100000">
                <a:schemeClr val="accent2">
                  <a:alpha val="82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A8D965-6CD0-B9A7-3D8C-7CAC71C39D3F}"/>
              </a:ext>
            </a:extLst>
          </p:cNvPr>
          <p:cNvSpPr txBox="1"/>
          <p:nvPr/>
        </p:nvSpPr>
        <p:spPr>
          <a:xfrm>
            <a:off x="5026819" y="833565"/>
            <a:ext cx="2138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04A2EE5-6F14-71C7-3150-5CBC2CAEE0DA}"/>
              </a:ext>
            </a:extLst>
          </p:cNvPr>
          <p:cNvSpPr txBox="1"/>
          <p:nvPr/>
        </p:nvSpPr>
        <p:spPr>
          <a:xfrm>
            <a:off x="394097" y="852615"/>
            <a:ext cx="2259806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i="1" dirty="0">
                <a:ln>
                  <a:solidFill>
                    <a:schemeClr val="bg1"/>
                  </a:solidFill>
                </a:ln>
                <a:noFill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1300" i="1" dirty="0">
              <a:ln>
                <a:solidFill>
                  <a:schemeClr val="bg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620C92A-847B-EFFE-986A-3B8A0912B44A}"/>
              </a:ext>
            </a:extLst>
          </p:cNvPr>
          <p:cNvSpPr txBox="1"/>
          <p:nvPr/>
        </p:nvSpPr>
        <p:spPr>
          <a:xfrm>
            <a:off x="3458765" y="833565"/>
            <a:ext cx="2259806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i="1" dirty="0">
                <a:ln>
                  <a:solidFill>
                    <a:schemeClr val="bg1"/>
                  </a:solidFill>
                </a:ln>
                <a:noFill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1300" i="1" dirty="0">
              <a:ln>
                <a:solidFill>
                  <a:schemeClr val="bg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4573872-DDCD-1B32-69A2-FEEECAA4F314}"/>
              </a:ext>
            </a:extLst>
          </p:cNvPr>
          <p:cNvSpPr txBox="1"/>
          <p:nvPr/>
        </p:nvSpPr>
        <p:spPr>
          <a:xfrm>
            <a:off x="6527600" y="785940"/>
            <a:ext cx="2259806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i="1" dirty="0">
                <a:ln>
                  <a:solidFill>
                    <a:schemeClr val="bg1"/>
                  </a:solidFill>
                </a:ln>
                <a:noFill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1300" i="1" dirty="0">
              <a:ln>
                <a:solidFill>
                  <a:schemeClr val="bg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5C63BF-213E-3336-4918-793CA3780493}"/>
              </a:ext>
            </a:extLst>
          </p:cNvPr>
          <p:cNvSpPr txBox="1"/>
          <p:nvPr/>
        </p:nvSpPr>
        <p:spPr>
          <a:xfrm>
            <a:off x="9538097" y="776415"/>
            <a:ext cx="2259806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i="1" dirty="0">
                <a:ln>
                  <a:solidFill>
                    <a:schemeClr val="bg1"/>
                  </a:solidFill>
                </a:ln>
                <a:noFill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1300" i="1" dirty="0">
              <a:ln>
                <a:solidFill>
                  <a:schemeClr val="bg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58C972-8399-A944-7F45-89E03C4732F0}"/>
              </a:ext>
            </a:extLst>
          </p:cNvPr>
          <p:cNvSpPr txBox="1"/>
          <p:nvPr/>
        </p:nvSpPr>
        <p:spPr>
          <a:xfrm>
            <a:off x="471487" y="3167390"/>
            <a:ext cx="2105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口腔医疗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4DB241-8439-CE40-F065-2EE39F160E50}"/>
              </a:ext>
            </a:extLst>
          </p:cNvPr>
          <p:cNvSpPr txBox="1"/>
          <p:nvPr/>
        </p:nvSpPr>
        <p:spPr>
          <a:xfrm>
            <a:off x="6567487" y="3155722"/>
            <a:ext cx="2105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医疗美容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3BE816-2CBB-686C-93FA-5C2C3DA9450A}"/>
              </a:ext>
            </a:extLst>
          </p:cNvPr>
          <p:cNvSpPr txBox="1"/>
          <p:nvPr/>
        </p:nvSpPr>
        <p:spPr>
          <a:xfrm>
            <a:off x="3519487" y="3155722"/>
            <a:ext cx="2105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眼科医疗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69D879-294F-AD57-FDE8-AC5BD486484A}"/>
              </a:ext>
            </a:extLst>
          </p:cNvPr>
          <p:cNvSpPr txBox="1"/>
          <p:nvPr/>
        </p:nvSpPr>
        <p:spPr>
          <a:xfrm>
            <a:off x="9591675" y="3155722"/>
            <a:ext cx="2105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健康管理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64939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CE9C89B-54B4-971D-B53E-455DD95044C3}"/>
              </a:ext>
            </a:extLst>
          </p:cNvPr>
          <p:cNvGrpSpPr/>
          <p:nvPr/>
        </p:nvGrpSpPr>
        <p:grpSpPr>
          <a:xfrm>
            <a:off x="0" y="1547811"/>
            <a:ext cx="12192000" cy="3743325"/>
            <a:chOff x="0" y="0"/>
            <a:chExt cx="12192000" cy="374332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9D42CEA-86F3-B233-8649-5CCD8BBE1A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3743325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3B0F121-9148-6A18-0C67-C9CF36574910}"/>
                </a:ext>
              </a:extLst>
            </p:cNvPr>
            <p:cNvSpPr/>
            <p:nvPr/>
          </p:nvSpPr>
          <p:spPr>
            <a:xfrm flipH="1">
              <a:off x="0" y="1"/>
              <a:ext cx="12192000" cy="3743324"/>
            </a:xfrm>
            <a:prstGeom prst="rect">
              <a:avLst/>
            </a:prstGeom>
            <a:gradFill flip="none" rotWithShape="1">
              <a:gsLst>
                <a:gs pos="47000">
                  <a:schemeClr val="accent1">
                    <a:alpha val="92000"/>
                  </a:schemeClr>
                </a:gs>
                <a:gs pos="100000">
                  <a:schemeClr val="accent2">
                    <a:alpha val="45000"/>
                  </a:schemeClr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B941BF-530D-75CC-EE98-5FF413A1E3EA}"/>
              </a:ext>
            </a:extLst>
          </p:cNvPr>
          <p:cNvSpPr txBox="1"/>
          <p:nvPr/>
        </p:nvSpPr>
        <p:spPr>
          <a:xfrm>
            <a:off x="890587" y="2893607"/>
            <a:ext cx="615791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口腔医疗</a:t>
            </a:r>
            <a:endParaRPr lang="zh-CN" altLang="en-US" sz="8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31B87F-3414-A201-AD1E-993074996B4F}"/>
              </a:ext>
            </a:extLst>
          </p:cNvPr>
          <p:cNvSpPr txBox="1"/>
          <p:nvPr/>
        </p:nvSpPr>
        <p:spPr>
          <a:xfrm>
            <a:off x="8086724" y="716814"/>
            <a:ext cx="3609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</a:rPr>
              <a:t>PART ONE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95CDB6-D975-7677-BA9A-95E35017C7CD}"/>
              </a:ext>
            </a:extLst>
          </p:cNvPr>
          <p:cNvSpPr txBox="1"/>
          <p:nvPr/>
        </p:nvSpPr>
        <p:spPr>
          <a:xfrm>
            <a:off x="1023937" y="2419145"/>
            <a:ext cx="35337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</a:t>
            </a:r>
            <a:r>
              <a:rPr lang="zh-CN" altLang="en-US" dirty="0">
                <a:solidFill>
                  <a:schemeClr val="bg1"/>
                </a:solidFill>
              </a:rPr>
              <a:t>ental </a:t>
            </a:r>
            <a:r>
              <a:rPr lang="en-US" altLang="zh-CN" dirty="0">
                <a:solidFill>
                  <a:schemeClr val="bg1"/>
                </a:solidFill>
              </a:rPr>
              <a:t>M</a:t>
            </a:r>
            <a:r>
              <a:rPr lang="zh-CN" altLang="en-US" dirty="0">
                <a:solidFill>
                  <a:schemeClr val="bg1"/>
                </a:solidFill>
              </a:rPr>
              <a:t>edical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296B14-BBAB-D706-05CD-D3B0C00076E7}"/>
              </a:ext>
            </a:extLst>
          </p:cNvPr>
          <p:cNvSpPr txBox="1"/>
          <p:nvPr/>
        </p:nvSpPr>
        <p:spPr>
          <a:xfrm>
            <a:off x="7489034" y="1851645"/>
            <a:ext cx="4474366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9900" i="1" dirty="0">
                <a:ln>
                  <a:solidFill>
                    <a:schemeClr val="bg1"/>
                  </a:solidFill>
                </a:ln>
                <a:noFill/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lang="zh-CN" altLang="en-US" sz="19900" i="1" dirty="0">
              <a:ln>
                <a:solidFill>
                  <a:schemeClr val="bg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896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577B2D93-DBD1-D14D-16BA-C079694DAA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179" y="1423856"/>
            <a:ext cx="5313642" cy="455106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F84821CF-B2E6-BB61-9B17-254C2CFB4B29}"/>
              </a:ext>
            </a:extLst>
          </p:cNvPr>
          <p:cNvSpPr/>
          <p:nvPr/>
        </p:nvSpPr>
        <p:spPr>
          <a:xfrm flipH="1">
            <a:off x="508564" y="1423856"/>
            <a:ext cx="11174871" cy="81165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3835519B-A114-CC1C-C96F-DA7604F75655}"/>
              </a:ext>
            </a:extLst>
          </p:cNvPr>
          <p:cNvSpPr/>
          <p:nvPr/>
        </p:nvSpPr>
        <p:spPr>
          <a:xfrm>
            <a:off x="521829" y="2564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B2A793ED-E423-2A9E-D13C-9D39E07054FD}"/>
              </a:ext>
            </a:extLst>
          </p:cNvPr>
          <p:cNvSpPr/>
          <p:nvPr/>
        </p:nvSpPr>
        <p:spPr>
          <a:xfrm>
            <a:off x="607554" y="4088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对角圆角 18">
            <a:extLst>
              <a:ext uri="{FF2B5EF4-FFF2-40B4-BE49-F238E27FC236}">
                <a16:creationId xmlns:a16="http://schemas.microsoft.com/office/drawing/2014/main" id="{676E543D-1D1B-E1A2-ADA3-84B6A40104C9}"/>
              </a:ext>
            </a:extLst>
          </p:cNvPr>
          <p:cNvSpPr/>
          <p:nvPr/>
        </p:nvSpPr>
        <p:spPr>
          <a:xfrm>
            <a:off x="6096000" y="3324225"/>
            <a:ext cx="5600700" cy="2603499"/>
          </a:xfrm>
          <a:prstGeom prst="round2DiagRect">
            <a:avLst>
              <a:gd name="adj1" fmla="val 21196"/>
              <a:gd name="adj2" fmla="val 0"/>
            </a:avLst>
          </a:prstGeom>
          <a:noFill/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0A468C-0EDA-2FA9-6A1E-D8F628E8D8DE}"/>
              </a:ext>
            </a:extLst>
          </p:cNvPr>
          <p:cNvSpPr txBox="1"/>
          <p:nvPr/>
        </p:nvSpPr>
        <p:spPr>
          <a:xfrm>
            <a:off x="6378178" y="3919448"/>
            <a:ext cx="5036343" cy="1401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0" i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口腔医疗</a:t>
            </a:r>
            <a:r>
              <a:rPr lang="en-US" altLang="zh-CN" b="0" i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7</a:t>
            </a:r>
            <a:r>
              <a:rPr lang="zh-CN" altLang="en-US" b="0" i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亿患者对应诊疗渗透率仅</a:t>
            </a:r>
            <a:r>
              <a:rPr lang="en-US" altLang="zh-CN" b="0" i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24%</a:t>
            </a:r>
            <a:r>
              <a:rPr lang="zh-CN" altLang="en-US" b="0" i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，终端市场规模</a:t>
            </a:r>
            <a:r>
              <a:rPr lang="en-US" altLang="zh-CN" b="0" i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1450</a:t>
            </a:r>
            <a:r>
              <a:rPr lang="zh-CN" altLang="en-US" b="0" i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亿元。上游高端器械格局由外资垄断，下游诊所为民营主导，竞争要素以优质医师为“线”贯穿核心环节。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C6CFB0A-454A-B1BB-936B-FD297B67FCE6}"/>
              </a:ext>
            </a:extLst>
          </p:cNvPr>
          <p:cNvSpPr txBox="1"/>
          <p:nvPr/>
        </p:nvSpPr>
        <p:spPr>
          <a:xfrm>
            <a:off x="8429626" y="1440517"/>
            <a:ext cx="2993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48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口腔医疗</a:t>
            </a:r>
            <a:endParaRPr lang="en-US" altLang="zh-CN" sz="4800" b="0" i="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26D4EAD-75E3-8B60-4E83-DF16D8B73197}"/>
              </a:ext>
            </a:extLst>
          </p:cNvPr>
          <p:cNvSpPr txBox="1"/>
          <p:nvPr/>
        </p:nvSpPr>
        <p:spPr>
          <a:xfrm>
            <a:off x="7086600" y="2400371"/>
            <a:ext cx="43362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800" b="0" i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健康与美学共存的高复购优质赛道</a:t>
            </a:r>
            <a:endParaRPr lang="zh-CN" altLang="en-US" sz="1800" dirty="0">
              <a:solidFill>
                <a:schemeClr val="tx2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E8CD6E1-132F-5ADF-331D-27BA5FA45A67}"/>
              </a:ext>
            </a:extLst>
          </p:cNvPr>
          <p:cNvSpPr txBox="1"/>
          <p:nvPr/>
        </p:nvSpPr>
        <p:spPr>
          <a:xfrm>
            <a:off x="1112379" y="35751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5F5562A-BB8F-C9EA-755A-C311A3B5FC5D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5150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D3F012A5-74E0-D25E-17B6-E3C50CD5B2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236219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3B0F121-9148-6A18-0C67-C9CF36574910}"/>
              </a:ext>
            </a:extLst>
          </p:cNvPr>
          <p:cNvSpPr/>
          <p:nvPr/>
        </p:nvSpPr>
        <p:spPr>
          <a:xfrm flipH="1">
            <a:off x="0" y="1"/>
            <a:ext cx="12192000" cy="2362199"/>
          </a:xfrm>
          <a:prstGeom prst="rect">
            <a:avLst/>
          </a:prstGeom>
          <a:gradFill flip="none" rotWithShape="1">
            <a:gsLst>
              <a:gs pos="16000">
                <a:schemeClr val="accent1"/>
              </a:gs>
              <a:gs pos="100000">
                <a:schemeClr val="accent2">
                  <a:alpha val="4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3835519B-A114-CC1C-C96F-DA7604F75655}"/>
              </a:ext>
            </a:extLst>
          </p:cNvPr>
          <p:cNvSpPr/>
          <p:nvPr/>
        </p:nvSpPr>
        <p:spPr>
          <a:xfrm>
            <a:off x="521829" y="2564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B2A793ED-E423-2A9E-D13C-9D39E07054FD}"/>
              </a:ext>
            </a:extLst>
          </p:cNvPr>
          <p:cNvSpPr/>
          <p:nvPr/>
        </p:nvSpPr>
        <p:spPr>
          <a:xfrm>
            <a:off x="607554" y="4088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E8CD6E1-132F-5ADF-331D-27BA5FA45A67}"/>
              </a:ext>
            </a:extLst>
          </p:cNvPr>
          <p:cNvSpPr txBox="1"/>
          <p:nvPr/>
        </p:nvSpPr>
        <p:spPr>
          <a:xfrm>
            <a:off x="1112379" y="35751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5F5562A-BB8F-C9EA-755A-C311A3B5FC5D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FFA879D-0DD1-95D5-E2DE-7327486FC8FB}"/>
              </a:ext>
            </a:extLst>
          </p:cNvPr>
          <p:cNvGrpSpPr/>
          <p:nvPr/>
        </p:nvGrpSpPr>
        <p:grpSpPr>
          <a:xfrm>
            <a:off x="495300" y="1676398"/>
            <a:ext cx="3231022" cy="4343402"/>
            <a:chOff x="1026652" y="1676398"/>
            <a:chExt cx="3231022" cy="4343402"/>
          </a:xfrm>
        </p:grpSpPr>
        <p:sp>
          <p:nvSpPr>
            <p:cNvPr id="21" name="矩形: 对角圆角 20">
              <a:extLst>
                <a:ext uri="{FF2B5EF4-FFF2-40B4-BE49-F238E27FC236}">
                  <a16:creationId xmlns:a16="http://schemas.microsoft.com/office/drawing/2014/main" id="{8538B402-10B0-4B11-AB1B-D80B2B7B74F1}"/>
                </a:ext>
              </a:extLst>
            </p:cNvPr>
            <p:cNvSpPr/>
            <p:nvPr/>
          </p:nvSpPr>
          <p:spPr>
            <a:xfrm>
              <a:off x="1026653" y="1676400"/>
              <a:ext cx="3231021" cy="4343400"/>
            </a:xfrm>
            <a:prstGeom prst="round2DiagRect">
              <a:avLst>
                <a:gd name="adj1" fmla="val 21196"/>
                <a:gd name="adj2" fmla="val 0"/>
              </a:avLst>
            </a:pr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9E5ED63-E102-781D-5211-B68B6D3954E9}"/>
                </a:ext>
              </a:extLst>
            </p:cNvPr>
            <p:cNvSpPr txBox="1"/>
            <p:nvPr/>
          </p:nvSpPr>
          <p:spPr>
            <a:xfrm>
              <a:off x="1264290" y="2919740"/>
              <a:ext cx="2755743" cy="23984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量价齐升，需求刚性保障高景气。</a:t>
              </a:r>
              <a:r>
                <a:rPr lang="en-US" altLang="zh-CN" b="0" i="0" dirty="0">
                  <a:effectLst/>
                  <a:latin typeface="Arial" panose="020B0604020202020204" pitchFamily="34" charset="0"/>
                </a:rPr>
                <a:t>10</a:t>
              </a: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亿患者人群对应</a:t>
              </a:r>
              <a:r>
                <a:rPr lang="en-US" altLang="zh-CN" b="0" i="0" dirty="0">
                  <a:effectLst/>
                  <a:latin typeface="Arial" panose="020B0604020202020204" pitchFamily="34" charset="0"/>
                </a:rPr>
                <a:t>2200</a:t>
              </a: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亿终端市场，上游产品以进口为主，下游竞争重设备、重科研与重品牌模式中公立医院更占先发优势。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  <p:sp>
          <p:nvSpPr>
            <p:cNvPr id="23" name="矩形: 一个圆顶角，剪去另一个顶角 22">
              <a:extLst>
                <a:ext uri="{FF2B5EF4-FFF2-40B4-BE49-F238E27FC236}">
                  <a16:creationId xmlns:a16="http://schemas.microsoft.com/office/drawing/2014/main" id="{198D664C-CB88-479B-B9E7-30CAA2782213}"/>
                </a:ext>
              </a:extLst>
            </p:cNvPr>
            <p:cNvSpPr/>
            <p:nvPr/>
          </p:nvSpPr>
          <p:spPr>
            <a:xfrm>
              <a:off x="1026652" y="1676398"/>
              <a:ext cx="3231021" cy="685799"/>
            </a:xfrm>
            <a:prstGeom prst="snipRound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0172832-A1D7-CA7D-87F2-FF0F68EA193E}"/>
                </a:ext>
              </a:extLst>
            </p:cNvPr>
            <p:cNvSpPr txBox="1"/>
            <p:nvPr/>
          </p:nvSpPr>
          <p:spPr>
            <a:xfrm>
              <a:off x="1780388" y="178846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F5DBAFC-B3BD-F75D-7755-41BD83D8BDC8}"/>
              </a:ext>
            </a:extLst>
          </p:cNvPr>
          <p:cNvGrpSpPr/>
          <p:nvPr/>
        </p:nvGrpSpPr>
        <p:grpSpPr>
          <a:xfrm>
            <a:off x="4480489" y="1676398"/>
            <a:ext cx="3231022" cy="4343402"/>
            <a:chOff x="4684810" y="1676398"/>
            <a:chExt cx="3231022" cy="4343402"/>
          </a:xfrm>
        </p:grpSpPr>
        <p:sp>
          <p:nvSpPr>
            <p:cNvPr id="27" name="矩形: 对角圆角 26">
              <a:extLst>
                <a:ext uri="{FF2B5EF4-FFF2-40B4-BE49-F238E27FC236}">
                  <a16:creationId xmlns:a16="http://schemas.microsoft.com/office/drawing/2014/main" id="{49538B16-4DEC-F167-CD69-784ECE27FB1B}"/>
                </a:ext>
              </a:extLst>
            </p:cNvPr>
            <p:cNvSpPr/>
            <p:nvPr/>
          </p:nvSpPr>
          <p:spPr>
            <a:xfrm>
              <a:off x="4684811" y="1676400"/>
              <a:ext cx="3231021" cy="4343400"/>
            </a:xfrm>
            <a:prstGeom prst="round2DiagRect">
              <a:avLst>
                <a:gd name="adj1" fmla="val 21196"/>
                <a:gd name="adj2" fmla="val 0"/>
              </a:avLst>
            </a:pr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DB54444-E791-0ABC-8DC9-F919498602F3}"/>
                </a:ext>
              </a:extLst>
            </p:cNvPr>
            <p:cNvSpPr txBox="1"/>
            <p:nvPr/>
          </p:nvSpPr>
          <p:spPr>
            <a:xfrm>
              <a:off x="4922448" y="2919740"/>
              <a:ext cx="2755743" cy="23984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量价齐升，需求刚性保障高景气。</a:t>
              </a:r>
              <a:r>
                <a:rPr lang="en-US" altLang="zh-CN" b="0" i="0" dirty="0">
                  <a:effectLst/>
                  <a:latin typeface="Arial" panose="020B0604020202020204" pitchFamily="34" charset="0"/>
                </a:rPr>
                <a:t>10</a:t>
              </a: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亿患者人群对应</a:t>
              </a:r>
              <a:r>
                <a:rPr lang="en-US" altLang="zh-CN" b="0" i="0" dirty="0">
                  <a:effectLst/>
                  <a:latin typeface="Arial" panose="020B0604020202020204" pitchFamily="34" charset="0"/>
                </a:rPr>
                <a:t>2200</a:t>
              </a: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亿终端市场，上游产品以进口为主，下游竞争重设备、重科研与重品牌模式中公立医院更占先发优势。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  <p:sp>
          <p:nvSpPr>
            <p:cNvPr id="31" name="矩形: 一个圆顶角，剪去另一个顶角 30">
              <a:extLst>
                <a:ext uri="{FF2B5EF4-FFF2-40B4-BE49-F238E27FC236}">
                  <a16:creationId xmlns:a16="http://schemas.microsoft.com/office/drawing/2014/main" id="{C2DF063D-4C35-0FCC-562B-50E1671AE762}"/>
                </a:ext>
              </a:extLst>
            </p:cNvPr>
            <p:cNvSpPr/>
            <p:nvPr/>
          </p:nvSpPr>
          <p:spPr>
            <a:xfrm>
              <a:off x="4684810" y="1676398"/>
              <a:ext cx="3231021" cy="685799"/>
            </a:xfrm>
            <a:prstGeom prst="snipRound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203D33F-BAF6-9B64-3A1D-B3F2C77D9041}"/>
                </a:ext>
              </a:extLst>
            </p:cNvPr>
            <p:cNvSpPr txBox="1"/>
            <p:nvPr/>
          </p:nvSpPr>
          <p:spPr>
            <a:xfrm>
              <a:off x="5438546" y="178846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23DE21F-87D1-153A-CAE0-1D4BED0C207B}"/>
              </a:ext>
            </a:extLst>
          </p:cNvPr>
          <p:cNvGrpSpPr/>
          <p:nvPr/>
        </p:nvGrpSpPr>
        <p:grpSpPr>
          <a:xfrm>
            <a:off x="8465678" y="1676398"/>
            <a:ext cx="3231022" cy="4343402"/>
            <a:chOff x="4684810" y="1676398"/>
            <a:chExt cx="3231022" cy="4343402"/>
          </a:xfrm>
        </p:grpSpPr>
        <p:sp>
          <p:nvSpPr>
            <p:cNvPr id="35" name="矩形: 对角圆角 34">
              <a:extLst>
                <a:ext uri="{FF2B5EF4-FFF2-40B4-BE49-F238E27FC236}">
                  <a16:creationId xmlns:a16="http://schemas.microsoft.com/office/drawing/2014/main" id="{FA36CE3D-3505-FBAD-6BF4-B4E1D482B5C2}"/>
                </a:ext>
              </a:extLst>
            </p:cNvPr>
            <p:cNvSpPr/>
            <p:nvPr/>
          </p:nvSpPr>
          <p:spPr>
            <a:xfrm>
              <a:off x="4684811" y="1676400"/>
              <a:ext cx="3231021" cy="4343400"/>
            </a:xfrm>
            <a:prstGeom prst="round2DiagRect">
              <a:avLst>
                <a:gd name="adj1" fmla="val 21196"/>
                <a:gd name="adj2" fmla="val 0"/>
              </a:avLst>
            </a:prstGeom>
            <a:noFill/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2656273-C264-90F7-9F73-210BC44EC2F8}"/>
                </a:ext>
              </a:extLst>
            </p:cNvPr>
            <p:cNvSpPr txBox="1"/>
            <p:nvPr/>
          </p:nvSpPr>
          <p:spPr>
            <a:xfrm>
              <a:off x="4922448" y="2919740"/>
              <a:ext cx="2755743" cy="23984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量价齐升，需求刚性保障高景气。</a:t>
              </a:r>
              <a:r>
                <a:rPr lang="en-US" altLang="zh-CN" b="0" i="0" dirty="0">
                  <a:effectLst/>
                  <a:latin typeface="Arial" panose="020B0604020202020204" pitchFamily="34" charset="0"/>
                </a:rPr>
                <a:t>10</a:t>
              </a: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亿患者人群对应</a:t>
              </a:r>
              <a:r>
                <a:rPr lang="en-US" altLang="zh-CN" b="0" i="0" dirty="0">
                  <a:effectLst/>
                  <a:latin typeface="Arial" panose="020B0604020202020204" pitchFamily="34" charset="0"/>
                </a:rPr>
                <a:t>2200</a:t>
              </a:r>
              <a:r>
                <a:rPr lang="zh-CN" altLang="en-US" b="0" i="0" dirty="0">
                  <a:effectLst/>
                  <a:latin typeface="Arial" panose="020B0604020202020204" pitchFamily="34" charset="0"/>
                </a:rPr>
                <a:t>亿终端市场，上游产品以进口为主，下游竞争重设备、重科研与重品牌模式中公立医院更占先发优势。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  <p:sp>
          <p:nvSpPr>
            <p:cNvPr id="37" name="矩形: 一个圆顶角，剪去另一个顶角 36">
              <a:extLst>
                <a:ext uri="{FF2B5EF4-FFF2-40B4-BE49-F238E27FC236}">
                  <a16:creationId xmlns:a16="http://schemas.microsoft.com/office/drawing/2014/main" id="{DEA6B0AC-230A-5C50-F459-0A561E1BF8B2}"/>
                </a:ext>
              </a:extLst>
            </p:cNvPr>
            <p:cNvSpPr/>
            <p:nvPr/>
          </p:nvSpPr>
          <p:spPr>
            <a:xfrm>
              <a:off x="4684810" y="1676398"/>
              <a:ext cx="3231021" cy="685799"/>
            </a:xfrm>
            <a:prstGeom prst="snipRound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9DCB8AB-0624-9673-398F-2A9F3D5D22C4}"/>
                </a:ext>
              </a:extLst>
            </p:cNvPr>
            <p:cNvSpPr txBox="1"/>
            <p:nvPr/>
          </p:nvSpPr>
          <p:spPr>
            <a:xfrm>
              <a:off x="5438546" y="178846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511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CE9C89B-54B4-971D-B53E-455DD95044C3}"/>
              </a:ext>
            </a:extLst>
          </p:cNvPr>
          <p:cNvGrpSpPr/>
          <p:nvPr/>
        </p:nvGrpSpPr>
        <p:grpSpPr>
          <a:xfrm>
            <a:off x="0" y="1547811"/>
            <a:ext cx="12192000" cy="3743325"/>
            <a:chOff x="0" y="0"/>
            <a:chExt cx="12192000" cy="374332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9D42CEA-86F3-B233-8649-5CCD8BBE1A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3743325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3B0F121-9148-6A18-0C67-C9CF36574910}"/>
                </a:ext>
              </a:extLst>
            </p:cNvPr>
            <p:cNvSpPr/>
            <p:nvPr/>
          </p:nvSpPr>
          <p:spPr>
            <a:xfrm flipH="1">
              <a:off x="0" y="1"/>
              <a:ext cx="12192000" cy="3743324"/>
            </a:xfrm>
            <a:prstGeom prst="rect">
              <a:avLst/>
            </a:prstGeom>
            <a:gradFill flip="none" rotWithShape="1">
              <a:gsLst>
                <a:gs pos="47000">
                  <a:schemeClr val="accent1">
                    <a:alpha val="92000"/>
                  </a:schemeClr>
                </a:gs>
                <a:gs pos="100000">
                  <a:schemeClr val="accent2">
                    <a:alpha val="45000"/>
                  </a:schemeClr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B941BF-530D-75CC-EE98-5FF413A1E3EA}"/>
              </a:ext>
            </a:extLst>
          </p:cNvPr>
          <p:cNvSpPr txBox="1"/>
          <p:nvPr/>
        </p:nvSpPr>
        <p:spPr>
          <a:xfrm>
            <a:off x="890587" y="2893607"/>
            <a:ext cx="615791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眼科医疗</a:t>
            </a:r>
            <a:endParaRPr lang="zh-CN" altLang="en-US" sz="8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31B87F-3414-A201-AD1E-993074996B4F}"/>
              </a:ext>
            </a:extLst>
          </p:cNvPr>
          <p:cNvSpPr txBox="1"/>
          <p:nvPr/>
        </p:nvSpPr>
        <p:spPr>
          <a:xfrm>
            <a:off x="8086724" y="716814"/>
            <a:ext cx="3609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</a:rPr>
              <a:t>PART TWO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95CDB6-D975-7677-BA9A-95E35017C7CD}"/>
              </a:ext>
            </a:extLst>
          </p:cNvPr>
          <p:cNvSpPr txBox="1"/>
          <p:nvPr/>
        </p:nvSpPr>
        <p:spPr>
          <a:xfrm>
            <a:off x="1023937" y="2419145"/>
            <a:ext cx="35337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Ophthalmology M</a:t>
            </a:r>
            <a:r>
              <a:rPr lang="zh-CN" altLang="en-US" dirty="0">
                <a:solidFill>
                  <a:schemeClr val="bg1"/>
                </a:solidFill>
              </a:rPr>
              <a:t>edical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296B14-BBAB-D706-05CD-D3B0C00076E7}"/>
              </a:ext>
            </a:extLst>
          </p:cNvPr>
          <p:cNvSpPr txBox="1"/>
          <p:nvPr/>
        </p:nvSpPr>
        <p:spPr>
          <a:xfrm>
            <a:off x="7489034" y="1851645"/>
            <a:ext cx="4474366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9900" i="1" dirty="0">
                <a:ln>
                  <a:solidFill>
                    <a:schemeClr val="bg1"/>
                  </a:solidFill>
                </a:ln>
                <a:noFill/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lang="zh-CN" altLang="en-US" sz="19900" i="1" dirty="0">
              <a:ln>
                <a:solidFill>
                  <a:schemeClr val="bg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868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3621B3A-E1E6-D522-FFAC-9FDA60DB78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87807" y="0"/>
            <a:ext cx="4104194" cy="6858000"/>
          </a:xfrm>
          <a:prstGeom prst="rect">
            <a:avLst/>
          </a:prstGeom>
        </p:spPr>
      </p:pic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3835519B-A114-CC1C-C96F-DA7604F75655}"/>
              </a:ext>
            </a:extLst>
          </p:cNvPr>
          <p:cNvSpPr/>
          <p:nvPr/>
        </p:nvSpPr>
        <p:spPr>
          <a:xfrm>
            <a:off x="521829" y="2564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B2A793ED-E423-2A9E-D13C-9D39E07054FD}"/>
              </a:ext>
            </a:extLst>
          </p:cNvPr>
          <p:cNvSpPr/>
          <p:nvPr/>
        </p:nvSpPr>
        <p:spPr>
          <a:xfrm>
            <a:off x="607554" y="4088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A4DEAB5-66A5-E885-3991-294A2760D3F5}"/>
              </a:ext>
            </a:extLst>
          </p:cNvPr>
          <p:cNvGrpSpPr/>
          <p:nvPr/>
        </p:nvGrpSpPr>
        <p:grpSpPr>
          <a:xfrm>
            <a:off x="482601" y="1661821"/>
            <a:ext cx="7804150" cy="752476"/>
            <a:chOff x="482601" y="1614196"/>
            <a:chExt cx="7804150" cy="752476"/>
          </a:xfrm>
        </p:grpSpPr>
        <p:sp>
          <p:nvSpPr>
            <p:cNvPr id="19" name="矩形: 对角圆角 18">
              <a:extLst>
                <a:ext uri="{FF2B5EF4-FFF2-40B4-BE49-F238E27FC236}">
                  <a16:creationId xmlns:a16="http://schemas.microsoft.com/office/drawing/2014/main" id="{676E543D-1D1B-E1A2-ADA3-84B6A40104C9}"/>
                </a:ext>
              </a:extLst>
            </p:cNvPr>
            <p:cNvSpPr/>
            <p:nvPr/>
          </p:nvSpPr>
          <p:spPr>
            <a:xfrm>
              <a:off x="482601" y="1614196"/>
              <a:ext cx="7804150" cy="752476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30A468C-0EDA-2FA9-6A1E-D8F628E8D8DE}"/>
                </a:ext>
              </a:extLst>
            </p:cNvPr>
            <p:cNvSpPr txBox="1"/>
            <p:nvPr/>
          </p:nvSpPr>
          <p:spPr>
            <a:xfrm>
              <a:off x="752278" y="1789257"/>
              <a:ext cx="7335528" cy="402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眼科医疗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7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亿患者对应诊疗渗透率仅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24%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，终端市场规模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1450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亿元。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5E8CD6E1-132F-5ADF-331D-27BA5FA45A67}"/>
              </a:ext>
            </a:extLst>
          </p:cNvPr>
          <p:cNvSpPr txBox="1"/>
          <p:nvPr/>
        </p:nvSpPr>
        <p:spPr>
          <a:xfrm>
            <a:off x="1112379" y="35751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5F5562A-BB8F-C9EA-755A-C311A3B5FC5D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0DA8AED-D071-3190-6186-4B00B8D37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95513" y="226970"/>
            <a:ext cx="2066925" cy="244792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0E3D4B11-58B7-53BD-AF8D-8865C056F062}"/>
              </a:ext>
            </a:extLst>
          </p:cNvPr>
          <p:cNvGrpSpPr/>
          <p:nvPr/>
        </p:nvGrpSpPr>
        <p:grpSpPr>
          <a:xfrm>
            <a:off x="482601" y="2899639"/>
            <a:ext cx="7804150" cy="752476"/>
            <a:chOff x="482601" y="2939817"/>
            <a:chExt cx="7804150" cy="752476"/>
          </a:xfrm>
        </p:grpSpPr>
        <p:sp>
          <p:nvSpPr>
            <p:cNvPr id="5" name="矩形: 对角圆角 4">
              <a:extLst>
                <a:ext uri="{FF2B5EF4-FFF2-40B4-BE49-F238E27FC236}">
                  <a16:creationId xmlns:a16="http://schemas.microsoft.com/office/drawing/2014/main" id="{CF04F538-52E1-7FCA-13BD-C2175593C61A}"/>
                </a:ext>
              </a:extLst>
            </p:cNvPr>
            <p:cNvSpPr/>
            <p:nvPr/>
          </p:nvSpPr>
          <p:spPr>
            <a:xfrm>
              <a:off x="482601" y="2939817"/>
              <a:ext cx="7804150" cy="752476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66B185D-00C8-0FDA-53B0-7F8EA2D59691}"/>
                </a:ext>
              </a:extLst>
            </p:cNvPr>
            <p:cNvSpPr txBox="1"/>
            <p:nvPr/>
          </p:nvSpPr>
          <p:spPr>
            <a:xfrm>
              <a:off x="752278" y="3114878"/>
              <a:ext cx="7335528" cy="402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眼科医疗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7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亿患者对应诊疗渗透率仅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24%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，终端市场规模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1450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亿元。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64200E0-EF2C-0937-D5DB-E6A4DCD31304}"/>
              </a:ext>
            </a:extLst>
          </p:cNvPr>
          <p:cNvGrpSpPr/>
          <p:nvPr/>
        </p:nvGrpSpPr>
        <p:grpSpPr>
          <a:xfrm>
            <a:off x="482601" y="4137457"/>
            <a:ext cx="7804150" cy="752476"/>
            <a:chOff x="482601" y="4086108"/>
            <a:chExt cx="7804150" cy="752476"/>
          </a:xfrm>
        </p:grpSpPr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5B093DF5-BB6C-A7F9-3882-1E7AD3402CE4}"/>
                </a:ext>
              </a:extLst>
            </p:cNvPr>
            <p:cNvSpPr/>
            <p:nvPr/>
          </p:nvSpPr>
          <p:spPr>
            <a:xfrm>
              <a:off x="482601" y="4086108"/>
              <a:ext cx="7804150" cy="752476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4921A0C-1630-C50B-5993-5936C019BD5C}"/>
                </a:ext>
              </a:extLst>
            </p:cNvPr>
            <p:cNvSpPr txBox="1"/>
            <p:nvPr/>
          </p:nvSpPr>
          <p:spPr>
            <a:xfrm>
              <a:off x="752278" y="4261169"/>
              <a:ext cx="7335528" cy="402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眼科医疗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7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亿患者对应诊疗渗透率仅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24%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，终端市场规模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1450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亿元。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D1EC90-73B7-EDCB-4D7A-83A237CDED7E}"/>
              </a:ext>
            </a:extLst>
          </p:cNvPr>
          <p:cNvGrpSpPr/>
          <p:nvPr/>
        </p:nvGrpSpPr>
        <p:grpSpPr>
          <a:xfrm>
            <a:off x="482601" y="5375274"/>
            <a:ext cx="7804150" cy="752476"/>
            <a:chOff x="482601" y="5546724"/>
            <a:chExt cx="7804150" cy="752476"/>
          </a:xfrm>
        </p:grpSpPr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1F184E97-CF5B-D812-9552-942E5270965E}"/>
                </a:ext>
              </a:extLst>
            </p:cNvPr>
            <p:cNvSpPr/>
            <p:nvPr/>
          </p:nvSpPr>
          <p:spPr>
            <a:xfrm>
              <a:off x="482601" y="5546724"/>
              <a:ext cx="7804150" cy="752476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DED276B-CC78-83BD-34E4-204BE3A68F65}"/>
                </a:ext>
              </a:extLst>
            </p:cNvPr>
            <p:cNvSpPr txBox="1"/>
            <p:nvPr/>
          </p:nvSpPr>
          <p:spPr>
            <a:xfrm>
              <a:off x="752278" y="5721785"/>
              <a:ext cx="7335528" cy="402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眼科医疗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7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亿患者对应诊疗渗透率仅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24%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，终端市场规模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1450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亿元。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2368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: 对角圆角 55">
            <a:extLst>
              <a:ext uri="{FF2B5EF4-FFF2-40B4-BE49-F238E27FC236}">
                <a16:creationId xmlns:a16="http://schemas.microsoft.com/office/drawing/2014/main" id="{06EE9C32-6B12-B56A-ECEC-F6D41FE985CF}"/>
              </a:ext>
            </a:extLst>
          </p:cNvPr>
          <p:cNvSpPr/>
          <p:nvPr/>
        </p:nvSpPr>
        <p:spPr>
          <a:xfrm>
            <a:off x="2923211" y="1376525"/>
            <a:ext cx="2305164" cy="1559857"/>
          </a:xfrm>
          <a:prstGeom prst="round2Diag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7E8819E8-E645-B98E-54A2-07B638DA8362}"/>
              </a:ext>
            </a:extLst>
          </p:cNvPr>
          <p:cNvSpPr/>
          <p:nvPr/>
        </p:nvSpPr>
        <p:spPr>
          <a:xfrm>
            <a:off x="0" y="1960711"/>
            <a:ext cx="12311742" cy="4912058"/>
          </a:xfrm>
          <a:custGeom>
            <a:avLst/>
            <a:gdLst>
              <a:gd name="connsiteX0" fmla="*/ 12052252 w 12192000"/>
              <a:gd name="connsiteY0" fmla="*/ 1517 h 6370399"/>
              <a:gd name="connsiteX1" fmla="*/ 12133127 w 12192000"/>
              <a:gd name="connsiteY1" fmla="*/ 18927 h 6370399"/>
              <a:gd name="connsiteX2" fmla="*/ 12192000 w 12192000"/>
              <a:gd name="connsiteY2" fmla="*/ 49218 h 6370399"/>
              <a:gd name="connsiteX3" fmla="*/ 12192000 w 12192000"/>
              <a:gd name="connsiteY3" fmla="*/ 6370399 h 6370399"/>
              <a:gd name="connsiteX4" fmla="*/ 0 w 12192000"/>
              <a:gd name="connsiteY4" fmla="*/ 6370399 h 6370399"/>
              <a:gd name="connsiteX5" fmla="*/ 0 w 12192000"/>
              <a:gd name="connsiteY5" fmla="*/ 6149112 h 6370399"/>
              <a:gd name="connsiteX6" fmla="*/ 204272 w 12192000"/>
              <a:gd name="connsiteY6" fmla="*/ 6103234 h 6370399"/>
              <a:gd name="connsiteX7" fmla="*/ 2830286 w 12192000"/>
              <a:gd name="connsiteY7" fmla="*/ 5521313 h 6370399"/>
              <a:gd name="connsiteX8" fmla="*/ 4709886 w 12192000"/>
              <a:gd name="connsiteY8" fmla="*/ 4287599 h 6370399"/>
              <a:gd name="connsiteX9" fmla="*/ 8128000 w 12192000"/>
              <a:gd name="connsiteY9" fmla="*/ 3394970 h 6370399"/>
              <a:gd name="connsiteX10" fmla="*/ 12052252 w 12192000"/>
              <a:gd name="connsiteY10" fmla="*/ 1517 h 637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370399">
                <a:moveTo>
                  <a:pt x="12052252" y="1517"/>
                </a:moveTo>
                <a:cubicBezTo>
                  <a:pt x="12080414" y="4053"/>
                  <a:pt x="12107394" y="9794"/>
                  <a:pt x="12133127" y="18927"/>
                </a:cubicBezTo>
                <a:lnTo>
                  <a:pt x="12192000" y="49218"/>
                </a:lnTo>
                <a:lnTo>
                  <a:pt x="12192000" y="6370399"/>
                </a:lnTo>
                <a:lnTo>
                  <a:pt x="0" y="6370399"/>
                </a:lnTo>
                <a:lnTo>
                  <a:pt x="0" y="6149112"/>
                </a:lnTo>
                <a:lnTo>
                  <a:pt x="204272" y="6103234"/>
                </a:lnTo>
                <a:cubicBezTo>
                  <a:pt x="1022875" y="5930165"/>
                  <a:pt x="2386013" y="5721338"/>
                  <a:pt x="2830286" y="5521313"/>
                </a:cubicBezTo>
                <a:cubicBezTo>
                  <a:pt x="3620105" y="5165713"/>
                  <a:pt x="3826934" y="4641989"/>
                  <a:pt x="4709886" y="4287599"/>
                </a:cubicBezTo>
                <a:cubicBezTo>
                  <a:pt x="5592838" y="3933209"/>
                  <a:pt x="6878562" y="4100122"/>
                  <a:pt x="8128000" y="3394970"/>
                </a:cubicBezTo>
                <a:cubicBezTo>
                  <a:pt x="9299348" y="2733890"/>
                  <a:pt x="11207395" y="-74567"/>
                  <a:pt x="12052252" y="1517"/>
                </a:cubicBezTo>
                <a:close/>
              </a:path>
            </a:pathLst>
          </a:custGeom>
          <a:blipFill dpi="0" rotWithShape="1">
            <a:blip r:embed="rId3"/>
            <a:srcRect/>
            <a:tile tx="431800" ty="11303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9145790F-2A5C-D91E-8DAB-E4EF8D0B5122}"/>
              </a:ext>
            </a:extLst>
          </p:cNvPr>
          <p:cNvSpPr/>
          <p:nvPr/>
        </p:nvSpPr>
        <p:spPr>
          <a:xfrm>
            <a:off x="521829" y="2564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22CD485B-FE50-D6AB-E192-C6351436A4AB}"/>
              </a:ext>
            </a:extLst>
          </p:cNvPr>
          <p:cNvSpPr/>
          <p:nvPr/>
        </p:nvSpPr>
        <p:spPr>
          <a:xfrm>
            <a:off x="607554" y="408888"/>
            <a:ext cx="419100" cy="39882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91CD0C-AA39-B821-7EE0-2702A753E80E}"/>
              </a:ext>
            </a:extLst>
          </p:cNvPr>
          <p:cNvSpPr txBox="1"/>
          <p:nvPr/>
        </p:nvSpPr>
        <p:spPr>
          <a:xfrm>
            <a:off x="1112379" y="35751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E04E4E8-C96D-58D7-B59F-DE3101493159}"/>
              </a:ext>
            </a:extLst>
          </p:cNvPr>
          <p:cNvSpPr/>
          <p:nvPr/>
        </p:nvSpPr>
        <p:spPr>
          <a:xfrm>
            <a:off x="10482260" y="312680"/>
            <a:ext cx="1214440" cy="485775"/>
          </a:xfrm>
          <a:prstGeom prst="roundRect">
            <a:avLst>
              <a:gd name="adj" fmla="val 29167"/>
            </a:avLst>
          </a:prstGeom>
          <a:gradFill flip="none" rotWithShape="1">
            <a:gsLst>
              <a:gs pos="95000">
                <a:schemeClr val="accent2">
                  <a:lumMod val="40000"/>
                  <a:lumOff val="60000"/>
                  <a:alpha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90500" dist="381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DCC32D4-F6E2-508F-4A70-32116882C715}"/>
              </a:ext>
            </a:extLst>
          </p:cNvPr>
          <p:cNvSpPr txBox="1"/>
          <p:nvPr/>
        </p:nvSpPr>
        <p:spPr>
          <a:xfrm>
            <a:off x="780114" y="4210146"/>
            <a:ext cx="36304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0" i="0" dirty="0">
                <a:effectLst/>
                <a:latin typeface="Arial" panose="020B0604020202020204" pitchFamily="34" charset="0"/>
              </a:rPr>
              <a:t>下游竞争中公立医院更占先发优势</a:t>
            </a:r>
            <a:endParaRPr lang="zh-CN" altLang="en-US" dirty="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EF74C3A-EFB2-B7C4-69A2-43F6C29EBCC8}"/>
              </a:ext>
            </a:extLst>
          </p:cNvPr>
          <p:cNvSpPr/>
          <p:nvPr/>
        </p:nvSpPr>
        <p:spPr>
          <a:xfrm>
            <a:off x="0" y="1945942"/>
            <a:ext cx="12311742" cy="4912058"/>
          </a:xfrm>
          <a:custGeom>
            <a:avLst/>
            <a:gdLst>
              <a:gd name="connsiteX0" fmla="*/ 12052252 w 12192000"/>
              <a:gd name="connsiteY0" fmla="*/ 1517 h 6370399"/>
              <a:gd name="connsiteX1" fmla="*/ 12133127 w 12192000"/>
              <a:gd name="connsiteY1" fmla="*/ 18927 h 6370399"/>
              <a:gd name="connsiteX2" fmla="*/ 12192000 w 12192000"/>
              <a:gd name="connsiteY2" fmla="*/ 49218 h 6370399"/>
              <a:gd name="connsiteX3" fmla="*/ 12192000 w 12192000"/>
              <a:gd name="connsiteY3" fmla="*/ 6370399 h 6370399"/>
              <a:gd name="connsiteX4" fmla="*/ 0 w 12192000"/>
              <a:gd name="connsiteY4" fmla="*/ 6370399 h 6370399"/>
              <a:gd name="connsiteX5" fmla="*/ 0 w 12192000"/>
              <a:gd name="connsiteY5" fmla="*/ 6149112 h 6370399"/>
              <a:gd name="connsiteX6" fmla="*/ 204272 w 12192000"/>
              <a:gd name="connsiteY6" fmla="*/ 6103234 h 6370399"/>
              <a:gd name="connsiteX7" fmla="*/ 2830286 w 12192000"/>
              <a:gd name="connsiteY7" fmla="*/ 5521313 h 6370399"/>
              <a:gd name="connsiteX8" fmla="*/ 4709886 w 12192000"/>
              <a:gd name="connsiteY8" fmla="*/ 4287599 h 6370399"/>
              <a:gd name="connsiteX9" fmla="*/ 8128000 w 12192000"/>
              <a:gd name="connsiteY9" fmla="*/ 3394970 h 6370399"/>
              <a:gd name="connsiteX10" fmla="*/ 12052252 w 12192000"/>
              <a:gd name="connsiteY10" fmla="*/ 1517 h 637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370399">
                <a:moveTo>
                  <a:pt x="12052252" y="1517"/>
                </a:moveTo>
                <a:cubicBezTo>
                  <a:pt x="12080414" y="4053"/>
                  <a:pt x="12107394" y="9794"/>
                  <a:pt x="12133127" y="18927"/>
                </a:cubicBezTo>
                <a:lnTo>
                  <a:pt x="12192000" y="49218"/>
                </a:lnTo>
                <a:lnTo>
                  <a:pt x="12192000" y="6370399"/>
                </a:lnTo>
                <a:lnTo>
                  <a:pt x="0" y="6370399"/>
                </a:lnTo>
                <a:lnTo>
                  <a:pt x="0" y="6149112"/>
                </a:lnTo>
                <a:lnTo>
                  <a:pt x="204272" y="6103234"/>
                </a:lnTo>
                <a:cubicBezTo>
                  <a:pt x="1022875" y="5930165"/>
                  <a:pt x="2386013" y="5721338"/>
                  <a:pt x="2830286" y="5521313"/>
                </a:cubicBezTo>
                <a:cubicBezTo>
                  <a:pt x="3620105" y="5165713"/>
                  <a:pt x="3826934" y="4641989"/>
                  <a:pt x="4709886" y="4287599"/>
                </a:cubicBezTo>
                <a:cubicBezTo>
                  <a:pt x="5592838" y="3933209"/>
                  <a:pt x="6878562" y="4100122"/>
                  <a:pt x="8128000" y="3394970"/>
                </a:cubicBezTo>
                <a:cubicBezTo>
                  <a:pt x="9299348" y="2733890"/>
                  <a:pt x="11207395" y="-74567"/>
                  <a:pt x="12052252" y="1517"/>
                </a:cubicBezTo>
                <a:close/>
              </a:path>
            </a:pathLst>
          </a:custGeom>
          <a:gradFill flip="none" rotWithShape="1">
            <a:gsLst>
              <a:gs pos="73000">
                <a:srgbClr val="0291B2"/>
              </a:gs>
              <a:gs pos="32000">
                <a:schemeClr val="accent1">
                  <a:alpha val="73000"/>
                </a:schemeClr>
              </a:gs>
              <a:gs pos="100000">
                <a:schemeClr val="accent2">
                  <a:alpha val="4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6386294-F6D1-D39A-7BFD-FBA7DA0EB585}"/>
              </a:ext>
            </a:extLst>
          </p:cNvPr>
          <p:cNvSpPr txBox="1"/>
          <p:nvPr/>
        </p:nvSpPr>
        <p:spPr>
          <a:xfrm>
            <a:off x="6747811" y="2088561"/>
            <a:ext cx="25617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0" i="0" dirty="0">
                <a:effectLst/>
                <a:latin typeface="Arial" panose="020B0604020202020204" pitchFamily="34" charset="0"/>
              </a:rPr>
              <a:t>上游产品以进口为主</a:t>
            </a:r>
            <a:endParaRPr lang="en-US" altLang="zh-CN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FA94038-0774-B3B9-DCA0-5DCB0C5C6089}"/>
              </a:ext>
            </a:extLst>
          </p:cNvPr>
          <p:cNvSpPr/>
          <p:nvPr/>
        </p:nvSpPr>
        <p:spPr>
          <a:xfrm>
            <a:off x="-119743" y="1267780"/>
            <a:ext cx="12431485" cy="5590220"/>
          </a:xfrm>
          <a:custGeom>
            <a:avLst/>
            <a:gdLst>
              <a:gd name="connsiteX0" fmla="*/ 12052252 w 12192000"/>
              <a:gd name="connsiteY0" fmla="*/ 1517 h 6370399"/>
              <a:gd name="connsiteX1" fmla="*/ 12133127 w 12192000"/>
              <a:gd name="connsiteY1" fmla="*/ 18927 h 6370399"/>
              <a:gd name="connsiteX2" fmla="*/ 12192000 w 12192000"/>
              <a:gd name="connsiteY2" fmla="*/ 49218 h 6370399"/>
              <a:gd name="connsiteX3" fmla="*/ 12192000 w 12192000"/>
              <a:gd name="connsiteY3" fmla="*/ 6370399 h 6370399"/>
              <a:gd name="connsiteX4" fmla="*/ 0 w 12192000"/>
              <a:gd name="connsiteY4" fmla="*/ 6370399 h 6370399"/>
              <a:gd name="connsiteX5" fmla="*/ 0 w 12192000"/>
              <a:gd name="connsiteY5" fmla="*/ 6149112 h 6370399"/>
              <a:gd name="connsiteX6" fmla="*/ 204272 w 12192000"/>
              <a:gd name="connsiteY6" fmla="*/ 6103234 h 6370399"/>
              <a:gd name="connsiteX7" fmla="*/ 2830286 w 12192000"/>
              <a:gd name="connsiteY7" fmla="*/ 5521313 h 6370399"/>
              <a:gd name="connsiteX8" fmla="*/ 4709886 w 12192000"/>
              <a:gd name="connsiteY8" fmla="*/ 4287599 h 6370399"/>
              <a:gd name="connsiteX9" fmla="*/ 8128000 w 12192000"/>
              <a:gd name="connsiteY9" fmla="*/ 3394970 h 6370399"/>
              <a:gd name="connsiteX10" fmla="*/ 12052252 w 12192000"/>
              <a:gd name="connsiteY10" fmla="*/ 1517 h 637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370399">
                <a:moveTo>
                  <a:pt x="12052252" y="1517"/>
                </a:moveTo>
                <a:cubicBezTo>
                  <a:pt x="12080414" y="4053"/>
                  <a:pt x="12107394" y="9794"/>
                  <a:pt x="12133127" y="18927"/>
                </a:cubicBezTo>
                <a:lnTo>
                  <a:pt x="12192000" y="49218"/>
                </a:lnTo>
                <a:lnTo>
                  <a:pt x="12192000" y="6370399"/>
                </a:lnTo>
                <a:lnTo>
                  <a:pt x="0" y="6370399"/>
                </a:lnTo>
                <a:lnTo>
                  <a:pt x="0" y="6149112"/>
                </a:lnTo>
                <a:lnTo>
                  <a:pt x="204272" y="6103234"/>
                </a:lnTo>
                <a:cubicBezTo>
                  <a:pt x="1022875" y="5930165"/>
                  <a:pt x="2386013" y="5721338"/>
                  <a:pt x="2830286" y="5521313"/>
                </a:cubicBezTo>
                <a:cubicBezTo>
                  <a:pt x="3620105" y="5165713"/>
                  <a:pt x="3826934" y="4641989"/>
                  <a:pt x="4709886" y="4287599"/>
                </a:cubicBezTo>
                <a:cubicBezTo>
                  <a:pt x="5592838" y="3933209"/>
                  <a:pt x="6878562" y="4100122"/>
                  <a:pt x="8128000" y="3394970"/>
                </a:cubicBezTo>
                <a:cubicBezTo>
                  <a:pt x="9299348" y="2733890"/>
                  <a:pt x="11207395" y="-74567"/>
                  <a:pt x="12052252" y="1517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/>
                </a:gs>
                <a:gs pos="63000">
                  <a:srgbClr val="044B9C"/>
                </a:gs>
                <a:gs pos="29000">
                  <a:schemeClr val="accent1"/>
                </a:gs>
                <a:gs pos="100000">
                  <a:schemeClr val="accent1">
                    <a:alpha val="73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097732B-5129-F37E-5910-661E32976A38}"/>
              </a:ext>
            </a:extLst>
          </p:cNvPr>
          <p:cNvGrpSpPr/>
          <p:nvPr/>
        </p:nvGrpSpPr>
        <p:grpSpPr>
          <a:xfrm>
            <a:off x="6872514" y="2473333"/>
            <a:ext cx="3149374" cy="391946"/>
            <a:chOff x="6872514" y="2473333"/>
            <a:chExt cx="3149374" cy="391946"/>
          </a:xfrm>
        </p:grpSpPr>
        <p:sp>
          <p:nvSpPr>
            <p:cNvPr id="40" name="梯形 39">
              <a:extLst>
                <a:ext uri="{FF2B5EF4-FFF2-40B4-BE49-F238E27FC236}">
                  <a16:creationId xmlns:a16="http://schemas.microsoft.com/office/drawing/2014/main" id="{5FE4DFA7-366B-BD73-E63B-F27347A3A80A}"/>
                </a:ext>
              </a:extLst>
            </p:cNvPr>
            <p:cNvSpPr/>
            <p:nvPr/>
          </p:nvSpPr>
          <p:spPr>
            <a:xfrm>
              <a:off x="6872514" y="2473333"/>
              <a:ext cx="3104607" cy="339794"/>
            </a:xfrm>
            <a:custGeom>
              <a:avLst/>
              <a:gdLst>
                <a:gd name="connsiteX0" fmla="*/ 0 w 2076228"/>
                <a:gd name="connsiteY0" fmla="*/ 614012 h 614012"/>
                <a:gd name="connsiteX1" fmla="*/ 327674 w 2076228"/>
                <a:gd name="connsiteY1" fmla="*/ 0 h 614012"/>
                <a:gd name="connsiteX2" fmla="*/ 1748554 w 2076228"/>
                <a:gd name="connsiteY2" fmla="*/ 0 h 614012"/>
                <a:gd name="connsiteX3" fmla="*/ 2076228 w 2076228"/>
                <a:gd name="connsiteY3" fmla="*/ 614012 h 614012"/>
                <a:gd name="connsiteX4" fmla="*/ 0 w 2076228"/>
                <a:gd name="connsiteY4" fmla="*/ 614012 h 614012"/>
                <a:gd name="connsiteX0" fmla="*/ 1748554 w 1748554"/>
                <a:gd name="connsiteY0" fmla="*/ 614012 h 614012"/>
                <a:gd name="connsiteX1" fmla="*/ 0 w 1748554"/>
                <a:gd name="connsiteY1" fmla="*/ 0 h 614012"/>
                <a:gd name="connsiteX2" fmla="*/ 1420880 w 1748554"/>
                <a:gd name="connsiteY2" fmla="*/ 0 h 614012"/>
                <a:gd name="connsiteX3" fmla="*/ 1748554 w 1748554"/>
                <a:gd name="connsiteY3" fmla="*/ 614012 h 614012"/>
                <a:gd name="connsiteX0" fmla="*/ 0 w 1839994"/>
                <a:gd name="connsiteY0" fmla="*/ 0 h 705452"/>
                <a:gd name="connsiteX1" fmla="*/ 1420880 w 1839994"/>
                <a:gd name="connsiteY1" fmla="*/ 0 h 705452"/>
                <a:gd name="connsiteX2" fmla="*/ 1839994 w 1839994"/>
                <a:gd name="connsiteY2" fmla="*/ 705452 h 705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9994" h="705452">
                  <a:moveTo>
                    <a:pt x="0" y="0"/>
                  </a:moveTo>
                  <a:lnTo>
                    <a:pt x="1420880" y="0"/>
                  </a:lnTo>
                  <a:cubicBezTo>
                    <a:pt x="1530105" y="204671"/>
                    <a:pt x="1839994" y="705452"/>
                    <a:pt x="1839994" y="705452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流程图: 接点 40">
              <a:extLst>
                <a:ext uri="{FF2B5EF4-FFF2-40B4-BE49-F238E27FC236}">
                  <a16:creationId xmlns:a16="http://schemas.microsoft.com/office/drawing/2014/main" id="{056F0707-02E5-3D87-7DE9-438844C90F9B}"/>
                </a:ext>
              </a:extLst>
            </p:cNvPr>
            <p:cNvSpPr/>
            <p:nvPr/>
          </p:nvSpPr>
          <p:spPr>
            <a:xfrm>
              <a:off x="9932354" y="2775745"/>
              <a:ext cx="89534" cy="89534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9AC6D90A-9245-9341-227C-E6C5CF6F774F}"/>
              </a:ext>
            </a:extLst>
          </p:cNvPr>
          <p:cNvSpPr txBox="1"/>
          <p:nvPr/>
        </p:nvSpPr>
        <p:spPr>
          <a:xfrm>
            <a:off x="3684963" y="3284483"/>
            <a:ext cx="42344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latin typeface="Arial" panose="020B0604020202020204" pitchFamily="34" charset="0"/>
              </a:rPr>
              <a:t>中游市场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重设备、重科研、重品牌</a:t>
            </a:r>
            <a:endParaRPr lang="zh-CN" altLang="en-US" dirty="0"/>
          </a:p>
        </p:txBody>
      </p:sp>
      <p:sp>
        <p:nvSpPr>
          <p:cNvPr id="55" name="矩形: 对角圆角 54">
            <a:extLst>
              <a:ext uri="{FF2B5EF4-FFF2-40B4-BE49-F238E27FC236}">
                <a16:creationId xmlns:a16="http://schemas.microsoft.com/office/drawing/2014/main" id="{0B42DF85-9381-10D9-8637-12A38DF4FA0F}"/>
              </a:ext>
            </a:extLst>
          </p:cNvPr>
          <p:cNvSpPr/>
          <p:nvPr/>
        </p:nvSpPr>
        <p:spPr>
          <a:xfrm>
            <a:off x="521829" y="1371337"/>
            <a:ext cx="2305164" cy="1602580"/>
          </a:xfrm>
          <a:prstGeom prst="round2Diag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1"/>
          </a:gradFill>
          <a:ln>
            <a:noFill/>
          </a:ln>
          <a:effectLst>
            <a:outerShdw blurRad="317500" dist="254000" dir="5400000" algn="t" rotWithShape="0">
              <a:schemeClr val="tx2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2D96FF6-C667-18CF-DE81-65C39ECEA2C0}"/>
              </a:ext>
            </a:extLst>
          </p:cNvPr>
          <p:cNvSpPr txBox="1"/>
          <p:nvPr/>
        </p:nvSpPr>
        <p:spPr>
          <a:xfrm>
            <a:off x="637658" y="2484522"/>
            <a:ext cx="20735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患者人群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BEFED5E-7F60-F918-E0D1-9B2B2B8A1BB4}"/>
              </a:ext>
            </a:extLst>
          </p:cNvPr>
          <p:cNvSpPr txBox="1"/>
          <p:nvPr/>
        </p:nvSpPr>
        <p:spPr>
          <a:xfrm>
            <a:off x="1005785" y="1376526"/>
            <a:ext cx="13372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600" b="0" i="0">
                <a:solidFill>
                  <a:schemeClr val="bg1"/>
                </a:solidFill>
                <a:effectLst/>
                <a:latin typeface="Bahnschrift Condensed" panose="020B0502040204020203" pitchFamily="34" charset="0"/>
              </a:rPr>
              <a:t>10</a:t>
            </a:r>
            <a:r>
              <a:rPr lang="zh-CN" altLang="en-US" sz="4400" b="0" i="0" baseline="-3000">
                <a:solidFill>
                  <a:schemeClr val="bg1"/>
                </a:solidFill>
                <a:effectLst/>
                <a:latin typeface="Bahnschrift Condensed" panose="020B0502040204020203" pitchFamily="34" charset="0"/>
              </a:rPr>
              <a:t>亿</a:t>
            </a:r>
            <a:endParaRPr lang="zh-CN" altLang="en-US" sz="6600" baseline="-30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408BD13-B983-D7EC-131E-C5D48FBE74E0}"/>
              </a:ext>
            </a:extLst>
          </p:cNvPr>
          <p:cNvSpPr txBox="1"/>
          <p:nvPr/>
        </p:nvSpPr>
        <p:spPr>
          <a:xfrm>
            <a:off x="3039040" y="2484522"/>
            <a:ext cx="20735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终端市场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7168EDE-C744-720D-5F06-53FCCC91916E}"/>
              </a:ext>
            </a:extLst>
          </p:cNvPr>
          <p:cNvSpPr txBox="1"/>
          <p:nvPr/>
        </p:nvSpPr>
        <p:spPr>
          <a:xfrm>
            <a:off x="3077687" y="1376526"/>
            <a:ext cx="199621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600" b="0" i="0" dirty="0">
                <a:solidFill>
                  <a:schemeClr val="bg1"/>
                </a:solidFill>
                <a:effectLst/>
                <a:latin typeface="Bahnschrift Condensed" panose="020B0502040204020203" pitchFamily="34" charset="0"/>
              </a:rPr>
              <a:t>20</a:t>
            </a:r>
            <a:r>
              <a:rPr lang="zh-CN" altLang="en-US" sz="4400" b="0" i="0" baseline="-3000" dirty="0">
                <a:solidFill>
                  <a:schemeClr val="bg1"/>
                </a:solidFill>
                <a:effectLst/>
                <a:latin typeface="Bahnschrift Condensed" panose="020B0502040204020203" pitchFamily="34" charset="0"/>
              </a:rPr>
              <a:t>亿</a:t>
            </a:r>
            <a:endParaRPr lang="zh-CN" altLang="en-US" sz="6600" baseline="-30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61" name="cruise_158031">
            <a:extLst>
              <a:ext uri="{FF2B5EF4-FFF2-40B4-BE49-F238E27FC236}">
                <a16:creationId xmlns:a16="http://schemas.microsoft.com/office/drawing/2014/main" id="{2DEA6372-9570-FCA9-27E6-AA9759A88CBC}"/>
              </a:ext>
            </a:extLst>
          </p:cNvPr>
          <p:cNvSpPr/>
          <p:nvPr/>
        </p:nvSpPr>
        <p:spPr>
          <a:xfrm>
            <a:off x="10314012" y="3060408"/>
            <a:ext cx="595130" cy="368592"/>
          </a:xfrm>
          <a:custGeom>
            <a:avLst/>
            <a:gdLst>
              <a:gd name="T0" fmla="*/ 686 w 6438"/>
              <a:gd name="T1" fmla="*/ 3333 h 6400"/>
              <a:gd name="T2" fmla="*/ 712 w 6438"/>
              <a:gd name="T3" fmla="*/ 3067 h 6400"/>
              <a:gd name="T4" fmla="*/ 792 w 6438"/>
              <a:gd name="T5" fmla="*/ 2533 h 6400"/>
              <a:gd name="T6" fmla="*/ 819 w 6438"/>
              <a:gd name="T7" fmla="*/ 2800 h 6400"/>
              <a:gd name="T8" fmla="*/ 686 w 6438"/>
              <a:gd name="T9" fmla="*/ 267 h 6400"/>
              <a:gd name="T10" fmla="*/ 1596 w 6438"/>
              <a:gd name="T11" fmla="*/ 533 h 6400"/>
              <a:gd name="T12" fmla="*/ 1219 w 6438"/>
              <a:gd name="T13" fmla="*/ 0 h 6400"/>
              <a:gd name="T14" fmla="*/ 686 w 6438"/>
              <a:gd name="T15" fmla="*/ 267 h 6400"/>
              <a:gd name="T16" fmla="*/ 312 w 6438"/>
              <a:gd name="T17" fmla="*/ 133 h 6400"/>
              <a:gd name="T18" fmla="*/ 19 w 6438"/>
              <a:gd name="T19" fmla="*/ 133 h 6400"/>
              <a:gd name="T20" fmla="*/ 952 w 6438"/>
              <a:gd name="T21" fmla="*/ 5067 h 6400"/>
              <a:gd name="T22" fmla="*/ 2286 w 6438"/>
              <a:gd name="T23" fmla="*/ 5067 h 6400"/>
              <a:gd name="T24" fmla="*/ 6358 w 6438"/>
              <a:gd name="T25" fmla="*/ 5736 h 6400"/>
              <a:gd name="T26" fmla="*/ 4870 w 6438"/>
              <a:gd name="T27" fmla="*/ 5776 h 6400"/>
              <a:gd name="T28" fmla="*/ 4638 w 6438"/>
              <a:gd name="T29" fmla="*/ 5776 h 6400"/>
              <a:gd name="T30" fmla="*/ 3222 w 6438"/>
              <a:gd name="T31" fmla="*/ 5715 h 6400"/>
              <a:gd name="T32" fmla="*/ 2451 w 6438"/>
              <a:gd name="T33" fmla="*/ 6133 h 6400"/>
              <a:gd name="T34" fmla="*/ 1681 w 6438"/>
              <a:gd name="T35" fmla="*/ 5715 h 6400"/>
              <a:gd name="T36" fmla="*/ 265 w 6438"/>
              <a:gd name="T37" fmla="*/ 5776 h 6400"/>
              <a:gd name="T38" fmla="*/ 916 w 6438"/>
              <a:gd name="T39" fmla="*/ 6400 h 6400"/>
              <a:gd name="T40" fmla="*/ 3219 w 6438"/>
              <a:gd name="T41" fmla="*/ 6062 h 6400"/>
              <a:gd name="T42" fmla="*/ 5521 w 6438"/>
              <a:gd name="T43" fmla="*/ 6400 h 6400"/>
              <a:gd name="T44" fmla="*/ 1246 w 6438"/>
              <a:gd name="T45" fmla="*/ 3067 h 6400"/>
              <a:gd name="T46" fmla="*/ 1219 w 6438"/>
              <a:gd name="T47" fmla="*/ 3333 h 6400"/>
              <a:gd name="T48" fmla="*/ 1246 w 6438"/>
              <a:gd name="T49" fmla="*/ 3067 h 6400"/>
              <a:gd name="T50" fmla="*/ 2686 w 6438"/>
              <a:gd name="T51" fmla="*/ 5200 h 6400"/>
              <a:gd name="T52" fmla="*/ 2712 w 6438"/>
              <a:gd name="T53" fmla="*/ 4933 h 6400"/>
              <a:gd name="T54" fmla="*/ 19 w 6438"/>
              <a:gd name="T55" fmla="*/ 4667 h 6400"/>
              <a:gd name="T56" fmla="*/ 952 w 6438"/>
              <a:gd name="T57" fmla="*/ 1200 h 6400"/>
              <a:gd name="T58" fmla="*/ 2286 w 6438"/>
              <a:gd name="T59" fmla="*/ 1200 h 6400"/>
              <a:gd name="T60" fmla="*/ 3603 w 6438"/>
              <a:gd name="T61" fmla="*/ 2062 h 6400"/>
              <a:gd name="T62" fmla="*/ 5274 w 6438"/>
              <a:gd name="T63" fmla="*/ 3733 h 6400"/>
              <a:gd name="T64" fmla="*/ 6362 w 6438"/>
              <a:gd name="T65" fmla="*/ 4165 h 6400"/>
              <a:gd name="T66" fmla="*/ 5169 w 6438"/>
              <a:gd name="T67" fmla="*/ 5251 h 6400"/>
              <a:gd name="T68" fmla="*/ 286 w 6438"/>
              <a:gd name="T69" fmla="*/ 4667 h 6400"/>
              <a:gd name="T70" fmla="*/ 419 w 6438"/>
              <a:gd name="T71" fmla="*/ 5506 h 6400"/>
              <a:gd name="T72" fmla="*/ 2019 w 6438"/>
              <a:gd name="T73" fmla="*/ 1867 h 6400"/>
              <a:gd name="T74" fmla="*/ 1352 w 6438"/>
              <a:gd name="T75" fmla="*/ 1067 h 6400"/>
              <a:gd name="T76" fmla="*/ 286 w 6438"/>
              <a:gd name="T77" fmla="*/ 3733 h 6400"/>
              <a:gd name="T78" fmla="*/ 1752 w 6438"/>
              <a:gd name="T79" fmla="*/ 3333 h 6400"/>
              <a:gd name="T80" fmla="*/ 4230 w 6438"/>
              <a:gd name="T81" fmla="*/ 3067 h 6400"/>
              <a:gd name="T82" fmla="*/ 1219 w 6438"/>
              <a:gd name="T83" fmla="*/ 2667 h 6400"/>
              <a:gd name="T84" fmla="*/ 3414 w 6438"/>
              <a:gd name="T85" fmla="*/ 2250 h 6400"/>
              <a:gd name="T86" fmla="*/ 286 w 6438"/>
              <a:gd name="T87" fmla="*/ 280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8" h="6400">
                <a:moveTo>
                  <a:pt x="846" y="3200"/>
                </a:moveTo>
                <a:cubicBezTo>
                  <a:pt x="846" y="3274"/>
                  <a:pt x="786" y="3333"/>
                  <a:pt x="712" y="3333"/>
                </a:cubicBezTo>
                <a:lnTo>
                  <a:pt x="686" y="3333"/>
                </a:lnTo>
                <a:cubicBezTo>
                  <a:pt x="612" y="3333"/>
                  <a:pt x="552" y="3274"/>
                  <a:pt x="552" y="3200"/>
                </a:cubicBezTo>
                <a:cubicBezTo>
                  <a:pt x="552" y="3126"/>
                  <a:pt x="612" y="3067"/>
                  <a:pt x="686" y="3067"/>
                </a:cubicBezTo>
                <a:lnTo>
                  <a:pt x="712" y="3067"/>
                </a:lnTo>
                <a:cubicBezTo>
                  <a:pt x="786" y="3067"/>
                  <a:pt x="846" y="3126"/>
                  <a:pt x="846" y="3200"/>
                </a:cubicBezTo>
                <a:close/>
                <a:moveTo>
                  <a:pt x="819" y="2533"/>
                </a:moveTo>
                <a:lnTo>
                  <a:pt x="792" y="2533"/>
                </a:lnTo>
                <a:cubicBezTo>
                  <a:pt x="719" y="2533"/>
                  <a:pt x="659" y="2593"/>
                  <a:pt x="659" y="2667"/>
                </a:cubicBezTo>
                <a:cubicBezTo>
                  <a:pt x="659" y="2740"/>
                  <a:pt x="719" y="2800"/>
                  <a:pt x="792" y="2800"/>
                </a:cubicBezTo>
                <a:lnTo>
                  <a:pt x="819" y="2800"/>
                </a:lnTo>
                <a:cubicBezTo>
                  <a:pt x="893" y="2800"/>
                  <a:pt x="952" y="2740"/>
                  <a:pt x="952" y="2667"/>
                </a:cubicBezTo>
                <a:cubicBezTo>
                  <a:pt x="952" y="2593"/>
                  <a:pt x="893" y="2533"/>
                  <a:pt x="819" y="2533"/>
                </a:cubicBezTo>
                <a:close/>
                <a:moveTo>
                  <a:pt x="686" y="267"/>
                </a:moveTo>
                <a:lnTo>
                  <a:pt x="1219" y="267"/>
                </a:lnTo>
                <a:cubicBezTo>
                  <a:pt x="1332" y="267"/>
                  <a:pt x="1433" y="338"/>
                  <a:pt x="1471" y="444"/>
                </a:cubicBezTo>
                <a:cubicBezTo>
                  <a:pt x="1490" y="499"/>
                  <a:pt x="1541" y="533"/>
                  <a:pt x="1596" y="533"/>
                </a:cubicBezTo>
                <a:cubicBezTo>
                  <a:pt x="1611" y="533"/>
                  <a:pt x="1626" y="531"/>
                  <a:pt x="1641" y="526"/>
                </a:cubicBezTo>
                <a:cubicBezTo>
                  <a:pt x="1710" y="501"/>
                  <a:pt x="1746" y="425"/>
                  <a:pt x="1722" y="356"/>
                </a:cubicBezTo>
                <a:cubicBezTo>
                  <a:pt x="1647" y="143"/>
                  <a:pt x="1445" y="0"/>
                  <a:pt x="1219" y="0"/>
                </a:cubicBezTo>
                <a:lnTo>
                  <a:pt x="686" y="0"/>
                </a:lnTo>
                <a:cubicBezTo>
                  <a:pt x="612" y="0"/>
                  <a:pt x="552" y="60"/>
                  <a:pt x="552" y="133"/>
                </a:cubicBezTo>
                <a:cubicBezTo>
                  <a:pt x="552" y="207"/>
                  <a:pt x="612" y="267"/>
                  <a:pt x="686" y="267"/>
                </a:cubicBezTo>
                <a:close/>
                <a:moveTo>
                  <a:pt x="152" y="267"/>
                </a:moveTo>
                <a:lnTo>
                  <a:pt x="179" y="267"/>
                </a:lnTo>
                <a:cubicBezTo>
                  <a:pt x="253" y="267"/>
                  <a:pt x="312" y="207"/>
                  <a:pt x="312" y="133"/>
                </a:cubicBezTo>
                <a:cubicBezTo>
                  <a:pt x="312" y="60"/>
                  <a:pt x="253" y="0"/>
                  <a:pt x="179" y="0"/>
                </a:cubicBezTo>
                <a:lnTo>
                  <a:pt x="152" y="0"/>
                </a:lnTo>
                <a:cubicBezTo>
                  <a:pt x="79" y="0"/>
                  <a:pt x="19" y="60"/>
                  <a:pt x="19" y="133"/>
                </a:cubicBezTo>
                <a:cubicBezTo>
                  <a:pt x="19" y="207"/>
                  <a:pt x="79" y="267"/>
                  <a:pt x="152" y="267"/>
                </a:cubicBezTo>
                <a:close/>
                <a:moveTo>
                  <a:pt x="1086" y="4933"/>
                </a:moveTo>
                <a:cubicBezTo>
                  <a:pt x="1012" y="4933"/>
                  <a:pt x="952" y="4993"/>
                  <a:pt x="952" y="5067"/>
                </a:cubicBezTo>
                <a:cubicBezTo>
                  <a:pt x="952" y="5140"/>
                  <a:pt x="1012" y="5200"/>
                  <a:pt x="1086" y="5200"/>
                </a:cubicBezTo>
                <a:lnTo>
                  <a:pt x="2152" y="5200"/>
                </a:lnTo>
                <a:cubicBezTo>
                  <a:pt x="2226" y="5200"/>
                  <a:pt x="2286" y="5140"/>
                  <a:pt x="2286" y="5067"/>
                </a:cubicBezTo>
                <a:cubicBezTo>
                  <a:pt x="2286" y="4993"/>
                  <a:pt x="2226" y="4933"/>
                  <a:pt x="2152" y="4933"/>
                </a:cubicBezTo>
                <a:lnTo>
                  <a:pt x="1086" y="4933"/>
                </a:lnTo>
                <a:close/>
                <a:moveTo>
                  <a:pt x="6358" y="5736"/>
                </a:moveTo>
                <a:cubicBezTo>
                  <a:pt x="6296" y="5696"/>
                  <a:pt x="6213" y="5714"/>
                  <a:pt x="6173" y="5776"/>
                </a:cubicBezTo>
                <a:cubicBezTo>
                  <a:pt x="6030" y="6000"/>
                  <a:pt x="5786" y="6133"/>
                  <a:pt x="5521" y="6133"/>
                </a:cubicBezTo>
                <a:cubicBezTo>
                  <a:pt x="5257" y="6133"/>
                  <a:pt x="5013" y="6000"/>
                  <a:pt x="4870" y="5776"/>
                </a:cubicBezTo>
                <a:cubicBezTo>
                  <a:pt x="4845" y="5738"/>
                  <a:pt x="4803" y="5715"/>
                  <a:pt x="4757" y="5715"/>
                </a:cubicBezTo>
                <a:lnTo>
                  <a:pt x="4751" y="5715"/>
                </a:lnTo>
                <a:cubicBezTo>
                  <a:pt x="4705" y="5715"/>
                  <a:pt x="4663" y="5738"/>
                  <a:pt x="4638" y="5776"/>
                </a:cubicBezTo>
                <a:cubicBezTo>
                  <a:pt x="4495" y="6000"/>
                  <a:pt x="4251" y="6133"/>
                  <a:pt x="3986" y="6133"/>
                </a:cubicBezTo>
                <a:cubicBezTo>
                  <a:pt x="3722" y="6133"/>
                  <a:pt x="3478" y="6000"/>
                  <a:pt x="3335" y="5776"/>
                </a:cubicBezTo>
                <a:cubicBezTo>
                  <a:pt x="3310" y="5738"/>
                  <a:pt x="3268" y="5715"/>
                  <a:pt x="3222" y="5715"/>
                </a:cubicBezTo>
                <a:lnTo>
                  <a:pt x="3216" y="5715"/>
                </a:lnTo>
                <a:cubicBezTo>
                  <a:pt x="3170" y="5715"/>
                  <a:pt x="3128" y="5738"/>
                  <a:pt x="3103" y="5776"/>
                </a:cubicBezTo>
                <a:cubicBezTo>
                  <a:pt x="2960" y="6000"/>
                  <a:pt x="2716" y="6133"/>
                  <a:pt x="2451" y="6133"/>
                </a:cubicBezTo>
                <a:cubicBezTo>
                  <a:pt x="2187" y="6133"/>
                  <a:pt x="1943" y="6000"/>
                  <a:pt x="1800" y="5776"/>
                </a:cubicBezTo>
                <a:cubicBezTo>
                  <a:pt x="1775" y="5738"/>
                  <a:pt x="1733" y="5715"/>
                  <a:pt x="1687" y="5715"/>
                </a:cubicBezTo>
                <a:lnTo>
                  <a:pt x="1681" y="5715"/>
                </a:lnTo>
                <a:cubicBezTo>
                  <a:pt x="1635" y="5715"/>
                  <a:pt x="1593" y="5738"/>
                  <a:pt x="1568" y="5776"/>
                </a:cubicBezTo>
                <a:cubicBezTo>
                  <a:pt x="1425" y="6000"/>
                  <a:pt x="1181" y="6133"/>
                  <a:pt x="916" y="6133"/>
                </a:cubicBezTo>
                <a:cubicBezTo>
                  <a:pt x="652" y="6133"/>
                  <a:pt x="408" y="6000"/>
                  <a:pt x="265" y="5776"/>
                </a:cubicBezTo>
                <a:cubicBezTo>
                  <a:pt x="225" y="5714"/>
                  <a:pt x="142" y="5696"/>
                  <a:pt x="80" y="5736"/>
                </a:cubicBezTo>
                <a:cubicBezTo>
                  <a:pt x="18" y="5775"/>
                  <a:pt x="0" y="5858"/>
                  <a:pt x="40" y="5920"/>
                </a:cubicBezTo>
                <a:cubicBezTo>
                  <a:pt x="233" y="6221"/>
                  <a:pt x="560" y="6400"/>
                  <a:pt x="916" y="6400"/>
                </a:cubicBezTo>
                <a:cubicBezTo>
                  <a:pt x="1212" y="6400"/>
                  <a:pt x="1489" y="6276"/>
                  <a:pt x="1684" y="6062"/>
                </a:cubicBezTo>
                <a:cubicBezTo>
                  <a:pt x="1879" y="6276"/>
                  <a:pt x="2156" y="6400"/>
                  <a:pt x="2451" y="6400"/>
                </a:cubicBezTo>
                <a:cubicBezTo>
                  <a:pt x="2747" y="6400"/>
                  <a:pt x="3024" y="6276"/>
                  <a:pt x="3219" y="6062"/>
                </a:cubicBezTo>
                <a:cubicBezTo>
                  <a:pt x="3414" y="6276"/>
                  <a:pt x="3691" y="6400"/>
                  <a:pt x="3986" y="6400"/>
                </a:cubicBezTo>
                <a:cubicBezTo>
                  <a:pt x="4282" y="6400"/>
                  <a:pt x="4559" y="6276"/>
                  <a:pt x="4754" y="6062"/>
                </a:cubicBezTo>
                <a:cubicBezTo>
                  <a:pt x="4949" y="6276"/>
                  <a:pt x="5226" y="6400"/>
                  <a:pt x="5521" y="6400"/>
                </a:cubicBezTo>
                <a:cubicBezTo>
                  <a:pt x="5878" y="6400"/>
                  <a:pt x="6205" y="6221"/>
                  <a:pt x="6398" y="5920"/>
                </a:cubicBezTo>
                <a:cubicBezTo>
                  <a:pt x="6438" y="5858"/>
                  <a:pt x="6420" y="5775"/>
                  <a:pt x="6358" y="5736"/>
                </a:cubicBezTo>
                <a:close/>
                <a:moveTo>
                  <a:pt x="1246" y="3067"/>
                </a:moveTo>
                <a:lnTo>
                  <a:pt x="1219" y="3067"/>
                </a:lnTo>
                <a:cubicBezTo>
                  <a:pt x="1145" y="3067"/>
                  <a:pt x="1086" y="3126"/>
                  <a:pt x="1086" y="3200"/>
                </a:cubicBezTo>
                <a:cubicBezTo>
                  <a:pt x="1086" y="3274"/>
                  <a:pt x="1145" y="3333"/>
                  <a:pt x="1219" y="3333"/>
                </a:cubicBezTo>
                <a:lnTo>
                  <a:pt x="1246" y="3333"/>
                </a:lnTo>
                <a:cubicBezTo>
                  <a:pt x="1319" y="3333"/>
                  <a:pt x="1379" y="3274"/>
                  <a:pt x="1379" y="3200"/>
                </a:cubicBezTo>
                <a:cubicBezTo>
                  <a:pt x="1379" y="3126"/>
                  <a:pt x="1319" y="3067"/>
                  <a:pt x="1246" y="3067"/>
                </a:cubicBezTo>
                <a:close/>
                <a:moveTo>
                  <a:pt x="2686" y="4933"/>
                </a:moveTo>
                <a:cubicBezTo>
                  <a:pt x="2612" y="4933"/>
                  <a:pt x="2552" y="4993"/>
                  <a:pt x="2552" y="5067"/>
                </a:cubicBezTo>
                <a:cubicBezTo>
                  <a:pt x="2552" y="5140"/>
                  <a:pt x="2612" y="5200"/>
                  <a:pt x="2686" y="5200"/>
                </a:cubicBezTo>
                <a:lnTo>
                  <a:pt x="2712" y="5200"/>
                </a:lnTo>
                <a:cubicBezTo>
                  <a:pt x="2786" y="5200"/>
                  <a:pt x="2846" y="5140"/>
                  <a:pt x="2846" y="5067"/>
                </a:cubicBezTo>
                <a:cubicBezTo>
                  <a:pt x="2846" y="4993"/>
                  <a:pt x="2786" y="4933"/>
                  <a:pt x="2712" y="4933"/>
                </a:cubicBezTo>
                <a:lnTo>
                  <a:pt x="2686" y="4933"/>
                </a:lnTo>
                <a:close/>
                <a:moveTo>
                  <a:pt x="319" y="5460"/>
                </a:moveTo>
                <a:cubicBezTo>
                  <a:pt x="126" y="5241"/>
                  <a:pt x="19" y="4959"/>
                  <a:pt x="19" y="4667"/>
                </a:cubicBezTo>
                <a:lnTo>
                  <a:pt x="19" y="2800"/>
                </a:lnTo>
                <a:cubicBezTo>
                  <a:pt x="19" y="2285"/>
                  <a:pt x="438" y="1867"/>
                  <a:pt x="952" y="1867"/>
                </a:cubicBezTo>
                <a:lnTo>
                  <a:pt x="952" y="1200"/>
                </a:lnTo>
                <a:cubicBezTo>
                  <a:pt x="952" y="979"/>
                  <a:pt x="1132" y="800"/>
                  <a:pt x="1352" y="800"/>
                </a:cubicBezTo>
                <a:lnTo>
                  <a:pt x="1886" y="800"/>
                </a:lnTo>
                <a:cubicBezTo>
                  <a:pt x="2106" y="800"/>
                  <a:pt x="2286" y="979"/>
                  <a:pt x="2286" y="1200"/>
                </a:cubicBezTo>
                <a:lnTo>
                  <a:pt x="2286" y="1867"/>
                </a:lnTo>
                <a:lnTo>
                  <a:pt x="3131" y="1867"/>
                </a:lnTo>
                <a:cubicBezTo>
                  <a:pt x="3309" y="1867"/>
                  <a:pt x="3477" y="1936"/>
                  <a:pt x="3603" y="2062"/>
                </a:cubicBezTo>
                <a:lnTo>
                  <a:pt x="4113" y="2572"/>
                </a:lnTo>
                <a:lnTo>
                  <a:pt x="4113" y="2573"/>
                </a:lnTo>
                <a:lnTo>
                  <a:pt x="5274" y="3733"/>
                </a:lnTo>
                <a:lnTo>
                  <a:pt x="6152" y="3733"/>
                </a:lnTo>
                <a:cubicBezTo>
                  <a:pt x="6255" y="3733"/>
                  <a:pt x="6347" y="3791"/>
                  <a:pt x="6392" y="3883"/>
                </a:cubicBezTo>
                <a:cubicBezTo>
                  <a:pt x="6437" y="3976"/>
                  <a:pt x="6425" y="4084"/>
                  <a:pt x="6362" y="4165"/>
                </a:cubicBezTo>
                <a:lnTo>
                  <a:pt x="5379" y="5416"/>
                </a:lnTo>
                <a:cubicBezTo>
                  <a:pt x="5333" y="5474"/>
                  <a:pt x="5249" y="5484"/>
                  <a:pt x="5192" y="5438"/>
                </a:cubicBezTo>
                <a:cubicBezTo>
                  <a:pt x="5134" y="5393"/>
                  <a:pt x="5124" y="5309"/>
                  <a:pt x="5169" y="5251"/>
                </a:cubicBezTo>
                <a:lnTo>
                  <a:pt x="6152" y="4000"/>
                </a:lnTo>
                <a:lnTo>
                  <a:pt x="286" y="4000"/>
                </a:lnTo>
                <a:lnTo>
                  <a:pt x="286" y="4667"/>
                </a:lnTo>
                <a:cubicBezTo>
                  <a:pt x="286" y="4894"/>
                  <a:pt x="369" y="5114"/>
                  <a:pt x="519" y="5284"/>
                </a:cubicBezTo>
                <a:cubicBezTo>
                  <a:pt x="568" y="5339"/>
                  <a:pt x="562" y="5423"/>
                  <a:pt x="507" y="5472"/>
                </a:cubicBezTo>
                <a:cubicBezTo>
                  <a:pt x="482" y="5495"/>
                  <a:pt x="450" y="5506"/>
                  <a:pt x="419" y="5506"/>
                </a:cubicBezTo>
                <a:cubicBezTo>
                  <a:pt x="382" y="5506"/>
                  <a:pt x="345" y="5490"/>
                  <a:pt x="319" y="5460"/>
                </a:cubicBezTo>
                <a:close/>
                <a:moveTo>
                  <a:pt x="1219" y="1867"/>
                </a:moveTo>
                <a:lnTo>
                  <a:pt x="2019" y="1867"/>
                </a:lnTo>
                <a:lnTo>
                  <a:pt x="2019" y="1200"/>
                </a:lnTo>
                <a:cubicBezTo>
                  <a:pt x="2019" y="1126"/>
                  <a:pt x="1959" y="1067"/>
                  <a:pt x="1886" y="1067"/>
                </a:cubicBezTo>
                <a:lnTo>
                  <a:pt x="1352" y="1067"/>
                </a:lnTo>
                <a:cubicBezTo>
                  <a:pt x="1279" y="1067"/>
                  <a:pt x="1219" y="1126"/>
                  <a:pt x="1219" y="1200"/>
                </a:cubicBezTo>
                <a:lnTo>
                  <a:pt x="1219" y="1867"/>
                </a:lnTo>
                <a:close/>
                <a:moveTo>
                  <a:pt x="286" y="3733"/>
                </a:moveTo>
                <a:lnTo>
                  <a:pt x="4897" y="3733"/>
                </a:lnTo>
                <a:lnTo>
                  <a:pt x="4497" y="3333"/>
                </a:lnTo>
                <a:lnTo>
                  <a:pt x="1752" y="3333"/>
                </a:lnTo>
                <a:cubicBezTo>
                  <a:pt x="1679" y="3333"/>
                  <a:pt x="1619" y="3274"/>
                  <a:pt x="1619" y="3200"/>
                </a:cubicBezTo>
                <a:cubicBezTo>
                  <a:pt x="1619" y="3126"/>
                  <a:pt x="1679" y="3067"/>
                  <a:pt x="1752" y="3067"/>
                </a:cubicBezTo>
                <a:lnTo>
                  <a:pt x="4230" y="3067"/>
                </a:lnTo>
                <a:lnTo>
                  <a:pt x="3964" y="2800"/>
                </a:lnTo>
                <a:lnTo>
                  <a:pt x="1352" y="2800"/>
                </a:lnTo>
                <a:cubicBezTo>
                  <a:pt x="1279" y="2800"/>
                  <a:pt x="1219" y="2740"/>
                  <a:pt x="1219" y="2667"/>
                </a:cubicBezTo>
                <a:cubicBezTo>
                  <a:pt x="1219" y="2593"/>
                  <a:pt x="1279" y="2533"/>
                  <a:pt x="1352" y="2533"/>
                </a:cubicBezTo>
                <a:lnTo>
                  <a:pt x="3697" y="2533"/>
                </a:lnTo>
                <a:lnTo>
                  <a:pt x="3414" y="2250"/>
                </a:lnTo>
                <a:cubicBezTo>
                  <a:pt x="3339" y="2175"/>
                  <a:pt x="3238" y="2133"/>
                  <a:pt x="3131" y="2133"/>
                </a:cubicBezTo>
                <a:lnTo>
                  <a:pt x="952" y="2133"/>
                </a:lnTo>
                <a:cubicBezTo>
                  <a:pt x="585" y="2133"/>
                  <a:pt x="286" y="2432"/>
                  <a:pt x="286" y="2800"/>
                </a:cubicBezTo>
                <a:lnTo>
                  <a:pt x="286" y="37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microscope_257815">
            <a:extLst>
              <a:ext uri="{FF2B5EF4-FFF2-40B4-BE49-F238E27FC236}">
                <a16:creationId xmlns:a16="http://schemas.microsoft.com/office/drawing/2014/main" id="{7A215217-D627-B00F-7E9B-FF14CB4B7F79}"/>
              </a:ext>
            </a:extLst>
          </p:cNvPr>
          <p:cNvSpPr/>
          <p:nvPr/>
        </p:nvSpPr>
        <p:spPr>
          <a:xfrm>
            <a:off x="8562824" y="4210146"/>
            <a:ext cx="429649" cy="495294"/>
          </a:xfrm>
          <a:custGeom>
            <a:avLst/>
            <a:gdLst>
              <a:gd name="connsiteX0" fmla="*/ 49752 w 485772"/>
              <a:gd name="connsiteY0" fmla="*/ 530495 h 606747"/>
              <a:gd name="connsiteX1" fmla="*/ 18512 w 485772"/>
              <a:gd name="connsiteY1" fmla="*/ 561689 h 606747"/>
              <a:gd name="connsiteX2" fmla="*/ 18512 w 485772"/>
              <a:gd name="connsiteY2" fmla="*/ 588173 h 606747"/>
              <a:gd name="connsiteX3" fmla="*/ 465747 w 485772"/>
              <a:gd name="connsiteY3" fmla="*/ 588173 h 606747"/>
              <a:gd name="connsiteX4" fmla="*/ 465747 w 485772"/>
              <a:gd name="connsiteY4" fmla="*/ 561689 h 606747"/>
              <a:gd name="connsiteX5" fmla="*/ 434507 w 485772"/>
              <a:gd name="connsiteY5" fmla="*/ 530495 h 606747"/>
              <a:gd name="connsiteX6" fmla="*/ 211913 w 485772"/>
              <a:gd name="connsiteY6" fmla="*/ 530495 h 606747"/>
              <a:gd name="connsiteX7" fmla="*/ 323234 w 485772"/>
              <a:gd name="connsiteY7" fmla="*/ 456216 h 606747"/>
              <a:gd name="connsiteX8" fmla="*/ 311928 w 485772"/>
              <a:gd name="connsiteY8" fmla="*/ 467407 h 606747"/>
              <a:gd name="connsiteX9" fmla="*/ 323234 w 485772"/>
              <a:gd name="connsiteY9" fmla="*/ 478686 h 606747"/>
              <a:gd name="connsiteX10" fmla="*/ 334451 w 485772"/>
              <a:gd name="connsiteY10" fmla="*/ 467407 h 606747"/>
              <a:gd name="connsiteX11" fmla="*/ 323234 w 485772"/>
              <a:gd name="connsiteY11" fmla="*/ 456216 h 606747"/>
              <a:gd name="connsiteX12" fmla="*/ 323234 w 485772"/>
              <a:gd name="connsiteY12" fmla="*/ 437743 h 606747"/>
              <a:gd name="connsiteX13" fmla="*/ 352968 w 485772"/>
              <a:gd name="connsiteY13" fmla="*/ 467407 h 606747"/>
              <a:gd name="connsiteX14" fmla="*/ 323234 w 485772"/>
              <a:gd name="connsiteY14" fmla="*/ 497159 h 606747"/>
              <a:gd name="connsiteX15" fmla="*/ 293411 w 485772"/>
              <a:gd name="connsiteY15" fmla="*/ 467407 h 606747"/>
              <a:gd name="connsiteX16" fmla="*/ 323234 w 485772"/>
              <a:gd name="connsiteY16" fmla="*/ 437743 h 606747"/>
              <a:gd name="connsiteX17" fmla="*/ 307412 w 485772"/>
              <a:gd name="connsiteY17" fmla="*/ 424204 h 606747"/>
              <a:gd name="connsiteX18" fmla="*/ 306522 w 485772"/>
              <a:gd name="connsiteY18" fmla="*/ 424382 h 606747"/>
              <a:gd name="connsiteX19" fmla="*/ 239949 w 485772"/>
              <a:gd name="connsiteY19" fmla="*/ 471928 h 606747"/>
              <a:gd name="connsiteX20" fmla="*/ 239949 w 485772"/>
              <a:gd name="connsiteY20" fmla="*/ 472017 h 606747"/>
              <a:gd name="connsiteX21" fmla="*/ 233007 w 485772"/>
              <a:gd name="connsiteY21" fmla="*/ 487570 h 606747"/>
              <a:gd name="connsiteX22" fmla="*/ 224819 w 485772"/>
              <a:gd name="connsiteY22" fmla="*/ 511921 h 606747"/>
              <a:gd name="connsiteX23" fmla="*/ 421602 w 485772"/>
              <a:gd name="connsiteY23" fmla="*/ 511921 h 606747"/>
              <a:gd name="connsiteX24" fmla="*/ 413414 w 485772"/>
              <a:gd name="connsiteY24" fmla="*/ 487570 h 606747"/>
              <a:gd name="connsiteX25" fmla="*/ 372651 w 485772"/>
              <a:gd name="connsiteY25" fmla="*/ 436735 h 606747"/>
              <a:gd name="connsiteX26" fmla="*/ 307412 w 485772"/>
              <a:gd name="connsiteY26" fmla="*/ 424204 h 606747"/>
              <a:gd name="connsiteX27" fmla="*/ 133503 w 485772"/>
              <a:gd name="connsiteY27" fmla="*/ 422871 h 606747"/>
              <a:gd name="connsiteX28" fmla="*/ 89892 w 485772"/>
              <a:gd name="connsiteY28" fmla="*/ 458153 h 606747"/>
              <a:gd name="connsiteX29" fmla="*/ 226510 w 485772"/>
              <a:gd name="connsiteY29" fmla="*/ 458153 h 606747"/>
              <a:gd name="connsiteX30" fmla="*/ 260953 w 485772"/>
              <a:gd name="connsiteY30" fmla="*/ 422871 h 606747"/>
              <a:gd name="connsiteX31" fmla="*/ 160292 w 485772"/>
              <a:gd name="connsiteY31" fmla="*/ 289829 h 606747"/>
              <a:gd name="connsiteX32" fmla="*/ 150591 w 485772"/>
              <a:gd name="connsiteY32" fmla="*/ 305115 h 606747"/>
              <a:gd name="connsiteX33" fmla="*/ 254901 w 485772"/>
              <a:gd name="connsiteY33" fmla="*/ 370970 h 606747"/>
              <a:gd name="connsiteX34" fmla="*/ 264602 w 485772"/>
              <a:gd name="connsiteY34" fmla="*/ 355772 h 606747"/>
              <a:gd name="connsiteX35" fmla="*/ 253299 w 485772"/>
              <a:gd name="connsiteY35" fmla="*/ 348663 h 606747"/>
              <a:gd name="connsiteX36" fmla="*/ 171507 w 485772"/>
              <a:gd name="connsiteY36" fmla="*/ 296939 h 606747"/>
              <a:gd name="connsiteX37" fmla="*/ 354049 w 485772"/>
              <a:gd name="connsiteY37" fmla="*/ 206912 h 606747"/>
              <a:gd name="connsiteX38" fmla="*/ 353782 w 485772"/>
              <a:gd name="connsiteY38" fmla="*/ 207356 h 606747"/>
              <a:gd name="connsiteX39" fmla="*/ 317381 w 485772"/>
              <a:gd name="connsiteY39" fmla="*/ 264768 h 606747"/>
              <a:gd name="connsiteX40" fmla="*/ 323255 w 485772"/>
              <a:gd name="connsiteY40" fmla="*/ 264501 h 606747"/>
              <a:gd name="connsiteX41" fmla="*/ 406204 w 485772"/>
              <a:gd name="connsiteY41" fmla="*/ 347419 h 606747"/>
              <a:gd name="connsiteX42" fmla="*/ 371227 w 485772"/>
              <a:gd name="connsiteY42" fmla="*/ 415050 h 606747"/>
              <a:gd name="connsiteX43" fmla="*/ 413414 w 485772"/>
              <a:gd name="connsiteY43" fmla="*/ 448822 h 606747"/>
              <a:gd name="connsiteX44" fmla="*/ 413681 w 485772"/>
              <a:gd name="connsiteY44" fmla="*/ 449177 h 606747"/>
              <a:gd name="connsiteX45" fmla="*/ 415639 w 485772"/>
              <a:gd name="connsiteY45" fmla="*/ 451843 h 606747"/>
              <a:gd name="connsiteX46" fmla="*/ 416173 w 485772"/>
              <a:gd name="connsiteY46" fmla="*/ 452554 h 606747"/>
              <a:gd name="connsiteX47" fmla="*/ 417864 w 485772"/>
              <a:gd name="connsiteY47" fmla="*/ 455043 h 606747"/>
              <a:gd name="connsiteX48" fmla="*/ 418220 w 485772"/>
              <a:gd name="connsiteY48" fmla="*/ 455487 h 606747"/>
              <a:gd name="connsiteX49" fmla="*/ 467260 w 485772"/>
              <a:gd name="connsiteY49" fmla="*/ 347419 h 606747"/>
              <a:gd name="connsiteX50" fmla="*/ 432994 w 485772"/>
              <a:gd name="connsiteY50" fmla="*/ 254458 h 606747"/>
              <a:gd name="connsiteX51" fmla="*/ 354049 w 485772"/>
              <a:gd name="connsiteY51" fmla="*/ 206912 h 606747"/>
              <a:gd name="connsiteX52" fmla="*/ 317737 w 485772"/>
              <a:gd name="connsiteY52" fmla="*/ 83469 h 606747"/>
              <a:gd name="connsiteX53" fmla="*/ 189218 w 485772"/>
              <a:gd name="connsiteY53" fmla="*/ 286275 h 606747"/>
              <a:gd name="connsiteX54" fmla="*/ 253210 w 485772"/>
              <a:gd name="connsiteY54" fmla="*/ 326622 h 606747"/>
              <a:gd name="connsiteX55" fmla="*/ 255435 w 485772"/>
              <a:gd name="connsiteY55" fmla="*/ 328044 h 606747"/>
              <a:gd name="connsiteX56" fmla="*/ 312752 w 485772"/>
              <a:gd name="connsiteY56" fmla="*/ 237573 h 606747"/>
              <a:gd name="connsiteX57" fmla="*/ 341767 w 485772"/>
              <a:gd name="connsiteY57" fmla="*/ 191626 h 606747"/>
              <a:gd name="connsiteX58" fmla="*/ 383865 w 485772"/>
              <a:gd name="connsiteY58" fmla="*/ 125239 h 606747"/>
              <a:gd name="connsiteX59" fmla="*/ 368735 w 485772"/>
              <a:gd name="connsiteY59" fmla="*/ 115640 h 606747"/>
              <a:gd name="connsiteX60" fmla="*/ 332867 w 485772"/>
              <a:gd name="connsiteY60" fmla="*/ 92978 h 606747"/>
              <a:gd name="connsiteX61" fmla="*/ 360101 w 485772"/>
              <a:gd name="connsiteY61" fmla="*/ 67383 h 606747"/>
              <a:gd name="connsiteX62" fmla="*/ 350667 w 485772"/>
              <a:gd name="connsiteY62" fmla="*/ 82313 h 606747"/>
              <a:gd name="connsiteX63" fmla="*/ 370782 w 485772"/>
              <a:gd name="connsiteY63" fmla="*/ 95022 h 606747"/>
              <a:gd name="connsiteX64" fmla="*/ 380216 w 485772"/>
              <a:gd name="connsiteY64" fmla="*/ 80181 h 606747"/>
              <a:gd name="connsiteX65" fmla="*/ 356630 w 485772"/>
              <a:gd name="connsiteY65" fmla="*/ 22058 h 606747"/>
              <a:gd name="connsiteX66" fmla="*/ 347018 w 485772"/>
              <a:gd name="connsiteY66" fmla="*/ 37255 h 606747"/>
              <a:gd name="connsiteX67" fmla="*/ 362148 w 485772"/>
              <a:gd name="connsiteY67" fmla="*/ 46854 h 606747"/>
              <a:gd name="connsiteX68" fmla="*/ 397927 w 485772"/>
              <a:gd name="connsiteY68" fmla="*/ 69427 h 606747"/>
              <a:gd name="connsiteX69" fmla="*/ 398016 w 485772"/>
              <a:gd name="connsiteY69" fmla="*/ 69516 h 606747"/>
              <a:gd name="connsiteX70" fmla="*/ 413146 w 485772"/>
              <a:gd name="connsiteY70" fmla="*/ 79025 h 606747"/>
              <a:gd name="connsiteX71" fmla="*/ 422759 w 485772"/>
              <a:gd name="connsiteY71" fmla="*/ 63828 h 606747"/>
              <a:gd name="connsiteX72" fmla="*/ 358677 w 485772"/>
              <a:gd name="connsiteY72" fmla="*/ 1440 h 606747"/>
              <a:gd name="connsiteX73" fmla="*/ 440470 w 485772"/>
              <a:gd name="connsiteY73" fmla="*/ 53075 h 606747"/>
              <a:gd name="connsiteX74" fmla="*/ 444564 w 485772"/>
              <a:gd name="connsiteY74" fmla="*/ 58940 h 606747"/>
              <a:gd name="connsiteX75" fmla="*/ 443407 w 485772"/>
              <a:gd name="connsiteY75" fmla="*/ 65872 h 606747"/>
              <a:gd name="connsiteX76" fmla="*/ 423827 w 485772"/>
              <a:gd name="connsiteY76" fmla="*/ 96711 h 606747"/>
              <a:gd name="connsiteX77" fmla="*/ 415995 w 485772"/>
              <a:gd name="connsiteY77" fmla="*/ 101065 h 606747"/>
              <a:gd name="connsiteX78" fmla="*/ 411010 w 485772"/>
              <a:gd name="connsiteY78" fmla="*/ 99643 h 606747"/>
              <a:gd name="connsiteX79" fmla="*/ 395880 w 485772"/>
              <a:gd name="connsiteY79" fmla="*/ 90045 h 606747"/>
              <a:gd name="connsiteX80" fmla="*/ 386446 w 485772"/>
              <a:gd name="connsiteY80" fmla="*/ 104976 h 606747"/>
              <a:gd name="connsiteX81" fmla="*/ 401576 w 485772"/>
              <a:gd name="connsiteY81" fmla="*/ 114485 h 606747"/>
              <a:gd name="connsiteX82" fmla="*/ 405670 w 485772"/>
              <a:gd name="connsiteY82" fmla="*/ 120262 h 606747"/>
              <a:gd name="connsiteX83" fmla="*/ 404513 w 485772"/>
              <a:gd name="connsiteY83" fmla="*/ 127283 h 606747"/>
              <a:gd name="connsiteX84" fmla="*/ 364462 w 485772"/>
              <a:gd name="connsiteY84" fmla="*/ 190382 h 606747"/>
              <a:gd name="connsiteX85" fmla="*/ 447145 w 485772"/>
              <a:gd name="connsiteY85" fmla="*/ 242461 h 606747"/>
              <a:gd name="connsiteX86" fmla="*/ 485772 w 485772"/>
              <a:gd name="connsiteY86" fmla="*/ 347419 h 606747"/>
              <a:gd name="connsiteX87" fmla="*/ 427209 w 485772"/>
              <a:gd name="connsiteY87" fmla="*/ 472106 h 606747"/>
              <a:gd name="connsiteX88" fmla="*/ 430947 w 485772"/>
              <a:gd name="connsiteY88" fmla="*/ 481704 h 606747"/>
              <a:gd name="connsiteX89" fmla="*/ 441360 w 485772"/>
              <a:gd name="connsiteY89" fmla="*/ 512454 h 606747"/>
              <a:gd name="connsiteX90" fmla="*/ 484259 w 485772"/>
              <a:gd name="connsiteY90" fmla="*/ 561689 h 606747"/>
              <a:gd name="connsiteX91" fmla="*/ 484259 w 485772"/>
              <a:gd name="connsiteY91" fmla="*/ 597504 h 606747"/>
              <a:gd name="connsiteX92" fmla="*/ 475003 w 485772"/>
              <a:gd name="connsiteY92" fmla="*/ 606747 h 606747"/>
              <a:gd name="connsiteX93" fmla="*/ 9256 w 485772"/>
              <a:gd name="connsiteY93" fmla="*/ 606747 h 606747"/>
              <a:gd name="connsiteX94" fmla="*/ 0 w 485772"/>
              <a:gd name="connsiteY94" fmla="*/ 597504 h 606747"/>
              <a:gd name="connsiteX95" fmla="*/ 0 w 485772"/>
              <a:gd name="connsiteY95" fmla="*/ 561689 h 606747"/>
              <a:gd name="connsiteX96" fmla="*/ 49752 w 485772"/>
              <a:gd name="connsiteY96" fmla="*/ 511921 h 606747"/>
              <a:gd name="connsiteX97" fmla="*/ 205238 w 485772"/>
              <a:gd name="connsiteY97" fmla="*/ 511921 h 606747"/>
              <a:gd name="connsiteX98" fmla="*/ 215473 w 485772"/>
              <a:gd name="connsiteY98" fmla="*/ 481704 h 606747"/>
              <a:gd name="connsiteX99" fmla="*/ 217253 w 485772"/>
              <a:gd name="connsiteY99" fmla="*/ 476727 h 606747"/>
              <a:gd name="connsiteX100" fmla="*/ 79657 w 485772"/>
              <a:gd name="connsiteY100" fmla="*/ 476727 h 606747"/>
              <a:gd name="connsiteX101" fmla="*/ 70400 w 485772"/>
              <a:gd name="connsiteY101" fmla="*/ 467396 h 606747"/>
              <a:gd name="connsiteX102" fmla="*/ 133503 w 485772"/>
              <a:gd name="connsiteY102" fmla="*/ 404385 h 606747"/>
              <a:gd name="connsiteX103" fmla="*/ 323255 w 485772"/>
              <a:gd name="connsiteY103" fmla="*/ 404385 h 606747"/>
              <a:gd name="connsiteX104" fmla="*/ 347641 w 485772"/>
              <a:gd name="connsiteY104" fmla="*/ 407052 h 606747"/>
              <a:gd name="connsiteX105" fmla="*/ 387692 w 485772"/>
              <a:gd name="connsiteY105" fmla="*/ 347419 h 606747"/>
              <a:gd name="connsiteX106" fmla="*/ 323255 w 485772"/>
              <a:gd name="connsiteY106" fmla="*/ 283075 h 606747"/>
              <a:gd name="connsiteX107" fmla="*/ 303941 w 485772"/>
              <a:gd name="connsiteY107" fmla="*/ 286008 h 606747"/>
              <a:gd name="connsiteX108" fmla="*/ 271011 w 485772"/>
              <a:gd name="connsiteY108" fmla="*/ 337909 h 606747"/>
              <a:gd name="connsiteX109" fmla="*/ 282314 w 485772"/>
              <a:gd name="connsiteY109" fmla="*/ 345019 h 606747"/>
              <a:gd name="connsiteX110" fmla="*/ 285162 w 485772"/>
              <a:gd name="connsiteY110" fmla="*/ 357817 h 606747"/>
              <a:gd name="connsiteX111" fmla="*/ 265670 w 485772"/>
              <a:gd name="connsiteY111" fmla="*/ 388655 h 606747"/>
              <a:gd name="connsiteX112" fmla="*/ 257749 w 485772"/>
              <a:gd name="connsiteY112" fmla="*/ 393010 h 606747"/>
              <a:gd name="connsiteX113" fmla="*/ 252854 w 485772"/>
              <a:gd name="connsiteY113" fmla="*/ 391588 h 606747"/>
              <a:gd name="connsiteX114" fmla="*/ 132880 w 485772"/>
              <a:gd name="connsiteY114" fmla="*/ 315780 h 606747"/>
              <a:gd name="connsiteX115" fmla="*/ 130032 w 485772"/>
              <a:gd name="connsiteY115" fmla="*/ 302983 h 606747"/>
              <a:gd name="connsiteX116" fmla="*/ 149523 w 485772"/>
              <a:gd name="connsiteY116" fmla="*/ 272144 h 606747"/>
              <a:gd name="connsiteX117" fmla="*/ 155397 w 485772"/>
              <a:gd name="connsiteY117" fmla="*/ 268056 h 606747"/>
              <a:gd name="connsiteX118" fmla="*/ 162339 w 485772"/>
              <a:gd name="connsiteY118" fmla="*/ 269300 h 606747"/>
              <a:gd name="connsiteX119" fmla="*/ 173643 w 485772"/>
              <a:gd name="connsiteY119" fmla="*/ 276410 h 606747"/>
              <a:gd name="connsiteX120" fmla="*/ 307056 w 485772"/>
              <a:gd name="connsiteY120" fmla="*/ 65694 h 606747"/>
              <a:gd name="connsiteX121" fmla="*/ 319784 w 485772"/>
              <a:gd name="connsiteY121" fmla="*/ 62850 h 606747"/>
              <a:gd name="connsiteX122" fmla="*/ 335003 w 485772"/>
              <a:gd name="connsiteY122" fmla="*/ 72449 h 606747"/>
              <a:gd name="connsiteX123" fmla="*/ 344437 w 485772"/>
              <a:gd name="connsiteY123" fmla="*/ 57518 h 606747"/>
              <a:gd name="connsiteX124" fmla="*/ 329218 w 485772"/>
              <a:gd name="connsiteY124" fmla="*/ 47920 h 606747"/>
              <a:gd name="connsiteX125" fmla="*/ 325124 w 485772"/>
              <a:gd name="connsiteY125" fmla="*/ 42143 h 606747"/>
              <a:gd name="connsiteX126" fmla="*/ 326370 w 485772"/>
              <a:gd name="connsiteY126" fmla="*/ 35211 h 606747"/>
              <a:gd name="connsiteX127" fmla="*/ 345950 w 485772"/>
              <a:gd name="connsiteY127" fmla="*/ 4284 h 606747"/>
              <a:gd name="connsiteX128" fmla="*/ 358677 w 485772"/>
              <a:gd name="connsiteY128" fmla="*/ 1440 h 60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485772" h="606747">
                <a:moveTo>
                  <a:pt x="49752" y="530495"/>
                </a:moveTo>
                <a:cubicBezTo>
                  <a:pt x="32575" y="530495"/>
                  <a:pt x="18512" y="544448"/>
                  <a:pt x="18512" y="561689"/>
                </a:cubicBezTo>
                <a:lnTo>
                  <a:pt x="18512" y="588173"/>
                </a:lnTo>
                <a:lnTo>
                  <a:pt x="465747" y="588173"/>
                </a:lnTo>
                <a:lnTo>
                  <a:pt x="465747" y="561689"/>
                </a:lnTo>
                <a:cubicBezTo>
                  <a:pt x="465747" y="544448"/>
                  <a:pt x="451773" y="530495"/>
                  <a:pt x="434507" y="530495"/>
                </a:cubicBezTo>
                <a:lnTo>
                  <a:pt x="211913" y="530495"/>
                </a:lnTo>
                <a:close/>
                <a:moveTo>
                  <a:pt x="323234" y="456216"/>
                </a:moveTo>
                <a:cubicBezTo>
                  <a:pt x="317002" y="456216"/>
                  <a:pt x="311928" y="461279"/>
                  <a:pt x="311928" y="467407"/>
                </a:cubicBezTo>
                <a:cubicBezTo>
                  <a:pt x="311928" y="473624"/>
                  <a:pt x="317002" y="478686"/>
                  <a:pt x="323234" y="478686"/>
                </a:cubicBezTo>
                <a:cubicBezTo>
                  <a:pt x="329377" y="478686"/>
                  <a:pt x="334451" y="473624"/>
                  <a:pt x="334451" y="467407"/>
                </a:cubicBezTo>
                <a:cubicBezTo>
                  <a:pt x="334451" y="461279"/>
                  <a:pt x="329377" y="456216"/>
                  <a:pt x="323234" y="456216"/>
                </a:cubicBezTo>
                <a:close/>
                <a:moveTo>
                  <a:pt x="323234" y="437743"/>
                </a:moveTo>
                <a:cubicBezTo>
                  <a:pt x="339614" y="437743"/>
                  <a:pt x="352968" y="451065"/>
                  <a:pt x="352968" y="467407"/>
                </a:cubicBezTo>
                <a:cubicBezTo>
                  <a:pt x="352968" y="483837"/>
                  <a:pt x="339614" y="497159"/>
                  <a:pt x="323234" y="497159"/>
                </a:cubicBezTo>
                <a:cubicBezTo>
                  <a:pt x="306765" y="497159"/>
                  <a:pt x="293411" y="483837"/>
                  <a:pt x="293411" y="467407"/>
                </a:cubicBezTo>
                <a:cubicBezTo>
                  <a:pt x="293411" y="451065"/>
                  <a:pt x="306765" y="437743"/>
                  <a:pt x="323234" y="437743"/>
                </a:cubicBezTo>
                <a:close/>
                <a:moveTo>
                  <a:pt x="307412" y="424204"/>
                </a:moveTo>
                <a:cubicBezTo>
                  <a:pt x="307145" y="424293"/>
                  <a:pt x="306789" y="424382"/>
                  <a:pt x="306522" y="424382"/>
                </a:cubicBezTo>
                <a:cubicBezTo>
                  <a:pt x="278576" y="429358"/>
                  <a:pt x="254011" y="446600"/>
                  <a:pt x="239949" y="471928"/>
                </a:cubicBezTo>
                <a:cubicBezTo>
                  <a:pt x="239949" y="471928"/>
                  <a:pt x="239949" y="471928"/>
                  <a:pt x="239949" y="472017"/>
                </a:cubicBezTo>
                <a:cubicBezTo>
                  <a:pt x="237190" y="476905"/>
                  <a:pt x="234876" y="482149"/>
                  <a:pt x="233007" y="487570"/>
                </a:cubicBezTo>
                <a:lnTo>
                  <a:pt x="224819" y="511921"/>
                </a:lnTo>
                <a:lnTo>
                  <a:pt x="421602" y="511921"/>
                </a:lnTo>
                <a:lnTo>
                  <a:pt x="413414" y="487570"/>
                </a:lnTo>
                <a:cubicBezTo>
                  <a:pt x="406293" y="466596"/>
                  <a:pt x="391608" y="448199"/>
                  <a:pt x="372651" y="436735"/>
                </a:cubicBezTo>
                <a:cubicBezTo>
                  <a:pt x="353337" y="425004"/>
                  <a:pt x="329752" y="420471"/>
                  <a:pt x="307412" y="424204"/>
                </a:cubicBezTo>
                <a:close/>
                <a:moveTo>
                  <a:pt x="133503" y="422871"/>
                </a:moveTo>
                <a:cubicBezTo>
                  <a:pt x="112142" y="422871"/>
                  <a:pt x="94164" y="438068"/>
                  <a:pt x="89892" y="458153"/>
                </a:cubicBezTo>
                <a:lnTo>
                  <a:pt x="226510" y="458153"/>
                </a:lnTo>
                <a:cubicBezTo>
                  <a:pt x="235321" y="443934"/>
                  <a:pt x="247158" y="431936"/>
                  <a:pt x="260953" y="422871"/>
                </a:cubicBezTo>
                <a:close/>
                <a:moveTo>
                  <a:pt x="160292" y="289829"/>
                </a:moveTo>
                <a:lnTo>
                  <a:pt x="150591" y="305115"/>
                </a:lnTo>
                <a:lnTo>
                  <a:pt x="254901" y="370970"/>
                </a:lnTo>
                <a:lnTo>
                  <a:pt x="264602" y="355772"/>
                </a:lnTo>
                <a:lnTo>
                  <a:pt x="253299" y="348663"/>
                </a:lnTo>
                <a:lnTo>
                  <a:pt x="171507" y="296939"/>
                </a:lnTo>
                <a:close/>
                <a:moveTo>
                  <a:pt x="354049" y="206912"/>
                </a:moveTo>
                <a:lnTo>
                  <a:pt x="353782" y="207356"/>
                </a:lnTo>
                <a:lnTo>
                  <a:pt x="317381" y="264768"/>
                </a:lnTo>
                <a:cubicBezTo>
                  <a:pt x="319339" y="264590"/>
                  <a:pt x="321297" y="264501"/>
                  <a:pt x="323255" y="264501"/>
                </a:cubicBezTo>
                <a:cubicBezTo>
                  <a:pt x="369002" y="264501"/>
                  <a:pt x="406204" y="301738"/>
                  <a:pt x="406204" y="347419"/>
                </a:cubicBezTo>
                <a:cubicBezTo>
                  <a:pt x="406204" y="374613"/>
                  <a:pt x="392765" y="399675"/>
                  <a:pt x="371227" y="415050"/>
                </a:cubicBezTo>
                <a:cubicBezTo>
                  <a:pt x="387781" y="422693"/>
                  <a:pt x="402288" y="434335"/>
                  <a:pt x="413414" y="448822"/>
                </a:cubicBezTo>
                <a:cubicBezTo>
                  <a:pt x="413502" y="448910"/>
                  <a:pt x="413592" y="449088"/>
                  <a:pt x="413681" y="449177"/>
                </a:cubicBezTo>
                <a:cubicBezTo>
                  <a:pt x="414393" y="450066"/>
                  <a:pt x="415016" y="450955"/>
                  <a:pt x="415639" y="451843"/>
                </a:cubicBezTo>
                <a:cubicBezTo>
                  <a:pt x="415817" y="452021"/>
                  <a:pt x="415995" y="452288"/>
                  <a:pt x="416173" y="452554"/>
                </a:cubicBezTo>
                <a:cubicBezTo>
                  <a:pt x="416796" y="453354"/>
                  <a:pt x="417330" y="454243"/>
                  <a:pt x="417864" y="455043"/>
                </a:cubicBezTo>
                <a:cubicBezTo>
                  <a:pt x="417953" y="455220"/>
                  <a:pt x="418131" y="455398"/>
                  <a:pt x="418220" y="455487"/>
                </a:cubicBezTo>
                <a:cubicBezTo>
                  <a:pt x="449548" y="428114"/>
                  <a:pt x="467260" y="389277"/>
                  <a:pt x="467260" y="347419"/>
                </a:cubicBezTo>
                <a:cubicBezTo>
                  <a:pt x="467260" y="313469"/>
                  <a:pt x="455155" y="280409"/>
                  <a:pt x="432994" y="254458"/>
                </a:cubicBezTo>
                <a:cubicBezTo>
                  <a:pt x="412524" y="230374"/>
                  <a:pt x="384666" y="213577"/>
                  <a:pt x="354049" y="206912"/>
                </a:cubicBezTo>
                <a:close/>
                <a:moveTo>
                  <a:pt x="317737" y="83469"/>
                </a:moveTo>
                <a:lnTo>
                  <a:pt x="189218" y="286275"/>
                </a:lnTo>
                <a:lnTo>
                  <a:pt x="253210" y="326622"/>
                </a:lnTo>
                <a:lnTo>
                  <a:pt x="255435" y="328044"/>
                </a:lnTo>
                <a:lnTo>
                  <a:pt x="312752" y="237573"/>
                </a:lnTo>
                <a:lnTo>
                  <a:pt x="341767" y="191626"/>
                </a:lnTo>
                <a:lnTo>
                  <a:pt x="383865" y="125239"/>
                </a:lnTo>
                <a:lnTo>
                  <a:pt x="368735" y="115640"/>
                </a:lnTo>
                <a:lnTo>
                  <a:pt x="332867" y="92978"/>
                </a:lnTo>
                <a:close/>
                <a:moveTo>
                  <a:pt x="360101" y="67383"/>
                </a:moveTo>
                <a:lnTo>
                  <a:pt x="350667" y="82313"/>
                </a:lnTo>
                <a:lnTo>
                  <a:pt x="370782" y="95022"/>
                </a:lnTo>
                <a:lnTo>
                  <a:pt x="380216" y="80181"/>
                </a:lnTo>
                <a:close/>
                <a:moveTo>
                  <a:pt x="356630" y="22058"/>
                </a:moveTo>
                <a:lnTo>
                  <a:pt x="347018" y="37255"/>
                </a:lnTo>
                <a:lnTo>
                  <a:pt x="362148" y="46854"/>
                </a:lnTo>
                <a:lnTo>
                  <a:pt x="397927" y="69427"/>
                </a:lnTo>
                <a:cubicBezTo>
                  <a:pt x="398016" y="69427"/>
                  <a:pt x="398016" y="69516"/>
                  <a:pt x="398016" y="69516"/>
                </a:cubicBezTo>
                <a:lnTo>
                  <a:pt x="413146" y="79025"/>
                </a:lnTo>
                <a:lnTo>
                  <a:pt x="422759" y="63828"/>
                </a:lnTo>
                <a:close/>
                <a:moveTo>
                  <a:pt x="358677" y="1440"/>
                </a:moveTo>
                <a:lnTo>
                  <a:pt x="440470" y="53075"/>
                </a:lnTo>
                <a:cubicBezTo>
                  <a:pt x="442606" y="54408"/>
                  <a:pt x="444030" y="56541"/>
                  <a:pt x="444564" y="58940"/>
                </a:cubicBezTo>
                <a:cubicBezTo>
                  <a:pt x="445098" y="61251"/>
                  <a:pt x="444653" y="63828"/>
                  <a:pt x="443407" y="65872"/>
                </a:cubicBezTo>
                <a:lnTo>
                  <a:pt x="423827" y="96711"/>
                </a:lnTo>
                <a:cubicBezTo>
                  <a:pt x="422047" y="99555"/>
                  <a:pt x="419021" y="101065"/>
                  <a:pt x="415995" y="101065"/>
                </a:cubicBezTo>
                <a:cubicBezTo>
                  <a:pt x="414304" y="101065"/>
                  <a:pt x="412612" y="100621"/>
                  <a:pt x="411010" y="99643"/>
                </a:cubicBezTo>
                <a:lnTo>
                  <a:pt x="395880" y="90045"/>
                </a:lnTo>
                <a:lnTo>
                  <a:pt x="386446" y="104976"/>
                </a:lnTo>
                <a:lnTo>
                  <a:pt x="401576" y="114485"/>
                </a:lnTo>
                <a:cubicBezTo>
                  <a:pt x="403712" y="115818"/>
                  <a:pt x="405136" y="117862"/>
                  <a:pt x="405670" y="120262"/>
                </a:cubicBezTo>
                <a:cubicBezTo>
                  <a:pt x="406204" y="122661"/>
                  <a:pt x="405848" y="125239"/>
                  <a:pt x="404513" y="127283"/>
                </a:cubicBezTo>
                <a:lnTo>
                  <a:pt x="364462" y="190382"/>
                </a:lnTo>
                <a:cubicBezTo>
                  <a:pt x="396503" y="198825"/>
                  <a:pt x="425429" y="216954"/>
                  <a:pt x="447145" y="242461"/>
                </a:cubicBezTo>
                <a:cubicBezTo>
                  <a:pt x="472066" y="271788"/>
                  <a:pt x="485772" y="309026"/>
                  <a:pt x="485772" y="347419"/>
                </a:cubicBezTo>
                <a:cubicBezTo>
                  <a:pt x="485772" y="396120"/>
                  <a:pt x="464590" y="441090"/>
                  <a:pt x="427209" y="472106"/>
                </a:cubicBezTo>
                <a:cubicBezTo>
                  <a:pt x="428633" y="475217"/>
                  <a:pt x="429879" y="478416"/>
                  <a:pt x="430947" y="481704"/>
                </a:cubicBezTo>
                <a:lnTo>
                  <a:pt x="441360" y="512454"/>
                </a:lnTo>
                <a:cubicBezTo>
                  <a:pt x="465569" y="515742"/>
                  <a:pt x="484259" y="536538"/>
                  <a:pt x="484259" y="561689"/>
                </a:cubicBezTo>
                <a:lnTo>
                  <a:pt x="484259" y="597504"/>
                </a:lnTo>
                <a:cubicBezTo>
                  <a:pt x="484259" y="602570"/>
                  <a:pt x="480165" y="606747"/>
                  <a:pt x="475003" y="606747"/>
                </a:cubicBezTo>
                <a:lnTo>
                  <a:pt x="9256" y="606747"/>
                </a:lnTo>
                <a:cubicBezTo>
                  <a:pt x="4183" y="606747"/>
                  <a:pt x="0" y="602570"/>
                  <a:pt x="0" y="597504"/>
                </a:cubicBezTo>
                <a:lnTo>
                  <a:pt x="0" y="561689"/>
                </a:lnTo>
                <a:cubicBezTo>
                  <a:pt x="0" y="534228"/>
                  <a:pt x="22339" y="511921"/>
                  <a:pt x="49752" y="511921"/>
                </a:cubicBezTo>
                <a:lnTo>
                  <a:pt x="205238" y="511921"/>
                </a:lnTo>
                <a:lnTo>
                  <a:pt x="215473" y="481704"/>
                </a:lnTo>
                <a:cubicBezTo>
                  <a:pt x="216007" y="480016"/>
                  <a:pt x="216630" y="478327"/>
                  <a:pt x="217253" y="476727"/>
                </a:cubicBezTo>
                <a:lnTo>
                  <a:pt x="79657" y="476727"/>
                </a:lnTo>
                <a:cubicBezTo>
                  <a:pt x="74584" y="476727"/>
                  <a:pt x="70400" y="472550"/>
                  <a:pt x="70400" y="467396"/>
                </a:cubicBezTo>
                <a:cubicBezTo>
                  <a:pt x="70400" y="432647"/>
                  <a:pt x="98703" y="404385"/>
                  <a:pt x="133503" y="404385"/>
                </a:cubicBezTo>
                <a:lnTo>
                  <a:pt x="323255" y="404385"/>
                </a:lnTo>
                <a:cubicBezTo>
                  <a:pt x="331532" y="404385"/>
                  <a:pt x="339720" y="405363"/>
                  <a:pt x="347641" y="407052"/>
                </a:cubicBezTo>
                <a:cubicBezTo>
                  <a:pt x="371672" y="397187"/>
                  <a:pt x="387692" y="373547"/>
                  <a:pt x="387692" y="347419"/>
                </a:cubicBezTo>
                <a:cubicBezTo>
                  <a:pt x="387692" y="311959"/>
                  <a:pt x="358766" y="283075"/>
                  <a:pt x="323255" y="283075"/>
                </a:cubicBezTo>
                <a:cubicBezTo>
                  <a:pt x="316669" y="283075"/>
                  <a:pt x="310171" y="284053"/>
                  <a:pt x="303941" y="286008"/>
                </a:cubicBezTo>
                <a:lnTo>
                  <a:pt x="271011" y="337909"/>
                </a:lnTo>
                <a:lnTo>
                  <a:pt x="282314" y="345019"/>
                </a:lnTo>
                <a:cubicBezTo>
                  <a:pt x="286675" y="347774"/>
                  <a:pt x="287921" y="353462"/>
                  <a:pt x="285162" y="357817"/>
                </a:cubicBezTo>
                <a:lnTo>
                  <a:pt x="265670" y="388655"/>
                </a:lnTo>
                <a:cubicBezTo>
                  <a:pt x="263890" y="391499"/>
                  <a:pt x="260864" y="393010"/>
                  <a:pt x="257749" y="393010"/>
                </a:cubicBezTo>
                <a:cubicBezTo>
                  <a:pt x="256058" y="393010"/>
                  <a:pt x="254367" y="392565"/>
                  <a:pt x="252854" y="391588"/>
                </a:cubicBezTo>
                <a:lnTo>
                  <a:pt x="132880" y="315780"/>
                </a:lnTo>
                <a:cubicBezTo>
                  <a:pt x="128519" y="313025"/>
                  <a:pt x="127273" y="307337"/>
                  <a:pt x="130032" y="302983"/>
                </a:cubicBezTo>
                <a:lnTo>
                  <a:pt x="149523" y="272144"/>
                </a:lnTo>
                <a:cubicBezTo>
                  <a:pt x="150858" y="270100"/>
                  <a:pt x="152994" y="268589"/>
                  <a:pt x="155397" y="268056"/>
                </a:cubicBezTo>
                <a:cubicBezTo>
                  <a:pt x="157800" y="267523"/>
                  <a:pt x="160292" y="267967"/>
                  <a:pt x="162339" y="269300"/>
                </a:cubicBezTo>
                <a:lnTo>
                  <a:pt x="173643" y="276410"/>
                </a:lnTo>
                <a:lnTo>
                  <a:pt x="307056" y="65694"/>
                </a:lnTo>
                <a:cubicBezTo>
                  <a:pt x="309815" y="61429"/>
                  <a:pt x="315512" y="60095"/>
                  <a:pt x="319784" y="62850"/>
                </a:cubicBezTo>
                <a:lnTo>
                  <a:pt x="335003" y="72449"/>
                </a:lnTo>
                <a:lnTo>
                  <a:pt x="344437" y="57518"/>
                </a:lnTo>
                <a:lnTo>
                  <a:pt x="329218" y="47920"/>
                </a:lnTo>
                <a:cubicBezTo>
                  <a:pt x="327171" y="46676"/>
                  <a:pt x="325747" y="44543"/>
                  <a:pt x="325124" y="42143"/>
                </a:cubicBezTo>
                <a:cubicBezTo>
                  <a:pt x="324590" y="39744"/>
                  <a:pt x="325035" y="37255"/>
                  <a:pt x="326370" y="35211"/>
                </a:cubicBezTo>
                <a:lnTo>
                  <a:pt x="345950" y="4284"/>
                </a:lnTo>
                <a:cubicBezTo>
                  <a:pt x="348709" y="18"/>
                  <a:pt x="354405" y="-1315"/>
                  <a:pt x="358677" y="14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3DFBD0A-900B-C384-3DC3-77E5BAFE2E66}"/>
              </a:ext>
            </a:extLst>
          </p:cNvPr>
          <p:cNvGrpSpPr/>
          <p:nvPr/>
        </p:nvGrpSpPr>
        <p:grpSpPr>
          <a:xfrm>
            <a:off x="5458217" y="3666678"/>
            <a:ext cx="3149374" cy="391946"/>
            <a:chOff x="6872514" y="2473333"/>
            <a:chExt cx="3149374" cy="391946"/>
          </a:xfrm>
        </p:grpSpPr>
        <p:sp>
          <p:nvSpPr>
            <p:cNvPr id="73" name="梯形 39">
              <a:extLst>
                <a:ext uri="{FF2B5EF4-FFF2-40B4-BE49-F238E27FC236}">
                  <a16:creationId xmlns:a16="http://schemas.microsoft.com/office/drawing/2014/main" id="{0BFE1FD4-6FA4-36CF-A5AA-BC5A436DB32F}"/>
                </a:ext>
              </a:extLst>
            </p:cNvPr>
            <p:cNvSpPr/>
            <p:nvPr/>
          </p:nvSpPr>
          <p:spPr>
            <a:xfrm>
              <a:off x="6872514" y="2473333"/>
              <a:ext cx="3104607" cy="339794"/>
            </a:xfrm>
            <a:custGeom>
              <a:avLst/>
              <a:gdLst>
                <a:gd name="connsiteX0" fmla="*/ 0 w 2076228"/>
                <a:gd name="connsiteY0" fmla="*/ 614012 h 614012"/>
                <a:gd name="connsiteX1" fmla="*/ 327674 w 2076228"/>
                <a:gd name="connsiteY1" fmla="*/ 0 h 614012"/>
                <a:gd name="connsiteX2" fmla="*/ 1748554 w 2076228"/>
                <a:gd name="connsiteY2" fmla="*/ 0 h 614012"/>
                <a:gd name="connsiteX3" fmla="*/ 2076228 w 2076228"/>
                <a:gd name="connsiteY3" fmla="*/ 614012 h 614012"/>
                <a:gd name="connsiteX4" fmla="*/ 0 w 2076228"/>
                <a:gd name="connsiteY4" fmla="*/ 614012 h 614012"/>
                <a:gd name="connsiteX0" fmla="*/ 1748554 w 1748554"/>
                <a:gd name="connsiteY0" fmla="*/ 614012 h 614012"/>
                <a:gd name="connsiteX1" fmla="*/ 0 w 1748554"/>
                <a:gd name="connsiteY1" fmla="*/ 0 h 614012"/>
                <a:gd name="connsiteX2" fmla="*/ 1420880 w 1748554"/>
                <a:gd name="connsiteY2" fmla="*/ 0 h 614012"/>
                <a:gd name="connsiteX3" fmla="*/ 1748554 w 1748554"/>
                <a:gd name="connsiteY3" fmla="*/ 614012 h 614012"/>
                <a:gd name="connsiteX0" fmla="*/ 0 w 1839994"/>
                <a:gd name="connsiteY0" fmla="*/ 0 h 705452"/>
                <a:gd name="connsiteX1" fmla="*/ 1420880 w 1839994"/>
                <a:gd name="connsiteY1" fmla="*/ 0 h 705452"/>
                <a:gd name="connsiteX2" fmla="*/ 1839994 w 1839994"/>
                <a:gd name="connsiteY2" fmla="*/ 705452 h 705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9994" h="705452">
                  <a:moveTo>
                    <a:pt x="0" y="0"/>
                  </a:moveTo>
                  <a:lnTo>
                    <a:pt x="1420880" y="0"/>
                  </a:lnTo>
                  <a:cubicBezTo>
                    <a:pt x="1530105" y="204671"/>
                    <a:pt x="1839994" y="705452"/>
                    <a:pt x="1839994" y="705452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>
              <a:extLst>
                <a:ext uri="{FF2B5EF4-FFF2-40B4-BE49-F238E27FC236}">
                  <a16:creationId xmlns:a16="http://schemas.microsoft.com/office/drawing/2014/main" id="{0F4B497B-BC54-96B8-A616-1C89EC1CB9D9}"/>
                </a:ext>
              </a:extLst>
            </p:cNvPr>
            <p:cNvSpPr/>
            <p:nvPr/>
          </p:nvSpPr>
          <p:spPr>
            <a:xfrm>
              <a:off x="9932354" y="2775745"/>
              <a:ext cx="89534" cy="89534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44B21FB-CDE7-86E6-FEAC-8D4E0A170EC2}"/>
              </a:ext>
            </a:extLst>
          </p:cNvPr>
          <p:cNvGrpSpPr/>
          <p:nvPr/>
        </p:nvGrpSpPr>
        <p:grpSpPr>
          <a:xfrm>
            <a:off x="1907393" y="4609016"/>
            <a:ext cx="3149374" cy="391946"/>
            <a:chOff x="6872514" y="2473333"/>
            <a:chExt cx="3149374" cy="391946"/>
          </a:xfrm>
        </p:grpSpPr>
        <p:sp>
          <p:nvSpPr>
            <p:cNvPr id="76" name="梯形 39">
              <a:extLst>
                <a:ext uri="{FF2B5EF4-FFF2-40B4-BE49-F238E27FC236}">
                  <a16:creationId xmlns:a16="http://schemas.microsoft.com/office/drawing/2014/main" id="{2ADA8D3F-07E8-162B-3F12-8C62EF502DCB}"/>
                </a:ext>
              </a:extLst>
            </p:cNvPr>
            <p:cNvSpPr/>
            <p:nvPr/>
          </p:nvSpPr>
          <p:spPr>
            <a:xfrm>
              <a:off x="6872514" y="2473333"/>
              <a:ext cx="3104607" cy="339794"/>
            </a:xfrm>
            <a:custGeom>
              <a:avLst/>
              <a:gdLst>
                <a:gd name="connsiteX0" fmla="*/ 0 w 2076228"/>
                <a:gd name="connsiteY0" fmla="*/ 614012 h 614012"/>
                <a:gd name="connsiteX1" fmla="*/ 327674 w 2076228"/>
                <a:gd name="connsiteY1" fmla="*/ 0 h 614012"/>
                <a:gd name="connsiteX2" fmla="*/ 1748554 w 2076228"/>
                <a:gd name="connsiteY2" fmla="*/ 0 h 614012"/>
                <a:gd name="connsiteX3" fmla="*/ 2076228 w 2076228"/>
                <a:gd name="connsiteY3" fmla="*/ 614012 h 614012"/>
                <a:gd name="connsiteX4" fmla="*/ 0 w 2076228"/>
                <a:gd name="connsiteY4" fmla="*/ 614012 h 614012"/>
                <a:gd name="connsiteX0" fmla="*/ 1748554 w 1748554"/>
                <a:gd name="connsiteY0" fmla="*/ 614012 h 614012"/>
                <a:gd name="connsiteX1" fmla="*/ 0 w 1748554"/>
                <a:gd name="connsiteY1" fmla="*/ 0 h 614012"/>
                <a:gd name="connsiteX2" fmla="*/ 1420880 w 1748554"/>
                <a:gd name="connsiteY2" fmla="*/ 0 h 614012"/>
                <a:gd name="connsiteX3" fmla="*/ 1748554 w 1748554"/>
                <a:gd name="connsiteY3" fmla="*/ 614012 h 614012"/>
                <a:gd name="connsiteX0" fmla="*/ 0 w 1839994"/>
                <a:gd name="connsiteY0" fmla="*/ 0 h 705452"/>
                <a:gd name="connsiteX1" fmla="*/ 1420880 w 1839994"/>
                <a:gd name="connsiteY1" fmla="*/ 0 h 705452"/>
                <a:gd name="connsiteX2" fmla="*/ 1839994 w 1839994"/>
                <a:gd name="connsiteY2" fmla="*/ 705452 h 705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9994" h="705452">
                  <a:moveTo>
                    <a:pt x="0" y="0"/>
                  </a:moveTo>
                  <a:lnTo>
                    <a:pt x="1420880" y="0"/>
                  </a:lnTo>
                  <a:cubicBezTo>
                    <a:pt x="1530105" y="204671"/>
                    <a:pt x="1839994" y="705452"/>
                    <a:pt x="1839994" y="705452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流程图: 接点 76">
              <a:extLst>
                <a:ext uri="{FF2B5EF4-FFF2-40B4-BE49-F238E27FC236}">
                  <a16:creationId xmlns:a16="http://schemas.microsoft.com/office/drawing/2014/main" id="{EFFC8612-C2E8-9755-A9A5-4CCA796C4BC3}"/>
                </a:ext>
              </a:extLst>
            </p:cNvPr>
            <p:cNvSpPr/>
            <p:nvPr/>
          </p:nvSpPr>
          <p:spPr>
            <a:xfrm>
              <a:off x="9932354" y="2775745"/>
              <a:ext cx="89534" cy="89534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iconfont-10187-1799684">
            <a:extLst>
              <a:ext uri="{FF2B5EF4-FFF2-40B4-BE49-F238E27FC236}">
                <a16:creationId xmlns:a16="http://schemas.microsoft.com/office/drawing/2014/main" id="{3CF69D96-87FF-161D-5EFA-7C59CBF6D10A}"/>
              </a:ext>
            </a:extLst>
          </p:cNvPr>
          <p:cNvSpPr/>
          <p:nvPr/>
        </p:nvSpPr>
        <p:spPr>
          <a:xfrm>
            <a:off x="5038124" y="5195098"/>
            <a:ext cx="470680" cy="418334"/>
          </a:xfrm>
          <a:custGeom>
            <a:avLst/>
            <a:gdLst>
              <a:gd name="T0" fmla="*/ 4160 w 11520"/>
              <a:gd name="T1" fmla="*/ 3520 h 10240"/>
              <a:gd name="T2" fmla="*/ 4160 w 11520"/>
              <a:gd name="T3" fmla="*/ 4160 h 10240"/>
              <a:gd name="T4" fmla="*/ 7680 w 11520"/>
              <a:gd name="T5" fmla="*/ 3840 h 10240"/>
              <a:gd name="T6" fmla="*/ 7360 w 11520"/>
              <a:gd name="T7" fmla="*/ 5120 h 10240"/>
              <a:gd name="T8" fmla="*/ 3840 w 11520"/>
              <a:gd name="T9" fmla="*/ 5440 h 10240"/>
              <a:gd name="T10" fmla="*/ 7360 w 11520"/>
              <a:gd name="T11" fmla="*/ 5760 h 10240"/>
              <a:gd name="T12" fmla="*/ 7360 w 11520"/>
              <a:gd name="T13" fmla="*/ 5120 h 10240"/>
              <a:gd name="T14" fmla="*/ 4160 w 11520"/>
              <a:gd name="T15" fmla="*/ 6720 h 10240"/>
              <a:gd name="T16" fmla="*/ 4160 w 11520"/>
              <a:gd name="T17" fmla="*/ 7360 h 10240"/>
              <a:gd name="T18" fmla="*/ 7680 w 11520"/>
              <a:gd name="T19" fmla="*/ 7040 h 10240"/>
              <a:gd name="T20" fmla="*/ 11200 w 11520"/>
              <a:gd name="T21" fmla="*/ 9600 h 10240"/>
              <a:gd name="T22" fmla="*/ 10880 w 11520"/>
              <a:gd name="T23" fmla="*/ 3840 h 10240"/>
              <a:gd name="T24" fmla="*/ 8960 w 11520"/>
              <a:gd name="T25" fmla="*/ 3520 h 10240"/>
              <a:gd name="T26" fmla="*/ 8320 w 11520"/>
              <a:gd name="T27" fmla="*/ 1920 h 10240"/>
              <a:gd name="T28" fmla="*/ 6080 w 11520"/>
              <a:gd name="T29" fmla="*/ 1280 h 10240"/>
              <a:gd name="T30" fmla="*/ 6720 w 11520"/>
              <a:gd name="T31" fmla="*/ 960 h 10240"/>
              <a:gd name="T32" fmla="*/ 6080 w 11520"/>
              <a:gd name="T33" fmla="*/ 640 h 10240"/>
              <a:gd name="T34" fmla="*/ 5760 w 11520"/>
              <a:gd name="T35" fmla="*/ 0 h 10240"/>
              <a:gd name="T36" fmla="*/ 5440 w 11520"/>
              <a:gd name="T37" fmla="*/ 640 h 10240"/>
              <a:gd name="T38" fmla="*/ 4800 w 11520"/>
              <a:gd name="T39" fmla="*/ 960 h 10240"/>
              <a:gd name="T40" fmla="*/ 5440 w 11520"/>
              <a:gd name="T41" fmla="*/ 1280 h 10240"/>
              <a:gd name="T42" fmla="*/ 3200 w 11520"/>
              <a:gd name="T43" fmla="*/ 1920 h 10240"/>
              <a:gd name="T44" fmla="*/ 2560 w 11520"/>
              <a:gd name="T45" fmla="*/ 4800 h 10240"/>
              <a:gd name="T46" fmla="*/ 640 w 11520"/>
              <a:gd name="T47" fmla="*/ 5120 h 10240"/>
              <a:gd name="T48" fmla="*/ 320 w 11520"/>
              <a:gd name="T49" fmla="*/ 9600 h 10240"/>
              <a:gd name="T50" fmla="*/ 320 w 11520"/>
              <a:gd name="T51" fmla="*/ 10240 h 10240"/>
              <a:gd name="T52" fmla="*/ 11520 w 11520"/>
              <a:gd name="T53" fmla="*/ 9920 h 10240"/>
              <a:gd name="T54" fmla="*/ 1280 w 11520"/>
              <a:gd name="T55" fmla="*/ 5440 h 10240"/>
              <a:gd name="T56" fmla="*/ 2560 w 11520"/>
              <a:gd name="T57" fmla="*/ 9600 h 10240"/>
              <a:gd name="T58" fmla="*/ 1280 w 11520"/>
              <a:gd name="T59" fmla="*/ 5440 h 10240"/>
              <a:gd name="T60" fmla="*/ 5120 w 11520"/>
              <a:gd name="T61" fmla="*/ 9600 h 10240"/>
              <a:gd name="T62" fmla="*/ 6400 w 11520"/>
              <a:gd name="T63" fmla="*/ 8960 h 10240"/>
              <a:gd name="T64" fmla="*/ 7040 w 11520"/>
              <a:gd name="T65" fmla="*/ 9600 h 10240"/>
              <a:gd name="T66" fmla="*/ 6720 w 11520"/>
              <a:gd name="T67" fmla="*/ 8320 h 10240"/>
              <a:gd name="T68" fmla="*/ 4480 w 11520"/>
              <a:gd name="T69" fmla="*/ 8640 h 10240"/>
              <a:gd name="T70" fmla="*/ 3200 w 11520"/>
              <a:gd name="T71" fmla="*/ 9600 h 10240"/>
              <a:gd name="T72" fmla="*/ 8320 w 11520"/>
              <a:gd name="T73" fmla="*/ 2560 h 10240"/>
              <a:gd name="T74" fmla="*/ 7040 w 11520"/>
              <a:gd name="T75" fmla="*/ 9600 h 10240"/>
              <a:gd name="T76" fmla="*/ 8960 w 11520"/>
              <a:gd name="T77" fmla="*/ 4160 h 10240"/>
              <a:gd name="T78" fmla="*/ 10240 w 11520"/>
              <a:gd name="T79" fmla="*/ 9600 h 10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520" h="10240">
                <a:moveTo>
                  <a:pt x="7360" y="3520"/>
                </a:moveTo>
                <a:lnTo>
                  <a:pt x="4160" y="3520"/>
                </a:lnTo>
                <a:cubicBezTo>
                  <a:pt x="4000" y="3520"/>
                  <a:pt x="3840" y="3680"/>
                  <a:pt x="3840" y="3840"/>
                </a:cubicBezTo>
                <a:cubicBezTo>
                  <a:pt x="3840" y="4000"/>
                  <a:pt x="4000" y="4160"/>
                  <a:pt x="4160" y="4160"/>
                </a:cubicBezTo>
                <a:lnTo>
                  <a:pt x="7360" y="4160"/>
                </a:lnTo>
                <a:cubicBezTo>
                  <a:pt x="7520" y="4160"/>
                  <a:pt x="7680" y="4000"/>
                  <a:pt x="7680" y="3840"/>
                </a:cubicBezTo>
                <a:cubicBezTo>
                  <a:pt x="7680" y="3680"/>
                  <a:pt x="7520" y="3520"/>
                  <a:pt x="7360" y="3520"/>
                </a:cubicBezTo>
                <a:close/>
                <a:moveTo>
                  <a:pt x="7360" y="5120"/>
                </a:moveTo>
                <a:lnTo>
                  <a:pt x="4160" y="5120"/>
                </a:lnTo>
                <a:cubicBezTo>
                  <a:pt x="4000" y="5120"/>
                  <a:pt x="3840" y="5280"/>
                  <a:pt x="3840" y="5440"/>
                </a:cubicBezTo>
                <a:cubicBezTo>
                  <a:pt x="3840" y="5600"/>
                  <a:pt x="4000" y="5760"/>
                  <a:pt x="4160" y="5760"/>
                </a:cubicBezTo>
                <a:lnTo>
                  <a:pt x="7360" y="5760"/>
                </a:lnTo>
                <a:cubicBezTo>
                  <a:pt x="7520" y="5760"/>
                  <a:pt x="7680" y="5600"/>
                  <a:pt x="7680" y="5440"/>
                </a:cubicBezTo>
                <a:cubicBezTo>
                  <a:pt x="7680" y="5280"/>
                  <a:pt x="7520" y="5120"/>
                  <a:pt x="7360" y="5120"/>
                </a:cubicBezTo>
                <a:close/>
                <a:moveTo>
                  <a:pt x="7360" y="6720"/>
                </a:moveTo>
                <a:lnTo>
                  <a:pt x="4160" y="6720"/>
                </a:lnTo>
                <a:cubicBezTo>
                  <a:pt x="4000" y="6720"/>
                  <a:pt x="3840" y="6880"/>
                  <a:pt x="3840" y="7040"/>
                </a:cubicBezTo>
                <a:cubicBezTo>
                  <a:pt x="3840" y="7200"/>
                  <a:pt x="4000" y="7360"/>
                  <a:pt x="4160" y="7360"/>
                </a:cubicBezTo>
                <a:lnTo>
                  <a:pt x="7360" y="7360"/>
                </a:lnTo>
                <a:cubicBezTo>
                  <a:pt x="7520" y="7360"/>
                  <a:pt x="7680" y="7200"/>
                  <a:pt x="7680" y="7040"/>
                </a:cubicBezTo>
                <a:cubicBezTo>
                  <a:pt x="7680" y="6880"/>
                  <a:pt x="7520" y="6720"/>
                  <a:pt x="7360" y="6720"/>
                </a:cubicBezTo>
                <a:close/>
                <a:moveTo>
                  <a:pt x="11200" y="9600"/>
                </a:moveTo>
                <a:lnTo>
                  <a:pt x="10880" y="9600"/>
                </a:lnTo>
                <a:lnTo>
                  <a:pt x="10880" y="3840"/>
                </a:lnTo>
                <a:cubicBezTo>
                  <a:pt x="10880" y="3680"/>
                  <a:pt x="10720" y="3520"/>
                  <a:pt x="10560" y="3520"/>
                </a:cubicBezTo>
                <a:lnTo>
                  <a:pt x="8960" y="3520"/>
                </a:lnTo>
                <a:lnTo>
                  <a:pt x="8960" y="2560"/>
                </a:lnTo>
                <a:cubicBezTo>
                  <a:pt x="8960" y="2208"/>
                  <a:pt x="8672" y="1920"/>
                  <a:pt x="8320" y="1920"/>
                </a:cubicBezTo>
                <a:lnTo>
                  <a:pt x="6080" y="1920"/>
                </a:lnTo>
                <a:lnTo>
                  <a:pt x="6080" y="1280"/>
                </a:lnTo>
                <a:lnTo>
                  <a:pt x="6400" y="1280"/>
                </a:lnTo>
                <a:cubicBezTo>
                  <a:pt x="6560" y="1280"/>
                  <a:pt x="6720" y="1120"/>
                  <a:pt x="6720" y="960"/>
                </a:cubicBezTo>
                <a:cubicBezTo>
                  <a:pt x="6720" y="768"/>
                  <a:pt x="6560" y="640"/>
                  <a:pt x="6400" y="640"/>
                </a:cubicBezTo>
                <a:lnTo>
                  <a:pt x="6080" y="640"/>
                </a:lnTo>
                <a:lnTo>
                  <a:pt x="6080" y="320"/>
                </a:lnTo>
                <a:cubicBezTo>
                  <a:pt x="6080" y="160"/>
                  <a:pt x="5920" y="0"/>
                  <a:pt x="5760" y="0"/>
                </a:cubicBezTo>
                <a:cubicBezTo>
                  <a:pt x="5600" y="0"/>
                  <a:pt x="5440" y="160"/>
                  <a:pt x="5440" y="320"/>
                </a:cubicBezTo>
                <a:lnTo>
                  <a:pt x="5440" y="640"/>
                </a:lnTo>
                <a:lnTo>
                  <a:pt x="5120" y="640"/>
                </a:lnTo>
                <a:cubicBezTo>
                  <a:pt x="4960" y="640"/>
                  <a:pt x="4800" y="768"/>
                  <a:pt x="4800" y="960"/>
                </a:cubicBezTo>
                <a:cubicBezTo>
                  <a:pt x="4800" y="1120"/>
                  <a:pt x="4960" y="1280"/>
                  <a:pt x="5120" y="1280"/>
                </a:cubicBezTo>
                <a:lnTo>
                  <a:pt x="5440" y="1280"/>
                </a:lnTo>
                <a:lnTo>
                  <a:pt x="5440" y="1920"/>
                </a:lnTo>
                <a:lnTo>
                  <a:pt x="3200" y="1920"/>
                </a:lnTo>
                <a:cubicBezTo>
                  <a:pt x="2848" y="1920"/>
                  <a:pt x="2560" y="2208"/>
                  <a:pt x="2560" y="2560"/>
                </a:cubicBezTo>
                <a:lnTo>
                  <a:pt x="2560" y="4800"/>
                </a:lnTo>
                <a:lnTo>
                  <a:pt x="960" y="4800"/>
                </a:lnTo>
                <a:cubicBezTo>
                  <a:pt x="800" y="4800"/>
                  <a:pt x="640" y="4960"/>
                  <a:pt x="640" y="5120"/>
                </a:cubicBezTo>
                <a:lnTo>
                  <a:pt x="640" y="9600"/>
                </a:lnTo>
                <a:lnTo>
                  <a:pt x="320" y="9600"/>
                </a:lnTo>
                <a:cubicBezTo>
                  <a:pt x="160" y="9600"/>
                  <a:pt x="0" y="9760"/>
                  <a:pt x="0" y="9920"/>
                </a:cubicBezTo>
                <a:cubicBezTo>
                  <a:pt x="0" y="10080"/>
                  <a:pt x="160" y="10240"/>
                  <a:pt x="320" y="10240"/>
                </a:cubicBezTo>
                <a:lnTo>
                  <a:pt x="11200" y="10240"/>
                </a:lnTo>
                <a:cubicBezTo>
                  <a:pt x="11360" y="10240"/>
                  <a:pt x="11520" y="10080"/>
                  <a:pt x="11520" y="9920"/>
                </a:cubicBezTo>
                <a:cubicBezTo>
                  <a:pt x="11520" y="9760"/>
                  <a:pt x="11360" y="9600"/>
                  <a:pt x="11200" y="9600"/>
                </a:cubicBezTo>
                <a:close/>
                <a:moveTo>
                  <a:pt x="1280" y="5440"/>
                </a:moveTo>
                <a:lnTo>
                  <a:pt x="2560" y="5440"/>
                </a:lnTo>
                <a:lnTo>
                  <a:pt x="2560" y="9600"/>
                </a:lnTo>
                <a:lnTo>
                  <a:pt x="1280" y="9600"/>
                </a:lnTo>
                <a:lnTo>
                  <a:pt x="1280" y="5440"/>
                </a:lnTo>
                <a:close/>
                <a:moveTo>
                  <a:pt x="6400" y="9600"/>
                </a:moveTo>
                <a:lnTo>
                  <a:pt x="5120" y="9600"/>
                </a:lnTo>
                <a:lnTo>
                  <a:pt x="5120" y="8960"/>
                </a:lnTo>
                <a:lnTo>
                  <a:pt x="6400" y="8960"/>
                </a:lnTo>
                <a:lnTo>
                  <a:pt x="6400" y="9600"/>
                </a:lnTo>
                <a:close/>
                <a:moveTo>
                  <a:pt x="7040" y="9600"/>
                </a:moveTo>
                <a:lnTo>
                  <a:pt x="7040" y="8640"/>
                </a:lnTo>
                <a:cubicBezTo>
                  <a:pt x="7040" y="8480"/>
                  <a:pt x="6880" y="8320"/>
                  <a:pt x="6720" y="8320"/>
                </a:cubicBezTo>
                <a:lnTo>
                  <a:pt x="4800" y="8320"/>
                </a:lnTo>
                <a:cubicBezTo>
                  <a:pt x="4640" y="8320"/>
                  <a:pt x="4480" y="8480"/>
                  <a:pt x="4480" y="8640"/>
                </a:cubicBezTo>
                <a:lnTo>
                  <a:pt x="4480" y="9600"/>
                </a:lnTo>
                <a:lnTo>
                  <a:pt x="3200" y="9600"/>
                </a:lnTo>
                <a:lnTo>
                  <a:pt x="3200" y="2560"/>
                </a:lnTo>
                <a:lnTo>
                  <a:pt x="8320" y="2560"/>
                </a:lnTo>
                <a:lnTo>
                  <a:pt x="8320" y="9600"/>
                </a:lnTo>
                <a:lnTo>
                  <a:pt x="7040" y="9600"/>
                </a:lnTo>
                <a:close/>
                <a:moveTo>
                  <a:pt x="8960" y="9600"/>
                </a:moveTo>
                <a:lnTo>
                  <a:pt x="8960" y="4160"/>
                </a:lnTo>
                <a:lnTo>
                  <a:pt x="10240" y="4160"/>
                </a:lnTo>
                <a:lnTo>
                  <a:pt x="10240" y="9600"/>
                </a:lnTo>
                <a:lnTo>
                  <a:pt x="8960" y="9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603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CE9C89B-54B4-971D-B53E-455DD95044C3}"/>
              </a:ext>
            </a:extLst>
          </p:cNvPr>
          <p:cNvGrpSpPr/>
          <p:nvPr/>
        </p:nvGrpSpPr>
        <p:grpSpPr>
          <a:xfrm>
            <a:off x="0" y="1547811"/>
            <a:ext cx="12192000" cy="3743325"/>
            <a:chOff x="0" y="0"/>
            <a:chExt cx="12192000" cy="374332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9D42CEA-86F3-B233-8649-5CCD8BBE1A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3743325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3B0F121-9148-6A18-0C67-C9CF36574910}"/>
                </a:ext>
              </a:extLst>
            </p:cNvPr>
            <p:cNvSpPr/>
            <p:nvPr/>
          </p:nvSpPr>
          <p:spPr>
            <a:xfrm flipH="1">
              <a:off x="0" y="1"/>
              <a:ext cx="12192000" cy="3743324"/>
            </a:xfrm>
            <a:prstGeom prst="rect">
              <a:avLst/>
            </a:prstGeom>
            <a:gradFill flip="none" rotWithShape="1">
              <a:gsLst>
                <a:gs pos="47000">
                  <a:schemeClr val="accent1">
                    <a:alpha val="92000"/>
                  </a:schemeClr>
                </a:gs>
                <a:gs pos="100000">
                  <a:schemeClr val="accent2">
                    <a:alpha val="45000"/>
                  </a:schemeClr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317500" dist="254000" dir="5400000" algn="t" rotWithShape="0">
                <a:schemeClr val="tx2">
                  <a:lumMod val="60000"/>
                  <a:lumOff val="40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B941BF-530D-75CC-EE98-5FF413A1E3EA}"/>
              </a:ext>
            </a:extLst>
          </p:cNvPr>
          <p:cNvSpPr txBox="1"/>
          <p:nvPr/>
        </p:nvSpPr>
        <p:spPr>
          <a:xfrm>
            <a:off x="890587" y="2893607"/>
            <a:ext cx="615791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8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医疗美容</a:t>
            </a:r>
            <a:endParaRPr lang="zh-CN" altLang="en-US" sz="8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31B87F-3414-A201-AD1E-993074996B4F}"/>
              </a:ext>
            </a:extLst>
          </p:cNvPr>
          <p:cNvSpPr txBox="1"/>
          <p:nvPr/>
        </p:nvSpPr>
        <p:spPr>
          <a:xfrm>
            <a:off x="7654529" y="759678"/>
            <a:ext cx="4143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</a:rPr>
              <a:t>PART THREE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95CDB6-D975-7677-BA9A-95E35017C7CD}"/>
              </a:ext>
            </a:extLst>
          </p:cNvPr>
          <p:cNvSpPr txBox="1"/>
          <p:nvPr/>
        </p:nvSpPr>
        <p:spPr>
          <a:xfrm>
            <a:off x="1023937" y="2419145"/>
            <a:ext cx="35337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Medical Cosmetology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296B14-BBAB-D706-05CD-D3B0C00076E7}"/>
              </a:ext>
            </a:extLst>
          </p:cNvPr>
          <p:cNvSpPr txBox="1"/>
          <p:nvPr/>
        </p:nvSpPr>
        <p:spPr>
          <a:xfrm>
            <a:off x="7489034" y="1851645"/>
            <a:ext cx="4474366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9900" i="1" dirty="0">
                <a:ln>
                  <a:solidFill>
                    <a:schemeClr val="bg1"/>
                  </a:solidFill>
                </a:ln>
                <a:noFill/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zh-CN" altLang="en-US" sz="19900" i="1" dirty="0">
              <a:ln>
                <a:solidFill>
                  <a:schemeClr val="bg1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5274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651c9359-cc0d-425c-a8e3-cc2e801f75d3&quot;,&quot;Name&quot;:&quot;8&quot;,&quot;Kind&quot;:&quot;Custom&quot;,&quot;OldGuidesSetting&quot;:{&quot;HeaderHeight&quot;:8.0,&quot;FooterHeight&quot;:0.0,&quot;SideMargin&quot;:4.0,&quot;TopMargin&quot;:0.0,&quot;BottomMargin&quot;:8.0,&quot;IntervalMargin&quot;:0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824;#111459;#407457;#6747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099;#369675;"/>
</p:tagLst>
</file>

<file path=ppt/theme/theme1.xml><?xml version="1.0" encoding="utf-8"?>
<a:theme xmlns:a="http://schemas.openxmlformats.org/drawingml/2006/main" name="Office 主题">
  <a:themeElements>
    <a:clrScheme name="医疗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44B9C"/>
      </a:accent1>
      <a:accent2>
        <a:srgbClr val="01CDC4"/>
      </a:accent2>
      <a:accent3>
        <a:srgbClr val="EDF6F7"/>
      </a:accent3>
      <a:accent4>
        <a:srgbClr val="0067A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Manrope3 Bold"/>
        <a:ea typeface="思源黑体 CN Bold"/>
        <a:cs typeface=""/>
      </a:majorFont>
      <a:minorFont>
        <a:latin typeface="Manrope3 Medium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968</Words>
  <Application>Microsoft Office PowerPoint</Application>
  <PresentationFormat>宽屏</PresentationFormat>
  <Paragraphs>123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Calibri</vt:lpstr>
      <vt:lpstr>Manrope3 Medium</vt:lpstr>
      <vt:lpstr>Bahnschrift Condensed</vt:lpstr>
      <vt:lpstr>阿里巴巴普惠体 B</vt:lpstr>
      <vt:lpstr>思源黑体 CN Light</vt:lpstr>
      <vt:lpstr>OPPOSans H</vt:lpstr>
      <vt:lpstr>思源黑体 CN Bold</vt:lpstr>
      <vt:lpstr>优设标题黑</vt:lpstr>
      <vt:lpstr>Arial</vt:lpstr>
      <vt:lpstr>思源黑体 CN Regular</vt:lpstr>
      <vt:lpstr>Manrope3 Bold</vt:lpstr>
      <vt:lpstr>Times New Roman</vt:lpstr>
      <vt:lpstr>汉仪雅酷黑 45W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高端大气消费医疗行业ppt模板</dc:title>
  <dc:creator>当当</dc:creator>
  <cp:keywords>P界达人</cp:keywords>
  <dc:description>www.51pptmoban.com</dc:description>
  <cp:lastModifiedBy>Power user</cp:lastModifiedBy>
  <cp:revision>10</cp:revision>
  <dcterms:created xsi:type="dcterms:W3CDTF">2022-11-30T14:24:48Z</dcterms:created>
  <dcterms:modified xsi:type="dcterms:W3CDTF">2023-02-16T08:34:23Z</dcterms:modified>
</cp:coreProperties>
</file>