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60" r:id="rId4"/>
    <p:sldId id="264" r:id="rId5"/>
    <p:sldId id="265" r:id="rId6"/>
    <p:sldId id="266" r:id="rId7"/>
    <p:sldId id="267" r:id="rId8"/>
    <p:sldId id="261" r:id="rId9"/>
    <p:sldId id="268" r:id="rId10"/>
    <p:sldId id="269" r:id="rId11"/>
    <p:sldId id="270" r:id="rId12"/>
    <p:sldId id="271" r:id="rId13"/>
    <p:sldId id="262" r:id="rId14"/>
    <p:sldId id="272" r:id="rId15"/>
    <p:sldId id="273" r:id="rId16"/>
    <p:sldId id="26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5260" autoAdjust="0"/>
  </p:normalViewPr>
  <p:slideViewPr>
    <p:cSldViewPr snapToGrid="0" showGuides="1">
      <p:cViewPr varScale="1">
        <p:scale>
          <a:sx n="87" d="100"/>
          <a:sy n="87" d="100"/>
        </p:scale>
        <p:origin x="114" y="9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BA452-CE0D-45D1-B780-F77C9E3BBE8D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9EFBA-00BA-4FEA-BEC0-D70D36A955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9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49EFBA-00BA-4FEA-BEC0-D70D36A955D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080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2519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5107FBC-AEB8-40DE-A974-FBE03D79D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-1"/>
            <a:ext cx="10858500" cy="1028700"/>
          </a:xfrm>
          <a:prstGeom prst="rect">
            <a:avLst/>
          </a:prstGeom>
        </p:spPr>
        <p:txBody>
          <a:bodyPr vert="horz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FD039C9-3866-4694-A96B-56B52D3B1E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1C62C0-6DDD-466A-9A6A-4C8E16CF4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97746-5315-42E5-8715-B385B7B51A43}" type="datetime1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27C8BBC-7E6E-451C-8D0C-633163388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65161" y="6235700"/>
            <a:ext cx="4248978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zh-CN" altLang="en-US"/>
              <a:t>稿定设计</a:t>
            </a:r>
            <a:r>
              <a:rPr lang="en-US" altLang="zh-CN"/>
              <a:t>——</a:t>
            </a:r>
            <a:r>
              <a:rPr lang="zh-CN" altLang="en-US"/>
              <a:t>让设计更简单！</a:t>
            </a: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2E968A-E39F-400B-BDB0-F8BD398BB6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6248" y="6235700"/>
            <a:ext cx="2832652" cy="365125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702D6-7180-491C-910B-B9B8CEB693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742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2.jpe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tags" Target="../tags/tag1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0945B71D-14FC-F847-96F8-005FDCC7C1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47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gaoding-14">
            <a:extLst>
              <a:ext uri="{FF2B5EF4-FFF2-40B4-BE49-F238E27FC236}">
                <a16:creationId xmlns:a16="http://schemas.microsoft.com/office/drawing/2014/main" id="{5277542E-4876-0A41-BE1A-2DBF41DA169F}"/>
              </a:ext>
            </a:extLst>
          </p:cNvPr>
          <p:cNvSpPr txBox="1"/>
          <p:nvPr/>
        </p:nvSpPr>
        <p:spPr>
          <a:xfrm>
            <a:off x="827326" y="2158971"/>
            <a:ext cx="541550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广告投放</a:t>
            </a: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E05FA850-74FC-FB1C-3571-8ABBB5756B88}"/>
              </a:ext>
            </a:extLst>
          </p:cNvPr>
          <p:cNvSpPr txBox="1"/>
          <p:nvPr/>
        </p:nvSpPr>
        <p:spPr>
          <a:xfrm>
            <a:off x="827326" y="4108994"/>
            <a:ext cx="529589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Advertising annual summary report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＆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</a:t>
            </a:r>
          </a:p>
        </p:txBody>
      </p:sp>
      <p:sp>
        <p:nvSpPr>
          <p:cNvPr id="9" name="gaoding-14">
            <a:extLst>
              <a:ext uri="{FF2B5EF4-FFF2-40B4-BE49-F238E27FC236}">
                <a16:creationId xmlns:a16="http://schemas.microsoft.com/office/drawing/2014/main" id="{2E8CE2B7-0941-F229-E467-0550B7285716}"/>
              </a:ext>
            </a:extLst>
          </p:cNvPr>
          <p:cNvSpPr txBox="1"/>
          <p:nvPr/>
        </p:nvSpPr>
        <p:spPr>
          <a:xfrm>
            <a:off x="827326" y="3082490"/>
            <a:ext cx="5415505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年度总结汇报 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E736CF-4755-72FF-1F0B-2D3FDF780279}"/>
              </a:ext>
            </a:extLst>
          </p:cNvPr>
          <p:cNvCxnSpPr/>
          <p:nvPr/>
        </p:nvCxnSpPr>
        <p:spPr>
          <a:xfrm>
            <a:off x="827326" y="5215139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aoding-14">
            <a:extLst>
              <a:ext uri="{FF2B5EF4-FFF2-40B4-BE49-F238E27FC236}">
                <a16:creationId xmlns:a16="http://schemas.microsoft.com/office/drawing/2014/main" id="{9BFCDA1C-A8F0-4535-392C-E3FD015BBA9A}"/>
              </a:ext>
            </a:extLst>
          </p:cNvPr>
          <p:cNvSpPr txBox="1"/>
          <p:nvPr/>
        </p:nvSpPr>
        <p:spPr>
          <a:xfrm>
            <a:off x="848177" y="5381951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2" name="gaoding-14">
            <a:extLst>
              <a:ext uri="{FF2B5EF4-FFF2-40B4-BE49-F238E27FC236}">
                <a16:creationId xmlns:a16="http://schemas.microsoft.com/office/drawing/2014/main" id="{7F4E0E95-B667-E67D-78A4-30146255D131}"/>
              </a:ext>
            </a:extLst>
          </p:cNvPr>
          <p:cNvSpPr txBox="1"/>
          <p:nvPr/>
        </p:nvSpPr>
        <p:spPr>
          <a:xfrm>
            <a:off x="2970451" y="5381951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DC9A6A7-02DD-1409-C303-886F63726437}"/>
              </a:ext>
            </a:extLst>
          </p:cNvPr>
          <p:cNvCxnSpPr/>
          <p:nvPr/>
        </p:nvCxnSpPr>
        <p:spPr>
          <a:xfrm>
            <a:off x="2970451" y="5215139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aoding-14">
            <a:extLst>
              <a:ext uri="{FF2B5EF4-FFF2-40B4-BE49-F238E27FC236}">
                <a16:creationId xmlns:a16="http://schemas.microsoft.com/office/drawing/2014/main" id="{622BF99E-50F1-B919-AD91-E8822A2A8DCA}"/>
              </a:ext>
            </a:extLst>
          </p:cNvPr>
          <p:cNvSpPr txBox="1"/>
          <p:nvPr/>
        </p:nvSpPr>
        <p:spPr>
          <a:xfrm>
            <a:off x="891341" y="976497"/>
            <a:ext cx="264433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6F0E658D-0F74-1D6C-3113-973776DF247F}"/>
              </a:ext>
            </a:extLst>
          </p:cNvPr>
          <p:cNvSpPr txBox="1"/>
          <p:nvPr/>
        </p:nvSpPr>
        <p:spPr>
          <a:xfrm>
            <a:off x="848177" y="4929380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Speaker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493F398B-25AE-8072-58BE-4B2E0744AF88}"/>
              </a:ext>
            </a:extLst>
          </p:cNvPr>
          <p:cNvSpPr txBox="1"/>
          <p:nvPr/>
        </p:nvSpPr>
        <p:spPr>
          <a:xfrm>
            <a:off x="2970451" y="4929380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time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16">
            <a:extLst>
              <a:ext uri="{FF2B5EF4-FFF2-40B4-BE49-F238E27FC236}">
                <a16:creationId xmlns:a16="http://schemas.microsoft.com/office/drawing/2014/main" id="{9DBD4BC2-30A4-9347-FE6A-E8C4DBBD3A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32880" y="6390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0941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58" name="Shape 6">
            <a:extLst>
              <a:ext uri="{FF2B5EF4-FFF2-40B4-BE49-F238E27FC236}">
                <a16:creationId xmlns:a16="http://schemas.microsoft.com/office/drawing/2014/main" id="{1107A1C9-32F9-AD12-8F53-CD794512040F}"/>
              </a:ext>
            </a:extLst>
          </p:cNvPr>
          <p:cNvSpPr/>
          <p:nvPr/>
        </p:nvSpPr>
        <p:spPr>
          <a:xfrm>
            <a:off x="2850558" y="1441372"/>
            <a:ext cx="1796133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59" name="Shape 7">
            <a:extLst>
              <a:ext uri="{FF2B5EF4-FFF2-40B4-BE49-F238E27FC236}">
                <a16:creationId xmlns:a16="http://schemas.microsoft.com/office/drawing/2014/main" id="{6CB25284-3130-A6E3-ABB6-101F2CD95251}"/>
              </a:ext>
            </a:extLst>
          </p:cNvPr>
          <p:cNvSpPr/>
          <p:nvPr/>
        </p:nvSpPr>
        <p:spPr>
          <a:xfrm flipH="1">
            <a:off x="1054425" y="1441372"/>
            <a:ext cx="1796132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60" name="Shape 9">
            <a:extLst>
              <a:ext uri="{FF2B5EF4-FFF2-40B4-BE49-F238E27FC236}">
                <a16:creationId xmlns:a16="http://schemas.microsoft.com/office/drawing/2014/main" id="{CE1BC639-A4B6-61B6-11C3-464BAE416525}"/>
              </a:ext>
            </a:extLst>
          </p:cNvPr>
          <p:cNvSpPr/>
          <p:nvPr/>
        </p:nvSpPr>
        <p:spPr>
          <a:xfrm rot="10800000" flipH="1">
            <a:off x="2850558" y="4422044"/>
            <a:ext cx="1796133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61" name="Shape 10">
            <a:extLst>
              <a:ext uri="{FF2B5EF4-FFF2-40B4-BE49-F238E27FC236}">
                <a16:creationId xmlns:a16="http://schemas.microsoft.com/office/drawing/2014/main" id="{F66EBA46-EBFF-CBC6-5C28-834646408A7E}"/>
              </a:ext>
            </a:extLst>
          </p:cNvPr>
          <p:cNvSpPr/>
          <p:nvPr/>
        </p:nvSpPr>
        <p:spPr>
          <a:xfrm rot="10800000">
            <a:off x="1054425" y="4422044"/>
            <a:ext cx="1796132" cy="14841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62" name="Shape 12">
            <a:extLst>
              <a:ext uri="{FF2B5EF4-FFF2-40B4-BE49-F238E27FC236}">
                <a16:creationId xmlns:a16="http://schemas.microsoft.com/office/drawing/2014/main" id="{71A93D56-2BBB-16D6-B4F9-4B6566E47CF5}"/>
              </a:ext>
            </a:extLst>
          </p:cNvPr>
          <p:cNvSpPr/>
          <p:nvPr/>
        </p:nvSpPr>
        <p:spPr>
          <a:xfrm rot="16200000" flipH="1">
            <a:off x="462687" y="3831496"/>
            <a:ext cx="1796134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63" name="Shape 13">
            <a:extLst>
              <a:ext uri="{FF2B5EF4-FFF2-40B4-BE49-F238E27FC236}">
                <a16:creationId xmlns:a16="http://schemas.microsoft.com/office/drawing/2014/main" id="{7A5B3AE0-1093-8406-4F45-4391FC663222}"/>
              </a:ext>
            </a:extLst>
          </p:cNvPr>
          <p:cNvSpPr/>
          <p:nvPr/>
        </p:nvSpPr>
        <p:spPr>
          <a:xfrm rot="16200000">
            <a:off x="462687" y="2035363"/>
            <a:ext cx="1796133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64" name="Shape 15">
            <a:extLst>
              <a:ext uri="{FF2B5EF4-FFF2-40B4-BE49-F238E27FC236}">
                <a16:creationId xmlns:a16="http://schemas.microsoft.com/office/drawing/2014/main" id="{503B1A42-2E22-DC7E-27A5-2592FED9A76F}"/>
              </a:ext>
            </a:extLst>
          </p:cNvPr>
          <p:cNvSpPr/>
          <p:nvPr/>
        </p:nvSpPr>
        <p:spPr>
          <a:xfrm rot="5400000">
            <a:off x="3441199" y="3831496"/>
            <a:ext cx="1796134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/>
          </a:p>
        </p:txBody>
      </p:sp>
      <p:sp>
        <p:nvSpPr>
          <p:cNvPr id="65" name="Shape 16">
            <a:extLst>
              <a:ext uri="{FF2B5EF4-FFF2-40B4-BE49-F238E27FC236}">
                <a16:creationId xmlns:a16="http://schemas.microsoft.com/office/drawing/2014/main" id="{955A96CE-2A23-4394-6EFC-B5E6331545E7}"/>
              </a:ext>
            </a:extLst>
          </p:cNvPr>
          <p:cNvSpPr/>
          <p:nvPr/>
        </p:nvSpPr>
        <p:spPr>
          <a:xfrm rot="5400000" flipH="1">
            <a:off x="3441199" y="2035363"/>
            <a:ext cx="1796133" cy="1484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8775"/>
                </a:moveTo>
                <a:lnTo>
                  <a:pt x="12622" y="0"/>
                </a:lnTo>
                <a:lnTo>
                  <a:pt x="21600" y="6349"/>
                </a:lnTo>
                <a:lnTo>
                  <a:pt x="0" y="21600"/>
                </a:lnTo>
                <a:lnTo>
                  <a:pt x="0" y="8775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/>
            <a:endParaRPr/>
          </a:p>
        </p:txBody>
      </p:sp>
      <p:sp>
        <p:nvSpPr>
          <p:cNvPr id="66" name="gaoding-2">
            <a:extLst>
              <a:ext uri="{FF2B5EF4-FFF2-40B4-BE49-F238E27FC236}">
                <a16:creationId xmlns:a16="http://schemas.microsoft.com/office/drawing/2014/main" id="{A2CF838F-35DE-A90F-C4C7-423E0B022CA8}"/>
              </a:ext>
            </a:extLst>
          </p:cNvPr>
          <p:cNvSpPr/>
          <p:nvPr/>
        </p:nvSpPr>
        <p:spPr>
          <a:xfrm>
            <a:off x="5492721" y="1695468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67" name="gaoding-20">
            <a:extLst>
              <a:ext uri="{FF2B5EF4-FFF2-40B4-BE49-F238E27FC236}">
                <a16:creationId xmlns:a16="http://schemas.microsoft.com/office/drawing/2014/main" id="{703A5FD7-E9BF-0899-59AE-BBCF84D26697}"/>
              </a:ext>
            </a:extLst>
          </p:cNvPr>
          <p:cNvSpPr txBox="1"/>
          <p:nvPr/>
        </p:nvSpPr>
        <p:spPr>
          <a:xfrm>
            <a:off x="6153848" y="1731730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内容智能流转</a:t>
            </a:r>
          </a:p>
        </p:txBody>
      </p:sp>
      <p:sp>
        <p:nvSpPr>
          <p:cNvPr id="68" name="Shape 2540">
            <a:extLst>
              <a:ext uri="{FF2B5EF4-FFF2-40B4-BE49-F238E27FC236}">
                <a16:creationId xmlns:a16="http://schemas.microsoft.com/office/drawing/2014/main" id="{0CF0ACC6-318D-842B-7E08-DAA4F3692671}"/>
              </a:ext>
            </a:extLst>
          </p:cNvPr>
          <p:cNvSpPr/>
          <p:nvPr/>
        </p:nvSpPr>
        <p:spPr>
          <a:xfrm>
            <a:off x="5638161" y="1845412"/>
            <a:ext cx="279328" cy="270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69" name="gaoding-20">
            <a:extLst>
              <a:ext uri="{FF2B5EF4-FFF2-40B4-BE49-F238E27FC236}">
                <a16:creationId xmlns:a16="http://schemas.microsoft.com/office/drawing/2014/main" id="{58CC9D8E-B5ED-451D-AB08-1627539BA9B7}"/>
              </a:ext>
            </a:extLst>
          </p:cNvPr>
          <p:cNvSpPr txBox="1"/>
          <p:nvPr/>
        </p:nvSpPr>
        <p:spPr>
          <a:xfrm>
            <a:off x="6153848" y="2091935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Intelligent flow of content</a:t>
            </a:r>
          </a:p>
        </p:txBody>
      </p:sp>
      <p:sp>
        <p:nvSpPr>
          <p:cNvPr id="70" name="gaoding-14">
            <a:extLst>
              <a:ext uri="{FF2B5EF4-FFF2-40B4-BE49-F238E27FC236}">
                <a16:creationId xmlns:a16="http://schemas.microsoft.com/office/drawing/2014/main" id="{66191D4F-8250-346B-A465-D2E885AD3373}"/>
              </a:ext>
            </a:extLst>
          </p:cNvPr>
          <p:cNvSpPr txBox="1"/>
          <p:nvPr/>
        </p:nvSpPr>
        <p:spPr>
          <a:xfrm>
            <a:off x="5492721" y="2355323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1" name="gaoding-2">
            <a:extLst>
              <a:ext uri="{FF2B5EF4-FFF2-40B4-BE49-F238E27FC236}">
                <a16:creationId xmlns:a16="http://schemas.microsoft.com/office/drawing/2014/main" id="{D3713145-1533-47D9-8D32-7EB086D45C9D}"/>
              </a:ext>
            </a:extLst>
          </p:cNvPr>
          <p:cNvSpPr/>
          <p:nvPr/>
        </p:nvSpPr>
        <p:spPr>
          <a:xfrm>
            <a:off x="8649578" y="1695468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72" name="gaoding-20">
            <a:extLst>
              <a:ext uri="{FF2B5EF4-FFF2-40B4-BE49-F238E27FC236}">
                <a16:creationId xmlns:a16="http://schemas.microsoft.com/office/drawing/2014/main" id="{C1101A39-3546-19B4-223E-87E3C767B02B}"/>
              </a:ext>
            </a:extLst>
          </p:cNvPr>
          <p:cNvSpPr txBox="1"/>
          <p:nvPr/>
        </p:nvSpPr>
        <p:spPr>
          <a:xfrm>
            <a:off x="9310705" y="1731730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数字资产管理</a:t>
            </a:r>
          </a:p>
        </p:txBody>
      </p:sp>
      <p:sp>
        <p:nvSpPr>
          <p:cNvPr id="73" name="Shape 2540">
            <a:extLst>
              <a:ext uri="{FF2B5EF4-FFF2-40B4-BE49-F238E27FC236}">
                <a16:creationId xmlns:a16="http://schemas.microsoft.com/office/drawing/2014/main" id="{6DB34328-7BF8-BE8E-6790-784BAC44237F}"/>
              </a:ext>
            </a:extLst>
          </p:cNvPr>
          <p:cNvSpPr/>
          <p:nvPr/>
        </p:nvSpPr>
        <p:spPr>
          <a:xfrm>
            <a:off x="8795018" y="1853948"/>
            <a:ext cx="279328" cy="253243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4" name="gaoding-20">
            <a:extLst>
              <a:ext uri="{FF2B5EF4-FFF2-40B4-BE49-F238E27FC236}">
                <a16:creationId xmlns:a16="http://schemas.microsoft.com/office/drawing/2014/main" id="{33A2C609-3D60-10EA-357C-170854823874}"/>
              </a:ext>
            </a:extLst>
          </p:cNvPr>
          <p:cNvSpPr txBox="1"/>
          <p:nvPr/>
        </p:nvSpPr>
        <p:spPr>
          <a:xfrm>
            <a:off x="9310705" y="2091935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Digital asset Management</a:t>
            </a:r>
          </a:p>
        </p:txBody>
      </p:sp>
      <p:sp>
        <p:nvSpPr>
          <p:cNvPr id="75" name="gaoding-14">
            <a:extLst>
              <a:ext uri="{FF2B5EF4-FFF2-40B4-BE49-F238E27FC236}">
                <a16:creationId xmlns:a16="http://schemas.microsoft.com/office/drawing/2014/main" id="{F212D5FE-B321-7E30-0015-7AE2A832EDED}"/>
              </a:ext>
            </a:extLst>
          </p:cNvPr>
          <p:cNvSpPr txBox="1"/>
          <p:nvPr/>
        </p:nvSpPr>
        <p:spPr>
          <a:xfrm>
            <a:off x="8649578" y="2355323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lang="en-US" altLang="zh-CN" sz="1400" spc="0" dirty="0" err="1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76" name="gaoding-2">
            <a:extLst>
              <a:ext uri="{FF2B5EF4-FFF2-40B4-BE49-F238E27FC236}">
                <a16:creationId xmlns:a16="http://schemas.microsoft.com/office/drawing/2014/main" id="{036D24D7-015D-63C6-46B4-ACFC998E92CD}"/>
              </a:ext>
            </a:extLst>
          </p:cNvPr>
          <p:cNvSpPr/>
          <p:nvPr/>
        </p:nvSpPr>
        <p:spPr>
          <a:xfrm>
            <a:off x="5492721" y="3697325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77" name="gaoding-20">
            <a:extLst>
              <a:ext uri="{FF2B5EF4-FFF2-40B4-BE49-F238E27FC236}">
                <a16:creationId xmlns:a16="http://schemas.microsoft.com/office/drawing/2014/main" id="{6D69FF7B-A73D-6404-0A24-C499B6B4CF20}"/>
              </a:ext>
            </a:extLst>
          </p:cNvPr>
          <p:cNvSpPr txBox="1"/>
          <p:nvPr/>
        </p:nvSpPr>
        <p:spPr>
          <a:xfrm>
            <a:off x="6153848" y="3733587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品牌塑造传播</a:t>
            </a:r>
          </a:p>
        </p:txBody>
      </p:sp>
      <p:sp>
        <p:nvSpPr>
          <p:cNvPr id="78" name="Shape 2540">
            <a:extLst>
              <a:ext uri="{FF2B5EF4-FFF2-40B4-BE49-F238E27FC236}">
                <a16:creationId xmlns:a16="http://schemas.microsoft.com/office/drawing/2014/main" id="{8ECC8A64-C5A0-F3D1-04AE-1DF29725BC99}"/>
              </a:ext>
            </a:extLst>
          </p:cNvPr>
          <p:cNvSpPr/>
          <p:nvPr/>
        </p:nvSpPr>
        <p:spPr>
          <a:xfrm>
            <a:off x="5648893" y="3842763"/>
            <a:ext cx="257863" cy="27932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79" name="gaoding-20">
            <a:extLst>
              <a:ext uri="{FF2B5EF4-FFF2-40B4-BE49-F238E27FC236}">
                <a16:creationId xmlns:a16="http://schemas.microsoft.com/office/drawing/2014/main" id="{97F157AA-8F2F-0A32-DCBD-756543D5FB16}"/>
              </a:ext>
            </a:extLst>
          </p:cNvPr>
          <p:cNvSpPr txBox="1"/>
          <p:nvPr/>
        </p:nvSpPr>
        <p:spPr>
          <a:xfrm>
            <a:off x="6153848" y="4093792"/>
            <a:ext cx="2207848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80" name="gaoding-14">
            <a:extLst>
              <a:ext uri="{FF2B5EF4-FFF2-40B4-BE49-F238E27FC236}">
                <a16:creationId xmlns:a16="http://schemas.microsoft.com/office/drawing/2014/main" id="{A538D7BD-22ED-F348-B9B0-C793AE8169CB}"/>
              </a:ext>
            </a:extLst>
          </p:cNvPr>
          <p:cNvSpPr txBox="1"/>
          <p:nvPr/>
        </p:nvSpPr>
        <p:spPr>
          <a:xfrm>
            <a:off x="5492721" y="4357180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81" name="gaoding-2">
            <a:extLst>
              <a:ext uri="{FF2B5EF4-FFF2-40B4-BE49-F238E27FC236}">
                <a16:creationId xmlns:a16="http://schemas.microsoft.com/office/drawing/2014/main" id="{59AB5382-AFE5-545B-F6EF-F1EE05133030}"/>
              </a:ext>
            </a:extLst>
          </p:cNvPr>
          <p:cNvSpPr/>
          <p:nvPr/>
        </p:nvSpPr>
        <p:spPr>
          <a:xfrm>
            <a:off x="8649578" y="3697325"/>
            <a:ext cx="570208" cy="570204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>
              <a:lnSpc>
                <a:spcPct val="100000"/>
              </a:lnSpc>
              <a:defRPr sz="2500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82" name="gaoding-20">
            <a:extLst>
              <a:ext uri="{FF2B5EF4-FFF2-40B4-BE49-F238E27FC236}">
                <a16:creationId xmlns:a16="http://schemas.microsoft.com/office/drawing/2014/main" id="{0E6D87E4-601D-E8E9-6537-62C126B959A9}"/>
              </a:ext>
            </a:extLst>
          </p:cNvPr>
          <p:cNvSpPr txBox="1"/>
          <p:nvPr/>
        </p:nvSpPr>
        <p:spPr>
          <a:xfrm>
            <a:off x="9310705" y="3733587"/>
            <a:ext cx="1998515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全员营销获客</a:t>
            </a:r>
          </a:p>
        </p:txBody>
      </p:sp>
      <p:sp>
        <p:nvSpPr>
          <p:cNvPr id="83" name="Shape 2540">
            <a:extLst>
              <a:ext uri="{FF2B5EF4-FFF2-40B4-BE49-F238E27FC236}">
                <a16:creationId xmlns:a16="http://schemas.microsoft.com/office/drawing/2014/main" id="{F8170922-1977-FEAA-EEBC-72B47D7D89EB}"/>
              </a:ext>
            </a:extLst>
          </p:cNvPr>
          <p:cNvSpPr/>
          <p:nvPr/>
        </p:nvSpPr>
        <p:spPr>
          <a:xfrm>
            <a:off x="8795018" y="3850790"/>
            <a:ext cx="279328" cy="26327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84" name="gaoding-20">
            <a:extLst>
              <a:ext uri="{FF2B5EF4-FFF2-40B4-BE49-F238E27FC236}">
                <a16:creationId xmlns:a16="http://schemas.microsoft.com/office/drawing/2014/main" id="{A77C6C1F-A9E3-C31A-C4BA-CCAE2EC90306}"/>
              </a:ext>
            </a:extLst>
          </p:cNvPr>
          <p:cNvSpPr txBox="1"/>
          <p:nvPr/>
        </p:nvSpPr>
        <p:spPr>
          <a:xfrm>
            <a:off x="9310705" y="4093792"/>
            <a:ext cx="1998515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Full marketing to get customers</a:t>
            </a:r>
          </a:p>
        </p:txBody>
      </p:sp>
      <p:sp>
        <p:nvSpPr>
          <p:cNvPr id="85" name="gaoding-14">
            <a:extLst>
              <a:ext uri="{FF2B5EF4-FFF2-40B4-BE49-F238E27FC236}">
                <a16:creationId xmlns:a16="http://schemas.microsoft.com/office/drawing/2014/main" id="{29D8A210-EBF6-2C6E-944D-C71C4B2E29FF}"/>
              </a:ext>
            </a:extLst>
          </p:cNvPr>
          <p:cNvSpPr txBox="1"/>
          <p:nvPr/>
        </p:nvSpPr>
        <p:spPr>
          <a:xfrm>
            <a:off x="8649578" y="4357180"/>
            <a:ext cx="286897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在不同流量平台开设个人账户，传递品牌声量，对平台用户种草、拉新以建立企业私域流量池</a:t>
            </a:r>
          </a:p>
        </p:txBody>
      </p:sp>
      <p:sp>
        <p:nvSpPr>
          <p:cNvPr id="86" name="gaoding-4">
            <a:extLst>
              <a:ext uri="{FF2B5EF4-FFF2-40B4-BE49-F238E27FC236}">
                <a16:creationId xmlns:a16="http://schemas.microsoft.com/office/drawing/2014/main" id="{BB3B031F-92CE-5AB5-826E-883E9940D436}"/>
              </a:ext>
            </a:extLst>
          </p:cNvPr>
          <p:cNvSpPr txBox="1"/>
          <p:nvPr/>
        </p:nvSpPr>
        <p:spPr>
          <a:xfrm>
            <a:off x="2285412" y="3276346"/>
            <a:ext cx="1275990" cy="6331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06271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8" name="形状">
            <a:extLst>
              <a:ext uri="{FF2B5EF4-FFF2-40B4-BE49-F238E27FC236}">
                <a16:creationId xmlns:a16="http://schemas.microsoft.com/office/drawing/2014/main" id="{61FC9AE2-E26E-8FEC-51E8-D724F879D464}"/>
              </a:ext>
            </a:extLst>
          </p:cNvPr>
          <p:cNvSpPr/>
          <p:nvPr/>
        </p:nvSpPr>
        <p:spPr>
          <a:xfrm>
            <a:off x="932543" y="1387414"/>
            <a:ext cx="4508900" cy="22197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4882" y="0"/>
                  <a:pt x="83" y="9641"/>
                  <a:pt x="0" y="21600"/>
                </a:cubicBezTo>
                <a:lnTo>
                  <a:pt x="1576" y="21600"/>
                </a:lnTo>
                <a:cubicBezTo>
                  <a:pt x="1596" y="19185"/>
                  <a:pt x="1833" y="16841"/>
                  <a:pt x="2295" y="14629"/>
                </a:cubicBezTo>
                <a:cubicBezTo>
                  <a:pt x="2760" y="12400"/>
                  <a:pt x="3424" y="10397"/>
                  <a:pt x="4272" y="8678"/>
                </a:cubicBezTo>
                <a:cubicBezTo>
                  <a:pt x="5120" y="6959"/>
                  <a:pt x="6108" y="5612"/>
                  <a:pt x="7208" y="4669"/>
                </a:cubicBezTo>
                <a:cubicBezTo>
                  <a:pt x="8346" y="3693"/>
                  <a:pt x="9553" y="3198"/>
                  <a:pt x="10799" y="3198"/>
                </a:cubicBezTo>
                <a:cubicBezTo>
                  <a:pt x="12045" y="3198"/>
                  <a:pt x="13256" y="3693"/>
                  <a:pt x="14394" y="4669"/>
                </a:cubicBezTo>
                <a:cubicBezTo>
                  <a:pt x="15494" y="5612"/>
                  <a:pt x="16480" y="6959"/>
                  <a:pt x="17328" y="8678"/>
                </a:cubicBezTo>
                <a:cubicBezTo>
                  <a:pt x="18176" y="10397"/>
                  <a:pt x="18840" y="12400"/>
                  <a:pt x="19305" y="14629"/>
                </a:cubicBezTo>
                <a:cubicBezTo>
                  <a:pt x="19766" y="16841"/>
                  <a:pt x="20004" y="19185"/>
                  <a:pt x="20024" y="21600"/>
                </a:cubicBezTo>
                <a:lnTo>
                  <a:pt x="21600" y="21600"/>
                </a:lnTo>
                <a:cubicBezTo>
                  <a:pt x="21517" y="9641"/>
                  <a:pt x="16717" y="0"/>
                  <a:pt x="10799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形状">
            <a:extLst>
              <a:ext uri="{FF2B5EF4-FFF2-40B4-BE49-F238E27FC236}">
                <a16:creationId xmlns:a16="http://schemas.microsoft.com/office/drawing/2014/main" id="{48DB7265-8B68-B55C-F142-91885AFC4C26}"/>
              </a:ext>
            </a:extLst>
          </p:cNvPr>
          <p:cNvSpPr/>
          <p:nvPr/>
        </p:nvSpPr>
        <p:spPr>
          <a:xfrm>
            <a:off x="1309177" y="1762064"/>
            <a:ext cx="3756822" cy="1845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93" y="0"/>
                  <a:pt x="99" y="9641"/>
                  <a:pt x="0" y="21600"/>
                </a:cubicBezTo>
                <a:lnTo>
                  <a:pt x="1892" y="21600"/>
                </a:lnTo>
                <a:cubicBezTo>
                  <a:pt x="1938" y="16899"/>
                  <a:pt x="2854" y="12488"/>
                  <a:pt x="4495" y="9153"/>
                </a:cubicBezTo>
                <a:cubicBezTo>
                  <a:pt x="6180" y="5729"/>
                  <a:pt x="8418" y="3847"/>
                  <a:pt x="10800" y="3847"/>
                </a:cubicBezTo>
                <a:cubicBezTo>
                  <a:pt x="13182" y="3847"/>
                  <a:pt x="15423" y="5729"/>
                  <a:pt x="17107" y="9153"/>
                </a:cubicBezTo>
                <a:cubicBezTo>
                  <a:pt x="18748" y="12488"/>
                  <a:pt x="19662" y="16899"/>
                  <a:pt x="19708" y="21600"/>
                </a:cubicBezTo>
                <a:lnTo>
                  <a:pt x="21600" y="21600"/>
                </a:lnTo>
                <a:cubicBezTo>
                  <a:pt x="21501" y="9641"/>
                  <a:pt x="16710" y="0"/>
                  <a:pt x="10800" y="0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形状">
            <a:extLst>
              <a:ext uri="{FF2B5EF4-FFF2-40B4-BE49-F238E27FC236}">
                <a16:creationId xmlns:a16="http://schemas.microsoft.com/office/drawing/2014/main" id="{59D942A7-65C5-1B8F-B230-E9A0D694F6B3}"/>
              </a:ext>
            </a:extLst>
          </p:cNvPr>
          <p:cNvSpPr/>
          <p:nvPr/>
        </p:nvSpPr>
        <p:spPr>
          <a:xfrm>
            <a:off x="1685812" y="2136715"/>
            <a:ext cx="3005141" cy="147042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905" y="0"/>
                  <a:pt x="120" y="9632"/>
                  <a:pt x="0" y="21600"/>
                </a:cubicBezTo>
                <a:lnTo>
                  <a:pt x="2365" y="21600"/>
                </a:lnTo>
                <a:cubicBezTo>
                  <a:pt x="2421" y="17169"/>
                  <a:pt x="3285" y="13016"/>
                  <a:pt x="4827" y="9870"/>
                </a:cubicBezTo>
                <a:cubicBezTo>
                  <a:pt x="6422" y="6616"/>
                  <a:pt x="8544" y="4827"/>
                  <a:pt x="10800" y="4827"/>
                </a:cubicBezTo>
                <a:cubicBezTo>
                  <a:pt x="13056" y="4827"/>
                  <a:pt x="15175" y="6616"/>
                  <a:pt x="16771" y="9870"/>
                </a:cubicBezTo>
                <a:cubicBezTo>
                  <a:pt x="18312" y="13016"/>
                  <a:pt x="19176" y="17169"/>
                  <a:pt x="19232" y="21600"/>
                </a:cubicBezTo>
                <a:lnTo>
                  <a:pt x="21600" y="21600"/>
                </a:lnTo>
                <a:cubicBezTo>
                  <a:pt x="21480" y="9632"/>
                  <a:pt x="16695" y="0"/>
                  <a:pt x="10800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endParaRPr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grpSp>
        <p:nvGrpSpPr>
          <p:cNvPr id="31" name="成组">
            <a:extLst>
              <a:ext uri="{FF2B5EF4-FFF2-40B4-BE49-F238E27FC236}">
                <a16:creationId xmlns:a16="http://schemas.microsoft.com/office/drawing/2014/main" id="{C1D019FB-4A84-29F4-CA07-D89458274A33}"/>
              </a:ext>
            </a:extLst>
          </p:cNvPr>
          <p:cNvGrpSpPr/>
          <p:nvPr/>
        </p:nvGrpSpPr>
        <p:grpSpPr>
          <a:xfrm>
            <a:off x="1080329" y="3757477"/>
            <a:ext cx="1990280" cy="1872949"/>
            <a:chOff x="0" y="0"/>
            <a:chExt cx="1990278" cy="1872945"/>
          </a:xfrm>
        </p:grpSpPr>
        <p:sp>
          <p:nvSpPr>
            <p:cNvPr id="34" name="线条">
              <a:extLst>
                <a:ext uri="{FF2B5EF4-FFF2-40B4-BE49-F238E27FC236}">
                  <a16:creationId xmlns:a16="http://schemas.microsoft.com/office/drawing/2014/main" id="{7700D7B0-3CA8-F9CB-9BB3-73ADD5E1B683}"/>
                </a:ext>
              </a:extLst>
            </p:cNvPr>
            <p:cNvSpPr/>
            <p:nvPr/>
          </p:nvSpPr>
          <p:spPr>
            <a:xfrm>
              <a:off x="0" y="2367"/>
              <a:ext cx="1990279" cy="1870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9" extrusionOk="0">
                  <a:moveTo>
                    <a:pt x="0" y="0"/>
                  </a:moveTo>
                  <a:cubicBezTo>
                    <a:pt x="91" y="6359"/>
                    <a:pt x="2828" y="12357"/>
                    <a:pt x="7488" y="16410"/>
                  </a:cubicBezTo>
                  <a:cubicBezTo>
                    <a:pt x="11441" y="19848"/>
                    <a:pt x="16477" y="21600"/>
                    <a:pt x="21600" y="2132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5" name="线条">
              <a:extLst>
                <a:ext uri="{FF2B5EF4-FFF2-40B4-BE49-F238E27FC236}">
                  <a16:creationId xmlns:a16="http://schemas.microsoft.com/office/drawing/2014/main" id="{A3E48DD7-4729-8A1B-C8E0-6CBB8507491C}"/>
                </a:ext>
              </a:extLst>
            </p:cNvPr>
            <p:cNvSpPr/>
            <p:nvPr/>
          </p:nvSpPr>
          <p:spPr>
            <a:xfrm>
              <a:off x="419100" y="2367"/>
              <a:ext cx="1571179" cy="1461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7" extrusionOk="0">
                  <a:moveTo>
                    <a:pt x="0" y="0"/>
                  </a:moveTo>
                  <a:cubicBezTo>
                    <a:pt x="139" y="6311"/>
                    <a:pt x="2867" y="12252"/>
                    <a:pt x="7488" y="16315"/>
                  </a:cubicBezTo>
                  <a:cubicBezTo>
                    <a:pt x="11429" y="19780"/>
                    <a:pt x="16456" y="21600"/>
                    <a:pt x="21600" y="21426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  <p:sp>
          <p:nvSpPr>
            <p:cNvPr id="36" name="线条">
              <a:extLst>
                <a:ext uri="{FF2B5EF4-FFF2-40B4-BE49-F238E27FC236}">
                  <a16:creationId xmlns:a16="http://schemas.microsoft.com/office/drawing/2014/main" id="{AED3FE4D-A411-FABE-14F3-6D0004BC7AD0}"/>
                </a:ext>
              </a:extLst>
            </p:cNvPr>
            <p:cNvSpPr/>
            <p:nvPr/>
          </p:nvSpPr>
          <p:spPr>
            <a:xfrm>
              <a:off x="778933" y="0"/>
              <a:ext cx="1211346" cy="1059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07" y="6228"/>
                    <a:pt x="2925" y="12060"/>
                    <a:pt x="7488" y="16137"/>
                  </a:cubicBezTo>
                  <a:cubicBezTo>
                    <a:pt x="11416" y="19647"/>
                    <a:pt x="16432" y="21585"/>
                    <a:pt x="21600" y="21600"/>
                  </a:cubicBezTo>
                </a:path>
              </a:pathLst>
            </a:custGeom>
            <a:noFill/>
            <a:ln w="63500" cap="flat">
              <a:solidFill>
                <a:srgbClr val="E5E5E5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 dirty="0"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</a:endParaRPr>
            </a:p>
          </p:txBody>
        </p:sp>
      </p:grpSp>
      <p:sp>
        <p:nvSpPr>
          <p:cNvPr id="37" name="01">
            <a:extLst>
              <a:ext uri="{FF2B5EF4-FFF2-40B4-BE49-F238E27FC236}">
                <a16:creationId xmlns:a16="http://schemas.microsoft.com/office/drawing/2014/main" id="{3FD56575-3947-0FD8-30CF-0618B8FE7CDB}"/>
              </a:ext>
            </a:extLst>
          </p:cNvPr>
          <p:cNvSpPr txBox="1"/>
          <p:nvPr/>
        </p:nvSpPr>
        <p:spPr>
          <a:xfrm>
            <a:off x="3174292" y="4585850"/>
            <a:ext cx="573013" cy="3754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72B0D7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dirty="0">
                <a:solidFill>
                  <a:schemeClr val="accent1"/>
                </a:solidFill>
              </a:rPr>
              <a:t>01</a:t>
            </a:r>
          </a:p>
        </p:txBody>
      </p:sp>
      <p:sp>
        <p:nvSpPr>
          <p:cNvPr id="38" name="02">
            <a:extLst>
              <a:ext uri="{FF2B5EF4-FFF2-40B4-BE49-F238E27FC236}">
                <a16:creationId xmlns:a16="http://schemas.microsoft.com/office/drawing/2014/main" id="{49F7393F-A0F2-49BB-A2EE-5CD00E99808A}"/>
              </a:ext>
            </a:extLst>
          </p:cNvPr>
          <p:cNvSpPr txBox="1"/>
          <p:nvPr/>
        </p:nvSpPr>
        <p:spPr>
          <a:xfrm>
            <a:off x="3174292" y="5043741"/>
            <a:ext cx="573013" cy="3754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3197E1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02</a:t>
            </a:r>
          </a:p>
        </p:txBody>
      </p:sp>
      <p:sp>
        <p:nvSpPr>
          <p:cNvPr id="39" name="03">
            <a:extLst>
              <a:ext uri="{FF2B5EF4-FFF2-40B4-BE49-F238E27FC236}">
                <a16:creationId xmlns:a16="http://schemas.microsoft.com/office/drawing/2014/main" id="{4FBA8B98-8C12-F4CA-0199-397907F7765E}"/>
              </a:ext>
            </a:extLst>
          </p:cNvPr>
          <p:cNvSpPr txBox="1"/>
          <p:nvPr/>
        </p:nvSpPr>
        <p:spPr>
          <a:xfrm>
            <a:off x="3174292" y="5450834"/>
            <a:ext cx="573013" cy="37541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3483C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>
                <a:solidFill>
                  <a:schemeClr val="accent1"/>
                </a:solidFill>
              </a:rPr>
              <a:t>03</a:t>
            </a:r>
          </a:p>
        </p:txBody>
      </p:sp>
      <p:sp>
        <p:nvSpPr>
          <p:cNvPr id="40" name="gaoding-14">
            <a:extLst>
              <a:ext uri="{FF2B5EF4-FFF2-40B4-BE49-F238E27FC236}">
                <a16:creationId xmlns:a16="http://schemas.microsoft.com/office/drawing/2014/main" id="{7327A471-B87A-6452-5301-D44DA1EEEFF7}"/>
              </a:ext>
            </a:extLst>
          </p:cNvPr>
          <p:cNvSpPr txBox="1"/>
          <p:nvPr/>
        </p:nvSpPr>
        <p:spPr>
          <a:xfrm>
            <a:off x="3608268" y="4695135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+mn-ea"/>
              <a:ea typeface="+mn-ea"/>
              <a:cs typeface="OPPOSans B" panose="00020600040101010101" pitchFamily="18" charset="-122"/>
            </a:endParaRPr>
          </a:p>
        </p:txBody>
      </p:sp>
      <p:sp>
        <p:nvSpPr>
          <p:cNvPr id="41" name="gaoding-14">
            <a:extLst>
              <a:ext uri="{FF2B5EF4-FFF2-40B4-BE49-F238E27FC236}">
                <a16:creationId xmlns:a16="http://schemas.microsoft.com/office/drawing/2014/main" id="{16425BD0-E4CC-5A1C-1CB7-8C70A02F2C35}"/>
              </a:ext>
            </a:extLst>
          </p:cNvPr>
          <p:cNvSpPr txBox="1"/>
          <p:nvPr/>
        </p:nvSpPr>
        <p:spPr>
          <a:xfrm>
            <a:off x="3608268" y="5162853"/>
            <a:ext cx="224650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Digital asset Management</a:t>
            </a: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00F7C37D-9510-C9B3-2D53-4EABB83BB0F8}"/>
              </a:ext>
            </a:extLst>
          </p:cNvPr>
          <p:cNvSpPr txBox="1"/>
          <p:nvPr/>
        </p:nvSpPr>
        <p:spPr>
          <a:xfrm>
            <a:off x="3608268" y="5580869"/>
            <a:ext cx="253821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+mn-ea"/>
                <a:ea typeface="+mn-ea"/>
                <a:cs typeface="OPPOSans B" panose="00020600040101010101" pitchFamily="18" charset="-122"/>
              </a:rPr>
              <a:t>Brand building and communication</a:t>
            </a:r>
          </a:p>
        </p:txBody>
      </p:sp>
      <p:sp>
        <p:nvSpPr>
          <p:cNvPr id="43" name="iSHEJI-8">
            <a:extLst>
              <a:ext uri="{FF2B5EF4-FFF2-40B4-BE49-F238E27FC236}">
                <a16:creationId xmlns:a16="http://schemas.microsoft.com/office/drawing/2014/main" id="{EE8D99DF-C6D9-2454-1869-3FFEDCD30872}"/>
              </a:ext>
            </a:extLst>
          </p:cNvPr>
          <p:cNvSpPr txBox="1"/>
          <p:nvPr/>
        </p:nvSpPr>
        <p:spPr>
          <a:xfrm>
            <a:off x="7195367" y="1609423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4" name="iSHEJI-9">
            <a:extLst>
              <a:ext uri="{FF2B5EF4-FFF2-40B4-BE49-F238E27FC236}">
                <a16:creationId xmlns:a16="http://schemas.microsoft.com/office/drawing/2014/main" id="{0818B696-0A35-860B-ED69-16BB7F613AC0}"/>
              </a:ext>
            </a:extLst>
          </p:cNvPr>
          <p:cNvSpPr txBox="1"/>
          <p:nvPr/>
        </p:nvSpPr>
        <p:spPr>
          <a:xfrm>
            <a:off x="7195367" y="2005072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5" name="iSHEJI-10">
            <a:extLst>
              <a:ext uri="{FF2B5EF4-FFF2-40B4-BE49-F238E27FC236}">
                <a16:creationId xmlns:a16="http://schemas.microsoft.com/office/drawing/2014/main" id="{3B72E3AF-2527-93CC-EAFA-95A1E3C9863A}"/>
              </a:ext>
            </a:extLst>
          </p:cNvPr>
          <p:cNvSpPr txBox="1"/>
          <p:nvPr/>
        </p:nvSpPr>
        <p:spPr>
          <a:xfrm>
            <a:off x="7195367" y="309970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6" name="iSHEJI-11">
            <a:extLst>
              <a:ext uri="{FF2B5EF4-FFF2-40B4-BE49-F238E27FC236}">
                <a16:creationId xmlns:a16="http://schemas.microsoft.com/office/drawing/2014/main" id="{CB5CD4FA-58EF-4A2C-C526-08E87D916AB9}"/>
              </a:ext>
            </a:extLst>
          </p:cNvPr>
          <p:cNvSpPr txBox="1"/>
          <p:nvPr/>
        </p:nvSpPr>
        <p:spPr>
          <a:xfrm>
            <a:off x="7195366" y="3495356"/>
            <a:ext cx="4356918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7" name="iSHEJI-12">
            <a:extLst>
              <a:ext uri="{FF2B5EF4-FFF2-40B4-BE49-F238E27FC236}">
                <a16:creationId xmlns:a16="http://schemas.microsoft.com/office/drawing/2014/main" id="{29917899-BB33-AF8D-CE59-2CFDD9D5B779}"/>
              </a:ext>
            </a:extLst>
          </p:cNvPr>
          <p:cNvSpPr txBox="1"/>
          <p:nvPr/>
        </p:nvSpPr>
        <p:spPr>
          <a:xfrm>
            <a:off x="7195367" y="458999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8" name="iSHEJI-13">
            <a:extLst>
              <a:ext uri="{FF2B5EF4-FFF2-40B4-BE49-F238E27FC236}">
                <a16:creationId xmlns:a16="http://schemas.microsoft.com/office/drawing/2014/main" id="{E111CCF7-0BF9-E2FB-3C3B-52494EA6842B}"/>
              </a:ext>
            </a:extLst>
          </p:cNvPr>
          <p:cNvSpPr txBox="1"/>
          <p:nvPr/>
        </p:nvSpPr>
        <p:spPr>
          <a:xfrm>
            <a:off x="7195367" y="4985640"/>
            <a:ext cx="4217330" cy="542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49" name="iSHEJI-14">
            <a:extLst>
              <a:ext uri="{FF2B5EF4-FFF2-40B4-BE49-F238E27FC236}">
                <a16:creationId xmlns:a16="http://schemas.microsoft.com/office/drawing/2014/main" id="{ED5CD82F-14B3-DB5F-C72B-D518F3F93520}"/>
              </a:ext>
            </a:extLst>
          </p:cNvPr>
          <p:cNvSpPr/>
          <p:nvPr/>
        </p:nvSpPr>
        <p:spPr>
          <a:xfrm>
            <a:off x="6146484" y="1590163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/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0" name="iSHEJI-15">
            <a:extLst>
              <a:ext uri="{FF2B5EF4-FFF2-40B4-BE49-F238E27FC236}">
                <a16:creationId xmlns:a16="http://schemas.microsoft.com/office/drawing/2014/main" id="{3F38954A-E929-52D2-32B2-894F2966788E}"/>
              </a:ext>
            </a:extLst>
          </p:cNvPr>
          <p:cNvSpPr/>
          <p:nvPr/>
        </p:nvSpPr>
        <p:spPr>
          <a:xfrm>
            <a:off x="6360437" y="1806329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1" name="iSHEJI-16">
            <a:extLst>
              <a:ext uri="{FF2B5EF4-FFF2-40B4-BE49-F238E27FC236}">
                <a16:creationId xmlns:a16="http://schemas.microsoft.com/office/drawing/2014/main" id="{3ED80FC0-E7A9-E4F4-1E30-24826672F4A4}"/>
              </a:ext>
            </a:extLst>
          </p:cNvPr>
          <p:cNvSpPr/>
          <p:nvPr/>
        </p:nvSpPr>
        <p:spPr>
          <a:xfrm>
            <a:off x="6146484" y="3124646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7">
            <a:extLst>
              <a:ext uri="{FF2B5EF4-FFF2-40B4-BE49-F238E27FC236}">
                <a16:creationId xmlns:a16="http://schemas.microsoft.com/office/drawing/2014/main" id="{F40DF4ED-D2C0-8BC5-3CD7-F663E895C368}"/>
              </a:ext>
            </a:extLst>
          </p:cNvPr>
          <p:cNvSpPr/>
          <p:nvPr/>
        </p:nvSpPr>
        <p:spPr>
          <a:xfrm>
            <a:off x="6360409" y="3347184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8">
            <a:extLst>
              <a:ext uri="{FF2B5EF4-FFF2-40B4-BE49-F238E27FC236}">
                <a16:creationId xmlns:a16="http://schemas.microsoft.com/office/drawing/2014/main" id="{2D134F5C-EBBB-7A05-85E3-DDB576BC555D}"/>
              </a:ext>
            </a:extLst>
          </p:cNvPr>
          <p:cNvSpPr/>
          <p:nvPr/>
        </p:nvSpPr>
        <p:spPr>
          <a:xfrm>
            <a:off x="6146484" y="4659129"/>
            <a:ext cx="827392" cy="827392"/>
          </a:xfrm>
          <a:custGeom>
            <a:avLst/>
            <a:gdLst>
              <a:gd name="connsiteX0" fmla="*/ 413697 w 827392"/>
              <a:gd name="connsiteY0" fmla="*/ 0 h 827392"/>
              <a:gd name="connsiteX1" fmla="*/ 0 w 827392"/>
              <a:gd name="connsiteY1" fmla="*/ 413696 h 827392"/>
              <a:gd name="connsiteX2" fmla="*/ 413697 w 827392"/>
              <a:gd name="connsiteY2" fmla="*/ 827393 h 827392"/>
              <a:gd name="connsiteX3" fmla="*/ 827393 w 827392"/>
              <a:gd name="connsiteY3" fmla="*/ 413696 h 827392"/>
              <a:gd name="connsiteX4" fmla="*/ 413697 w 827392"/>
              <a:gd name="connsiteY4" fmla="*/ 0 h 827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7392" h="827392">
                <a:moveTo>
                  <a:pt x="413697" y="0"/>
                </a:moveTo>
                <a:cubicBezTo>
                  <a:pt x="185196" y="0"/>
                  <a:pt x="0" y="185217"/>
                  <a:pt x="0" y="413696"/>
                </a:cubicBezTo>
                <a:cubicBezTo>
                  <a:pt x="0" y="642176"/>
                  <a:pt x="185196" y="827393"/>
                  <a:pt x="413697" y="827393"/>
                </a:cubicBezTo>
                <a:cubicBezTo>
                  <a:pt x="642197" y="827393"/>
                  <a:pt x="827393" y="642176"/>
                  <a:pt x="827393" y="413696"/>
                </a:cubicBezTo>
                <a:cubicBezTo>
                  <a:pt x="827393" y="185217"/>
                  <a:pt x="642197" y="0"/>
                  <a:pt x="413697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5225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4" name="iSHEJI-19">
            <a:extLst>
              <a:ext uri="{FF2B5EF4-FFF2-40B4-BE49-F238E27FC236}">
                <a16:creationId xmlns:a16="http://schemas.microsoft.com/office/drawing/2014/main" id="{CF35F0B3-A590-4F5B-D24C-ED82FCF9EA6F}"/>
              </a:ext>
            </a:extLst>
          </p:cNvPr>
          <p:cNvSpPr/>
          <p:nvPr/>
        </p:nvSpPr>
        <p:spPr>
          <a:xfrm>
            <a:off x="6367975" y="4850190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99293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cxnSp>
        <p:nvCxnSpPr>
          <p:cNvPr id="64" name="Straight Connector 5">
            <a:extLst>
              <a:ext uri="{FF2B5EF4-FFF2-40B4-BE49-F238E27FC236}">
                <a16:creationId xmlns:a16="http://schemas.microsoft.com/office/drawing/2014/main" id="{9D44B17A-8698-5237-3314-D008C0455452}"/>
              </a:ext>
            </a:extLst>
          </p:cNvPr>
          <p:cNvCxnSpPr>
            <a:cxnSpLocks/>
          </p:cNvCxnSpPr>
          <p:nvPr/>
        </p:nvCxnSpPr>
        <p:spPr>
          <a:xfrm>
            <a:off x="2972340" y="5255155"/>
            <a:ext cx="2131625" cy="1"/>
          </a:xfrm>
          <a:prstGeom prst="line">
            <a:avLst/>
          </a:prstGeom>
          <a:ln w="10477">
            <a:solidFill>
              <a:schemeClr val="bg1">
                <a:lumMod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8">
            <a:extLst>
              <a:ext uri="{FF2B5EF4-FFF2-40B4-BE49-F238E27FC236}">
                <a16:creationId xmlns:a16="http://schemas.microsoft.com/office/drawing/2014/main" id="{518AF752-4C45-07DE-6592-8A11995DB767}"/>
              </a:ext>
            </a:extLst>
          </p:cNvPr>
          <p:cNvCxnSpPr>
            <a:cxnSpLocks/>
          </p:cNvCxnSpPr>
          <p:nvPr/>
        </p:nvCxnSpPr>
        <p:spPr>
          <a:xfrm>
            <a:off x="7086518" y="5255155"/>
            <a:ext cx="2131625" cy="1"/>
          </a:xfrm>
          <a:prstGeom prst="line">
            <a:avLst/>
          </a:prstGeom>
          <a:ln w="10477">
            <a:solidFill>
              <a:schemeClr val="bg1">
                <a:lumMod val="50000"/>
              </a:schemeClr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弧形 13">
            <a:extLst>
              <a:ext uri="{FF2B5EF4-FFF2-40B4-BE49-F238E27FC236}">
                <a16:creationId xmlns:a16="http://schemas.microsoft.com/office/drawing/2014/main" id="{48B53991-9E46-890B-6CC5-3BA58EE078C3}"/>
              </a:ext>
            </a:extLst>
          </p:cNvPr>
          <p:cNvSpPr/>
          <p:nvPr/>
        </p:nvSpPr>
        <p:spPr>
          <a:xfrm>
            <a:off x="2534408" y="1722136"/>
            <a:ext cx="7123183" cy="3562357"/>
          </a:xfrm>
          <a:custGeom>
            <a:avLst/>
            <a:gdLst>
              <a:gd name="connsiteX0" fmla="*/ 1379 w 6477000"/>
              <a:gd name="connsiteY0" fmla="*/ 3143985 h 6477000"/>
              <a:gd name="connsiteX1" fmla="*/ 3285762 w 6477000"/>
              <a:gd name="connsiteY1" fmla="*/ 345 h 6477000"/>
              <a:gd name="connsiteX2" fmla="*/ 6477000 w 6477000"/>
              <a:gd name="connsiteY2" fmla="*/ 3238500 h 6477000"/>
              <a:gd name="connsiteX3" fmla="*/ 3238500 w 6477000"/>
              <a:gd name="connsiteY3" fmla="*/ 3238500 h 6477000"/>
              <a:gd name="connsiteX4" fmla="*/ 1379 w 6477000"/>
              <a:gd name="connsiteY4" fmla="*/ 3143985 h 6477000"/>
              <a:gd name="connsiteX0" fmla="*/ 1379 w 6477000"/>
              <a:gd name="connsiteY0" fmla="*/ 3143985 h 6477000"/>
              <a:gd name="connsiteX1" fmla="*/ 3285762 w 6477000"/>
              <a:gd name="connsiteY1" fmla="*/ 345 h 6477000"/>
              <a:gd name="connsiteX2" fmla="*/ 6477000 w 6477000"/>
              <a:gd name="connsiteY2" fmla="*/ 3238500 h 6477000"/>
              <a:gd name="connsiteX0" fmla="*/ 0 w 6475621"/>
              <a:gd name="connsiteY0" fmla="*/ 3143991 h 3779526"/>
              <a:gd name="connsiteX1" fmla="*/ 3284383 w 6475621"/>
              <a:gd name="connsiteY1" fmla="*/ 351 h 3779526"/>
              <a:gd name="connsiteX2" fmla="*/ 6475621 w 6475621"/>
              <a:gd name="connsiteY2" fmla="*/ 3238506 h 3779526"/>
              <a:gd name="connsiteX3" fmla="*/ 3206641 w 6475621"/>
              <a:gd name="connsiteY3" fmla="*/ 3779526 h 3779526"/>
              <a:gd name="connsiteX4" fmla="*/ 0 w 6475621"/>
              <a:gd name="connsiteY4" fmla="*/ 3143991 h 3779526"/>
              <a:gd name="connsiteX0" fmla="*/ 0 w 6475621"/>
              <a:gd name="connsiteY0" fmla="*/ 3143991 h 3779526"/>
              <a:gd name="connsiteX1" fmla="*/ 3284383 w 6475621"/>
              <a:gd name="connsiteY1" fmla="*/ 351 h 3779526"/>
              <a:gd name="connsiteX2" fmla="*/ 6475621 w 6475621"/>
              <a:gd name="connsiteY2" fmla="*/ 3238506 h 3779526"/>
              <a:gd name="connsiteX0" fmla="*/ 0 w 6475621"/>
              <a:gd name="connsiteY0" fmla="*/ 3143991 h 3238506"/>
              <a:gd name="connsiteX1" fmla="*/ 3284383 w 6475621"/>
              <a:gd name="connsiteY1" fmla="*/ 351 h 3238506"/>
              <a:gd name="connsiteX2" fmla="*/ 6475621 w 6475621"/>
              <a:gd name="connsiteY2" fmla="*/ 3238506 h 3238506"/>
              <a:gd name="connsiteX3" fmla="*/ 0 w 6475621"/>
              <a:gd name="connsiteY3" fmla="*/ 3143991 h 3238506"/>
              <a:gd name="connsiteX0" fmla="*/ 0 w 6475621"/>
              <a:gd name="connsiteY0" fmla="*/ 3143991 h 3238506"/>
              <a:gd name="connsiteX1" fmla="*/ 3284383 w 6475621"/>
              <a:gd name="connsiteY1" fmla="*/ 351 h 3238506"/>
              <a:gd name="connsiteX2" fmla="*/ 6475621 w 6475621"/>
              <a:gd name="connsiteY2" fmla="*/ 3238506 h 3238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5621" h="3238506" stroke="0" extrusionOk="0">
                <a:moveTo>
                  <a:pt x="0" y="3143991"/>
                </a:moveTo>
                <a:cubicBezTo>
                  <a:pt x="51661" y="1374601"/>
                  <a:pt x="1514427" y="-25483"/>
                  <a:pt x="3284383" y="351"/>
                </a:cubicBezTo>
                <a:cubicBezTo>
                  <a:pt x="5054339" y="26184"/>
                  <a:pt x="6475621" y="1468362"/>
                  <a:pt x="6475621" y="3238506"/>
                </a:cubicBezTo>
                <a:lnTo>
                  <a:pt x="0" y="3143991"/>
                </a:lnTo>
                <a:close/>
              </a:path>
              <a:path w="6475621" h="3238506" fill="none">
                <a:moveTo>
                  <a:pt x="0" y="3143991"/>
                </a:moveTo>
                <a:cubicBezTo>
                  <a:pt x="51661" y="1374601"/>
                  <a:pt x="1514427" y="-25483"/>
                  <a:pt x="3284383" y="351"/>
                </a:cubicBezTo>
                <a:cubicBezTo>
                  <a:pt x="5054339" y="26184"/>
                  <a:pt x="6475621" y="1468362"/>
                  <a:pt x="6475621" y="3238506"/>
                </a:cubicBezTo>
              </a:path>
            </a:pathLst>
          </a:custGeom>
          <a:noFill/>
          <a:ln w="10477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7" name="iSHEJI-7">
            <a:extLst>
              <a:ext uri="{FF2B5EF4-FFF2-40B4-BE49-F238E27FC236}">
                <a16:creationId xmlns:a16="http://schemas.microsoft.com/office/drawing/2014/main" id="{D6305FC6-27EA-BC05-F0BB-BA44231FCC30}"/>
              </a:ext>
            </a:extLst>
          </p:cNvPr>
          <p:cNvSpPr txBox="1"/>
          <p:nvPr/>
        </p:nvSpPr>
        <p:spPr>
          <a:xfrm>
            <a:off x="4910535" y="4984313"/>
            <a:ext cx="2369413" cy="5416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520" i="0" u="none" strike="noStrike" kern="1200" cap="none" spc="0" normalizeH="0" baseline="0" noProof="0" dirty="0" err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352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68" name="Oval 2">
            <a:extLst>
              <a:ext uri="{FF2B5EF4-FFF2-40B4-BE49-F238E27FC236}">
                <a16:creationId xmlns:a16="http://schemas.microsoft.com/office/drawing/2014/main" id="{0D4B27A1-9BF3-9366-59D7-436C3B4BB359}"/>
              </a:ext>
            </a:extLst>
          </p:cNvPr>
          <p:cNvSpPr/>
          <p:nvPr/>
        </p:nvSpPr>
        <p:spPr>
          <a:xfrm>
            <a:off x="1857763" y="4580028"/>
            <a:ext cx="1350258" cy="1350256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9" name="Oval 3">
            <a:extLst>
              <a:ext uri="{FF2B5EF4-FFF2-40B4-BE49-F238E27FC236}">
                <a16:creationId xmlns:a16="http://schemas.microsoft.com/office/drawing/2014/main" id="{9AC02309-CF61-DD33-4A24-D4B8B821C6B6}"/>
              </a:ext>
            </a:extLst>
          </p:cNvPr>
          <p:cNvSpPr/>
          <p:nvPr/>
        </p:nvSpPr>
        <p:spPr>
          <a:xfrm>
            <a:off x="8982463" y="4580028"/>
            <a:ext cx="1350258" cy="1350256"/>
          </a:xfrm>
          <a:prstGeom prst="ellipse">
            <a:avLst/>
          </a:prstGeom>
          <a:solidFill>
            <a:schemeClr val="bg1"/>
          </a:solidFill>
          <a:ln w="1397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0" name="Oval 10">
            <a:extLst>
              <a:ext uri="{FF2B5EF4-FFF2-40B4-BE49-F238E27FC236}">
                <a16:creationId xmlns:a16="http://schemas.microsoft.com/office/drawing/2014/main" id="{DF89CFE2-045B-57CF-398D-3DC0CFAF29A1}"/>
              </a:ext>
            </a:extLst>
          </p:cNvPr>
          <p:cNvSpPr/>
          <p:nvPr/>
        </p:nvSpPr>
        <p:spPr>
          <a:xfrm>
            <a:off x="5420113" y="1115038"/>
            <a:ext cx="1350258" cy="13502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1397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71" name="iSHEJI-7">
            <a:extLst>
              <a:ext uri="{FF2B5EF4-FFF2-40B4-BE49-F238E27FC236}">
                <a16:creationId xmlns:a16="http://schemas.microsoft.com/office/drawing/2014/main" id="{B7075CFC-ECC3-4724-B937-FDC042EFB87F}"/>
              </a:ext>
            </a:extLst>
          </p:cNvPr>
          <p:cNvSpPr txBox="1"/>
          <p:nvPr/>
        </p:nvSpPr>
        <p:spPr>
          <a:xfrm>
            <a:off x="1954533" y="5052023"/>
            <a:ext cx="1156716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40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</a:t>
            </a:r>
            <a:endParaRPr kumimoji="0" lang="zh-CN" altLang="en-US" sz="264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72" name="iSHEJI-7">
            <a:extLst>
              <a:ext uri="{FF2B5EF4-FFF2-40B4-BE49-F238E27FC236}">
                <a16:creationId xmlns:a16="http://schemas.microsoft.com/office/drawing/2014/main" id="{0685556D-7FF8-0394-8F5B-8369F89B2DA3}"/>
              </a:ext>
            </a:extLst>
          </p:cNvPr>
          <p:cNvSpPr txBox="1"/>
          <p:nvPr/>
        </p:nvSpPr>
        <p:spPr>
          <a:xfrm>
            <a:off x="9079233" y="5052023"/>
            <a:ext cx="1156716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4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资产</a:t>
            </a:r>
          </a:p>
        </p:txBody>
      </p:sp>
      <p:sp>
        <p:nvSpPr>
          <p:cNvPr id="73" name="iSHEJI-7">
            <a:extLst>
              <a:ext uri="{FF2B5EF4-FFF2-40B4-BE49-F238E27FC236}">
                <a16:creationId xmlns:a16="http://schemas.microsoft.com/office/drawing/2014/main" id="{F6D6FEA4-92FB-10AD-F7BB-61E92B9A93B4}"/>
              </a:ext>
            </a:extLst>
          </p:cNvPr>
          <p:cNvSpPr txBox="1"/>
          <p:nvPr/>
        </p:nvSpPr>
        <p:spPr>
          <a:xfrm>
            <a:off x="5516883" y="1587032"/>
            <a:ext cx="1156716" cy="40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640" spc="0" dirty="0">
                <a:solidFill>
                  <a:schemeClr val="accent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sz="264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74" name="Straight Arrow Connector 31">
            <a:extLst>
              <a:ext uri="{FF2B5EF4-FFF2-40B4-BE49-F238E27FC236}">
                <a16:creationId xmlns:a16="http://schemas.microsoft.com/office/drawing/2014/main" id="{E2431286-68D6-A0E7-6371-3ABD4FCC2421}"/>
              </a:ext>
            </a:extLst>
          </p:cNvPr>
          <p:cNvCxnSpPr>
            <a:cxnSpLocks/>
          </p:cNvCxnSpPr>
          <p:nvPr/>
        </p:nvCxnSpPr>
        <p:spPr>
          <a:xfrm flipH="1">
            <a:off x="3854097" y="4967547"/>
            <a:ext cx="587496" cy="0"/>
          </a:xfrm>
          <a:prstGeom prst="straightConnector1">
            <a:avLst/>
          </a:prstGeom>
          <a:ln w="698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37">
            <a:extLst>
              <a:ext uri="{FF2B5EF4-FFF2-40B4-BE49-F238E27FC236}">
                <a16:creationId xmlns:a16="http://schemas.microsoft.com/office/drawing/2014/main" id="{27DBA201-0CDA-A783-3750-9412D8F2C635}"/>
              </a:ext>
            </a:extLst>
          </p:cNvPr>
          <p:cNvCxnSpPr>
            <a:cxnSpLocks/>
          </p:cNvCxnSpPr>
          <p:nvPr/>
        </p:nvCxnSpPr>
        <p:spPr>
          <a:xfrm>
            <a:off x="7748891" y="4967547"/>
            <a:ext cx="587496" cy="0"/>
          </a:xfrm>
          <a:prstGeom prst="straightConnector1">
            <a:avLst/>
          </a:prstGeom>
          <a:ln w="698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39">
            <a:extLst>
              <a:ext uri="{FF2B5EF4-FFF2-40B4-BE49-F238E27FC236}">
                <a16:creationId xmlns:a16="http://schemas.microsoft.com/office/drawing/2014/main" id="{C047053A-5ACF-BA18-1E5B-BDFFBF4ACC09}"/>
              </a:ext>
            </a:extLst>
          </p:cNvPr>
          <p:cNvCxnSpPr>
            <a:cxnSpLocks/>
          </p:cNvCxnSpPr>
          <p:nvPr/>
        </p:nvCxnSpPr>
        <p:spPr>
          <a:xfrm rot="5400000" flipH="1">
            <a:off x="5801494" y="3150094"/>
            <a:ext cx="587496" cy="0"/>
          </a:xfrm>
          <a:prstGeom prst="straightConnector1">
            <a:avLst/>
          </a:prstGeom>
          <a:ln w="698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iSHEJI-11">
            <a:extLst>
              <a:ext uri="{FF2B5EF4-FFF2-40B4-BE49-F238E27FC236}">
                <a16:creationId xmlns:a16="http://schemas.microsoft.com/office/drawing/2014/main" id="{E790496C-7D0D-243B-1073-D098D45A3B0B}"/>
              </a:ext>
            </a:extLst>
          </p:cNvPr>
          <p:cNvSpPr txBox="1"/>
          <p:nvPr/>
        </p:nvSpPr>
        <p:spPr>
          <a:xfrm>
            <a:off x="3358086" y="5358020"/>
            <a:ext cx="1663561" cy="555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通过各种形式创造优质内容</a:t>
            </a:r>
          </a:p>
        </p:txBody>
      </p:sp>
      <p:sp>
        <p:nvSpPr>
          <p:cNvPr id="78" name="iSHEJI-17">
            <a:extLst>
              <a:ext uri="{FF2B5EF4-FFF2-40B4-BE49-F238E27FC236}">
                <a16:creationId xmlns:a16="http://schemas.microsoft.com/office/drawing/2014/main" id="{8A6E73F8-C421-0E18-19FE-D01371926225}"/>
              </a:ext>
            </a:extLst>
          </p:cNvPr>
          <p:cNvSpPr txBox="1"/>
          <p:nvPr/>
        </p:nvSpPr>
        <p:spPr>
          <a:xfrm>
            <a:off x="4725340" y="3566748"/>
            <a:ext cx="2741318" cy="5549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79" name="iSHEJI-29">
            <a:extLst>
              <a:ext uri="{FF2B5EF4-FFF2-40B4-BE49-F238E27FC236}">
                <a16:creationId xmlns:a16="http://schemas.microsoft.com/office/drawing/2014/main" id="{88960590-EA6E-58AD-0FA0-686DA9061761}"/>
              </a:ext>
            </a:extLst>
          </p:cNvPr>
          <p:cNvSpPr txBox="1"/>
          <p:nvPr/>
        </p:nvSpPr>
        <p:spPr>
          <a:xfrm>
            <a:off x="7077087" y="5358020"/>
            <a:ext cx="1856991" cy="5549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4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基于全平台进行全域流量整合营销</a:t>
            </a:r>
          </a:p>
        </p:txBody>
      </p:sp>
    </p:spTree>
    <p:extLst>
      <p:ext uri="{BB962C8B-B14F-4D97-AF65-F5344CB8AC3E}">
        <p14:creationId xmlns:p14="http://schemas.microsoft.com/office/powerpoint/2010/main" val="10850677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21DDC09-6637-A9A8-8CF2-FC2B7ED92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47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3">
            <a:extLst>
              <a:ext uri="{FF2B5EF4-FFF2-40B4-BE49-F238E27FC236}">
                <a16:creationId xmlns:a16="http://schemas.microsoft.com/office/drawing/2014/main" id="{BA1A540B-E36D-B5A9-4316-969018179277}"/>
              </a:ext>
            </a:extLst>
          </p:cNvPr>
          <p:cNvSpPr txBox="1"/>
          <p:nvPr/>
        </p:nvSpPr>
        <p:spPr>
          <a:xfrm>
            <a:off x="849919" y="3162057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6443E559-14D1-F538-405F-9942E6831057}"/>
              </a:ext>
            </a:extLst>
          </p:cNvPr>
          <p:cNvSpPr/>
          <p:nvPr/>
        </p:nvSpPr>
        <p:spPr>
          <a:xfrm>
            <a:off x="849918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存在问题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03B9FB6-0E48-A65F-24F3-AC4711F88DAF}"/>
              </a:ext>
            </a:extLst>
          </p:cNvPr>
          <p:cNvSpPr/>
          <p:nvPr/>
        </p:nvSpPr>
        <p:spPr>
          <a:xfrm>
            <a:off x="2308322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解决办法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2BF93637-C6F8-2FF7-14F6-E9EFF7D4585C}"/>
              </a:ext>
            </a:extLst>
          </p:cNvPr>
          <p:cNvSpPr txBox="1"/>
          <p:nvPr/>
        </p:nvSpPr>
        <p:spPr>
          <a:xfrm flipH="1">
            <a:off x="890239" y="4140935"/>
            <a:ext cx="504383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Major problems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＆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iSHEJI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powerpoint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 design</a:t>
            </a:r>
            <a:endParaRPr lang="af-ZA" altLang="zh-CN" sz="12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65D87534-9984-FDD0-C33A-3CFBDC46282F}"/>
              </a:ext>
            </a:extLst>
          </p:cNvPr>
          <p:cNvSpPr/>
          <p:nvPr/>
        </p:nvSpPr>
        <p:spPr>
          <a:xfrm>
            <a:off x="944441" y="2450674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8006316C-043A-B22F-EFAC-640E8DD250BA}"/>
              </a:ext>
            </a:extLst>
          </p:cNvPr>
          <p:cNvSpPr/>
          <p:nvPr/>
        </p:nvSpPr>
        <p:spPr>
          <a:xfrm>
            <a:off x="1170573" y="2622884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DA60F51-5678-386C-B1BC-DC26AC9E9DF6}"/>
              </a:ext>
            </a:extLst>
          </p:cNvPr>
          <p:cNvSpPr/>
          <p:nvPr/>
        </p:nvSpPr>
        <p:spPr>
          <a:xfrm>
            <a:off x="0" y="0"/>
            <a:ext cx="12192000" cy="196823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E1CF092C-283B-34CA-C119-FA64EB8CE632}"/>
              </a:ext>
            </a:extLst>
          </p:cNvPr>
          <p:cNvSpPr txBox="1"/>
          <p:nvPr/>
        </p:nvSpPr>
        <p:spPr>
          <a:xfrm flipH="1">
            <a:off x="411859" y="688942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8" name="iSHEJI-6">
            <a:extLst>
              <a:ext uri="{FF2B5EF4-FFF2-40B4-BE49-F238E27FC236}">
                <a16:creationId xmlns:a16="http://schemas.microsoft.com/office/drawing/2014/main" id="{1347C3F4-7366-7926-2CF8-32E14214C520}"/>
              </a:ext>
            </a:extLst>
          </p:cNvPr>
          <p:cNvCxnSpPr>
            <a:cxnSpLocks/>
          </p:cNvCxnSpPr>
          <p:nvPr/>
        </p:nvCxnSpPr>
        <p:spPr>
          <a:xfrm>
            <a:off x="411859" y="616077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4736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Freeform 1202">
            <a:extLst>
              <a:ext uri="{FF2B5EF4-FFF2-40B4-BE49-F238E27FC236}">
                <a16:creationId xmlns:a16="http://schemas.microsoft.com/office/drawing/2014/main" id="{C7F88D93-341B-EBA7-DA93-58AB8FECD09E}"/>
              </a:ext>
            </a:extLst>
          </p:cNvPr>
          <p:cNvSpPr>
            <a:spLocks noEditPoints="1"/>
          </p:cNvSpPr>
          <p:nvPr/>
        </p:nvSpPr>
        <p:spPr bwMode="auto">
          <a:xfrm>
            <a:off x="6064251" y="3411135"/>
            <a:ext cx="63500" cy="882650"/>
          </a:xfrm>
          <a:custGeom>
            <a:avLst/>
            <a:gdLst>
              <a:gd name="T0" fmla="*/ 14 w 20"/>
              <a:gd name="T1" fmla="*/ 85 h 278"/>
              <a:gd name="T2" fmla="*/ 6 w 20"/>
              <a:gd name="T3" fmla="*/ 85 h 278"/>
              <a:gd name="T4" fmla="*/ 10 w 20"/>
              <a:gd name="T5" fmla="*/ 105 h 278"/>
              <a:gd name="T6" fmla="*/ 10 w 20"/>
              <a:gd name="T7" fmla="*/ 97 h 278"/>
              <a:gd name="T8" fmla="*/ 10 w 20"/>
              <a:gd name="T9" fmla="*/ 105 h 278"/>
              <a:gd name="T10" fmla="*/ 14 w 20"/>
              <a:gd name="T11" fmla="*/ 117 h 278"/>
              <a:gd name="T12" fmla="*/ 6 w 20"/>
              <a:gd name="T13" fmla="*/ 117 h 278"/>
              <a:gd name="T14" fmla="*/ 10 w 20"/>
              <a:gd name="T15" fmla="*/ 57 h 278"/>
              <a:gd name="T16" fmla="*/ 10 w 20"/>
              <a:gd name="T17" fmla="*/ 49 h 278"/>
              <a:gd name="T18" fmla="*/ 10 w 20"/>
              <a:gd name="T19" fmla="*/ 57 h 278"/>
              <a:gd name="T20" fmla="*/ 14 w 20"/>
              <a:gd name="T21" fmla="*/ 21 h 278"/>
              <a:gd name="T22" fmla="*/ 6 w 20"/>
              <a:gd name="T23" fmla="*/ 21 h 278"/>
              <a:gd name="T24" fmla="*/ 10 w 20"/>
              <a:gd name="T25" fmla="*/ 41 h 278"/>
              <a:gd name="T26" fmla="*/ 10 w 20"/>
              <a:gd name="T27" fmla="*/ 33 h 278"/>
              <a:gd name="T28" fmla="*/ 10 w 20"/>
              <a:gd name="T29" fmla="*/ 41 h 278"/>
              <a:gd name="T30" fmla="*/ 14 w 20"/>
              <a:gd name="T31" fmla="*/ 134 h 278"/>
              <a:gd name="T32" fmla="*/ 6 w 20"/>
              <a:gd name="T33" fmla="*/ 134 h 278"/>
              <a:gd name="T34" fmla="*/ 10 w 20"/>
              <a:gd name="T35" fmla="*/ 73 h 278"/>
              <a:gd name="T36" fmla="*/ 10 w 20"/>
              <a:gd name="T37" fmla="*/ 65 h 278"/>
              <a:gd name="T38" fmla="*/ 10 w 20"/>
              <a:gd name="T39" fmla="*/ 73 h 278"/>
              <a:gd name="T40" fmla="*/ 14 w 20"/>
              <a:gd name="T41" fmla="*/ 166 h 278"/>
              <a:gd name="T42" fmla="*/ 6 w 20"/>
              <a:gd name="T43" fmla="*/ 166 h 278"/>
              <a:gd name="T44" fmla="*/ 10 w 20"/>
              <a:gd name="T45" fmla="*/ 154 h 278"/>
              <a:gd name="T46" fmla="*/ 10 w 20"/>
              <a:gd name="T47" fmla="*/ 146 h 278"/>
              <a:gd name="T48" fmla="*/ 10 w 20"/>
              <a:gd name="T49" fmla="*/ 154 h 278"/>
              <a:gd name="T50" fmla="*/ 14 w 20"/>
              <a:gd name="T51" fmla="*/ 230 h 278"/>
              <a:gd name="T52" fmla="*/ 6 w 20"/>
              <a:gd name="T53" fmla="*/ 230 h 278"/>
              <a:gd name="T54" fmla="*/ 10 w 20"/>
              <a:gd name="T55" fmla="*/ 250 h 278"/>
              <a:gd name="T56" fmla="*/ 10 w 20"/>
              <a:gd name="T57" fmla="*/ 242 h 278"/>
              <a:gd name="T58" fmla="*/ 10 w 20"/>
              <a:gd name="T59" fmla="*/ 250 h 278"/>
              <a:gd name="T60" fmla="*/ 14 w 20"/>
              <a:gd name="T61" fmla="*/ 214 h 278"/>
              <a:gd name="T62" fmla="*/ 6 w 20"/>
              <a:gd name="T63" fmla="*/ 214 h 278"/>
              <a:gd name="T64" fmla="*/ 10 w 20"/>
              <a:gd name="T65" fmla="*/ 202 h 278"/>
              <a:gd name="T66" fmla="*/ 10 w 20"/>
              <a:gd name="T67" fmla="*/ 194 h 278"/>
              <a:gd name="T68" fmla="*/ 10 w 20"/>
              <a:gd name="T69" fmla="*/ 202 h 278"/>
              <a:gd name="T70" fmla="*/ 14 w 20"/>
              <a:gd name="T71" fmla="*/ 182 h 278"/>
              <a:gd name="T72" fmla="*/ 6 w 20"/>
              <a:gd name="T73" fmla="*/ 182 h 278"/>
              <a:gd name="T74" fmla="*/ 10 w 20"/>
              <a:gd name="T75" fmla="*/ 8 h 278"/>
              <a:gd name="T76" fmla="*/ 14 w 20"/>
              <a:gd name="T77" fmla="*/ 4 h 278"/>
              <a:gd name="T78" fmla="*/ 7 w 20"/>
              <a:gd name="T79" fmla="*/ 2 h 278"/>
              <a:gd name="T80" fmla="*/ 7 w 20"/>
              <a:gd name="T81" fmla="*/ 7 h 278"/>
              <a:gd name="T82" fmla="*/ 10 w 20"/>
              <a:gd name="T83" fmla="*/ 259 h 278"/>
              <a:gd name="T84" fmla="*/ 10 w 20"/>
              <a:gd name="T85" fmla="*/ 278 h 278"/>
              <a:gd name="T86" fmla="*/ 10 w 20"/>
              <a:gd name="T87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" h="278">
                <a:moveTo>
                  <a:pt x="10" y="89"/>
                </a:moveTo>
                <a:cubicBezTo>
                  <a:pt x="12" y="89"/>
                  <a:pt x="14" y="87"/>
                  <a:pt x="14" y="85"/>
                </a:cubicBezTo>
                <a:cubicBezTo>
                  <a:pt x="14" y="83"/>
                  <a:pt x="12" y="81"/>
                  <a:pt x="10" y="81"/>
                </a:cubicBezTo>
                <a:cubicBezTo>
                  <a:pt x="8" y="81"/>
                  <a:pt x="6" y="83"/>
                  <a:pt x="6" y="85"/>
                </a:cubicBezTo>
                <a:cubicBezTo>
                  <a:pt x="6" y="87"/>
                  <a:pt x="8" y="89"/>
                  <a:pt x="10" y="89"/>
                </a:cubicBezTo>
                <a:close/>
                <a:moveTo>
                  <a:pt x="10" y="105"/>
                </a:moveTo>
                <a:cubicBezTo>
                  <a:pt x="12" y="105"/>
                  <a:pt x="14" y="103"/>
                  <a:pt x="14" y="101"/>
                </a:cubicBezTo>
                <a:cubicBezTo>
                  <a:pt x="14" y="99"/>
                  <a:pt x="12" y="97"/>
                  <a:pt x="10" y="97"/>
                </a:cubicBezTo>
                <a:cubicBezTo>
                  <a:pt x="8" y="97"/>
                  <a:pt x="6" y="99"/>
                  <a:pt x="6" y="101"/>
                </a:cubicBezTo>
                <a:cubicBezTo>
                  <a:pt x="6" y="103"/>
                  <a:pt x="8" y="105"/>
                  <a:pt x="10" y="105"/>
                </a:cubicBezTo>
                <a:close/>
                <a:moveTo>
                  <a:pt x="10" y="121"/>
                </a:moveTo>
                <a:cubicBezTo>
                  <a:pt x="12" y="121"/>
                  <a:pt x="14" y="120"/>
                  <a:pt x="14" y="117"/>
                </a:cubicBezTo>
                <a:cubicBezTo>
                  <a:pt x="14" y="115"/>
                  <a:pt x="12" y="113"/>
                  <a:pt x="10" y="113"/>
                </a:cubicBezTo>
                <a:cubicBezTo>
                  <a:pt x="8" y="113"/>
                  <a:pt x="6" y="115"/>
                  <a:pt x="6" y="117"/>
                </a:cubicBezTo>
                <a:cubicBezTo>
                  <a:pt x="6" y="120"/>
                  <a:pt x="8" y="121"/>
                  <a:pt x="10" y="121"/>
                </a:cubicBezTo>
                <a:close/>
                <a:moveTo>
                  <a:pt x="10" y="57"/>
                </a:moveTo>
                <a:cubicBezTo>
                  <a:pt x="12" y="57"/>
                  <a:pt x="14" y="55"/>
                  <a:pt x="14" y="53"/>
                </a:cubicBezTo>
                <a:cubicBezTo>
                  <a:pt x="14" y="51"/>
                  <a:pt x="12" y="49"/>
                  <a:pt x="10" y="49"/>
                </a:cubicBezTo>
                <a:cubicBezTo>
                  <a:pt x="8" y="49"/>
                  <a:pt x="6" y="51"/>
                  <a:pt x="6" y="53"/>
                </a:cubicBezTo>
                <a:cubicBezTo>
                  <a:pt x="6" y="55"/>
                  <a:pt x="8" y="57"/>
                  <a:pt x="10" y="57"/>
                </a:cubicBezTo>
                <a:close/>
                <a:moveTo>
                  <a:pt x="10" y="25"/>
                </a:moveTo>
                <a:cubicBezTo>
                  <a:pt x="12" y="25"/>
                  <a:pt x="14" y="23"/>
                  <a:pt x="14" y="21"/>
                </a:cubicBezTo>
                <a:cubicBezTo>
                  <a:pt x="14" y="18"/>
                  <a:pt x="12" y="17"/>
                  <a:pt x="10" y="17"/>
                </a:cubicBezTo>
                <a:cubicBezTo>
                  <a:pt x="8" y="17"/>
                  <a:pt x="6" y="18"/>
                  <a:pt x="6" y="21"/>
                </a:cubicBezTo>
                <a:cubicBezTo>
                  <a:pt x="6" y="23"/>
                  <a:pt x="8" y="25"/>
                  <a:pt x="10" y="25"/>
                </a:cubicBezTo>
                <a:close/>
                <a:moveTo>
                  <a:pt x="10" y="41"/>
                </a:moveTo>
                <a:cubicBezTo>
                  <a:pt x="12" y="41"/>
                  <a:pt x="14" y="39"/>
                  <a:pt x="14" y="37"/>
                </a:cubicBezTo>
                <a:cubicBezTo>
                  <a:pt x="14" y="35"/>
                  <a:pt x="12" y="33"/>
                  <a:pt x="10" y="33"/>
                </a:cubicBezTo>
                <a:cubicBezTo>
                  <a:pt x="8" y="33"/>
                  <a:pt x="6" y="35"/>
                  <a:pt x="6" y="37"/>
                </a:cubicBezTo>
                <a:cubicBezTo>
                  <a:pt x="6" y="39"/>
                  <a:pt x="8" y="41"/>
                  <a:pt x="10" y="41"/>
                </a:cubicBezTo>
                <a:close/>
                <a:moveTo>
                  <a:pt x="10" y="138"/>
                </a:moveTo>
                <a:cubicBezTo>
                  <a:pt x="12" y="138"/>
                  <a:pt x="14" y="136"/>
                  <a:pt x="14" y="134"/>
                </a:cubicBezTo>
                <a:cubicBezTo>
                  <a:pt x="14" y="131"/>
                  <a:pt x="12" y="130"/>
                  <a:pt x="10" y="130"/>
                </a:cubicBezTo>
                <a:cubicBezTo>
                  <a:pt x="8" y="130"/>
                  <a:pt x="6" y="131"/>
                  <a:pt x="6" y="134"/>
                </a:cubicBezTo>
                <a:cubicBezTo>
                  <a:pt x="6" y="136"/>
                  <a:pt x="8" y="138"/>
                  <a:pt x="10" y="138"/>
                </a:cubicBezTo>
                <a:close/>
                <a:moveTo>
                  <a:pt x="10" y="73"/>
                </a:moveTo>
                <a:cubicBezTo>
                  <a:pt x="12" y="73"/>
                  <a:pt x="14" y="71"/>
                  <a:pt x="14" y="69"/>
                </a:cubicBezTo>
                <a:cubicBezTo>
                  <a:pt x="14" y="67"/>
                  <a:pt x="12" y="65"/>
                  <a:pt x="10" y="65"/>
                </a:cubicBezTo>
                <a:cubicBezTo>
                  <a:pt x="8" y="65"/>
                  <a:pt x="6" y="67"/>
                  <a:pt x="6" y="69"/>
                </a:cubicBezTo>
                <a:cubicBezTo>
                  <a:pt x="6" y="71"/>
                  <a:pt x="8" y="73"/>
                  <a:pt x="10" y="73"/>
                </a:cubicBezTo>
                <a:close/>
                <a:moveTo>
                  <a:pt x="10" y="170"/>
                </a:moveTo>
                <a:cubicBezTo>
                  <a:pt x="12" y="170"/>
                  <a:pt x="14" y="168"/>
                  <a:pt x="14" y="166"/>
                </a:cubicBezTo>
                <a:cubicBezTo>
                  <a:pt x="14" y="164"/>
                  <a:pt x="12" y="162"/>
                  <a:pt x="10" y="162"/>
                </a:cubicBezTo>
                <a:cubicBezTo>
                  <a:pt x="8" y="162"/>
                  <a:pt x="6" y="164"/>
                  <a:pt x="6" y="166"/>
                </a:cubicBezTo>
                <a:cubicBezTo>
                  <a:pt x="6" y="168"/>
                  <a:pt x="8" y="170"/>
                  <a:pt x="10" y="170"/>
                </a:cubicBezTo>
                <a:close/>
                <a:moveTo>
                  <a:pt x="10" y="154"/>
                </a:moveTo>
                <a:cubicBezTo>
                  <a:pt x="12" y="154"/>
                  <a:pt x="14" y="152"/>
                  <a:pt x="14" y="150"/>
                </a:cubicBezTo>
                <a:cubicBezTo>
                  <a:pt x="14" y="147"/>
                  <a:pt x="12" y="146"/>
                  <a:pt x="10" y="146"/>
                </a:cubicBezTo>
                <a:cubicBezTo>
                  <a:pt x="8" y="146"/>
                  <a:pt x="6" y="147"/>
                  <a:pt x="6" y="150"/>
                </a:cubicBezTo>
                <a:cubicBezTo>
                  <a:pt x="6" y="152"/>
                  <a:pt x="8" y="154"/>
                  <a:pt x="10" y="154"/>
                </a:cubicBezTo>
                <a:close/>
                <a:moveTo>
                  <a:pt x="10" y="234"/>
                </a:moveTo>
                <a:cubicBezTo>
                  <a:pt x="12" y="234"/>
                  <a:pt x="14" y="233"/>
                  <a:pt x="14" y="230"/>
                </a:cubicBezTo>
                <a:cubicBezTo>
                  <a:pt x="14" y="228"/>
                  <a:pt x="12" y="226"/>
                  <a:pt x="10" y="226"/>
                </a:cubicBezTo>
                <a:cubicBezTo>
                  <a:pt x="8" y="226"/>
                  <a:pt x="6" y="228"/>
                  <a:pt x="6" y="230"/>
                </a:cubicBezTo>
                <a:cubicBezTo>
                  <a:pt x="6" y="233"/>
                  <a:pt x="8" y="234"/>
                  <a:pt x="10" y="234"/>
                </a:cubicBezTo>
                <a:close/>
                <a:moveTo>
                  <a:pt x="10" y="250"/>
                </a:moveTo>
                <a:cubicBezTo>
                  <a:pt x="12" y="250"/>
                  <a:pt x="14" y="249"/>
                  <a:pt x="14" y="246"/>
                </a:cubicBezTo>
                <a:cubicBezTo>
                  <a:pt x="14" y="244"/>
                  <a:pt x="12" y="242"/>
                  <a:pt x="10" y="242"/>
                </a:cubicBezTo>
                <a:cubicBezTo>
                  <a:pt x="8" y="242"/>
                  <a:pt x="6" y="244"/>
                  <a:pt x="6" y="246"/>
                </a:cubicBezTo>
                <a:cubicBezTo>
                  <a:pt x="6" y="249"/>
                  <a:pt x="8" y="250"/>
                  <a:pt x="10" y="250"/>
                </a:cubicBezTo>
                <a:close/>
                <a:moveTo>
                  <a:pt x="10" y="218"/>
                </a:moveTo>
                <a:cubicBezTo>
                  <a:pt x="12" y="218"/>
                  <a:pt x="14" y="216"/>
                  <a:pt x="14" y="214"/>
                </a:cubicBezTo>
                <a:cubicBezTo>
                  <a:pt x="14" y="212"/>
                  <a:pt x="12" y="210"/>
                  <a:pt x="10" y="210"/>
                </a:cubicBezTo>
                <a:cubicBezTo>
                  <a:pt x="8" y="210"/>
                  <a:pt x="6" y="212"/>
                  <a:pt x="6" y="214"/>
                </a:cubicBezTo>
                <a:cubicBezTo>
                  <a:pt x="6" y="216"/>
                  <a:pt x="8" y="218"/>
                  <a:pt x="10" y="218"/>
                </a:cubicBezTo>
                <a:close/>
                <a:moveTo>
                  <a:pt x="10" y="202"/>
                </a:moveTo>
                <a:cubicBezTo>
                  <a:pt x="12" y="202"/>
                  <a:pt x="14" y="200"/>
                  <a:pt x="14" y="198"/>
                </a:cubicBezTo>
                <a:cubicBezTo>
                  <a:pt x="14" y="196"/>
                  <a:pt x="12" y="194"/>
                  <a:pt x="10" y="194"/>
                </a:cubicBezTo>
                <a:cubicBezTo>
                  <a:pt x="8" y="194"/>
                  <a:pt x="6" y="196"/>
                  <a:pt x="6" y="198"/>
                </a:cubicBezTo>
                <a:cubicBezTo>
                  <a:pt x="6" y="200"/>
                  <a:pt x="8" y="202"/>
                  <a:pt x="10" y="202"/>
                </a:cubicBezTo>
                <a:close/>
                <a:moveTo>
                  <a:pt x="10" y="186"/>
                </a:moveTo>
                <a:cubicBezTo>
                  <a:pt x="12" y="186"/>
                  <a:pt x="14" y="184"/>
                  <a:pt x="14" y="182"/>
                </a:cubicBezTo>
                <a:cubicBezTo>
                  <a:pt x="14" y="180"/>
                  <a:pt x="12" y="178"/>
                  <a:pt x="10" y="178"/>
                </a:cubicBezTo>
                <a:cubicBezTo>
                  <a:pt x="8" y="178"/>
                  <a:pt x="6" y="180"/>
                  <a:pt x="6" y="182"/>
                </a:cubicBezTo>
                <a:cubicBezTo>
                  <a:pt x="6" y="184"/>
                  <a:pt x="8" y="186"/>
                  <a:pt x="10" y="186"/>
                </a:cubicBezTo>
                <a:close/>
                <a:moveTo>
                  <a:pt x="10" y="8"/>
                </a:moveTo>
                <a:cubicBezTo>
                  <a:pt x="11" y="8"/>
                  <a:pt x="12" y="8"/>
                  <a:pt x="13" y="7"/>
                </a:cubicBezTo>
                <a:cubicBezTo>
                  <a:pt x="14" y="7"/>
                  <a:pt x="14" y="6"/>
                  <a:pt x="14" y="4"/>
                </a:cubicBezTo>
                <a:cubicBezTo>
                  <a:pt x="14" y="3"/>
                  <a:pt x="14" y="2"/>
                  <a:pt x="13" y="2"/>
                </a:cubicBezTo>
                <a:cubicBezTo>
                  <a:pt x="11" y="0"/>
                  <a:pt x="9" y="0"/>
                  <a:pt x="7" y="2"/>
                </a:cubicBezTo>
                <a:cubicBezTo>
                  <a:pt x="6" y="2"/>
                  <a:pt x="6" y="3"/>
                  <a:pt x="6" y="4"/>
                </a:cubicBezTo>
                <a:cubicBezTo>
                  <a:pt x="6" y="6"/>
                  <a:pt x="6" y="7"/>
                  <a:pt x="7" y="7"/>
                </a:cubicBezTo>
                <a:cubicBezTo>
                  <a:pt x="8" y="8"/>
                  <a:pt x="9" y="8"/>
                  <a:pt x="10" y="8"/>
                </a:cubicBezTo>
                <a:close/>
                <a:moveTo>
                  <a:pt x="10" y="259"/>
                </a:moveTo>
                <a:cubicBezTo>
                  <a:pt x="5" y="259"/>
                  <a:pt x="0" y="263"/>
                  <a:pt x="0" y="268"/>
                </a:cubicBezTo>
                <a:cubicBezTo>
                  <a:pt x="0" y="274"/>
                  <a:pt x="5" y="278"/>
                  <a:pt x="10" y="278"/>
                </a:cubicBezTo>
                <a:cubicBezTo>
                  <a:pt x="15" y="278"/>
                  <a:pt x="20" y="274"/>
                  <a:pt x="20" y="268"/>
                </a:cubicBezTo>
                <a:cubicBezTo>
                  <a:pt x="20" y="263"/>
                  <a:pt x="15" y="259"/>
                  <a:pt x="10" y="2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cxnSp>
        <p:nvCxnSpPr>
          <p:cNvPr id="3" name="Straight Connector 12">
            <a:extLst>
              <a:ext uri="{FF2B5EF4-FFF2-40B4-BE49-F238E27FC236}">
                <a16:creationId xmlns:a16="http://schemas.microsoft.com/office/drawing/2014/main" id="{276EB558-1B7F-774D-5284-FF3C9C19215E}"/>
              </a:ext>
            </a:extLst>
          </p:cNvPr>
          <p:cNvCxnSpPr>
            <a:cxnSpLocks/>
          </p:cNvCxnSpPr>
          <p:nvPr/>
        </p:nvCxnSpPr>
        <p:spPr>
          <a:xfrm>
            <a:off x="6006001" y="4830277"/>
            <a:ext cx="180000" cy="0"/>
          </a:xfrm>
          <a:prstGeom prst="line">
            <a:avLst/>
          </a:prstGeom>
          <a:ln w="254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1129">
            <a:extLst>
              <a:ext uri="{FF2B5EF4-FFF2-40B4-BE49-F238E27FC236}">
                <a16:creationId xmlns:a16="http://schemas.microsoft.com/office/drawing/2014/main" id="{EA4260A0-AA38-818E-46B5-9DFE5950CBEF}"/>
              </a:ext>
            </a:extLst>
          </p:cNvPr>
          <p:cNvSpPr>
            <a:spLocks noEditPoints="1"/>
          </p:cNvSpPr>
          <p:nvPr/>
        </p:nvSpPr>
        <p:spPr bwMode="auto">
          <a:xfrm>
            <a:off x="4889501" y="1617261"/>
            <a:ext cx="2413000" cy="2416175"/>
          </a:xfrm>
          <a:custGeom>
            <a:avLst/>
            <a:gdLst>
              <a:gd name="T0" fmla="*/ 320 w 760"/>
              <a:gd name="T1" fmla="*/ 733 h 761"/>
              <a:gd name="T2" fmla="*/ 228 w 760"/>
              <a:gd name="T3" fmla="*/ 667 h 761"/>
              <a:gd name="T4" fmla="*/ 111 w 760"/>
              <a:gd name="T5" fmla="*/ 649 h 761"/>
              <a:gd name="T6" fmla="*/ 93 w 760"/>
              <a:gd name="T7" fmla="*/ 532 h 761"/>
              <a:gd name="T8" fmla="*/ 27 w 760"/>
              <a:gd name="T9" fmla="*/ 440 h 761"/>
              <a:gd name="T10" fmla="*/ 27 w 760"/>
              <a:gd name="T11" fmla="*/ 321 h 761"/>
              <a:gd name="T12" fmla="*/ 93 w 760"/>
              <a:gd name="T13" fmla="*/ 229 h 761"/>
              <a:gd name="T14" fmla="*/ 111 w 760"/>
              <a:gd name="T15" fmla="*/ 112 h 761"/>
              <a:gd name="T16" fmla="*/ 228 w 760"/>
              <a:gd name="T17" fmla="*/ 93 h 761"/>
              <a:gd name="T18" fmla="*/ 320 w 760"/>
              <a:gd name="T19" fmla="*/ 28 h 761"/>
              <a:gd name="T20" fmla="*/ 440 w 760"/>
              <a:gd name="T21" fmla="*/ 28 h 761"/>
              <a:gd name="T22" fmla="*/ 532 w 760"/>
              <a:gd name="T23" fmla="*/ 93 h 761"/>
              <a:gd name="T24" fmla="*/ 649 w 760"/>
              <a:gd name="T25" fmla="*/ 112 h 761"/>
              <a:gd name="T26" fmla="*/ 667 w 760"/>
              <a:gd name="T27" fmla="*/ 229 h 761"/>
              <a:gd name="T28" fmla="*/ 733 w 760"/>
              <a:gd name="T29" fmla="*/ 321 h 761"/>
              <a:gd name="T30" fmla="*/ 733 w 760"/>
              <a:gd name="T31" fmla="*/ 440 h 761"/>
              <a:gd name="T32" fmla="*/ 667 w 760"/>
              <a:gd name="T33" fmla="*/ 532 h 761"/>
              <a:gd name="T34" fmla="*/ 649 w 760"/>
              <a:gd name="T35" fmla="*/ 649 h 761"/>
              <a:gd name="T36" fmla="*/ 532 w 760"/>
              <a:gd name="T37" fmla="*/ 667 h 761"/>
              <a:gd name="T38" fmla="*/ 440 w 760"/>
              <a:gd name="T39" fmla="*/ 733 h 761"/>
              <a:gd name="T40" fmla="*/ 234 w 760"/>
              <a:gd name="T41" fmla="*/ 655 h 761"/>
              <a:gd name="T42" fmla="*/ 329 w 760"/>
              <a:gd name="T43" fmla="*/ 725 h 761"/>
              <a:gd name="T44" fmla="*/ 431 w 760"/>
              <a:gd name="T45" fmla="*/ 725 h 761"/>
              <a:gd name="T46" fmla="*/ 533 w 760"/>
              <a:gd name="T47" fmla="*/ 655 h 761"/>
              <a:gd name="T48" fmla="*/ 640 w 760"/>
              <a:gd name="T49" fmla="*/ 641 h 761"/>
              <a:gd name="T50" fmla="*/ 655 w 760"/>
              <a:gd name="T51" fmla="*/ 533 h 761"/>
              <a:gd name="T52" fmla="*/ 725 w 760"/>
              <a:gd name="T53" fmla="*/ 431 h 761"/>
              <a:gd name="T54" fmla="*/ 725 w 760"/>
              <a:gd name="T55" fmla="*/ 330 h 761"/>
              <a:gd name="T56" fmla="*/ 655 w 760"/>
              <a:gd name="T57" fmla="*/ 228 h 761"/>
              <a:gd name="T58" fmla="*/ 640 w 760"/>
              <a:gd name="T59" fmla="*/ 120 h 761"/>
              <a:gd name="T60" fmla="*/ 533 w 760"/>
              <a:gd name="T61" fmla="*/ 105 h 761"/>
              <a:gd name="T62" fmla="*/ 431 w 760"/>
              <a:gd name="T63" fmla="*/ 36 h 761"/>
              <a:gd name="T64" fmla="*/ 329 w 760"/>
              <a:gd name="T65" fmla="*/ 36 h 761"/>
              <a:gd name="T66" fmla="*/ 227 w 760"/>
              <a:gd name="T67" fmla="*/ 105 h 761"/>
              <a:gd name="T68" fmla="*/ 120 w 760"/>
              <a:gd name="T69" fmla="*/ 120 h 761"/>
              <a:gd name="T70" fmla="*/ 105 w 760"/>
              <a:gd name="T71" fmla="*/ 228 h 761"/>
              <a:gd name="T72" fmla="*/ 35 w 760"/>
              <a:gd name="T73" fmla="*/ 330 h 761"/>
              <a:gd name="T74" fmla="*/ 35 w 760"/>
              <a:gd name="T75" fmla="*/ 431 h 761"/>
              <a:gd name="T76" fmla="*/ 105 w 760"/>
              <a:gd name="T77" fmla="*/ 533 h 761"/>
              <a:gd name="T78" fmla="*/ 120 w 760"/>
              <a:gd name="T79" fmla="*/ 641 h 761"/>
              <a:gd name="T80" fmla="*/ 227 w 760"/>
              <a:gd name="T81" fmla="*/ 655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0" h="761">
                <a:moveTo>
                  <a:pt x="380" y="761"/>
                </a:moveTo>
                <a:cubicBezTo>
                  <a:pt x="357" y="761"/>
                  <a:pt x="335" y="751"/>
                  <a:pt x="320" y="733"/>
                </a:cubicBezTo>
                <a:cubicBezTo>
                  <a:pt x="284" y="691"/>
                  <a:pt x="284" y="691"/>
                  <a:pt x="284" y="691"/>
                </a:cubicBezTo>
                <a:cubicBezTo>
                  <a:pt x="271" y="674"/>
                  <a:pt x="250" y="666"/>
                  <a:pt x="228" y="667"/>
                </a:cubicBezTo>
                <a:cubicBezTo>
                  <a:pt x="173" y="672"/>
                  <a:pt x="173" y="672"/>
                  <a:pt x="173" y="672"/>
                </a:cubicBezTo>
                <a:cubicBezTo>
                  <a:pt x="150" y="674"/>
                  <a:pt x="127" y="666"/>
                  <a:pt x="111" y="649"/>
                </a:cubicBezTo>
                <a:cubicBezTo>
                  <a:pt x="95" y="633"/>
                  <a:pt x="87" y="610"/>
                  <a:pt x="89" y="587"/>
                </a:cubicBezTo>
                <a:cubicBezTo>
                  <a:pt x="93" y="532"/>
                  <a:pt x="93" y="532"/>
                  <a:pt x="93" y="532"/>
                </a:cubicBezTo>
                <a:cubicBezTo>
                  <a:pt x="95" y="511"/>
                  <a:pt x="86" y="490"/>
                  <a:pt x="70" y="476"/>
                </a:cubicBezTo>
                <a:cubicBezTo>
                  <a:pt x="27" y="440"/>
                  <a:pt x="27" y="440"/>
                  <a:pt x="27" y="440"/>
                </a:cubicBezTo>
                <a:cubicBezTo>
                  <a:pt x="10" y="425"/>
                  <a:pt x="0" y="403"/>
                  <a:pt x="0" y="380"/>
                </a:cubicBezTo>
                <a:cubicBezTo>
                  <a:pt x="0" y="357"/>
                  <a:pt x="10" y="336"/>
                  <a:pt x="27" y="321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86" y="271"/>
                  <a:pt x="95" y="250"/>
                  <a:pt x="93" y="229"/>
                </a:cubicBezTo>
                <a:cubicBezTo>
                  <a:pt x="89" y="173"/>
                  <a:pt x="89" y="173"/>
                  <a:pt x="89" y="173"/>
                </a:cubicBezTo>
                <a:cubicBezTo>
                  <a:pt x="87" y="150"/>
                  <a:pt x="95" y="128"/>
                  <a:pt x="111" y="112"/>
                </a:cubicBezTo>
                <a:cubicBezTo>
                  <a:pt x="127" y="95"/>
                  <a:pt x="150" y="87"/>
                  <a:pt x="173" y="89"/>
                </a:cubicBezTo>
                <a:cubicBezTo>
                  <a:pt x="228" y="93"/>
                  <a:pt x="228" y="93"/>
                  <a:pt x="228" y="93"/>
                </a:cubicBezTo>
                <a:cubicBezTo>
                  <a:pt x="250" y="95"/>
                  <a:pt x="271" y="87"/>
                  <a:pt x="284" y="70"/>
                </a:cubicBezTo>
                <a:cubicBezTo>
                  <a:pt x="320" y="28"/>
                  <a:pt x="320" y="28"/>
                  <a:pt x="320" y="28"/>
                </a:cubicBezTo>
                <a:cubicBezTo>
                  <a:pt x="335" y="10"/>
                  <a:pt x="357" y="0"/>
                  <a:pt x="380" y="0"/>
                </a:cubicBezTo>
                <a:cubicBezTo>
                  <a:pt x="403" y="0"/>
                  <a:pt x="425" y="10"/>
                  <a:pt x="440" y="28"/>
                </a:cubicBezTo>
                <a:cubicBezTo>
                  <a:pt x="476" y="70"/>
                  <a:pt x="476" y="70"/>
                  <a:pt x="476" y="70"/>
                </a:cubicBezTo>
                <a:cubicBezTo>
                  <a:pt x="489" y="87"/>
                  <a:pt x="510" y="95"/>
                  <a:pt x="532" y="93"/>
                </a:cubicBezTo>
                <a:cubicBezTo>
                  <a:pt x="587" y="89"/>
                  <a:pt x="587" y="89"/>
                  <a:pt x="587" y="89"/>
                </a:cubicBezTo>
                <a:cubicBezTo>
                  <a:pt x="610" y="87"/>
                  <a:pt x="633" y="95"/>
                  <a:pt x="649" y="112"/>
                </a:cubicBezTo>
                <a:cubicBezTo>
                  <a:pt x="665" y="128"/>
                  <a:pt x="673" y="150"/>
                  <a:pt x="672" y="173"/>
                </a:cubicBezTo>
                <a:cubicBezTo>
                  <a:pt x="667" y="229"/>
                  <a:pt x="667" y="229"/>
                  <a:pt x="667" y="229"/>
                </a:cubicBezTo>
                <a:cubicBezTo>
                  <a:pt x="665" y="250"/>
                  <a:pt x="674" y="271"/>
                  <a:pt x="690" y="285"/>
                </a:cubicBezTo>
                <a:cubicBezTo>
                  <a:pt x="733" y="321"/>
                  <a:pt x="733" y="321"/>
                  <a:pt x="733" y="321"/>
                </a:cubicBezTo>
                <a:cubicBezTo>
                  <a:pt x="750" y="336"/>
                  <a:pt x="760" y="357"/>
                  <a:pt x="760" y="380"/>
                </a:cubicBezTo>
                <a:cubicBezTo>
                  <a:pt x="760" y="403"/>
                  <a:pt x="750" y="425"/>
                  <a:pt x="733" y="440"/>
                </a:cubicBezTo>
                <a:cubicBezTo>
                  <a:pt x="690" y="476"/>
                  <a:pt x="690" y="476"/>
                  <a:pt x="690" y="476"/>
                </a:cubicBezTo>
                <a:cubicBezTo>
                  <a:pt x="674" y="490"/>
                  <a:pt x="665" y="511"/>
                  <a:pt x="667" y="532"/>
                </a:cubicBezTo>
                <a:cubicBezTo>
                  <a:pt x="672" y="587"/>
                  <a:pt x="672" y="587"/>
                  <a:pt x="672" y="587"/>
                </a:cubicBezTo>
                <a:cubicBezTo>
                  <a:pt x="673" y="610"/>
                  <a:pt x="665" y="633"/>
                  <a:pt x="649" y="649"/>
                </a:cubicBezTo>
                <a:cubicBezTo>
                  <a:pt x="633" y="666"/>
                  <a:pt x="610" y="674"/>
                  <a:pt x="587" y="672"/>
                </a:cubicBezTo>
                <a:cubicBezTo>
                  <a:pt x="532" y="667"/>
                  <a:pt x="532" y="667"/>
                  <a:pt x="532" y="667"/>
                </a:cubicBezTo>
                <a:cubicBezTo>
                  <a:pt x="510" y="666"/>
                  <a:pt x="489" y="674"/>
                  <a:pt x="476" y="691"/>
                </a:cubicBezTo>
                <a:cubicBezTo>
                  <a:pt x="440" y="733"/>
                  <a:pt x="440" y="733"/>
                  <a:pt x="440" y="733"/>
                </a:cubicBezTo>
                <a:cubicBezTo>
                  <a:pt x="425" y="751"/>
                  <a:pt x="403" y="761"/>
                  <a:pt x="380" y="761"/>
                </a:cubicBezTo>
                <a:close/>
                <a:moveTo>
                  <a:pt x="234" y="655"/>
                </a:moveTo>
                <a:cubicBezTo>
                  <a:pt x="257" y="655"/>
                  <a:pt x="279" y="665"/>
                  <a:pt x="293" y="683"/>
                </a:cubicBezTo>
                <a:cubicBezTo>
                  <a:pt x="329" y="725"/>
                  <a:pt x="329" y="725"/>
                  <a:pt x="329" y="725"/>
                </a:cubicBezTo>
                <a:cubicBezTo>
                  <a:pt x="342" y="740"/>
                  <a:pt x="360" y="749"/>
                  <a:pt x="380" y="749"/>
                </a:cubicBezTo>
                <a:cubicBezTo>
                  <a:pt x="400" y="749"/>
                  <a:pt x="418" y="740"/>
                  <a:pt x="431" y="725"/>
                </a:cubicBezTo>
                <a:cubicBezTo>
                  <a:pt x="467" y="683"/>
                  <a:pt x="467" y="683"/>
                  <a:pt x="467" y="683"/>
                </a:cubicBezTo>
                <a:cubicBezTo>
                  <a:pt x="483" y="664"/>
                  <a:pt x="507" y="653"/>
                  <a:pt x="533" y="655"/>
                </a:cubicBezTo>
                <a:cubicBezTo>
                  <a:pt x="588" y="660"/>
                  <a:pt x="588" y="660"/>
                  <a:pt x="588" y="660"/>
                </a:cubicBezTo>
                <a:cubicBezTo>
                  <a:pt x="607" y="662"/>
                  <a:pt x="627" y="654"/>
                  <a:pt x="640" y="641"/>
                </a:cubicBezTo>
                <a:cubicBezTo>
                  <a:pt x="654" y="627"/>
                  <a:pt x="661" y="608"/>
                  <a:pt x="660" y="588"/>
                </a:cubicBezTo>
                <a:cubicBezTo>
                  <a:pt x="655" y="533"/>
                  <a:pt x="655" y="533"/>
                  <a:pt x="655" y="533"/>
                </a:cubicBezTo>
                <a:cubicBezTo>
                  <a:pt x="653" y="508"/>
                  <a:pt x="663" y="483"/>
                  <a:pt x="682" y="467"/>
                </a:cubicBezTo>
                <a:cubicBezTo>
                  <a:pt x="725" y="431"/>
                  <a:pt x="725" y="431"/>
                  <a:pt x="725" y="431"/>
                </a:cubicBezTo>
                <a:cubicBezTo>
                  <a:pt x="740" y="418"/>
                  <a:pt x="748" y="400"/>
                  <a:pt x="748" y="380"/>
                </a:cubicBezTo>
                <a:cubicBezTo>
                  <a:pt x="748" y="361"/>
                  <a:pt x="740" y="343"/>
                  <a:pt x="725" y="330"/>
                </a:cubicBezTo>
                <a:cubicBezTo>
                  <a:pt x="682" y="294"/>
                  <a:pt x="682" y="294"/>
                  <a:pt x="682" y="294"/>
                </a:cubicBezTo>
                <a:cubicBezTo>
                  <a:pt x="663" y="278"/>
                  <a:pt x="653" y="253"/>
                  <a:pt x="655" y="228"/>
                </a:cubicBezTo>
                <a:cubicBezTo>
                  <a:pt x="660" y="172"/>
                  <a:pt x="660" y="172"/>
                  <a:pt x="660" y="172"/>
                </a:cubicBezTo>
                <a:cubicBezTo>
                  <a:pt x="661" y="153"/>
                  <a:pt x="654" y="134"/>
                  <a:pt x="640" y="120"/>
                </a:cubicBezTo>
                <a:cubicBezTo>
                  <a:pt x="627" y="106"/>
                  <a:pt x="608" y="99"/>
                  <a:pt x="588" y="101"/>
                </a:cubicBezTo>
                <a:cubicBezTo>
                  <a:pt x="533" y="105"/>
                  <a:pt x="533" y="105"/>
                  <a:pt x="533" y="105"/>
                </a:cubicBezTo>
                <a:cubicBezTo>
                  <a:pt x="507" y="108"/>
                  <a:pt x="483" y="97"/>
                  <a:pt x="467" y="78"/>
                </a:cubicBezTo>
                <a:cubicBezTo>
                  <a:pt x="431" y="36"/>
                  <a:pt x="431" y="36"/>
                  <a:pt x="431" y="36"/>
                </a:cubicBezTo>
                <a:cubicBezTo>
                  <a:pt x="418" y="21"/>
                  <a:pt x="400" y="12"/>
                  <a:pt x="380" y="12"/>
                </a:cubicBezTo>
                <a:cubicBezTo>
                  <a:pt x="360" y="12"/>
                  <a:pt x="342" y="21"/>
                  <a:pt x="329" y="36"/>
                </a:cubicBezTo>
                <a:cubicBezTo>
                  <a:pt x="293" y="78"/>
                  <a:pt x="293" y="78"/>
                  <a:pt x="293" y="78"/>
                </a:cubicBezTo>
                <a:cubicBezTo>
                  <a:pt x="277" y="97"/>
                  <a:pt x="253" y="108"/>
                  <a:pt x="227" y="105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53" y="99"/>
                  <a:pt x="133" y="106"/>
                  <a:pt x="120" y="120"/>
                </a:cubicBezTo>
                <a:cubicBezTo>
                  <a:pt x="106" y="134"/>
                  <a:pt x="99" y="153"/>
                  <a:pt x="100" y="172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07" y="253"/>
                  <a:pt x="97" y="278"/>
                  <a:pt x="78" y="294"/>
                </a:cubicBezTo>
                <a:cubicBezTo>
                  <a:pt x="35" y="330"/>
                  <a:pt x="35" y="330"/>
                  <a:pt x="35" y="330"/>
                </a:cubicBezTo>
                <a:cubicBezTo>
                  <a:pt x="20" y="343"/>
                  <a:pt x="12" y="361"/>
                  <a:pt x="12" y="380"/>
                </a:cubicBezTo>
                <a:cubicBezTo>
                  <a:pt x="12" y="400"/>
                  <a:pt x="20" y="418"/>
                  <a:pt x="35" y="431"/>
                </a:cubicBezTo>
                <a:cubicBezTo>
                  <a:pt x="78" y="467"/>
                  <a:pt x="78" y="467"/>
                  <a:pt x="78" y="467"/>
                </a:cubicBezTo>
                <a:cubicBezTo>
                  <a:pt x="97" y="483"/>
                  <a:pt x="107" y="508"/>
                  <a:pt x="105" y="533"/>
                </a:cubicBezTo>
                <a:cubicBezTo>
                  <a:pt x="100" y="588"/>
                  <a:pt x="100" y="588"/>
                  <a:pt x="100" y="588"/>
                </a:cubicBezTo>
                <a:cubicBezTo>
                  <a:pt x="99" y="608"/>
                  <a:pt x="106" y="627"/>
                  <a:pt x="120" y="641"/>
                </a:cubicBezTo>
                <a:cubicBezTo>
                  <a:pt x="133" y="655"/>
                  <a:pt x="152" y="662"/>
                  <a:pt x="172" y="660"/>
                </a:cubicBezTo>
                <a:cubicBezTo>
                  <a:pt x="227" y="655"/>
                  <a:pt x="227" y="655"/>
                  <a:pt x="227" y="655"/>
                </a:cubicBezTo>
                <a:cubicBezTo>
                  <a:pt x="230" y="655"/>
                  <a:pt x="232" y="655"/>
                  <a:pt x="234" y="6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5" name="Freeform 1130">
            <a:extLst>
              <a:ext uri="{FF2B5EF4-FFF2-40B4-BE49-F238E27FC236}">
                <a16:creationId xmlns:a16="http://schemas.microsoft.com/office/drawing/2014/main" id="{25027872-C1E5-C84F-8FBD-3C02D240F844}"/>
              </a:ext>
            </a:extLst>
          </p:cNvPr>
          <p:cNvSpPr>
            <a:spLocks noEditPoints="1"/>
          </p:cNvSpPr>
          <p:nvPr/>
        </p:nvSpPr>
        <p:spPr bwMode="auto">
          <a:xfrm>
            <a:off x="5184776" y="1912536"/>
            <a:ext cx="1822450" cy="1825625"/>
          </a:xfrm>
          <a:custGeom>
            <a:avLst/>
            <a:gdLst>
              <a:gd name="T0" fmla="*/ 242 w 574"/>
              <a:gd name="T1" fmla="*/ 554 h 575"/>
              <a:gd name="T2" fmla="*/ 172 w 574"/>
              <a:gd name="T3" fmla="*/ 504 h 575"/>
              <a:gd name="T4" fmla="*/ 84 w 574"/>
              <a:gd name="T5" fmla="*/ 491 h 575"/>
              <a:gd name="T6" fmla="*/ 70 w 574"/>
              <a:gd name="T7" fmla="*/ 402 h 575"/>
              <a:gd name="T8" fmla="*/ 20 w 574"/>
              <a:gd name="T9" fmla="*/ 332 h 575"/>
              <a:gd name="T10" fmla="*/ 20 w 574"/>
              <a:gd name="T11" fmla="*/ 243 h 575"/>
              <a:gd name="T12" fmla="*/ 70 w 574"/>
              <a:gd name="T13" fmla="*/ 173 h 575"/>
              <a:gd name="T14" fmla="*/ 84 w 574"/>
              <a:gd name="T15" fmla="*/ 84 h 575"/>
              <a:gd name="T16" fmla="*/ 172 w 574"/>
              <a:gd name="T17" fmla="*/ 71 h 575"/>
              <a:gd name="T18" fmla="*/ 242 w 574"/>
              <a:gd name="T19" fmla="*/ 21 h 575"/>
              <a:gd name="T20" fmla="*/ 332 w 574"/>
              <a:gd name="T21" fmla="*/ 21 h 575"/>
              <a:gd name="T22" fmla="*/ 402 w 574"/>
              <a:gd name="T23" fmla="*/ 71 h 575"/>
              <a:gd name="T24" fmla="*/ 490 w 574"/>
              <a:gd name="T25" fmla="*/ 84 h 575"/>
              <a:gd name="T26" fmla="*/ 504 w 574"/>
              <a:gd name="T27" fmla="*/ 173 h 575"/>
              <a:gd name="T28" fmla="*/ 554 w 574"/>
              <a:gd name="T29" fmla="*/ 243 h 575"/>
              <a:gd name="T30" fmla="*/ 554 w 574"/>
              <a:gd name="T31" fmla="*/ 332 h 575"/>
              <a:gd name="T32" fmla="*/ 504 w 574"/>
              <a:gd name="T33" fmla="*/ 402 h 575"/>
              <a:gd name="T34" fmla="*/ 490 w 574"/>
              <a:gd name="T35" fmla="*/ 491 h 575"/>
              <a:gd name="T36" fmla="*/ 402 w 574"/>
              <a:gd name="T37" fmla="*/ 504 h 575"/>
              <a:gd name="T38" fmla="*/ 332 w 574"/>
              <a:gd name="T39" fmla="*/ 554 h 575"/>
              <a:gd name="T40" fmla="*/ 176 w 574"/>
              <a:gd name="T41" fmla="*/ 496 h 575"/>
              <a:gd name="T42" fmla="*/ 248 w 574"/>
              <a:gd name="T43" fmla="*/ 549 h 575"/>
              <a:gd name="T44" fmla="*/ 326 w 574"/>
              <a:gd name="T45" fmla="*/ 549 h 575"/>
              <a:gd name="T46" fmla="*/ 403 w 574"/>
              <a:gd name="T47" fmla="*/ 496 h 575"/>
              <a:gd name="T48" fmla="*/ 485 w 574"/>
              <a:gd name="T49" fmla="*/ 485 h 575"/>
              <a:gd name="T50" fmla="*/ 496 w 574"/>
              <a:gd name="T51" fmla="*/ 403 h 575"/>
              <a:gd name="T52" fmla="*/ 549 w 574"/>
              <a:gd name="T53" fmla="*/ 326 h 575"/>
              <a:gd name="T54" fmla="*/ 549 w 574"/>
              <a:gd name="T55" fmla="*/ 249 h 575"/>
              <a:gd name="T56" fmla="*/ 496 w 574"/>
              <a:gd name="T57" fmla="*/ 172 h 575"/>
              <a:gd name="T58" fmla="*/ 485 w 574"/>
              <a:gd name="T59" fmla="*/ 90 h 575"/>
              <a:gd name="T60" fmla="*/ 403 w 574"/>
              <a:gd name="T61" fmla="*/ 79 h 575"/>
              <a:gd name="T62" fmla="*/ 326 w 574"/>
              <a:gd name="T63" fmla="*/ 26 h 575"/>
              <a:gd name="T64" fmla="*/ 248 w 574"/>
              <a:gd name="T65" fmla="*/ 26 h 575"/>
              <a:gd name="T66" fmla="*/ 171 w 574"/>
              <a:gd name="T67" fmla="*/ 79 h 575"/>
              <a:gd name="T68" fmla="*/ 89 w 574"/>
              <a:gd name="T69" fmla="*/ 90 h 575"/>
              <a:gd name="T70" fmla="*/ 78 w 574"/>
              <a:gd name="T71" fmla="*/ 172 h 575"/>
              <a:gd name="T72" fmla="*/ 25 w 574"/>
              <a:gd name="T73" fmla="*/ 249 h 575"/>
              <a:gd name="T74" fmla="*/ 25 w 574"/>
              <a:gd name="T75" fmla="*/ 326 h 575"/>
              <a:gd name="T76" fmla="*/ 78 w 574"/>
              <a:gd name="T77" fmla="*/ 403 h 575"/>
              <a:gd name="T78" fmla="*/ 89 w 574"/>
              <a:gd name="T79" fmla="*/ 485 h 575"/>
              <a:gd name="T80" fmla="*/ 171 w 574"/>
              <a:gd name="T81" fmla="*/ 496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4" h="575">
                <a:moveTo>
                  <a:pt x="287" y="575"/>
                </a:moveTo>
                <a:cubicBezTo>
                  <a:pt x="270" y="575"/>
                  <a:pt x="253" y="567"/>
                  <a:pt x="242" y="554"/>
                </a:cubicBezTo>
                <a:cubicBezTo>
                  <a:pt x="215" y="522"/>
                  <a:pt x="215" y="522"/>
                  <a:pt x="215" y="522"/>
                </a:cubicBezTo>
                <a:cubicBezTo>
                  <a:pt x="204" y="510"/>
                  <a:pt x="188" y="503"/>
                  <a:pt x="172" y="504"/>
                </a:cubicBezTo>
                <a:cubicBezTo>
                  <a:pt x="130" y="508"/>
                  <a:pt x="130" y="508"/>
                  <a:pt x="130" y="508"/>
                </a:cubicBezTo>
                <a:cubicBezTo>
                  <a:pt x="113" y="509"/>
                  <a:pt x="96" y="503"/>
                  <a:pt x="84" y="491"/>
                </a:cubicBezTo>
                <a:cubicBezTo>
                  <a:pt x="71" y="478"/>
                  <a:pt x="65" y="462"/>
                  <a:pt x="67" y="444"/>
                </a:cubicBezTo>
                <a:cubicBezTo>
                  <a:pt x="70" y="402"/>
                  <a:pt x="70" y="402"/>
                  <a:pt x="70" y="402"/>
                </a:cubicBezTo>
                <a:cubicBezTo>
                  <a:pt x="71" y="386"/>
                  <a:pt x="65" y="370"/>
                  <a:pt x="52" y="360"/>
                </a:cubicBezTo>
                <a:cubicBezTo>
                  <a:pt x="20" y="332"/>
                  <a:pt x="20" y="332"/>
                  <a:pt x="20" y="332"/>
                </a:cubicBezTo>
                <a:cubicBezTo>
                  <a:pt x="7" y="321"/>
                  <a:pt x="0" y="305"/>
                  <a:pt x="0" y="287"/>
                </a:cubicBezTo>
                <a:cubicBezTo>
                  <a:pt x="0" y="270"/>
                  <a:pt x="7" y="254"/>
                  <a:pt x="20" y="243"/>
                </a:cubicBezTo>
                <a:cubicBezTo>
                  <a:pt x="52" y="215"/>
                  <a:pt x="52" y="215"/>
                  <a:pt x="52" y="215"/>
                </a:cubicBezTo>
                <a:cubicBezTo>
                  <a:pt x="65" y="205"/>
                  <a:pt x="71" y="189"/>
                  <a:pt x="70" y="173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5" y="113"/>
                  <a:pt x="71" y="96"/>
                  <a:pt x="84" y="84"/>
                </a:cubicBezTo>
                <a:cubicBezTo>
                  <a:pt x="96" y="72"/>
                  <a:pt x="113" y="66"/>
                  <a:pt x="130" y="67"/>
                </a:cubicBezTo>
                <a:cubicBezTo>
                  <a:pt x="172" y="71"/>
                  <a:pt x="172" y="71"/>
                  <a:pt x="172" y="71"/>
                </a:cubicBezTo>
                <a:cubicBezTo>
                  <a:pt x="188" y="72"/>
                  <a:pt x="204" y="65"/>
                  <a:pt x="215" y="53"/>
                </a:cubicBezTo>
                <a:cubicBezTo>
                  <a:pt x="242" y="21"/>
                  <a:pt x="242" y="21"/>
                  <a:pt x="242" y="21"/>
                </a:cubicBezTo>
                <a:cubicBezTo>
                  <a:pt x="253" y="8"/>
                  <a:pt x="270" y="0"/>
                  <a:pt x="287" y="0"/>
                </a:cubicBezTo>
                <a:cubicBezTo>
                  <a:pt x="304" y="0"/>
                  <a:pt x="321" y="8"/>
                  <a:pt x="332" y="21"/>
                </a:cubicBezTo>
                <a:cubicBezTo>
                  <a:pt x="359" y="53"/>
                  <a:pt x="359" y="53"/>
                  <a:pt x="359" y="53"/>
                </a:cubicBezTo>
                <a:cubicBezTo>
                  <a:pt x="370" y="65"/>
                  <a:pt x="386" y="72"/>
                  <a:pt x="402" y="71"/>
                </a:cubicBezTo>
                <a:cubicBezTo>
                  <a:pt x="444" y="67"/>
                  <a:pt x="444" y="67"/>
                  <a:pt x="444" y="67"/>
                </a:cubicBezTo>
                <a:cubicBezTo>
                  <a:pt x="461" y="66"/>
                  <a:pt x="478" y="72"/>
                  <a:pt x="490" y="84"/>
                </a:cubicBezTo>
                <a:cubicBezTo>
                  <a:pt x="502" y="96"/>
                  <a:pt x="509" y="113"/>
                  <a:pt x="507" y="131"/>
                </a:cubicBezTo>
                <a:cubicBezTo>
                  <a:pt x="504" y="173"/>
                  <a:pt x="504" y="173"/>
                  <a:pt x="504" y="173"/>
                </a:cubicBezTo>
                <a:cubicBezTo>
                  <a:pt x="503" y="189"/>
                  <a:pt x="509" y="205"/>
                  <a:pt x="522" y="215"/>
                </a:cubicBezTo>
                <a:cubicBezTo>
                  <a:pt x="554" y="243"/>
                  <a:pt x="554" y="243"/>
                  <a:pt x="554" y="243"/>
                </a:cubicBezTo>
                <a:cubicBezTo>
                  <a:pt x="567" y="254"/>
                  <a:pt x="574" y="270"/>
                  <a:pt x="574" y="287"/>
                </a:cubicBezTo>
                <a:cubicBezTo>
                  <a:pt x="574" y="305"/>
                  <a:pt x="567" y="321"/>
                  <a:pt x="554" y="332"/>
                </a:cubicBezTo>
                <a:cubicBezTo>
                  <a:pt x="522" y="360"/>
                  <a:pt x="522" y="360"/>
                  <a:pt x="522" y="360"/>
                </a:cubicBezTo>
                <a:cubicBezTo>
                  <a:pt x="509" y="370"/>
                  <a:pt x="503" y="386"/>
                  <a:pt x="504" y="402"/>
                </a:cubicBezTo>
                <a:cubicBezTo>
                  <a:pt x="507" y="444"/>
                  <a:pt x="507" y="444"/>
                  <a:pt x="507" y="444"/>
                </a:cubicBezTo>
                <a:cubicBezTo>
                  <a:pt x="509" y="462"/>
                  <a:pt x="502" y="478"/>
                  <a:pt x="490" y="491"/>
                </a:cubicBezTo>
                <a:cubicBezTo>
                  <a:pt x="478" y="503"/>
                  <a:pt x="461" y="509"/>
                  <a:pt x="444" y="508"/>
                </a:cubicBezTo>
                <a:cubicBezTo>
                  <a:pt x="402" y="504"/>
                  <a:pt x="402" y="504"/>
                  <a:pt x="402" y="504"/>
                </a:cubicBezTo>
                <a:cubicBezTo>
                  <a:pt x="386" y="503"/>
                  <a:pt x="370" y="510"/>
                  <a:pt x="359" y="522"/>
                </a:cubicBezTo>
                <a:cubicBezTo>
                  <a:pt x="332" y="554"/>
                  <a:pt x="332" y="554"/>
                  <a:pt x="332" y="554"/>
                </a:cubicBezTo>
                <a:cubicBezTo>
                  <a:pt x="321" y="567"/>
                  <a:pt x="304" y="575"/>
                  <a:pt x="287" y="575"/>
                </a:cubicBezTo>
                <a:close/>
                <a:moveTo>
                  <a:pt x="176" y="496"/>
                </a:moveTo>
                <a:cubicBezTo>
                  <a:pt x="194" y="496"/>
                  <a:pt x="210" y="504"/>
                  <a:pt x="221" y="517"/>
                </a:cubicBezTo>
                <a:cubicBezTo>
                  <a:pt x="248" y="549"/>
                  <a:pt x="248" y="549"/>
                  <a:pt x="248" y="549"/>
                </a:cubicBezTo>
                <a:cubicBezTo>
                  <a:pt x="258" y="560"/>
                  <a:pt x="272" y="567"/>
                  <a:pt x="287" y="567"/>
                </a:cubicBezTo>
                <a:cubicBezTo>
                  <a:pt x="302" y="567"/>
                  <a:pt x="316" y="560"/>
                  <a:pt x="326" y="549"/>
                </a:cubicBezTo>
                <a:cubicBezTo>
                  <a:pt x="353" y="517"/>
                  <a:pt x="353" y="517"/>
                  <a:pt x="353" y="517"/>
                </a:cubicBezTo>
                <a:cubicBezTo>
                  <a:pt x="365" y="502"/>
                  <a:pt x="384" y="495"/>
                  <a:pt x="403" y="496"/>
                </a:cubicBezTo>
                <a:cubicBezTo>
                  <a:pt x="445" y="500"/>
                  <a:pt x="445" y="500"/>
                  <a:pt x="445" y="500"/>
                </a:cubicBezTo>
                <a:cubicBezTo>
                  <a:pt x="460" y="501"/>
                  <a:pt x="474" y="496"/>
                  <a:pt x="485" y="485"/>
                </a:cubicBezTo>
                <a:cubicBezTo>
                  <a:pt x="495" y="474"/>
                  <a:pt x="501" y="460"/>
                  <a:pt x="499" y="445"/>
                </a:cubicBezTo>
                <a:cubicBezTo>
                  <a:pt x="496" y="403"/>
                  <a:pt x="496" y="403"/>
                  <a:pt x="496" y="403"/>
                </a:cubicBezTo>
                <a:cubicBezTo>
                  <a:pt x="494" y="384"/>
                  <a:pt x="502" y="366"/>
                  <a:pt x="516" y="353"/>
                </a:cubicBezTo>
                <a:cubicBezTo>
                  <a:pt x="549" y="326"/>
                  <a:pt x="549" y="326"/>
                  <a:pt x="549" y="326"/>
                </a:cubicBezTo>
                <a:cubicBezTo>
                  <a:pt x="560" y="317"/>
                  <a:pt x="566" y="302"/>
                  <a:pt x="566" y="287"/>
                </a:cubicBezTo>
                <a:cubicBezTo>
                  <a:pt x="566" y="273"/>
                  <a:pt x="560" y="258"/>
                  <a:pt x="549" y="249"/>
                </a:cubicBezTo>
                <a:cubicBezTo>
                  <a:pt x="516" y="221"/>
                  <a:pt x="516" y="221"/>
                  <a:pt x="516" y="221"/>
                </a:cubicBezTo>
                <a:cubicBezTo>
                  <a:pt x="502" y="209"/>
                  <a:pt x="494" y="191"/>
                  <a:pt x="496" y="172"/>
                </a:cubicBezTo>
                <a:cubicBezTo>
                  <a:pt x="499" y="130"/>
                  <a:pt x="499" y="130"/>
                  <a:pt x="499" y="130"/>
                </a:cubicBezTo>
                <a:cubicBezTo>
                  <a:pt x="501" y="115"/>
                  <a:pt x="495" y="100"/>
                  <a:pt x="485" y="90"/>
                </a:cubicBezTo>
                <a:cubicBezTo>
                  <a:pt x="474" y="79"/>
                  <a:pt x="460" y="74"/>
                  <a:pt x="445" y="75"/>
                </a:cubicBezTo>
                <a:cubicBezTo>
                  <a:pt x="403" y="79"/>
                  <a:pt x="403" y="79"/>
                  <a:pt x="403" y="79"/>
                </a:cubicBezTo>
                <a:cubicBezTo>
                  <a:pt x="384" y="80"/>
                  <a:pt x="365" y="72"/>
                  <a:pt x="353" y="58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16" y="15"/>
                  <a:pt x="302" y="8"/>
                  <a:pt x="287" y="8"/>
                </a:cubicBezTo>
                <a:cubicBezTo>
                  <a:pt x="272" y="8"/>
                  <a:pt x="258" y="15"/>
                  <a:pt x="248" y="26"/>
                </a:cubicBezTo>
                <a:cubicBezTo>
                  <a:pt x="221" y="58"/>
                  <a:pt x="221" y="58"/>
                  <a:pt x="221" y="58"/>
                </a:cubicBezTo>
                <a:cubicBezTo>
                  <a:pt x="209" y="72"/>
                  <a:pt x="190" y="80"/>
                  <a:pt x="171" y="79"/>
                </a:cubicBezTo>
                <a:cubicBezTo>
                  <a:pt x="129" y="75"/>
                  <a:pt x="129" y="75"/>
                  <a:pt x="129" y="75"/>
                </a:cubicBezTo>
                <a:cubicBezTo>
                  <a:pt x="114" y="74"/>
                  <a:pt x="100" y="79"/>
                  <a:pt x="89" y="90"/>
                </a:cubicBezTo>
                <a:cubicBezTo>
                  <a:pt x="79" y="100"/>
                  <a:pt x="73" y="115"/>
                  <a:pt x="75" y="130"/>
                </a:cubicBezTo>
                <a:cubicBezTo>
                  <a:pt x="78" y="172"/>
                  <a:pt x="78" y="172"/>
                  <a:pt x="78" y="172"/>
                </a:cubicBezTo>
                <a:cubicBezTo>
                  <a:pt x="80" y="191"/>
                  <a:pt x="72" y="209"/>
                  <a:pt x="58" y="221"/>
                </a:cubicBezTo>
                <a:cubicBezTo>
                  <a:pt x="25" y="249"/>
                  <a:pt x="25" y="249"/>
                  <a:pt x="25" y="249"/>
                </a:cubicBezTo>
                <a:cubicBezTo>
                  <a:pt x="14" y="258"/>
                  <a:pt x="8" y="273"/>
                  <a:pt x="8" y="287"/>
                </a:cubicBezTo>
                <a:cubicBezTo>
                  <a:pt x="8" y="302"/>
                  <a:pt x="14" y="317"/>
                  <a:pt x="25" y="326"/>
                </a:cubicBezTo>
                <a:cubicBezTo>
                  <a:pt x="58" y="353"/>
                  <a:pt x="58" y="353"/>
                  <a:pt x="58" y="353"/>
                </a:cubicBezTo>
                <a:cubicBezTo>
                  <a:pt x="72" y="366"/>
                  <a:pt x="80" y="384"/>
                  <a:pt x="78" y="403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3" y="460"/>
                  <a:pt x="79" y="474"/>
                  <a:pt x="89" y="485"/>
                </a:cubicBezTo>
                <a:cubicBezTo>
                  <a:pt x="100" y="496"/>
                  <a:pt x="114" y="501"/>
                  <a:pt x="129" y="500"/>
                </a:cubicBezTo>
                <a:cubicBezTo>
                  <a:pt x="171" y="496"/>
                  <a:pt x="171" y="496"/>
                  <a:pt x="171" y="496"/>
                </a:cubicBezTo>
                <a:cubicBezTo>
                  <a:pt x="173" y="496"/>
                  <a:pt x="175" y="496"/>
                  <a:pt x="176" y="496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6" name="Freeform 1148">
            <a:extLst>
              <a:ext uri="{FF2B5EF4-FFF2-40B4-BE49-F238E27FC236}">
                <a16:creationId xmlns:a16="http://schemas.microsoft.com/office/drawing/2014/main" id="{A2362FD4-F16B-8A4F-5143-6C1F5D500CEA}"/>
              </a:ext>
            </a:extLst>
          </p:cNvPr>
          <p:cNvSpPr>
            <a:spLocks noEditPoints="1"/>
          </p:cNvSpPr>
          <p:nvPr/>
        </p:nvSpPr>
        <p:spPr bwMode="auto">
          <a:xfrm>
            <a:off x="5038726" y="1769661"/>
            <a:ext cx="2114550" cy="2111375"/>
          </a:xfrm>
          <a:custGeom>
            <a:avLst/>
            <a:gdLst>
              <a:gd name="T0" fmla="*/ 281 w 666"/>
              <a:gd name="T1" fmla="*/ 641 h 665"/>
              <a:gd name="T2" fmla="*/ 200 w 666"/>
              <a:gd name="T3" fmla="*/ 583 h 665"/>
              <a:gd name="T4" fmla="*/ 98 w 666"/>
              <a:gd name="T5" fmla="*/ 568 h 665"/>
              <a:gd name="T6" fmla="*/ 82 w 666"/>
              <a:gd name="T7" fmla="*/ 466 h 665"/>
              <a:gd name="T8" fmla="*/ 24 w 666"/>
              <a:gd name="T9" fmla="*/ 384 h 665"/>
              <a:gd name="T10" fmla="*/ 24 w 666"/>
              <a:gd name="T11" fmla="*/ 281 h 665"/>
              <a:gd name="T12" fmla="*/ 82 w 666"/>
              <a:gd name="T13" fmla="*/ 199 h 665"/>
              <a:gd name="T14" fmla="*/ 98 w 666"/>
              <a:gd name="T15" fmla="*/ 97 h 665"/>
              <a:gd name="T16" fmla="*/ 200 w 666"/>
              <a:gd name="T17" fmla="*/ 82 h 665"/>
              <a:gd name="T18" fmla="*/ 281 w 666"/>
              <a:gd name="T19" fmla="*/ 23 h 665"/>
              <a:gd name="T20" fmla="*/ 385 w 666"/>
              <a:gd name="T21" fmla="*/ 23 h 665"/>
              <a:gd name="T22" fmla="*/ 466 w 666"/>
              <a:gd name="T23" fmla="*/ 82 h 665"/>
              <a:gd name="T24" fmla="*/ 568 w 666"/>
              <a:gd name="T25" fmla="*/ 97 h 665"/>
              <a:gd name="T26" fmla="*/ 584 w 666"/>
              <a:gd name="T27" fmla="*/ 199 h 665"/>
              <a:gd name="T28" fmla="*/ 642 w 666"/>
              <a:gd name="T29" fmla="*/ 281 h 665"/>
              <a:gd name="T30" fmla="*/ 642 w 666"/>
              <a:gd name="T31" fmla="*/ 384 h 665"/>
              <a:gd name="T32" fmla="*/ 584 w 666"/>
              <a:gd name="T33" fmla="*/ 466 h 665"/>
              <a:gd name="T34" fmla="*/ 568 w 666"/>
              <a:gd name="T35" fmla="*/ 568 h 665"/>
              <a:gd name="T36" fmla="*/ 466 w 666"/>
              <a:gd name="T37" fmla="*/ 583 h 665"/>
              <a:gd name="T38" fmla="*/ 385 w 666"/>
              <a:gd name="T39" fmla="*/ 641 h 665"/>
              <a:gd name="T40" fmla="*/ 204 w 666"/>
              <a:gd name="T41" fmla="*/ 575 h 665"/>
              <a:gd name="T42" fmla="*/ 288 w 666"/>
              <a:gd name="T43" fmla="*/ 636 h 665"/>
              <a:gd name="T44" fmla="*/ 378 w 666"/>
              <a:gd name="T45" fmla="*/ 636 h 665"/>
              <a:gd name="T46" fmla="*/ 467 w 666"/>
              <a:gd name="T47" fmla="*/ 575 h 665"/>
              <a:gd name="T48" fmla="*/ 563 w 666"/>
              <a:gd name="T49" fmla="*/ 562 h 665"/>
              <a:gd name="T50" fmla="*/ 576 w 666"/>
              <a:gd name="T51" fmla="*/ 466 h 665"/>
              <a:gd name="T52" fmla="*/ 637 w 666"/>
              <a:gd name="T53" fmla="*/ 378 h 665"/>
              <a:gd name="T54" fmla="*/ 637 w 666"/>
              <a:gd name="T55" fmla="*/ 287 h 665"/>
              <a:gd name="T56" fmla="*/ 576 w 666"/>
              <a:gd name="T57" fmla="*/ 198 h 665"/>
              <a:gd name="T58" fmla="*/ 563 w 666"/>
              <a:gd name="T59" fmla="*/ 103 h 665"/>
              <a:gd name="T60" fmla="*/ 467 w 666"/>
              <a:gd name="T61" fmla="*/ 90 h 665"/>
              <a:gd name="T62" fmla="*/ 378 w 666"/>
              <a:gd name="T63" fmla="*/ 29 h 665"/>
              <a:gd name="T64" fmla="*/ 288 w 666"/>
              <a:gd name="T65" fmla="*/ 29 h 665"/>
              <a:gd name="T66" fmla="*/ 199 w 666"/>
              <a:gd name="T67" fmla="*/ 90 h 665"/>
              <a:gd name="T68" fmla="*/ 103 w 666"/>
              <a:gd name="T69" fmla="*/ 103 h 665"/>
              <a:gd name="T70" fmla="*/ 90 w 666"/>
              <a:gd name="T71" fmla="*/ 198 h 665"/>
              <a:gd name="T72" fmla="*/ 29 w 666"/>
              <a:gd name="T73" fmla="*/ 287 h 665"/>
              <a:gd name="T74" fmla="*/ 29 w 666"/>
              <a:gd name="T75" fmla="*/ 378 h 665"/>
              <a:gd name="T76" fmla="*/ 90 w 666"/>
              <a:gd name="T77" fmla="*/ 466 h 665"/>
              <a:gd name="T78" fmla="*/ 103 w 666"/>
              <a:gd name="T79" fmla="*/ 562 h 665"/>
              <a:gd name="T80" fmla="*/ 199 w 666"/>
              <a:gd name="T81" fmla="*/ 57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6" h="665">
                <a:moveTo>
                  <a:pt x="333" y="665"/>
                </a:moveTo>
                <a:cubicBezTo>
                  <a:pt x="313" y="665"/>
                  <a:pt x="294" y="657"/>
                  <a:pt x="281" y="641"/>
                </a:cubicBezTo>
                <a:cubicBezTo>
                  <a:pt x="250" y="604"/>
                  <a:pt x="250" y="604"/>
                  <a:pt x="250" y="604"/>
                </a:cubicBezTo>
                <a:cubicBezTo>
                  <a:pt x="238" y="590"/>
                  <a:pt x="219" y="582"/>
                  <a:pt x="200" y="583"/>
                </a:cubicBezTo>
                <a:cubicBezTo>
                  <a:pt x="151" y="587"/>
                  <a:pt x="151" y="587"/>
                  <a:pt x="151" y="587"/>
                </a:cubicBezTo>
                <a:cubicBezTo>
                  <a:pt x="131" y="589"/>
                  <a:pt x="112" y="582"/>
                  <a:pt x="98" y="568"/>
                </a:cubicBezTo>
                <a:cubicBezTo>
                  <a:pt x="84" y="554"/>
                  <a:pt x="76" y="534"/>
                  <a:pt x="78" y="514"/>
                </a:cubicBezTo>
                <a:cubicBezTo>
                  <a:pt x="82" y="466"/>
                  <a:pt x="82" y="466"/>
                  <a:pt x="82" y="466"/>
                </a:cubicBezTo>
                <a:cubicBezTo>
                  <a:pt x="84" y="447"/>
                  <a:pt x="76" y="428"/>
                  <a:pt x="61" y="416"/>
                </a:cubicBezTo>
                <a:cubicBezTo>
                  <a:pt x="24" y="384"/>
                  <a:pt x="24" y="384"/>
                  <a:pt x="24" y="384"/>
                </a:cubicBezTo>
                <a:cubicBezTo>
                  <a:pt x="9" y="371"/>
                  <a:pt x="0" y="352"/>
                  <a:pt x="0" y="332"/>
                </a:cubicBezTo>
                <a:cubicBezTo>
                  <a:pt x="0" y="313"/>
                  <a:pt x="9" y="294"/>
                  <a:pt x="24" y="281"/>
                </a:cubicBezTo>
                <a:cubicBezTo>
                  <a:pt x="61" y="249"/>
                  <a:pt x="61" y="249"/>
                  <a:pt x="61" y="249"/>
                </a:cubicBezTo>
                <a:cubicBezTo>
                  <a:pt x="76" y="237"/>
                  <a:pt x="84" y="218"/>
                  <a:pt x="82" y="199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76" y="131"/>
                  <a:pt x="84" y="111"/>
                  <a:pt x="98" y="97"/>
                </a:cubicBezTo>
                <a:cubicBezTo>
                  <a:pt x="112" y="83"/>
                  <a:pt x="131" y="76"/>
                  <a:pt x="151" y="78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19" y="83"/>
                  <a:pt x="238" y="75"/>
                  <a:pt x="250" y="61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4" y="8"/>
                  <a:pt x="313" y="0"/>
                  <a:pt x="333" y="0"/>
                </a:cubicBezTo>
                <a:cubicBezTo>
                  <a:pt x="353" y="0"/>
                  <a:pt x="372" y="8"/>
                  <a:pt x="385" y="23"/>
                </a:cubicBezTo>
                <a:cubicBezTo>
                  <a:pt x="416" y="61"/>
                  <a:pt x="416" y="61"/>
                  <a:pt x="416" y="61"/>
                </a:cubicBezTo>
                <a:cubicBezTo>
                  <a:pt x="428" y="75"/>
                  <a:pt x="447" y="83"/>
                  <a:pt x="466" y="82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35" y="76"/>
                  <a:pt x="554" y="83"/>
                  <a:pt x="568" y="97"/>
                </a:cubicBezTo>
                <a:cubicBezTo>
                  <a:pt x="582" y="111"/>
                  <a:pt x="590" y="131"/>
                  <a:pt x="588" y="150"/>
                </a:cubicBezTo>
                <a:cubicBezTo>
                  <a:pt x="584" y="199"/>
                  <a:pt x="584" y="199"/>
                  <a:pt x="584" y="199"/>
                </a:cubicBezTo>
                <a:cubicBezTo>
                  <a:pt x="582" y="218"/>
                  <a:pt x="590" y="237"/>
                  <a:pt x="605" y="249"/>
                </a:cubicBezTo>
                <a:cubicBezTo>
                  <a:pt x="642" y="281"/>
                  <a:pt x="642" y="281"/>
                  <a:pt x="642" y="281"/>
                </a:cubicBezTo>
                <a:cubicBezTo>
                  <a:pt x="657" y="294"/>
                  <a:pt x="666" y="313"/>
                  <a:pt x="666" y="332"/>
                </a:cubicBezTo>
                <a:cubicBezTo>
                  <a:pt x="666" y="352"/>
                  <a:pt x="657" y="371"/>
                  <a:pt x="642" y="384"/>
                </a:cubicBezTo>
                <a:cubicBezTo>
                  <a:pt x="605" y="416"/>
                  <a:pt x="605" y="416"/>
                  <a:pt x="605" y="416"/>
                </a:cubicBezTo>
                <a:cubicBezTo>
                  <a:pt x="590" y="428"/>
                  <a:pt x="582" y="447"/>
                  <a:pt x="584" y="466"/>
                </a:cubicBezTo>
                <a:cubicBezTo>
                  <a:pt x="588" y="514"/>
                  <a:pt x="588" y="514"/>
                  <a:pt x="588" y="514"/>
                </a:cubicBezTo>
                <a:cubicBezTo>
                  <a:pt x="590" y="534"/>
                  <a:pt x="582" y="554"/>
                  <a:pt x="568" y="568"/>
                </a:cubicBezTo>
                <a:cubicBezTo>
                  <a:pt x="554" y="582"/>
                  <a:pt x="535" y="589"/>
                  <a:pt x="515" y="587"/>
                </a:cubicBezTo>
                <a:cubicBezTo>
                  <a:pt x="466" y="583"/>
                  <a:pt x="466" y="583"/>
                  <a:pt x="466" y="583"/>
                </a:cubicBezTo>
                <a:cubicBezTo>
                  <a:pt x="447" y="582"/>
                  <a:pt x="428" y="590"/>
                  <a:pt x="416" y="604"/>
                </a:cubicBezTo>
                <a:cubicBezTo>
                  <a:pt x="385" y="641"/>
                  <a:pt x="385" y="641"/>
                  <a:pt x="385" y="641"/>
                </a:cubicBezTo>
                <a:cubicBezTo>
                  <a:pt x="372" y="657"/>
                  <a:pt x="353" y="665"/>
                  <a:pt x="333" y="665"/>
                </a:cubicBezTo>
                <a:close/>
                <a:moveTo>
                  <a:pt x="204" y="575"/>
                </a:moveTo>
                <a:cubicBezTo>
                  <a:pt x="224" y="575"/>
                  <a:pt x="243" y="584"/>
                  <a:pt x="256" y="599"/>
                </a:cubicBezTo>
                <a:cubicBezTo>
                  <a:pt x="288" y="636"/>
                  <a:pt x="288" y="636"/>
                  <a:pt x="288" y="636"/>
                </a:cubicBezTo>
                <a:cubicBezTo>
                  <a:pt x="299" y="650"/>
                  <a:pt x="315" y="657"/>
                  <a:pt x="333" y="657"/>
                </a:cubicBezTo>
                <a:cubicBezTo>
                  <a:pt x="351" y="657"/>
                  <a:pt x="367" y="650"/>
                  <a:pt x="378" y="636"/>
                </a:cubicBezTo>
                <a:cubicBezTo>
                  <a:pt x="410" y="599"/>
                  <a:pt x="410" y="599"/>
                  <a:pt x="410" y="599"/>
                </a:cubicBezTo>
                <a:cubicBezTo>
                  <a:pt x="424" y="582"/>
                  <a:pt x="445" y="574"/>
                  <a:pt x="467" y="575"/>
                </a:cubicBezTo>
                <a:cubicBezTo>
                  <a:pt x="516" y="579"/>
                  <a:pt x="516" y="579"/>
                  <a:pt x="516" y="579"/>
                </a:cubicBezTo>
                <a:cubicBezTo>
                  <a:pt x="533" y="581"/>
                  <a:pt x="550" y="575"/>
                  <a:pt x="563" y="562"/>
                </a:cubicBezTo>
                <a:cubicBezTo>
                  <a:pt x="575" y="550"/>
                  <a:pt x="581" y="533"/>
                  <a:pt x="580" y="515"/>
                </a:cubicBezTo>
                <a:cubicBezTo>
                  <a:pt x="576" y="466"/>
                  <a:pt x="576" y="466"/>
                  <a:pt x="576" y="466"/>
                </a:cubicBezTo>
                <a:cubicBezTo>
                  <a:pt x="574" y="445"/>
                  <a:pt x="583" y="424"/>
                  <a:pt x="600" y="409"/>
                </a:cubicBezTo>
                <a:cubicBezTo>
                  <a:pt x="637" y="378"/>
                  <a:pt x="637" y="378"/>
                  <a:pt x="637" y="378"/>
                </a:cubicBezTo>
                <a:cubicBezTo>
                  <a:pt x="650" y="367"/>
                  <a:pt x="658" y="350"/>
                  <a:pt x="658" y="332"/>
                </a:cubicBezTo>
                <a:cubicBezTo>
                  <a:pt x="658" y="315"/>
                  <a:pt x="650" y="298"/>
                  <a:pt x="637" y="287"/>
                </a:cubicBezTo>
                <a:cubicBezTo>
                  <a:pt x="600" y="255"/>
                  <a:pt x="600" y="255"/>
                  <a:pt x="600" y="255"/>
                </a:cubicBezTo>
                <a:cubicBezTo>
                  <a:pt x="583" y="241"/>
                  <a:pt x="574" y="220"/>
                  <a:pt x="576" y="198"/>
                </a:cubicBezTo>
                <a:cubicBezTo>
                  <a:pt x="580" y="150"/>
                  <a:pt x="580" y="150"/>
                  <a:pt x="580" y="150"/>
                </a:cubicBezTo>
                <a:cubicBezTo>
                  <a:pt x="581" y="132"/>
                  <a:pt x="575" y="115"/>
                  <a:pt x="563" y="103"/>
                </a:cubicBezTo>
                <a:cubicBezTo>
                  <a:pt x="550" y="90"/>
                  <a:pt x="533" y="84"/>
                  <a:pt x="516" y="86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45" y="91"/>
                  <a:pt x="424" y="82"/>
                  <a:pt x="410" y="66"/>
                </a:cubicBezTo>
                <a:cubicBezTo>
                  <a:pt x="378" y="29"/>
                  <a:pt x="378" y="29"/>
                  <a:pt x="378" y="29"/>
                </a:cubicBezTo>
                <a:cubicBezTo>
                  <a:pt x="367" y="15"/>
                  <a:pt x="351" y="8"/>
                  <a:pt x="333" y="8"/>
                </a:cubicBezTo>
                <a:cubicBezTo>
                  <a:pt x="315" y="8"/>
                  <a:pt x="299" y="15"/>
                  <a:pt x="288" y="29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42" y="82"/>
                  <a:pt x="221" y="91"/>
                  <a:pt x="199" y="90"/>
                </a:cubicBezTo>
                <a:cubicBezTo>
                  <a:pt x="150" y="86"/>
                  <a:pt x="150" y="86"/>
                  <a:pt x="150" y="86"/>
                </a:cubicBezTo>
                <a:cubicBezTo>
                  <a:pt x="133" y="84"/>
                  <a:pt x="116" y="91"/>
                  <a:pt x="103" y="103"/>
                </a:cubicBezTo>
                <a:cubicBezTo>
                  <a:pt x="91" y="115"/>
                  <a:pt x="85" y="132"/>
                  <a:pt x="86" y="150"/>
                </a:cubicBezTo>
                <a:cubicBezTo>
                  <a:pt x="90" y="198"/>
                  <a:pt x="90" y="198"/>
                  <a:pt x="90" y="198"/>
                </a:cubicBezTo>
                <a:cubicBezTo>
                  <a:pt x="92" y="220"/>
                  <a:pt x="83" y="241"/>
                  <a:pt x="66" y="255"/>
                </a:cubicBezTo>
                <a:cubicBezTo>
                  <a:pt x="29" y="287"/>
                  <a:pt x="29" y="287"/>
                  <a:pt x="29" y="287"/>
                </a:cubicBezTo>
                <a:cubicBezTo>
                  <a:pt x="16" y="298"/>
                  <a:pt x="8" y="315"/>
                  <a:pt x="8" y="332"/>
                </a:cubicBezTo>
                <a:cubicBezTo>
                  <a:pt x="8" y="350"/>
                  <a:pt x="16" y="367"/>
                  <a:pt x="29" y="378"/>
                </a:cubicBezTo>
                <a:cubicBezTo>
                  <a:pt x="66" y="409"/>
                  <a:pt x="66" y="409"/>
                  <a:pt x="66" y="409"/>
                </a:cubicBezTo>
                <a:cubicBezTo>
                  <a:pt x="83" y="424"/>
                  <a:pt x="92" y="445"/>
                  <a:pt x="90" y="466"/>
                </a:cubicBezTo>
                <a:cubicBezTo>
                  <a:pt x="86" y="515"/>
                  <a:pt x="86" y="515"/>
                  <a:pt x="86" y="515"/>
                </a:cubicBezTo>
                <a:cubicBezTo>
                  <a:pt x="85" y="533"/>
                  <a:pt x="91" y="550"/>
                  <a:pt x="103" y="562"/>
                </a:cubicBezTo>
                <a:cubicBezTo>
                  <a:pt x="116" y="575"/>
                  <a:pt x="133" y="581"/>
                  <a:pt x="150" y="579"/>
                </a:cubicBezTo>
                <a:cubicBezTo>
                  <a:pt x="199" y="575"/>
                  <a:pt x="199" y="575"/>
                  <a:pt x="199" y="575"/>
                </a:cubicBezTo>
                <a:cubicBezTo>
                  <a:pt x="201" y="575"/>
                  <a:pt x="203" y="575"/>
                  <a:pt x="204" y="575"/>
                </a:cubicBezTo>
                <a:close/>
              </a:path>
            </a:pathLst>
          </a:custGeom>
          <a:solidFill>
            <a:schemeClr val="accent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7" name="Freeform 1149">
            <a:extLst>
              <a:ext uri="{FF2B5EF4-FFF2-40B4-BE49-F238E27FC236}">
                <a16:creationId xmlns:a16="http://schemas.microsoft.com/office/drawing/2014/main" id="{D277CD67-74E4-89FC-CBFD-6B8EDE7A70F9}"/>
              </a:ext>
            </a:extLst>
          </p:cNvPr>
          <p:cNvSpPr>
            <a:spLocks noEditPoints="1"/>
          </p:cNvSpPr>
          <p:nvPr/>
        </p:nvSpPr>
        <p:spPr bwMode="auto">
          <a:xfrm>
            <a:off x="5327651" y="2055411"/>
            <a:ext cx="1536700" cy="1539875"/>
          </a:xfrm>
          <a:custGeom>
            <a:avLst/>
            <a:gdLst>
              <a:gd name="T0" fmla="*/ 204 w 484"/>
              <a:gd name="T1" fmla="*/ 467 h 485"/>
              <a:gd name="T2" fmla="*/ 145 w 484"/>
              <a:gd name="T3" fmla="*/ 425 h 485"/>
              <a:gd name="T4" fmla="*/ 71 w 484"/>
              <a:gd name="T5" fmla="*/ 414 h 485"/>
              <a:gd name="T6" fmla="*/ 59 w 484"/>
              <a:gd name="T7" fmla="*/ 339 h 485"/>
              <a:gd name="T8" fmla="*/ 18 w 484"/>
              <a:gd name="T9" fmla="*/ 281 h 485"/>
              <a:gd name="T10" fmla="*/ 18 w 484"/>
              <a:gd name="T11" fmla="*/ 204 h 485"/>
              <a:gd name="T12" fmla="*/ 59 w 484"/>
              <a:gd name="T13" fmla="*/ 146 h 485"/>
              <a:gd name="T14" fmla="*/ 71 w 484"/>
              <a:gd name="T15" fmla="*/ 71 h 485"/>
              <a:gd name="T16" fmla="*/ 145 w 484"/>
              <a:gd name="T17" fmla="*/ 60 h 485"/>
              <a:gd name="T18" fmla="*/ 204 w 484"/>
              <a:gd name="T19" fmla="*/ 18 h 485"/>
              <a:gd name="T20" fmla="*/ 280 w 484"/>
              <a:gd name="T21" fmla="*/ 18 h 485"/>
              <a:gd name="T22" fmla="*/ 338 w 484"/>
              <a:gd name="T23" fmla="*/ 60 h 485"/>
              <a:gd name="T24" fmla="*/ 413 w 484"/>
              <a:gd name="T25" fmla="*/ 71 h 485"/>
              <a:gd name="T26" fmla="*/ 425 w 484"/>
              <a:gd name="T27" fmla="*/ 146 h 485"/>
              <a:gd name="T28" fmla="*/ 466 w 484"/>
              <a:gd name="T29" fmla="*/ 204 h 485"/>
              <a:gd name="T30" fmla="*/ 466 w 484"/>
              <a:gd name="T31" fmla="*/ 281 h 485"/>
              <a:gd name="T32" fmla="*/ 425 w 484"/>
              <a:gd name="T33" fmla="*/ 339 h 485"/>
              <a:gd name="T34" fmla="*/ 413 w 484"/>
              <a:gd name="T35" fmla="*/ 414 h 485"/>
              <a:gd name="T36" fmla="*/ 338 w 484"/>
              <a:gd name="T37" fmla="*/ 425 h 485"/>
              <a:gd name="T38" fmla="*/ 280 w 484"/>
              <a:gd name="T39" fmla="*/ 467 h 485"/>
              <a:gd name="T40" fmla="*/ 149 w 484"/>
              <a:gd name="T41" fmla="*/ 417 h 485"/>
              <a:gd name="T42" fmla="*/ 210 w 484"/>
              <a:gd name="T43" fmla="*/ 462 h 485"/>
              <a:gd name="T44" fmla="*/ 274 w 484"/>
              <a:gd name="T45" fmla="*/ 462 h 485"/>
              <a:gd name="T46" fmla="*/ 339 w 484"/>
              <a:gd name="T47" fmla="*/ 417 h 485"/>
              <a:gd name="T48" fmla="*/ 408 w 484"/>
              <a:gd name="T49" fmla="*/ 408 h 485"/>
              <a:gd name="T50" fmla="*/ 417 w 484"/>
              <a:gd name="T51" fmla="*/ 340 h 485"/>
              <a:gd name="T52" fmla="*/ 461 w 484"/>
              <a:gd name="T53" fmla="*/ 274 h 485"/>
              <a:gd name="T54" fmla="*/ 461 w 484"/>
              <a:gd name="T55" fmla="*/ 210 h 485"/>
              <a:gd name="T56" fmla="*/ 417 w 484"/>
              <a:gd name="T57" fmla="*/ 145 h 485"/>
              <a:gd name="T58" fmla="*/ 408 w 484"/>
              <a:gd name="T59" fmla="*/ 77 h 485"/>
              <a:gd name="T60" fmla="*/ 339 w 484"/>
              <a:gd name="T61" fmla="*/ 68 h 485"/>
              <a:gd name="T62" fmla="*/ 274 w 484"/>
              <a:gd name="T63" fmla="*/ 23 h 485"/>
              <a:gd name="T64" fmla="*/ 210 w 484"/>
              <a:gd name="T65" fmla="*/ 23 h 485"/>
              <a:gd name="T66" fmla="*/ 145 w 484"/>
              <a:gd name="T67" fmla="*/ 68 h 485"/>
              <a:gd name="T68" fmla="*/ 76 w 484"/>
              <a:gd name="T69" fmla="*/ 77 h 485"/>
              <a:gd name="T70" fmla="*/ 67 w 484"/>
              <a:gd name="T71" fmla="*/ 145 h 485"/>
              <a:gd name="T72" fmla="*/ 23 w 484"/>
              <a:gd name="T73" fmla="*/ 210 h 485"/>
              <a:gd name="T74" fmla="*/ 23 w 484"/>
              <a:gd name="T75" fmla="*/ 274 h 485"/>
              <a:gd name="T76" fmla="*/ 67 w 484"/>
              <a:gd name="T77" fmla="*/ 340 h 485"/>
              <a:gd name="T78" fmla="*/ 76 w 484"/>
              <a:gd name="T79" fmla="*/ 408 h 485"/>
              <a:gd name="T80" fmla="*/ 145 w 484"/>
              <a:gd name="T81" fmla="*/ 41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4" h="485">
                <a:moveTo>
                  <a:pt x="242" y="485"/>
                </a:moveTo>
                <a:cubicBezTo>
                  <a:pt x="227" y="485"/>
                  <a:pt x="213" y="478"/>
                  <a:pt x="204" y="467"/>
                </a:cubicBezTo>
                <a:cubicBezTo>
                  <a:pt x="181" y="440"/>
                  <a:pt x="181" y="440"/>
                  <a:pt x="181" y="440"/>
                </a:cubicBezTo>
                <a:cubicBezTo>
                  <a:pt x="172" y="430"/>
                  <a:pt x="159" y="424"/>
                  <a:pt x="145" y="425"/>
                </a:cubicBezTo>
                <a:cubicBezTo>
                  <a:pt x="110" y="428"/>
                  <a:pt x="110" y="428"/>
                  <a:pt x="110" y="428"/>
                </a:cubicBezTo>
                <a:cubicBezTo>
                  <a:pt x="95" y="429"/>
                  <a:pt x="81" y="424"/>
                  <a:pt x="71" y="414"/>
                </a:cubicBezTo>
                <a:cubicBezTo>
                  <a:pt x="60" y="403"/>
                  <a:pt x="55" y="389"/>
                  <a:pt x="56" y="374"/>
                </a:cubicBezTo>
                <a:cubicBezTo>
                  <a:pt x="59" y="339"/>
                  <a:pt x="59" y="339"/>
                  <a:pt x="59" y="339"/>
                </a:cubicBezTo>
                <a:cubicBezTo>
                  <a:pt x="60" y="325"/>
                  <a:pt x="55" y="312"/>
                  <a:pt x="45" y="303"/>
                </a:cubicBezTo>
                <a:cubicBezTo>
                  <a:pt x="18" y="281"/>
                  <a:pt x="18" y="281"/>
                  <a:pt x="18" y="281"/>
                </a:cubicBezTo>
                <a:cubicBezTo>
                  <a:pt x="6" y="271"/>
                  <a:pt x="0" y="257"/>
                  <a:pt x="0" y="242"/>
                </a:cubicBezTo>
                <a:cubicBezTo>
                  <a:pt x="0" y="228"/>
                  <a:pt x="6" y="214"/>
                  <a:pt x="18" y="204"/>
                </a:cubicBezTo>
                <a:cubicBezTo>
                  <a:pt x="45" y="181"/>
                  <a:pt x="45" y="181"/>
                  <a:pt x="45" y="181"/>
                </a:cubicBezTo>
                <a:cubicBezTo>
                  <a:pt x="55" y="173"/>
                  <a:pt x="60" y="159"/>
                  <a:pt x="59" y="146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5" y="96"/>
                  <a:pt x="60" y="82"/>
                  <a:pt x="71" y="71"/>
                </a:cubicBezTo>
                <a:cubicBezTo>
                  <a:pt x="81" y="61"/>
                  <a:pt x="95" y="56"/>
                  <a:pt x="110" y="57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59" y="61"/>
                  <a:pt x="172" y="55"/>
                  <a:pt x="181" y="45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213" y="7"/>
                  <a:pt x="227" y="0"/>
                  <a:pt x="242" y="0"/>
                </a:cubicBezTo>
                <a:cubicBezTo>
                  <a:pt x="257" y="0"/>
                  <a:pt x="271" y="7"/>
                  <a:pt x="280" y="18"/>
                </a:cubicBezTo>
                <a:cubicBezTo>
                  <a:pt x="303" y="45"/>
                  <a:pt x="303" y="45"/>
                  <a:pt x="303" y="45"/>
                </a:cubicBezTo>
                <a:cubicBezTo>
                  <a:pt x="312" y="55"/>
                  <a:pt x="325" y="61"/>
                  <a:pt x="338" y="60"/>
                </a:cubicBezTo>
                <a:cubicBezTo>
                  <a:pt x="374" y="57"/>
                  <a:pt x="374" y="57"/>
                  <a:pt x="374" y="57"/>
                </a:cubicBezTo>
                <a:cubicBezTo>
                  <a:pt x="389" y="56"/>
                  <a:pt x="403" y="61"/>
                  <a:pt x="413" y="71"/>
                </a:cubicBezTo>
                <a:cubicBezTo>
                  <a:pt x="424" y="82"/>
                  <a:pt x="429" y="96"/>
                  <a:pt x="428" y="111"/>
                </a:cubicBezTo>
                <a:cubicBezTo>
                  <a:pt x="425" y="146"/>
                  <a:pt x="425" y="146"/>
                  <a:pt x="425" y="146"/>
                </a:cubicBezTo>
                <a:cubicBezTo>
                  <a:pt x="424" y="159"/>
                  <a:pt x="429" y="173"/>
                  <a:pt x="439" y="181"/>
                </a:cubicBezTo>
                <a:cubicBezTo>
                  <a:pt x="466" y="204"/>
                  <a:pt x="466" y="204"/>
                  <a:pt x="466" y="204"/>
                </a:cubicBezTo>
                <a:cubicBezTo>
                  <a:pt x="478" y="214"/>
                  <a:pt x="484" y="228"/>
                  <a:pt x="484" y="242"/>
                </a:cubicBezTo>
                <a:cubicBezTo>
                  <a:pt x="484" y="257"/>
                  <a:pt x="478" y="271"/>
                  <a:pt x="466" y="281"/>
                </a:cubicBezTo>
                <a:cubicBezTo>
                  <a:pt x="439" y="303"/>
                  <a:pt x="439" y="303"/>
                  <a:pt x="439" y="303"/>
                </a:cubicBezTo>
                <a:cubicBezTo>
                  <a:pt x="429" y="312"/>
                  <a:pt x="424" y="325"/>
                  <a:pt x="425" y="339"/>
                </a:cubicBezTo>
                <a:cubicBezTo>
                  <a:pt x="428" y="374"/>
                  <a:pt x="428" y="374"/>
                  <a:pt x="428" y="374"/>
                </a:cubicBezTo>
                <a:cubicBezTo>
                  <a:pt x="429" y="389"/>
                  <a:pt x="424" y="403"/>
                  <a:pt x="413" y="414"/>
                </a:cubicBezTo>
                <a:cubicBezTo>
                  <a:pt x="403" y="424"/>
                  <a:pt x="388" y="429"/>
                  <a:pt x="374" y="428"/>
                </a:cubicBezTo>
                <a:cubicBezTo>
                  <a:pt x="338" y="425"/>
                  <a:pt x="338" y="425"/>
                  <a:pt x="338" y="425"/>
                </a:cubicBezTo>
                <a:cubicBezTo>
                  <a:pt x="325" y="424"/>
                  <a:pt x="312" y="430"/>
                  <a:pt x="303" y="440"/>
                </a:cubicBezTo>
                <a:cubicBezTo>
                  <a:pt x="280" y="467"/>
                  <a:pt x="280" y="467"/>
                  <a:pt x="280" y="467"/>
                </a:cubicBezTo>
                <a:cubicBezTo>
                  <a:pt x="271" y="478"/>
                  <a:pt x="257" y="485"/>
                  <a:pt x="242" y="485"/>
                </a:cubicBezTo>
                <a:close/>
                <a:moveTo>
                  <a:pt x="149" y="417"/>
                </a:moveTo>
                <a:cubicBezTo>
                  <a:pt x="164" y="417"/>
                  <a:pt x="178" y="424"/>
                  <a:pt x="187" y="435"/>
                </a:cubicBezTo>
                <a:cubicBezTo>
                  <a:pt x="210" y="462"/>
                  <a:pt x="210" y="462"/>
                  <a:pt x="210" y="462"/>
                </a:cubicBezTo>
                <a:cubicBezTo>
                  <a:pt x="218" y="471"/>
                  <a:pt x="230" y="477"/>
                  <a:pt x="242" y="477"/>
                </a:cubicBezTo>
                <a:cubicBezTo>
                  <a:pt x="254" y="477"/>
                  <a:pt x="266" y="471"/>
                  <a:pt x="274" y="46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07" y="423"/>
                  <a:pt x="323" y="416"/>
                  <a:pt x="339" y="417"/>
                </a:cubicBezTo>
                <a:cubicBezTo>
                  <a:pt x="374" y="420"/>
                  <a:pt x="374" y="420"/>
                  <a:pt x="374" y="420"/>
                </a:cubicBezTo>
                <a:cubicBezTo>
                  <a:pt x="387" y="421"/>
                  <a:pt x="399" y="417"/>
                  <a:pt x="408" y="408"/>
                </a:cubicBezTo>
                <a:cubicBezTo>
                  <a:pt x="416" y="399"/>
                  <a:pt x="421" y="387"/>
                  <a:pt x="420" y="375"/>
                </a:cubicBezTo>
                <a:cubicBezTo>
                  <a:pt x="417" y="340"/>
                  <a:pt x="417" y="340"/>
                  <a:pt x="417" y="340"/>
                </a:cubicBezTo>
                <a:cubicBezTo>
                  <a:pt x="415" y="324"/>
                  <a:pt x="422" y="308"/>
                  <a:pt x="434" y="297"/>
                </a:cubicBezTo>
                <a:cubicBezTo>
                  <a:pt x="461" y="274"/>
                  <a:pt x="461" y="274"/>
                  <a:pt x="461" y="274"/>
                </a:cubicBezTo>
                <a:cubicBezTo>
                  <a:pt x="471" y="266"/>
                  <a:pt x="476" y="255"/>
                  <a:pt x="476" y="242"/>
                </a:cubicBezTo>
                <a:cubicBezTo>
                  <a:pt x="476" y="230"/>
                  <a:pt x="471" y="218"/>
                  <a:pt x="461" y="210"/>
                </a:cubicBezTo>
                <a:cubicBezTo>
                  <a:pt x="434" y="188"/>
                  <a:pt x="434" y="188"/>
                  <a:pt x="434" y="188"/>
                </a:cubicBezTo>
                <a:cubicBezTo>
                  <a:pt x="422" y="177"/>
                  <a:pt x="415" y="161"/>
                  <a:pt x="417" y="145"/>
                </a:cubicBezTo>
                <a:cubicBezTo>
                  <a:pt x="420" y="110"/>
                  <a:pt x="420" y="110"/>
                  <a:pt x="420" y="110"/>
                </a:cubicBezTo>
                <a:cubicBezTo>
                  <a:pt x="421" y="98"/>
                  <a:pt x="416" y="86"/>
                  <a:pt x="408" y="77"/>
                </a:cubicBezTo>
                <a:cubicBezTo>
                  <a:pt x="399" y="68"/>
                  <a:pt x="387" y="64"/>
                  <a:pt x="374" y="65"/>
                </a:cubicBezTo>
                <a:cubicBezTo>
                  <a:pt x="339" y="68"/>
                  <a:pt x="339" y="68"/>
                  <a:pt x="339" y="68"/>
                </a:cubicBezTo>
                <a:cubicBezTo>
                  <a:pt x="323" y="69"/>
                  <a:pt x="307" y="62"/>
                  <a:pt x="297" y="50"/>
                </a:cubicBezTo>
                <a:cubicBezTo>
                  <a:pt x="274" y="23"/>
                  <a:pt x="274" y="23"/>
                  <a:pt x="274" y="23"/>
                </a:cubicBezTo>
                <a:cubicBezTo>
                  <a:pt x="266" y="14"/>
                  <a:pt x="254" y="8"/>
                  <a:pt x="242" y="8"/>
                </a:cubicBezTo>
                <a:cubicBezTo>
                  <a:pt x="230" y="8"/>
                  <a:pt x="218" y="14"/>
                  <a:pt x="210" y="23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77" y="62"/>
                  <a:pt x="161" y="69"/>
                  <a:pt x="145" y="68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97" y="64"/>
                  <a:pt x="85" y="68"/>
                  <a:pt x="76" y="77"/>
                </a:cubicBezTo>
                <a:cubicBezTo>
                  <a:pt x="68" y="86"/>
                  <a:pt x="63" y="98"/>
                  <a:pt x="64" y="110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8" y="161"/>
                  <a:pt x="62" y="177"/>
                  <a:pt x="50" y="188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13" y="218"/>
                  <a:pt x="8" y="230"/>
                  <a:pt x="8" y="242"/>
                </a:cubicBezTo>
                <a:cubicBezTo>
                  <a:pt x="8" y="255"/>
                  <a:pt x="13" y="267"/>
                  <a:pt x="23" y="274"/>
                </a:cubicBezTo>
                <a:cubicBezTo>
                  <a:pt x="50" y="297"/>
                  <a:pt x="50" y="297"/>
                  <a:pt x="50" y="297"/>
                </a:cubicBezTo>
                <a:cubicBezTo>
                  <a:pt x="62" y="308"/>
                  <a:pt x="68" y="324"/>
                  <a:pt x="67" y="340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3" y="387"/>
                  <a:pt x="68" y="399"/>
                  <a:pt x="76" y="408"/>
                </a:cubicBezTo>
                <a:cubicBezTo>
                  <a:pt x="85" y="417"/>
                  <a:pt x="97" y="421"/>
                  <a:pt x="110" y="420"/>
                </a:cubicBezTo>
                <a:cubicBezTo>
                  <a:pt x="145" y="417"/>
                  <a:pt x="145" y="417"/>
                  <a:pt x="145" y="417"/>
                </a:cubicBezTo>
                <a:cubicBezTo>
                  <a:pt x="146" y="417"/>
                  <a:pt x="148" y="417"/>
                  <a:pt x="149" y="417"/>
                </a:cubicBezTo>
                <a:close/>
              </a:path>
            </a:pathLst>
          </a:custGeom>
          <a:solidFill>
            <a:schemeClr val="accent2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8" name="Freeform 1150">
            <a:extLst>
              <a:ext uri="{FF2B5EF4-FFF2-40B4-BE49-F238E27FC236}">
                <a16:creationId xmlns:a16="http://schemas.microsoft.com/office/drawing/2014/main" id="{2A82C087-EC9C-4C46-C135-5887AAC62B94}"/>
              </a:ext>
            </a:extLst>
          </p:cNvPr>
          <p:cNvSpPr>
            <a:spLocks/>
          </p:cNvSpPr>
          <p:nvPr/>
        </p:nvSpPr>
        <p:spPr bwMode="auto">
          <a:xfrm>
            <a:off x="5483226" y="2214161"/>
            <a:ext cx="1225550" cy="1222375"/>
          </a:xfrm>
          <a:custGeom>
            <a:avLst/>
            <a:gdLst>
              <a:gd name="T0" fmla="*/ 13 w 386"/>
              <a:gd name="T1" fmla="*/ 221 h 385"/>
              <a:gd name="T2" fmla="*/ 0 w 386"/>
              <a:gd name="T3" fmla="*/ 192 h 385"/>
              <a:gd name="T4" fmla="*/ 13 w 386"/>
              <a:gd name="T5" fmla="*/ 164 h 385"/>
              <a:gd name="T6" fmla="*/ 35 w 386"/>
              <a:gd name="T7" fmla="*/ 146 h 385"/>
              <a:gd name="T8" fmla="*/ 48 w 386"/>
              <a:gd name="T9" fmla="*/ 114 h 385"/>
              <a:gd name="T10" fmla="*/ 46 w 386"/>
              <a:gd name="T11" fmla="*/ 86 h 385"/>
              <a:gd name="T12" fmla="*/ 57 w 386"/>
              <a:gd name="T13" fmla="*/ 56 h 385"/>
              <a:gd name="T14" fmla="*/ 86 w 386"/>
              <a:gd name="T15" fmla="*/ 45 h 385"/>
              <a:gd name="T16" fmla="*/ 115 w 386"/>
              <a:gd name="T17" fmla="*/ 48 h 385"/>
              <a:gd name="T18" fmla="*/ 146 w 386"/>
              <a:gd name="T19" fmla="*/ 35 h 385"/>
              <a:gd name="T20" fmla="*/ 165 w 386"/>
              <a:gd name="T21" fmla="*/ 13 h 385"/>
              <a:gd name="T22" fmla="*/ 193 w 386"/>
              <a:gd name="T23" fmla="*/ 0 h 385"/>
              <a:gd name="T24" fmla="*/ 221 w 386"/>
              <a:gd name="T25" fmla="*/ 13 h 385"/>
              <a:gd name="T26" fmla="*/ 240 w 386"/>
              <a:gd name="T27" fmla="*/ 35 h 385"/>
              <a:gd name="T28" fmla="*/ 271 w 386"/>
              <a:gd name="T29" fmla="*/ 48 h 385"/>
              <a:gd name="T30" fmla="*/ 300 w 386"/>
              <a:gd name="T31" fmla="*/ 45 h 385"/>
              <a:gd name="T32" fmla="*/ 329 w 386"/>
              <a:gd name="T33" fmla="*/ 56 h 385"/>
              <a:gd name="T34" fmla="*/ 340 w 386"/>
              <a:gd name="T35" fmla="*/ 86 h 385"/>
              <a:gd name="T36" fmla="*/ 338 w 386"/>
              <a:gd name="T37" fmla="*/ 114 h 385"/>
              <a:gd name="T38" fmla="*/ 351 w 386"/>
              <a:gd name="T39" fmla="*/ 146 h 385"/>
              <a:gd name="T40" fmla="*/ 373 w 386"/>
              <a:gd name="T41" fmla="*/ 164 h 385"/>
              <a:gd name="T42" fmla="*/ 386 w 386"/>
              <a:gd name="T43" fmla="*/ 192 h 385"/>
              <a:gd name="T44" fmla="*/ 373 w 386"/>
              <a:gd name="T45" fmla="*/ 221 h 385"/>
              <a:gd name="T46" fmla="*/ 351 w 386"/>
              <a:gd name="T47" fmla="*/ 239 h 385"/>
              <a:gd name="T48" fmla="*/ 338 w 386"/>
              <a:gd name="T49" fmla="*/ 271 h 385"/>
              <a:gd name="T50" fmla="*/ 340 w 386"/>
              <a:gd name="T51" fmla="*/ 299 h 385"/>
              <a:gd name="T52" fmla="*/ 329 w 386"/>
              <a:gd name="T53" fmla="*/ 329 h 385"/>
              <a:gd name="T54" fmla="*/ 300 w 386"/>
              <a:gd name="T55" fmla="*/ 340 h 385"/>
              <a:gd name="T56" fmla="*/ 271 w 386"/>
              <a:gd name="T57" fmla="*/ 337 h 385"/>
              <a:gd name="T58" fmla="*/ 240 w 386"/>
              <a:gd name="T59" fmla="*/ 350 h 385"/>
              <a:gd name="T60" fmla="*/ 221 w 386"/>
              <a:gd name="T61" fmla="*/ 372 h 385"/>
              <a:gd name="T62" fmla="*/ 193 w 386"/>
              <a:gd name="T63" fmla="*/ 385 h 385"/>
              <a:gd name="T64" fmla="*/ 165 w 386"/>
              <a:gd name="T65" fmla="*/ 372 h 385"/>
              <a:gd name="T66" fmla="*/ 146 w 386"/>
              <a:gd name="T67" fmla="*/ 350 h 385"/>
              <a:gd name="T68" fmla="*/ 115 w 386"/>
              <a:gd name="T69" fmla="*/ 337 h 385"/>
              <a:gd name="T70" fmla="*/ 86 w 386"/>
              <a:gd name="T71" fmla="*/ 340 h 385"/>
              <a:gd name="T72" fmla="*/ 57 w 386"/>
              <a:gd name="T73" fmla="*/ 329 h 385"/>
              <a:gd name="T74" fmla="*/ 46 w 386"/>
              <a:gd name="T75" fmla="*/ 299 h 385"/>
              <a:gd name="T76" fmla="*/ 48 w 386"/>
              <a:gd name="T77" fmla="*/ 271 h 385"/>
              <a:gd name="T78" fmla="*/ 35 w 386"/>
              <a:gd name="T79" fmla="*/ 239 h 385"/>
              <a:gd name="T80" fmla="*/ 13 w 386"/>
              <a:gd name="T81" fmla="*/ 22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6" h="385">
                <a:moveTo>
                  <a:pt x="13" y="221"/>
                </a:moveTo>
                <a:cubicBezTo>
                  <a:pt x="5" y="214"/>
                  <a:pt x="0" y="203"/>
                  <a:pt x="0" y="192"/>
                </a:cubicBezTo>
                <a:cubicBezTo>
                  <a:pt x="0" y="182"/>
                  <a:pt x="5" y="171"/>
                  <a:pt x="13" y="164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44" y="138"/>
                  <a:pt x="49" y="126"/>
                  <a:pt x="48" y="114"/>
                </a:cubicBezTo>
                <a:cubicBezTo>
                  <a:pt x="46" y="86"/>
                  <a:pt x="46" y="86"/>
                  <a:pt x="46" y="86"/>
                </a:cubicBezTo>
                <a:cubicBezTo>
                  <a:pt x="45" y="75"/>
                  <a:pt x="49" y="64"/>
                  <a:pt x="57" y="56"/>
                </a:cubicBezTo>
                <a:cubicBezTo>
                  <a:pt x="64" y="48"/>
                  <a:pt x="75" y="44"/>
                  <a:pt x="86" y="45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27" y="49"/>
                  <a:pt x="138" y="44"/>
                  <a:pt x="146" y="35"/>
                </a:cubicBezTo>
                <a:cubicBezTo>
                  <a:pt x="165" y="13"/>
                  <a:pt x="165" y="13"/>
                  <a:pt x="165" y="13"/>
                </a:cubicBezTo>
                <a:cubicBezTo>
                  <a:pt x="172" y="5"/>
                  <a:pt x="182" y="0"/>
                  <a:pt x="193" y="0"/>
                </a:cubicBezTo>
                <a:cubicBezTo>
                  <a:pt x="204" y="0"/>
                  <a:pt x="214" y="5"/>
                  <a:pt x="221" y="13"/>
                </a:cubicBezTo>
                <a:cubicBezTo>
                  <a:pt x="240" y="35"/>
                  <a:pt x="240" y="35"/>
                  <a:pt x="240" y="35"/>
                </a:cubicBezTo>
                <a:cubicBezTo>
                  <a:pt x="248" y="44"/>
                  <a:pt x="259" y="49"/>
                  <a:pt x="271" y="48"/>
                </a:cubicBezTo>
                <a:cubicBezTo>
                  <a:pt x="300" y="45"/>
                  <a:pt x="300" y="45"/>
                  <a:pt x="300" y="45"/>
                </a:cubicBezTo>
                <a:cubicBezTo>
                  <a:pt x="311" y="44"/>
                  <a:pt x="322" y="48"/>
                  <a:pt x="329" y="56"/>
                </a:cubicBezTo>
                <a:cubicBezTo>
                  <a:pt x="337" y="64"/>
                  <a:pt x="341" y="75"/>
                  <a:pt x="340" y="86"/>
                </a:cubicBezTo>
                <a:cubicBezTo>
                  <a:pt x="338" y="114"/>
                  <a:pt x="338" y="114"/>
                  <a:pt x="338" y="114"/>
                </a:cubicBezTo>
                <a:cubicBezTo>
                  <a:pt x="337" y="126"/>
                  <a:pt x="342" y="138"/>
                  <a:pt x="351" y="146"/>
                </a:cubicBezTo>
                <a:cubicBezTo>
                  <a:pt x="373" y="164"/>
                  <a:pt x="373" y="164"/>
                  <a:pt x="373" y="164"/>
                </a:cubicBezTo>
                <a:cubicBezTo>
                  <a:pt x="381" y="171"/>
                  <a:pt x="386" y="182"/>
                  <a:pt x="386" y="192"/>
                </a:cubicBezTo>
                <a:cubicBezTo>
                  <a:pt x="386" y="203"/>
                  <a:pt x="381" y="214"/>
                  <a:pt x="373" y="221"/>
                </a:cubicBezTo>
                <a:cubicBezTo>
                  <a:pt x="351" y="239"/>
                  <a:pt x="351" y="239"/>
                  <a:pt x="351" y="239"/>
                </a:cubicBezTo>
                <a:cubicBezTo>
                  <a:pt x="342" y="247"/>
                  <a:pt x="337" y="259"/>
                  <a:pt x="338" y="271"/>
                </a:cubicBezTo>
                <a:cubicBezTo>
                  <a:pt x="340" y="299"/>
                  <a:pt x="340" y="299"/>
                  <a:pt x="340" y="299"/>
                </a:cubicBezTo>
                <a:cubicBezTo>
                  <a:pt x="341" y="310"/>
                  <a:pt x="337" y="321"/>
                  <a:pt x="329" y="329"/>
                </a:cubicBezTo>
                <a:cubicBezTo>
                  <a:pt x="322" y="336"/>
                  <a:pt x="311" y="340"/>
                  <a:pt x="300" y="340"/>
                </a:cubicBezTo>
                <a:cubicBezTo>
                  <a:pt x="271" y="337"/>
                  <a:pt x="271" y="337"/>
                  <a:pt x="271" y="337"/>
                </a:cubicBezTo>
                <a:cubicBezTo>
                  <a:pt x="259" y="336"/>
                  <a:pt x="248" y="341"/>
                  <a:pt x="240" y="350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14" y="380"/>
                  <a:pt x="204" y="385"/>
                  <a:pt x="193" y="385"/>
                </a:cubicBezTo>
                <a:cubicBezTo>
                  <a:pt x="182" y="385"/>
                  <a:pt x="172" y="380"/>
                  <a:pt x="165" y="372"/>
                </a:cubicBezTo>
                <a:cubicBezTo>
                  <a:pt x="146" y="350"/>
                  <a:pt x="146" y="350"/>
                  <a:pt x="146" y="350"/>
                </a:cubicBezTo>
                <a:cubicBezTo>
                  <a:pt x="138" y="341"/>
                  <a:pt x="127" y="336"/>
                  <a:pt x="115" y="337"/>
                </a:cubicBezTo>
                <a:cubicBezTo>
                  <a:pt x="86" y="340"/>
                  <a:pt x="86" y="340"/>
                  <a:pt x="86" y="340"/>
                </a:cubicBezTo>
                <a:cubicBezTo>
                  <a:pt x="75" y="340"/>
                  <a:pt x="64" y="336"/>
                  <a:pt x="57" y="329"/>
                </a:cubicBezTo>
                <a:cubicBezTo>
                  <a:pt x="49" y="321"/>
                  <a:pt x="45" y="310"/>
                  <a:pt x="46" y="299"/>
                </a:cubicBezTo>
                <a:cubicBezTo>
                  <a:pt x="48" y="271"/>
                  <a:pt x="48" y="271"/>
                  <a:pt x="48" y="271"/>
                </a:cubicBezTo>
                <a:cubicBezTo>
                  <a:pt x="49" y="259"/>
                  <a:pt x="44" y="247"/>
                  <a:pt x="35" y="239"/>
                </a:cubicBezTo>
                <a:lnTo>
                  <a:pt x="13" y="2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9" name="iSHEJI-15">
            <a:extLst>
              <a:ext uri="{FF2B5EF4-FFF2-40B4-BE49-F238E27FC236}">
                <a16:creationId xmlns:a16="http://schemas.microsoft.com/office/drawing/2014/main" id="{D332CDBE-FA4A-5BDD-E9B2-1AA7FB8B3F8B}"/>
              </a:ext>
            </a:extLst>
          </p:cNvPr>
          <p:cNvSpPr/>
          <p:nvPr/>
        </p:nvSpPr>
        <p:spPr>
          <a:xfrm>
            <a:off x="5913649" y="2627818"/>
            <a:ext cx="364702" cy="395061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7">
            <a:extLst>
              <a:ext uri="{FF2B5EF4-FFF2-40B4-BE49-F238E27FC236}">
                <a16:creationId xmlns:a16="http://schemas.microsoft.com/office/drawing/2014/main" id="{D09CEE58-0BC1-BE36-7C71-916326B6EF20}"/>
              </a:ext>
            </a:extLst>
          </p:cNvPr>
          <p:cNvSpPr txBox="1"/>
          <p:nvPr/>
        </p:nvSpPr>
        <p:spPr>
          <a:xfrm>
            <a:off x="4849948" y="4923307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1" name="iSHEJI-28">
            <a:extLst>
              <a:ext uri="{FF2B5EF4-FFF2-40B4-BE49-F238E27FC236}">
                <a16:creationId xmlns:a16="http://schemas.microsoft.com/office/drawing/2014/main" id="{F12BA19B-EF27-8D98-597B-F1C16B84F38C}"/>
              </a:ext>
            </a:extLst>
          </p:cNvPr>
          <p:cNvSpPr txBox="1"/>
          <p:nvPr/>
        </p:nvSpPr>
        <p:spPr>
          <a:xfrm>
            <a:off x="5105986" y="4447093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资产管理</a:t>
            </a:r>
          </a:p>
        </p:txBody>
      </p:sp>
      <p:sp>
        <p:nvSpPr>
          <p:cNvPr id="12" name="Freeform 1204">
            <a:extLst>
              <a:ext uri="{FF2B5EF4-FFF2-40B4-BE49-F238E27FC236}">
                <a16:creationId xmlns:a16="http://schemas.microsoft.com/office/drawing/2014/main" id="{FAE2F108-5BB9-6031-6E15-BF3831DCD59D}"/>
              </a:ext>
            </a:extLst>
          </p:cNvPr>
          <p:cNvSpPr>
            <a:spLocks noEditPoints="1"/>
          </p:cNvSpPr>
          <p:nvPr/>
        </p:nvSpPr>
        <p:spPr bwMode="auto">
          <a:xfrm>
            <a:off x="2958940" y="3411135"/>
            <a:ext cx="60325" cy="882650"/>
          </a:xfrm>
          <a:custGeom>
            <a:avLst/>
            <a:gdLst>
              <a:gd name="T0" fmla="*/ 5 w 19"/>
              <a:gd name="T1" fmla="*/ 182 h 278"/>
              <a:gd name="T2" fmla="*/ 13 w 19"/>
              <a:gd name="T3" fmla="*/ 182 h 278"/>
              <a:gd name="T4" fmla="*/ 9 w 19"/>
              <a:gd name="T5" fmla="*/ 194 h 278"/>
              <a:gd name="T6" fmla="*/ 9 w 19"/>
              <a:gd name="T7" fmla="*/ 202 h 278"/>
              <a:gd name="T8" fmla="*/ 9 w 19"/>
              <a:gd name="T9" fmla="*/ 194 h 278"/>
              <a:gd name="T10" fmla="*/ 5 w 19"/>
              <a:gd name="T11" fmla="*/ 166 h 278"/>
              <a:gd name="T12" fmla="*/ 13 w 19"/>
              <a:gd name="T13" fmla="*/ 166 h 278"/>
              <a:gd name="T14" fmla="*/ 9 w 19"/>
              <a:gd name="T15" fmla="*/ 226 h 278"/>
              <a:gd name="T16" fmla="*/ 9 w 19"/>
              <a:gd name="T17" fmla="*/ 234 h 278"/>
              <a:gd name="T18" fmla="*/ 9 w 19"/>
              <a:gd name="T19" fmla="*/ 226 h 278"/>
              <a:gd name="T20" fmla="*/ 5 w 19"/>
              <a:gd name="T21" fmla="*/ 214 h 278"/>
              <a:gd name="T22" fmla="*/ 13 w 19"/>
              <a:gd name="T23" fmla="*/ 214 h 278"/>
              <a:gd name="T24" fmla="*/ 9 w 19"/>
              <a:gd name="T25" fmla="*/ 8 h 278"/>
              <a:gd name="T26" fmla="*/ 13 w 19"/>
              <a:gd name="T27" fmla="*/ 4 h 278"/>
              <a:gd name="T28" fmla="*/ 6 w 19"/>
              <a:gd name="T29" fmla="*/ 2 h 278"/>
              <a:gd name="T30" fmla="*/ 6 w 19"/>
              <a:gd name="T31" fmla="*/ 7 h 278"/>
              <a:gd name="T32" fmla="*/ 9 w 19"/>
              <a:gd name="T33" fmla="*/ 130 h 278"/>
              <a:gd name="T34" fmla="*/ 9 w 19"/>
              <a:gd name="T35" fmla="*/ 138 h 278"/>
              <a:gd name="T36" fmla="*/ 9 w 19"/>
              <a:gd name="T37" fmla="*/ 130 h 278"/>
              <a:gd name="T38" fmla="*/ 5 w 19"/>
              <a:gd name="T39" fmla="*/ 246 h 278"/>
              <a:gd name="T40" fmla="*/ 13 w 19"/>
              <a:gd name="T41" fmla="*/ 246 h 278"/>
              <a:gd name="T42" fmla="*/ 9 w 19"/>
              <a:gd name="T43" fmla="*/ 146 h 278"/>
              <a:gd name="T44" fmla="*/ 9 w 19"/>
              <a:gd name="T45" fmla="*/ 154 h 278"/>
              <a:gd name="T46" fmla="*/ 9 w 19"/>
              <a:gd name="T47" fmla="*/ 146 h 278"/>
              <a:gd name="T48" fmla="*/ 5 w 19"/>
              <a:gd name="T49" fmla="*/ 53 h 278"/>
              <a:gd name="T50" fmla="*/ 13 w 19"/>
              <a:gd name="T51" fmla="*/ 53 h 278"/>
              <a:gd name="T52" fmla="*/ 9 w 19"/>
              <a:gd name="T53" fmla="*/ 17 h 278"/>
              <a:gd name="T54" fmla="*/ 9 w 19"/>
              <a:gd name="T55" fmla="*/ 25 h 278"/>
              <a:gd name="T56" fmla="*/ 9 w 19"/>
              <a:gd name="T57" fmla="*/ 17 h 278"/>
              <a:gd name="T58" fmla="*/ 5 w 19"/>
              <a:gd name="T59" fmla="*/ 37 h 278"/>
              <a:gd name="T60" fmla="*/ 13 w 19"/>
              <a:gd name="T61" fmla="*/ 37 h 278"/>
              <a:gd name="T62" fmla="*/ 9 w 19"/>
              <a:gd name="T63" fmla="*/ 259 h 278"/>
              <a:gd name="T64" fmla="*/ 9 w 19"/>
              <a:gd name="T65" fmla="*/ 278 h 278"/>
              <a:gd name="T66" fmla="*/ 9 w 19"/>
              <a:gd name="T67" fmla="*/ 259 h 278"/>
              <a:gd name="T68" fmla="*/ 5 w 19"/>
              <a:gd name="T69" fmla="*/ 85 h 278"/>
              <a:gd name="T70" fmla="*/ 13 w 19"/>
              <a:gd name="T71" fmla="*/ 85 h 278"/>
              <a:gd name="T72" fmla="*/ 9 w 19"/>
              <a:gd name="T73" fmla="*/ 97 h 278"/>
              <a:gd name="T74" fmla="*/ 9 w 19"/>
              <a:gd name="T75" fmla="*/ 105 h 278"/>
              <a:gd name="T76" fmla="*/ 9 w 19"/>
              <a:gd name="T77" fmla="*/ 97 h 278"/>
              <a:gd name="T78" fmla="*/ 5 w 19"/>
              <a:gd name="T79" fmla="*/ 69 h 278"/>
              <a:gd name="T80" fmla="*/ 13 w 19"/>
              <a:gd name="T81" fmla="*/ 69 h 278"/>
              <a:gd name="T82" fmla="*/ 9 w 19"/>
              <a:gd name="T83" fmla="*/ 113 h 278"/>
              <a:gd name="T84" fmla="*/ 9 w 19"/>
              <a:gd name="T85" fmla="*/ 121 h 278"/>
              <a:gd name="T86" fmla="*/ 9 w 19"/>
              <a:gd name="T87" fmla="*/ 113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" h="278">
                <a:moveTo>
                  <a:pt x="9" y="178"/>
                </a:moveTo>
                <a:cubicBezTo>
                  <a:pt x="7" y="178"/>
                  <a:pt x="5" y="180"/>
                  <a:pt x="5" y="182"/>
                </a:cubicBezTo>
                <a:cubicBezTo>
                  <a:pt x="5" y="184"/>
                  <a:pt x="7" y="186"/>
                  <a:pt x="9" y="186"/>
                </a:cubicBezTo>
                <a:cubicBezTo>
                  <a:pt x="11" y="186"/>
                  <a:pt x="13" y="184"/>
                  <a:pt x="13" y="182"/>
                </a:cubicBezTo>
                <a:cubicBezTo>
                  <a:pt x="13" y="180"/>
                  <a:pt x="11" y="178"/>
                  <a:pt x="9" y="178"/>
                </a:cubicBezTo>
                <a:close/>
                <a:moveTo>
                  <a:pt x="9" y="194"/>
                </a:moveTo>
                <a:cubicBezTo>
                  <a:pt x="7" y="194"/>
                  <a:pt x="5" y="196"/>
                  <a:pt x="5" y="198"/>
                </a:cubicBezTo>
                <a:cubicBezTo>
                  <a:pt x="5" y="200"/>
                  <a:pt x="7" y="202"/>
                  <a:pt x="9" y="202"/>
                </a:cubicBezTo>
                <a:cubicBezTo>
                  <a:pt x="11" y="202"/>
                  <a:pt x="13" y="200"/>
                  <a:pt x="13" y="198"/>
                </a:cubicBezTo>
                <a:cubicBezTo>
                  <a:pt x="13" y="196"/>
                  <a:pt x="11" y="194"/>
                  <a:pt x="9" y="194"/>
                </a:cubicBezTo>
                <a:close/>
                <a:moveTo>
                  <a:pt x="9" y="162"/>
                </a:moveTo>
                <a:cubicBezTo>
                  <a:pt x="7" y="162"/>
                  <a:pt x="5" y="164"/>
                  <a:pt x="5" y="166"/>
                </a:cubicBezTo>
                <a:cubicBezTo>
                  <a:pt x="5" y="168"/>
                  <a:pt x="7" y="170"/>
                  <a:pt x="9" y="170"/>
                </a:cubicBezTo>
                <a:cubicBezTo>
                  <a:pt x="11" y="170"/>
                  <a:pt x="13" y="168"/>
                  <a:pt x="13" y="166"/>
                </a:cubicBezTo>
                <a:cubicBezTo>
                  <a:pt x="13" y="164"/>
                  <a:pt x="11" y="162"/>
                  <a:pt x="9" y="162"/>
                </a:cubicBezTo>
                <a:close/>
                <a:moveTo>
                  <a:pt x="9" y="226"/>
                </a:moveTo>
                <a:cubicBezTo>
                  <a:pt x="7" y="226"/>
                  <a:pt x="5" y="228"/>
                  <a:pt x="5" y="230"/>
                </a:cubicBezTo>
                <a:cubicBezTo>
                  <a:pt x="5" y="233"/>
                  <a:pt x="7" y="234"/>
                  <a:pt x="9" y="234"/>
                </a:cubicBezTo>
                <a:cubicBezTo>
                  <a:pt x="11" y="234"/>
                  <a:pt x="13" y="233"/>
                  <a:pt x="13" y="230"/>
                </a:cubicBezTo>
                <a:cubicBezTo>
                  <a:pt x="13" y="228"/>
                  <a:pt x="11" y="226"/>
                  <a:pt x="9" y="226"/>
                </a:cubicBezTo>
                <a:close/>
                <a:moveTo>
                  <a:pt x="9" y="210"/>
                </a:moveTo>
                <a:cubicBezTo>
                  <a:pt x="7" y="210"/>
                  <a:pt x="5" y="212"/>
                  <a:pt x="5" y="214"/>
                </a:cubicBezTo>
                <a:cubicBezTo>
                  <a:pt x="5" y="216"/>
                  <a:pt x="7" y="218"/>
                  <a:pt x="9" y="218"/>
                </a:cubicBezTo>
                <a:cubicBezTo>
                  <a:pt x="11" y="218"/>
                  <a:pt x="13" y="216"/>
                  <a:pt x="13" y="214"/>
                </a:cubicBezTo>
                <a:cubicBezTo>
                  <a:pt x="13" y="212"/>
                  <a:pt x="11" y="210"/>
                  <a:pt x="9" y="210"/>
                </a:cubicBezTo>
                <a:close/>
                <a:moveTo>
                  <a:pt x="9" y="8"/>
                </a:moveTo>
                <a:cubicBezTo>
                  <a:pt x="10" y="8"/>
                  <a:pt x="11" y="8"/>
                  <a:pt x="12" y="7"/>
                </a:cubicBezTo>
                <a:cubicBezTo>
                  <a:pt x="13" y="7"/>
                  <a:pt x="13" y="6"/>
                  <a:pt x="13" y="4"/>
                </a:cubicBezTo>
                <a:cubicBezTo>
                  <a:pt x="13" y="3"/>
                  <a:pt x="13" y="2"/>
                  <a:pt x="12" y="2"/>
                </a:cubicBezTo>
                <a:cubicBezTo>
                  <a:pt x="11" y="0"/>
                  <a:pt x="8" y="0"/>
                  <a:pt x="6" y="2"/>
                </a:cubicBezTo>
                <a:cubicBezTo>
                  <a:pt x="6" y="2"/>
                  <a:pt x="5" y="3"/>
                  <a:pt x="5" y="4"/>
                </a:cubicBezTo>
                <a:cubicBezTo>
                  <a:pt x="5" y="6"/>
                  <a:pt x="6" y="7"/>
                  <a:pt x="6" y="7"/>
                </a:cubicBezTo>
                <a:cubicBezTo>
                  <a:pt x="7" y="8"/>
                  <a:pt x="8" y="8"/>
                  <a:pt x="9" y="8"/>
                </a:cubicBezTo>
                <a:close/>
                <a:moveTo>
                  <a:pt x="9" y="130"/>
                </a:moveTo>
                <a:cubicBezTo>
                  <a:pt x="7" y="130"/>
                  <a:pt x="5" y="131"/>
                  <a:pt x="5" y="134"/>
                </a:cubicBezTo>
                <a:cubicBezTo>
                  <a:pt x="5" y="136"/>
                  <a:pt x="7" y="138"/>
                  <a:pt x="9" y="138"/>
                </a:cubicBezTo>
                <a:cubicBezTo>
                  <a:pt x="11" y="138"/>
                  <a:pt x="13" y="136"/>
                  <a:pt x="13" y="134"/>
                </a:cubicBezTo>
                <a:cubicBezTo>
                  <a:pt x="13" y="131"/>
                  <a:pt x="11" y="130"/>
                  <a:pt x="9" y="130"/>
                </a:cubicBezTo>
                <a:close/>
                <a:moveTo>
                  <a:pt x="9" y="242"/>
                </a:moveTo>
                <a:cubicBezTo>
                  <a:pt x="7" y="242"/>
                  <a:pt x="5" y="244"/>
                  <a:pt x="5" y="246"/>
                </a:cubicBezTo>
                <a:cubicBezTo>
                  <a:pt x="5" y="249"/>
                  <a:pt x="7" y="250"/>
                  <a:pt x="9" y="250"/>
                </a:cubicBezTo>
                <a:cubicBezTo>
                  <a:pt x="11" y="250"/>
                  <a:pt x="13" y="249"/>
                  <a:pt x="13" y="246"/>
                </a:cubicBezTo>
                <a:cubicBezTo>
                  <a:pt x="13" y="244"/>
                  <a:pt x="11" y="242"/>
                  <a:pt x="9" y="242"/>
                </a:cubicBezTo>
                <a:close/>
                <a:moveTo>
                  <a:pt x="9" y="146"/>
                </a:moveTo>
                <a:cubicBezTo>
                  <a:pt x="7" y="146"/>
                  <a:pt x="5" y="147"/>
                  <a:pt x="5" y="150"/>
                </a:cubicBezTo>
                <a:cubicBezTo>
                  <a:pt x="5" y="152"/>
                  <a:pt x="7" y="154"/>
                  <a:pt x="9" y="154"/>
                </a:cubicBezTo>
                <a:cubicBezTo>
                  <a:pt x="11" y="154"/>
                  <a:pt x="13" y="152"/>
                  <a:pt x="13" y="150"/>
                </a:cubicBezTo>
                <a:cubicBezTo>
                  <a:pt x="13" y="147"/>
                  <a:pt x="11" y="146"/>
                  <a:pt x="9" y="146"/>
                </a:cubicBezTo>
                <a:close/>
                <a:moveTo>
                  <a:pt x="9" y="49"/>
                </a:moveTo>
                <a:cubicBezTo>
                  <a:pt x="7" y="49"/>
                  <a:pt x="5" y="51"/>
                  <a:pt x="5" y="53"/>
                </a:cubicBezTo>
                <a:cubicBezTo>
                  <a:pt x="5" y="55"/>
                  <a:pt x="7" y="57"/>
                  <a:pt x="9" y="57"/>
                </a:cubicBezTo>
                <a:cubicBezTo>
                  <a:pt x="11" y="57"/>
                  <a:pt x="13" y="55"/>
                  <a:pt x="13" y="53"/>
                </a:cubicBezTo>
                <a:cubicBezTo>
                  <a:pt x="13" y="51"/>
                  <a:pt x="11" y="49"/>
                  <a:pt x="9" y="49"/>
                </a:cubicBezTo>
                <a:close/>
                <a:moveTo>
                  <a:pt x="9" y="17"/>
                </a:moveTo>
                <a:cubicBezTo>
                  <a:pt x="7" y="17"/>
                  <a:pt x="5" y="18"/>
                  <a:pt x="5" y="21"/>
                </a:cubicBezTo>
                <a:cubicBezTo>
                  <a:pt x="5" y="23"/>
                  <a:pt x="7" y="25"/>
                  <a:pt x="9" y="25"/>
                </a:cubicBezTo>
                <a:cubicBezTo>
                  <a:pt x="11" y="25"/>
                  <a:pt x="13" y="23"/>
                  <a:pt x="13" y="21"/>
                </a:cubicBezTo>
                <a:cubicBezTo>
                  <a:pt x="13" y="18"/>
                  <a:pt x="11" y="17"/>
                  <a:pt x="9" y="17"/>
                </a:cubicBezTo>
                <a:close/>
                <a:moveTo>
                  <a:pt x="9" y="33"/>
                </a:moveTo>
                <a:cubicBezTo>
                  <a:pt x="7" y="33"/>
                  <a:pt x="5" y="35"/>
                  <a:pt x="5" y="37"/>
                </a:cubicBezTo>
                <a:cubicBezTo>
                  <a:pt x="5" y="39"/>
                  <a:pt x="7" y="41"/>
                  <a:pt x="9" y="41"/>
                </a:cubicBezTo>
                <a:cubicBezTo>
                  <a:pt x="11" y="41"/>
                  <a:pt x="13" y="39"/>
                  <a:pt x="13" y="37"/>
                </a:cubicBezTo>
                <a:cubicBezTo>
                  <a:pt x="13" y="35"/>
                  <a:pt x="11" y="33"/>
                  <a:pt x="9" y="33"/>
                </a:cubicBezTo>
                <a:close/>
                <a:moveTo>
                  <a:pt x="9" y="259"/>
                </a:moveTo>
                <a:cubicBezTo>
                  <a:pt x="4" y="259"/>
                  <a:pt x="0" y="263"/>
                  <a:pt x="0" y="268"/>
                </a:cubicBezTo>
                <a:cubicBezTo>
                  <a:pt x="0" y="274"/>
                  <a:pt x="4" y="278"/>
                  <a:pt x="9" y="278"/>
                </a:cubicBezTo>
                <a:cubicBezTo>
                  <a:pt x="15" y="278"/>
                  <a:pt x="19" y="274"/>
                  <a:pt x="19" y="268"/>
                </a:cubicBezTo>
                <a:cubicBezTo>
                  <a:pt x="19" y="263"/>
                  <a:pt x="15" y="259"/>
                  <a:pt x="9" y="259"/>
                </a:cubicBezTo>
                <a:close/>
                <a:moveTo>
                  <a:pt x="9" y="81"/>
                </a:moveTo>
                <a:cubicBezTo>
                  <a:pt x="7" y="81"/>
                  <a:pt x="5" y="83"/>
                  <a:pt x="5" y="85"/>
                </a:cubicBezTo>
                <a:cubicBezTo>
                  <a:pt x="5" y="87"/>
                  <a:pt x="7" y="89"/>
                  <a:pt x="9" y="89"/>
                </a:cubicBezTo>
                <a:cubicBezTo>
                  <a:pt x="11" y="89"/>
                  <a:pt x="13" y="87"/>
                  <a:pt x="13" y="85"/>
                </a:cubicBezTo>
                <a:cubicBezTo>
                  <a:pt x="13" y="83"/>
                  <a:pt x="11" y="81"/>
                  <a:pt x="9" y="81"/>
                </a:cubicBezTo>
                <a:close/>
                <a:moveTo>
                  <a:pt x="9" y="97"/>
                </a:moveTo>
                <a:cubicBezTo>
                  <a:pt x="7" y="97"/>
                  <a:pt x="5" y="99"/>
                  <a:pt x="5" y="101"/>
                </a:cubicBezTo>
                <a:cubicBezTo>
                  <a:pt x="5" y="103"/>
                  <a:pt x="7" y="105"/>
                  <a:pt x="9" y="105"/>
                </a:cubicBezTo>
                <a:cubicBezTo>
                  <a:pt x="11" y="105"/>
                  <a:pt x="13" y="103"/>
                  <a:pt x="13" y="101"/>
                </a:cubicBezTo>
                <a:cubicBezTo>
                  <a:pt x="13" y="99"/>
                  <a:pt x="11" y="97"/>
                  <a:pt x="9" y="97"/>
                </a:cubicBezTo>
                <a:close/>
                <a:moveTo>
                  <a:pt x="9" y="65"/>
                </a:moveTo>
                <a:cubicBezTo>
                  <a:pt x="7" y="65"/>
                  <a:pt x="5" y="67"/>
                  <a:pt x="5" y="69"/>
                </a:cubicBezTo>
                <a:cubicBezTo>
                  <a:pt x="5" y="71"/>
                  <a:pt x="7" y="73"/>
                  <a:pt x="9" y="73"/>
                </a:cubicBezTo>
                <a:cubicBezTo>
                  <a:pt x="11" y="73"/>
                  <a:pt x="13" y="71"/>
                  <a:pt x="13" y="69"/>
                </a:cubicBezTo>
                <a:cubicBezTo>
                  <a:pt x="13" y="67"/>
                  <a:pt x="11" y="65"/>
                  <a:pt x="9" y="65"/>
                </a:cubicBezTo>
                <a:close/>
                <a:moveTo>
                  <a:pt x="9" y="113"/>
                </a:moveTo>
                <a:cubicBezTo>
                  <a:pt x="7" y="113"/>
                  <a:pt x="5" y="115"/>
                  <a:pt x="5" y="117"/>
                </a:cubicBezTo>
                <a:cubicBezTo>
                  <a:pt x="5" y="120"/>
                  <a:pt x="7" y="121"/>
                  <a:pt x="9" y="121"/>
                </a:cubicBezTo>
                <a:cubicBezTo>
                  <a:pt x="11" y="121"/>
                  <a:pt x="13" y="120"/>
                  <a:pt x="13" y="117"/>
                </a:cubicBezTo>
                <a:cubicBezTo>
                  <a:pt x="13" y="115"/>
                  <a:pt x="11" y="113"/>
                  <a:pt x="9" y="1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cxnSp>
        <p:nvCxnSpPr>
          <p:cNvPr id="13" name="Straight Connector 8">
            <a:extLst>
              <a:ext uri="{FF2B5EF4-FFF2-40B4-BE49-F238E27FC236}">
                <a16:creationId xmlns:a16="http://schemas.microsoft.com/office/drawing/2014/main" id="{61EC985B-F8EC-9CD8-A71D-58968CABC528}"/>
              </a:ext>
            </a:extLst>
          </p:cNvPr>
          <p:cNvCxnSpPr>
            <a:cxnSpLocks/>
          </p:cNvCxnSpPr>
          <p:nvPr/>
        </p:nvCxnSpPr>
        <p:spPr>
          <a:xfrm>
            <a:off x="2898308" y="4830277"/>
            <a:ext cx="180000" cy="0"/>
          </a:xfrm>
          <a:prstGeom prst="line">
            <a:avLst/>
          </a:prstGeom>
          <a:ln w="25400" cap="rnd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175">
            <a:extLst>
              <a:ext uri="{FF2B5EF4-FFF2-40B4-BE49-F238E27FC236}">
                <a16:creationId xmlns:a16="http://schemas.microsoft.com/office/drawing/2014/main" id="{6CC307F5-C117-C036-4BAF-7CC62031A9F4}"/>
              </a:ext>
            </a:extLst>
          </p:cNvPr>
          <p:cNvSpPr>
            <a:spLocks noEditPoints="1"/>
          </p:cNvSpPr>
          <p:nvPr/>
        </p:nvSpPr>
        <p:spPr bwMode="auto">
          <a:xfrm>
            <a:off x="1781015" y="1617261"/>
            <a:ext cx="2411413" cy="2416175"/>
          </a:xfrm>
          <a:custGeom>
            <a:avLst/>
            <a:gdLst>
              <a:gd name="T0" fmla="*/ 321 w 760"/>
              <a:gd name="T1" fmla="*/ 733 h 761"/>
              <a:gd name="T2" fmla="*/ 229 w 760"/>
              <a:gd name="T3" fmla="*/ 667 h 761"/>
              <a:gd name="T4" fmla="*/ 111 w 760"/>
              <a:gd name="T5" fmla="*/ 649 h 761"/>
              <a:gd name="T6" fmla="*/ 93 w 760"/>
              <a:gd name="T7" fmla="*/ 532 h 761"/>
              <a:gd name="T8" fmla="*/ 28 w 760"/>
              <a:gd name="T9" fmla="*/ 440 h 761"/>
              <a:gd name="T10" fmla="*/ 28 w 760"/>
              <a:gd name="T11" fmla="*/ 321 h 761"/>
              <a:gd name="T12" fmla="*/ 93 w 760"/>
              <a:gd name="T13" fmla="*/ 229 h 761"/>
              <a:gd name="T14" fmla="*/ 111 w 760"/>
              <a:gd name="T15" fmla="*/ 112 h 761"/>
              <a:gd name="T16" fmla="*/ 229 w 760"/>
              <a:gd name="T17" fmla="*/ 93 h 761"/>
              <a:gd name="T18" fmla="*/ 321 w 760"/>
              <a:gd name="T19" fmla="*/ 28 h 761"/>
              <a:gd name="T20" fmla="*/ 440 w 760"/>
              <a:gd name="T21" fmla="*/ 28 h 761"/>
              <a:gd name="T22" fmla="*/ 532 w 760"/>
              <a:gd name="T23" fmla="*/ 93 h 761"/>
              <a:gd name="T24" fmla="*/ 649 w 760"/>
              <a:gd name="T25" fmla="*/ 112 h 761"/>
              <a:gd name="T26" fmla="*/ 667 w 760"/>
              <a:gd name="T27" fmla="*/ 229 h 761"/>
              <a:gd name="T28" fmla="*/ 733 w 760"/>
              <a:gd name="T29" fmla="*/ 321 h 761"/>
              <a:gd name="T30" fmla="*/ 733 w 760"/>
              <a:gd name="T31" fmla="*/ 440 h 761"/>
              <a:gd name="T32" fmla="*/ 667 w 760"/>
              <a:gd name="T33" fmla="*/ 532 h 761"/>
              <a:gd name="T34" fmla="*/ 649 w 760"/>
              <a:gd name="T35" fmla="*/ 649 h 761"/>
              <a:gd name="T36" fmla="*/ 532 w 760"/>
              <a:gd name="T37" fmla="*/ 667 h 761"/>
              <a:gd name="T38" fmla="*/ 440 w 760"/>
              <a:gd name="T39" fmla="*/ 733 h 761"/>
              <a:gd name="T40" fmla="*/ 234 w 760"/>
              <a:gd name="T41" fmla="*/ 655 h 761"/>
              <a:gd name="T42" fmla="*/ 330 w 760"/>
              <a:gd name="T43" fmla="*/ 725 h 761"/>
              <a:gd name="T44" fmla="*/ 431 w 760"/>
              <a:gd name="T45" fmla="*/ 725 h 761"/>
              <a:gd name="T46" fmla="*/ 533 w 760"/>
              <a:gd name="T47" fmla="*/ 655 h 761"/>
              <a:gd name="T48" fmla="*/ 641 w 760"/>
              <a:gd name="T49" fmla="*/ 641 h 761"/>
              <a:gd name="T50" fmla="*/ 655 w 760"/>
              <a:gd name="T51" fmla="*/ 533 h 761"/>
              <a:gd name="T52" fmla="*/ 725 w 760"/>
              <a:gd name="T53" fmla="*/ 431 h 761"/>
              <a:gd name="T54" fmla="*/ 725 w 760"/>
              <a:gd name="T55" fmla="*/ 330 h 761"/>
              <a:gd name="T56" fmla="*/ 655 w 760"/>
              <a:gd name="T57" fmla="*/ 228 h 761"/>
              <a:gd name="T58" fmla="*/ 641 w 760"/>
              <a:gd name="T59" fmla="*/ 120 h 761"/>
              <a:gd name="T60" fmla="*/ 533 w 760"/>
              <a:gd name="T61" fmla="*/ 105 h 761"/>
              <a:gd name="T62" fmla="*/ 431 w 760"/>
              <a:gd name="T63" fmla="*/ 36 h 761"/>
              <a:gd name="T64" fmla="*/ 330 w 760"/>
              <a:gd name="T65" fmla="*/ 36 h 761"/>
              <a:gd name="T66" fmla="*/ 228 w 760"/>
              <a:gd name="T67" fmla="*/ 105 h 761"/>
              <a:gd name="T68" fmla="*/ 120 w 760"/>
              <a:gd name="T69" fmla="*/ 120 h 761"/>
              <a:gd name="T70" fmla="*/ 105 w 760"/>
              <a:gd name="T71" fmla="*/ 228 h 761"/>
              <a:gd name="T72" fmla="*/ 36 w 760"/>
              <a:gd name="T73" fmla="*/ 330 h 761"/>
              <a:gd name="T74" fmla="*/ 36 w 760"/>
              <a:gd name="T75" fmla="*/ 431 h 761"/>
              <a:gd name="T76" fmla="*/ 105 w 760"/>
              <a:gd name="T77" fmla="*/ 533 h 761"/>
              <a:gd name="T78" fmla="*/ 120 w 760"/>
              <a:gd name="T79" fmla="*/ 641 h 761"/>
              <a:gd name="T80" fmla="*/ 228 w 760"/>
              <a:gd name="T81" fmla="*/ 655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0" h="761">
                <a:moveTo>
                  <a:pt x="380" y="761"/>
                </a:moveTo>
                <a:cubicBezTo>
                  <a:pt x="357" y="761"/>
                  <a:pt x="335" y="751"/>
                  <a:pt x="321" y="733"/>
                </a:cubicBezTo>
                <a:cubicBezTo>
                  <a:pt x="285" y="691"/>
                  <a:pt x="285" y="691"/>
                  <a:pt x="285" y="691"/>
                </a:cubicBezTo>
                <a:cubicBezTo>
                  <a:pt x="271" y="674"/>
                  <a:pt x="250" y="666"/>
                  <a:pt x="229" y="667"/>
                </a:cubicBezTo>
                <a:cubicBezTo>
                  <a:pt x="173" y="672"/>
                  <a:pt x="173" y="672"/>
                  <a:pt x="173" y="672"/>
                </a:cubicBezTo>
                <a:cubicBezTo>
                  <a:pt x="150" y="674"/>
                  <a:pt x="128" y="666"/>
                  <a:pt x="111" y="649"/>
                </a:cubicBezTo>
                <a:cubicBezTo>
                  <a:pt x="95" y="633"/>
                  <a:pt x="87" y="610"/>
                  <a:pt x="89" y="587"/>
                </a:cubicBezTo>
                <a:cubicBezTo>
                  <a:pt x="93" y="532"/>
                  <a:pt x="93" y="532"/>
                  <a:pt x="93" y="532"/>
                </a:cubicBezTo>
                <a:cubicBezTo>
                  <a:pt x="95" y="511"/>
                  <a:pt x="86" y="490"/>
                  <a:pt x="70" y="476"/>
                </a:cubicBezTo>
                <a:cubicBezTo>
                  <a:pt x="28" y="440"/>
                  <a:pt x="28" y="440"/>
                  <a:pt x="28" y="440"/>
                </a:cubicBezTo>
                <a:cubicBezTo>
                  <a:pt x="10" y="425"/>
                  <a:pt x="0" y="403"/>
                  <a:pt x="0" y="380"/>
                </a:cubicBezTo>
                <a:cubicBezTo>
                  <a:pt x="0" y="357"/>
                  <a:pt x="10" y="336"/>
                  <a:pt x="28" y="321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86" y="271"/>
                  <a:pt x="95" y="250"/>
                  <a:pt x="93" y="229"/>
                </a:cubicBezTo>
                <a:cubicBezTo>
                  <a:pt x="89" y="173"/>
                  <a:pt x="89" y="173"/>
                  <a:pt x="89" y="173"/>
                </a:cubicBezTo>
                <a:cubicBezTo>
                  <a:pt x="87" y="150"/>
                  <a:pt x="95" y="128"/>
                  <a:pt x="111" y="112"/>
                </a:cubicBezTo>
                <a:cubicBezTo>
                  <a:pt x="128" y="95"/>
                  <a:pt x="150" y="87"/>
                  <a:pt x="173" y="89"/>
                </a:cubicBezTo>
                <a:cubicBezTo>
                  <a:pt x="229" y="93"/>
                  <a:pt x="229" y="93"/>
                  <a:pt x="229" y="93"/>
                </a:cubicBezTo>
                <a:cubicBezTo>
                  <a:pt x="250" y="95"/>
                  <a:pt x="271" y="87"/>
                  <a:pt x="285" y="70"/>
                </a:cubicBezTo>
                <a:cubicBezTo>
                  <a:pt x="321" y="28"/>
                  <a:pt x="321" y="28"/>
                  <a:pt x="321" y="28"/>
                </a:cubicBezTo>
                <a:cubicBezTo>
                  <a:pt x="335" y="10"/>
                  <a:pt x="357" y="0"/>
                  <a:pt x="380" y="0"/>
                </a:cubicBezTo>
                <a:cubicBezTo>
                  <a:pt x="403" y="0"/>
                  <a:pt x="425" y="10"/>
                  <a:pt x="440" y="28"/>
                </a:cubicBezTo>
                <a:cubicBezTo>
                  <a:pt x="476" y="70"/>
                  <a:pt x="476" y="70"/>
                  <a:pt x="476" y="70"/>
                </a:cubicBezTo>
                <a:cubicBezTo>
                  <a:pt x="490" y="87"/>
                  <a:pt x="511" y="95"/>
                  <a:pt x="532" y="93"/>
                </a:cubicBezTo>
                <a:cubicBezTo>
                  <a:pt x="587" y="89"/>
                  <a:pt x="587" y="89"/>
                  <a:pt x="587" y="89"/>
                </a:cubicBezTo>
                <a:cubicBezTo>
                  <a:pt x="610" y="87"/>
                  <a:pt x="633" y="95"/>
                  <a:pt x="649" y="112"/>
                </a:cubicBezTo>
                <a:cubicBezTo>
                  <a:pt x="665" y="128"/>
                  <a:pt x="674" y="150"/>
                  <a:pt x="672" y="173"/>
                </a:cubicBezTo>
                <a:cubicBezTo>
                  <a:pt x="667" y="229"/>
                  <a:pt x="667" y="229"/>
                  <a:pt x="667" y="229"/>
                </a:cubicBezTo>
                <a:cubicBezTo>
                  <a:pt x="665" y="250"/>
                  <a:pt x="674" y="271"/>
                  <a:pt x="690" y="285"/>
                </a:cubicBezTo>
                <a:cubicBezTo>
                  <a:pt x="733" y="321"/>
                  <a:pt x="733" y="321"/>
                  <a:pt x="733" y="321"/>
                </a:cubicBezTo>
                <a:cubicBezTo>
                  <a:pt x="750" y="336"/>
                  <a:pt x="760" y="357"/>
                  <a:pt x="760" y="380"/>
                </a:cubicBezTo>
                <a:cubicBezTo>
                  <a:pt x="760" y="403"/>
                  <a:pt x="750" y="425"/>
                  <a:pt x="733" y="440"/>
                </a:cubicBezTo>
                <a:cubicBezTo>
                  <a:pt x="690" y="476"/>
                  <a:pt x="690" y="476"/>
                  <a:pt x="690" y="476"/>
                </a:cubicBezTo>
                <a:cubicBezTo>
                  <a:pt x="674" y="490"/>
                  <a:pt x="665" y="511"/>
                  <a:pt x="667" y="532"/>
                </a:cubicBezTo>
                <a:cubicBezTo>
                  <a:pt x="672" y="587"/>
                  <a:pt x="672" y="587"/>
                  <a:pt x="672" y="587"/>
                </a:cubicBezTo>
                <a:cubicBezTo>
                  <a:pt x="674" y="610"/>
                  <a:pt x="665" y="633"/>
                  <a:pt x="649" y="649"/>
                </a:cubicBezTo>
                <a:cubicBezTo>
                  <a:pt x="633" y="666"/>
                  <a:pt x="610" y="674"/>
                  <a:pt x="587" y="672"/>
                </a:cubicBezTo>
                <a:cubicBezTo>
                  <a:pt x="532" y="667"/>
                  <a:pt x="532" y="667"/>
                  <a:pt x="532" y="667"/>
                </a:cubicBezTo>
                <a:cubicBezTo>
                  <a:pt x="510" y="666"/>
                  <a:pt x="490" y="674"/>
                  <a:pt x="476" y="691"/>
                </a:cubicBezTo>
                <a:cubicBezTo>
                  <a:pt x="440" y="733"/>
                  <a:pt x="440" y="733"/>
                  <a:pt x="440" y="733"/>
                </a:cubicBezTo>
                <a:cubicBezTo>
                  <a:pt x="425" y="751"/>
                  <a:pt x="403" y="761"/>
                  <a:pt x="380" y="761"/>
                </a:cubicBezTo>
                <a:close/>
                <a:moveTo>
                  <a:pt x="234" y="655"/>
                </a:moveTo>
                <a:cubicBezTo>
                  <a:pt x="257" y="655"/>
                  <a:pt x="279" y="665"/>
                  <a:pt x="294" y="683"/>
                </a:cubicBezTo>
                <a:cubicBezTo>
                  <a:pt x="330" y="725"/>
                  <a:pt x="330" y="725"/>
                  <a:pt x="330" y="725"/>
                </a:cubicBezTo>
                <a:cubicBezTo>
                  <a:pt x="342" y="740"/>
                  <a:pt x="361" y="749"/>
                  <a:pt x="380" y="749"/>
                </a:cubicBezTo>
                <a:cubicBezTo>
                  <a:pt x="400" y="749"/>
                  <a:pt x="418" y="740"/>
                  <a:pt x="431" y="725"/>
                </a:cubicBezTo>
                <a:cubicBezTo>
                  <a:pt x="467" y="683"/>
                  <a:pt x="467" y="683"/>
                  <a:pt x="467" y="683"/>
                </a:cubicBezTo>
                <a:cubicBezTo>
                  <a:pt x="483" y="664"/>
                  <a:pt x="508" y="653"/>
                  <a:pt x="533" y="655"/>
                </a:cubicBezTo>
                <a:cubicBezTo>
                  <a:pt x="588" y="660"/>
                  <a:pt x="588" y="660"/>
                  <a:pt x="588" y="660"/>
                </a:cubicBezTo>
                <a:cubicBezTo>
                  <a:pt x="608" y="662"/>
                  <a:pt x="627" y="655"/>
                  <a:pt x="641" y="641"/>
                </a:cubicBezTo>
                <a:cubicBezTo>
                  <a:pt x="654" y="627"/>
                  <a:pt x="661" y="608"/>
                  <a:pt x="660" y="588"/>
                </a:cubicBezTo>
                <a:cubicBezTo>
                  <a:pt x="655" y="533"/>
                  <a:pt x="655" y="533"/>
                  <a:pt x="655" y="533"/>
                </a:cubicBezTo>
                <a:cubicBezTo>
                  <a:pt x="653" y="508"/>
                  <a:pt x="663" y="483"/>
                  <a:pt x="683" y="467"/>
                </a:cubicBezTo>
                <a:cubicBezTo>
                  <a:pt x="725" y="431"/>
                  <a:pt x="725" y="431"/>
                  <a:pt x="725" y="431"/>
                </a:cubicBezTo>
                <a:cubicBezTo>
                  <a:pt x="740" y="418"/>
                  <a:pt x="748" y="400"/>
                  <a:pt x="748" y="380"/>
                </a:cubicBezTo>
                <a:cubicBezTo>
                  <a:pt x="748" y="361"/>
                  <a:pt x="740" y="343"/>
                  <a:pt x="725" y="330"/>
                </a:cubicBezTo>
                <a:cubicBezTo>
                  <a:pt x="683" y="294"/>
                  <a:pt x="683" y="294"/>
                  <a:pt x="683" y="294"/>
                </a:cubicBezTo>
                <a:cubicBezTo>
                  <a:pt x="663" y="278"/>
                  <a:pt x="653" y="253"/>
                  <a:pt x="655" y="228"/>
                </a:cubicBezTo>
                <a:cubicBezTo>
                  <a:pt x="660" y="172"/>
                  <a:pt x="660" y="172"/>
                  <a:pt x="660" y="172"/>
                </a:cubicBezTo>
                <a:cubicBezTo>
                  <a:pt x="661" y="153"/>
                  <a:pt x="654" y="134"/>
                  <a:pt x="641" y="120"/>
                </a:cubicBezTo>
                <a:cubicBezTo>
                  <a:pt x="627" y="106"/>
                  <a:pt x="608" y="99"/>
                  <a:pt x="588" y="101"/>
                </a:cubicBezTo>
                <a:cubicBezTo>
                  <a:pt x="533" y="105"/>
                  <a:pt x="533" y="105"/>
                  <a:pt x="533" y="105"/>
                </a:cubicBezTo>
                <a:cubicBezTo>
                  <a:pt x="508" y="108"/>
                  <a:pt x="483" y="97"/>
                  <a:pt x="467" y="78"/>
                </a:cubicBezTo>
                <a:cubicBezTo>
                  <a:pt x="431" y="36"/>
                  <a:pt x="431" y="36"/>
                  <a:pt x="431" y="36"/>
                </a:cubicBezTo>
                <a:cubicBezTo>
                  <a:pt x="418" y="21"/>
                  <a:pt x="400" y="12"/>
                  <a:pt x="380" y="12"/>
                </a:cubicBezTo>
                <a:cubicBezTo>
                  <a:pt x="361" y="12"/>
                  <a:pt x="342" y="21"/>
                  <a:pt x="330" y="36"/>
                </a:cubicBezTo>
                <a:cubicBezTo>
                  <a:pt x="294" y="78"/>
                  <a:pt x="294" y="78"/>
                  <a:pt x="294" y="78"/>
                </a:cubicBezTo>
                <a:cubicBezTo>
                  <a:pt x="277" y="97"/>
                  <a:pt x="253" y="108"/>
                  <a:pt x="228" y="105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53" y="99"/>
                  <a:pt x="134" y="106"/>
                  <a:pt x="120" y="120"/>
                </a:cubicBezTo>
                <a:cubicBezTo>
                  <a:pt x="106" y="134"/>
                  <a:pt x="99" y="153"/>
                  <a:pt x="101" y="172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07" y="253"/>
                  <a:pt x="97" y="278"/>
                  <a:pt x="78" y="294"/>
                </a:cubicBezTo>
                <a:cubicBezTo>
                  <a:pt x="36" y="330"/>
                  <a:pt x="36" y="330"/>
                  <a:pt x="36" y="330"/>
                </a:cubicBezTo>
                <a:cubicBezTo>
                  <a:pt x="21" y="343"/>
                  <a:pt x="12" y="361"/>
                  <a:pt x="12" y="380"/>
                </a:cubicBezTo>
                <a:cubicBezTo>
                  <a:pt x="12" y="400"/>
                  <a:pt x="21" y="418"/>
                  <a:pt x="36" y="431"/>
                </a:cubicBezTo>
                <a:cubicBezTo>
                  <a:pt x="78" y="467"/>
                  <a:pt x="78" y="467"/>
                  <a:pt x="78" y="467"/>
                </a:cubicBezTo>
                <a:cubicBezTo>
                  <a:pt x="97" y="483"/>
                  <a:pt x="107" y="508"/>
                  <a:pt x="105" y="533"/>
                </a:cubicBezTo>
                <a:cubicBezTo>
                  <a:pt x="101" y="588"/>
                  <a:pt x="101" y="588"/>
                  <a:pt x="101" y="588"/>
                </a:cubicBezTo>
                <a:cubicBezTo>
                  <a:pt x="99" y="608"/>
                  <a:pt x="106" y="627"/>
                  <a:pt x="120" y="641"/>
                </a:cubicBezTo>
                <a:cubicBezTo>
                  <a:pt x="134" y="655"/>
                  <a:pt x="153" y="662"/>
                  <a:pt x="172" y="660"/>
                </a:cubicBezTo>
                <a:cubicBezTo>
                  <a:pt x="228" y="655"/>
                  <a:pt x="228" y="655"/>
                  <a:pt x="228" y="655"/>
                </a:cubicBezTo>
                <a:cubicBezTo>
                  <a:pt x="230" y="655"/>
                  <a:pt x="232" y="655"/>
                  <a:pt x="234" y="6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5" name="Freeform 1176">
            <a:extLst>
              <a:ext uri="{FF2B5EF4-FFF2-40B4-BE49-F238E27FC236}">
                <a16:creationId xmlns:a16="http://schemas.microsoft.com/office/drawing/2014/main" id="{9D1694F0-712F-35F0-5457-1D084D914720}"/>
              </a:ext>
            </a:extLst>
          </p:cNvPr>
          <p:cNvSpPr>
            <a:spLocks noEditPoints="1"/>
          </p:cNvSpPr>
          <p:nvPr/>
        </p:nvSpPr>
        <p:spPr bwMode="auto">
          <a:xfrm>
            <a:off x="2076289" y="1912536"/>
            <a:ext cx="1824038" cy="1825625"/>
          </a:xfrm>
          <a:custGeom>
            <a:avLst/>
            <a:gdLst>
              <a:gd name="T0" fmla="*/ 242 w 575"/>
              <a:gd name="T1" fmla="*/ 554 h 575"/>
              <a:gd name="T2" fmla="*/ 172 w 575"/>
              <a:gd name="T3" fmla="*/ 504 h 575"/>
              <a:gd name="T4" fmla="*/ 84 w 575"/>
              <a:gd name="T5" fmla="*/ 491 h 575"/>
              <a:gd name="T6" fmla="*/ 70 w 575"/>
              <a:gd name="T7" fmla="*/ 402 h 575"/>
              <a:gd name="T8" fmla="*/ 21 w 575"/>
              <a:gd name="T9" fmla="*/ 332 h 575"/>
              <a:gd name="T10" fmla="*/ 21 w 575"/>
              <a:gd name="T11" fmla="*/ 243 h 575"/>
              <a:gd name="T12" fmla="*/ 70 w 575"/>
              <a:gd name="T13" fmla="*/ 173 h 575"/>
              <a:gd name="T14" fmla="*/ 84 w 575"/>
              <a:gd name="T15" fmla="*/ 84 h 575"/>
              <a:gd name="T16" fmla="*/ 172 w 575"/>
              <a:gd name="T17" fmla="*/ 71 h 575"/>
              <a:gd name="T18" fmla="*/ 242 w 575"/>
              <a:gd name="T19" fmla="*/ 21 h 575"/>
              <a:gd name="T20" fmla="*/ 332 w 575"/>
              <a:gd name="T21" fmla="*/ 21 h 575"/>
              <a:gd name="T22" fmla="*/ 402 w 575"/>
              <a:gd name="T23" fmla="*/ 71 h 575"/>
              <a:gd name="T24" fmla="*/ 491 w 575"/>
              <a:gd name="T25" fmla="*/ 84 h 575"/>
              <a:gd name="T26" fmla="*/ 504 w 575"/>
              <a:gd name="T27" fmla="*/ 173 h 575"/>
              <a:gd name="T28" fmla="*/ 554 w 575"/>
              <a:gd name="T29" fmla="*/ 243 h 575"/>
              <a:gd name="T30" fmla="*/ 554 w 575"/>
              <a:gd name="T31" fmla="*/ 332 h 575"/>
              <a:gd name="T32" fmla="*/ 504 w 575"/>
              <a:gd name="T33" fmla="*/ 402 h 575"/>
              <a:gd name="T34" fmla="*/ 491 w 575"/>
              <a:gd name="T35" fmla="*/ 491 h 575"/>
              <a:gd name="T36" fmla="*/ 402 w 575"/>
              <a:gd name="T37" fmla="*/ 504 h 575"/>
              <a:gd name="T38" fmla="*/ 332 w 575"/>
              <a:gd name="T39" fmla="*/ 554 h 575"/>
              <a:gd name="T40" fmla="*/ 176 w 575"/>
              <a:gd name="T41" fmla="*/ 496 h 575"/>
              <a:gd name="T42" fmla="*/ 249 w 575"/>
              <a:gd name="T43" fmla="*/ 549 h 575"/>
              <a:gd name="T44" fmla="*/ 326 w 575"/>
              <a:gd name="T45" fmla="*/ 549 h 575"/>
              <a:gd name="T46" fmla="*/ 403 w 575"/>
              <a:gd name="T47" fmla="*/ 496 h 575"/>
              <a:gd name="T48" fmla="*/ 485 w 575"/>
              <a:gd name="T49" fmla="*/ 485 h 575"/>
              <a:gd name="T50" fmla="*/ 496 w 575"/>
              <a:gd name="T51" fmla="*/ 403 h 575"/>
              <a:gd name="T52" fmla="*/ 549 w 575"/>
              <a:gd name="T53" fmla="*/ 326 h 575"/>
              <a:gd name="T54" fmla="*/ 549 w 575"/>
              <a:gd name="T55" fmla="*/ 249 h 575"/>
              <a:gd name="T56" fmla="*/ 496 w 575"/>
              <a:gd name="T57" fmla="*/ 172 h 575"/>
              <a:gd name="T58" fmla="*/ 485 w 575"/>
              <a:gd name="T59" fmla="*/ 90 h 575"/>
              <a:gd name="T60" fmla="*/ 403 w 575"/>
              <a:gd name="T61" fmla="*/ 79 h 575"/>
              <a:gd name="T62" fmla="*/ 326 w 575"/>
              <a:gd name="T63" fmla="*/ 26 h 575"/>
              <a:gd name="T64" fmla="*/ 249 w 575"/>
              <a:gd name="T65" fmla="*/ 26 h 575"/>
              <a:gd name="T66" fmla="*/ 172 w 575"/>
              <a:gd name="T67" fmla="*/ 79 h 575"/>
              <a:gd name="T68" fmla="*/ 90 w 575"/>
              <a:gd name="T69" fmla="*/ 90 h 575"/>
              <a:gd name="T70" fmla="*/ 78 w 575"/>
              <a:gd name="T71" fmla="*/ 172 h 575"/>
              <a:gd name="T72" fmla="*/ 26 w 575"/>
              <a:gd name="T73" fmla="*/ 249 h 575"/>
              <a:gd name="T74" fmla="*/ 26 w 575"/>
              <a:gd name="T75" fmla="*/ 326 h 575"/>
              <a:gd name="T76" fmla="*/ 78 w 575"/>
              <a:gd name="T77" fmla="*/ 403 h 575"/>
              <a:gd name="T78" fmla="*/ 90 w 575"/>
              <a:gd name="T79" fmla="*/ 485 h 575"/>
              <a:gd name="T80" fmla="*/ 172 w 575"/>
              <a:gd name="T81" fmla="*/ 496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5" h="575">
                <a:moveTo>
                  <a:pt x="287" y="575"/>
                </a:moveTo>
                <a:cubicBezTo>
                  <a:pt x="270" y="575"/>
                  <a:pt x="254" y="567"/>
                  <a:pt x="242" y="554"/>
                </a:cubicBezTo>
                <a:cubicBezTo>
                  <a:pt x="215" y="522"/>
                  <a:pt x="215" y="522"/>
                  <a:pt x="215" y="522"/>
                </a:cubicBezTo>
                <a:cubicBezTo>
                  <a:pt x="205" y="510"/>
                  <a:pt x="189" y="503"/>
                  <a:pt x="172" y="504"/>
                </a:cubicBezTo>
                <a:cubicBezTo>
                  <a:pt x="130" y="508"/>
                  <a:pt x="130" y="508"/>
                  <a:pt x="130" y="508"/>
                </a:cubicBezTo>
                <a:cubicBezTo>
                  <a:pt x="113" y="509"/>
                  <a:pt x="96" y="503"/>
                  <a:pt x="84" y="491"/>
                </a:cubicBezTo>
                <a:cubicBezTo>
                  <a:pt x="72" y="478"/>
                  <a:pt x="66" y="462"/>
                  <a:pt x="67" y="444"/>
                </a:cubicBezTo>
                <a:cubicBezTo>
                  <a:pt x="70" y="402"/>
                  <a:pt x="70" y="402"/>
                  <a:pt x="70" y="402"/>
                </a:cubicBezTo>
                <a:cubicBezTo>
                  <a:pt x="72" y="386"/>
                  <a:pt x="65" y="370"/>
                  <a:pt x="53" y="360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7" y="321"/>
                  <a:pt x="0" y="305"/>
                  <a:pt x="0" y="287"/>
                </a:cubicBezTo>
                <a:cubicBezTo>
                  <a:pt x="0" y="270"/>
                  <a:pt x="7" y="254"/>
                  <a:pt x="21" y="243"/>
                </a:cubicBezTo>
                <a:cubicBezTo>
                  <a:pt x="53" y="215"/>
                  <a:pt x="53" y="215"/>
                  <a:pt x="53" y="215"/>
                </a:cubicBezTo>
                <a:cubicBezTo>
                  <a:pt x="65" y="205"/>
                  <a:pt x="72" y="189"/>
                  <a:pt x="70" y="173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6" y="113"/>
                  <a:pt x="72" y="96"/>
                  <a:pt x="84" y="84"/>
                </a:cubicBezTo>
                <a:cubicBezTo>
                  <a:pt x="96" y="72"/>
                  <a:pt x="113" y="66"/>
                  <a:pt x="130" y="67"/>
                </a:cubicBezTo>
                <a:cubicBezTo>
                  <a:pt x="172" y="71"/>
                  <a:pt x="172" y="71"/>
                  <a:pt x="172" y="71"/>
                </a:cubicBezTo>
                <a:cubicBezTo>
                  <a:pt x="189" y="72"/>
                  <a:pt x="205" y="65"/>
                  <a:pt x="215" y="53"/>
                </a:cubicBezTo>
                <a:cubicBezTo>
                  <a:pt x="242" y="21"/>
                  <a:pt x="242" y="21"/>
                  <a:pt x="242" y="21"/>
                </a:cubicBezTo>
                <a:cubicBezTo>
                  <a:pt x="254" y="8"/>
                  <a:pt x="270" y="0"/>
                  <a:pt x="287" y="0"/>
                </a:cubicBezTo>
                <a:cubicBezTo>
                  <a:pt x="305" y="0"/>
                  <a:pt x="321" y="8"/>
                  <a:pt x="332" y="21"/>
                </a:cubicBezTo>
                <a:cubicBezTo>
                  <a:pt x="359" y="53"/>
                  <a:pt x="359" y="53"/>
                  <a:pt x="359" y="53"/>
                </a:cubicBezTo>
                <a:cubicBezTo>
                  <a:pt x="370" y="65"/>
                  <a:pt x="386" y="72"/>
                  <a:pt x="402" y="71"/>
                </a:cubicBezTo>
                <a:cubicBezTo>
                  <a:pt x="444" y="67"/>
                  <a:pt x="444" y="67"/>
                  <a:pt x="444" y="67"/>
                </a:cubicBezTo>
                <a:cubicBezTo>
                  <a:pt x="462" y="66"/>
                  <a:pt x="478" y="72"/>
                  <a:pt x="491" y="84"/>
                </a:cubicBezTo>
                <a:cubicBezTo>
                  <a:pt x="503" y="96"/>
                  <a:pt x="509" y="113"/>
                  <a:pt x="508" y="131"/>
                </a:cubicBezTo>
                <a:cubicBezTo>
                  <a:pt x="504" y="173"/>
                  <a:pt x="504" y="173"/>
                  <a:pt x="504" y="173"/>
                </a:cubicBezTo>
                <a:cubicBezTo>
                  <a:pt x="503" y="189"/>
                  <a:pt x="509" y="205"/>
                  <a:pt x="522" y="215"/>
                </a:cubicBezTo>
                <a:cubicBezTo>
                  <a:pt x="554" y="243"/>
                  <a:pt x="554" y="243"/>
                  <a:pt x="554" y="243"/>
                </a:cubicBezTo>
                <a:cubicBezTo>
                  <a:pt x="567" y="254"/>
                  <a:pt x="575" y="270"/>
                  <a:pt x="575" y="287"/>
                </a:cubicBezTo>
                <a:cubicBezTo>
                  <a:pt x="575" y="305"/>
                  <a:pt x="567" y="321"/>
                  <a:pt x="554" y="332"/>
                </a:cubicBezTo>
                <a:cubicBezTo>
                  <a:pt x="522" y="360"/>
                  <a:pt x="522" y="360"/>
                  <a:pt x="522" y="360"/>
                </a:cubicBezTo>
                <a:cubicBezTo>
                  <a:pt x="509" y="370"/>
                  <a:pt x="503" y="386"/>
                  <a:pt x="504" y="402"/>
                </a:cubicBezTo>
                <a:cubicBezTo>
                  <a:pt x="508" y="444"/>
                  <a:pt x="508" y="444"/>
                  <a:pt x="508" y="444"/>
                </a:cubicBezTo>
                <a:cubicBezTo>
                  <a:pt x="509" y="462"/>
                  <a:pt x="503" y="478"/>
                  <a:pt x="491" y="491"/>
                </a:cubicBezTo>
                <a:cubicBezTo>
                  <a:pt x="478" y="503"/>
                  <a:pt x="462" y="509"/>
                  <a:pt x="444" y="508"/>
                </a:cubicBezTo>
                <a:cubicBezTo>
                  <a:pt x="402" y="504"/>
                  <a:pt x="402" y="504"/>
                  <a:pt x="402" y="504"/>
                </a:cubicBezTo>
                <a:cubicBezTo>
                  <a:pt x="386" y="503"/>
                  <a:pt x="370" y="510"/>
                  <a:pt x="359" y="522"/>
                </a:cubicBezTo>
                <a:cubicBezTo>
                  <a:pt x="332" y="554"/>
                  <a:pt x="332" y="554"/>
                  <a:pt x="332" y="554"/>
                </a:cubicBezTo>
                <a:cubicBezTo>
                  <a:pt x="321" y="567"/>
                  <a:pt x="305" y="575"/>
                  <a:pt x="287" y="575"/>
                </a:cubicBezTo>
                <a:close/>
                <a:moveTo>
                  <a:pt x="176" y="496"/>
                </a:moveTo>
                <a:cubicBezTo>
                  <a:pt x="194" y="496"/>
                  <a:pt x="210" y="504"/>
                  <a:pt x="221" y="517"/>
                </a:cubicBezTo>
                <a:cubicBezTo>
                  <a:pt x="249" y="549"/>
                  <a:pt x="249" y="549"/>
                  <a:pt x="249" y="549"/>
                </a:cubicBezTo>
                <a:cubicBezTo>
                  <a:pt x="258" y="560"/>
                  <a:pt x="272" y="567"/>
                  <a:pt x="287" y="567"/>
                </a:cubicBezTo>
                <a:cubicBezTo>
                  <a:pt x="302" y="567"/>
                  <a:pt x="316" y="560"/>
                  <a:pt x="326" y="549"/>
                </a:cubicBezTo>
                <a:cubicBezTo>
                  <a:pt x="353" y="517"/>
                  <a:pt x="353" y="517"/>
                  <a:pt x="353" y="517"/>
                </a:cubicBezTo>
                <a:cubicBezTo>
                  <a:pt x="365" y="502"/>
                  <a:pt x="384" y="495"/>
                  <a:pt x="403" y="496"/>
                </a:cubicBezTo>
                <a:cubicBezTo>
                  <a:pt x="445" y="500"/>
                  <a:pt x="445" y="500"/>
                  <a:pt x="445" y="500"/>
                </a:cubicBezTo>
                <a:cubicBezTo>
                  <a:pt x="460" y="501"/>
                  <a:pt x="474" y="496"/>
                  <a:pt x="485" y="485"/>
                </a:cubicBezTo>
                <a:cubicBezTo>
                  <a:pt x="495" y="474"/>
                  <a:pt x="501" y="460"/>
                  <a:pt x="500" y="445"/>
                </a:cubicBezTo>
                <a:cubicBezTo>
                  <a:pt x="496" y="403"/>
                  <a:pt x="496" y="403"/>
                  <a:pt x="496" y="403"/>
                </a:cubicBezTo>
                <a:cubicBezTo>
                  <a:pt x="495" y="384"/>
                  <a:pt x="502" y="366"/>
                  <a:pt x="517" y="353"/>
                </a:cubicBezTo>
                <a:cubicBezTo>
                  <a:pt x="549" y="326"/>
                  <a:pt x="549" y="326"/>
                  <a:pt x="549" y="326"/>
                </a:cubicBezTo>
                <a:cubicBezTo>
                  <a:pt x="560" y="317"/>
                  <a:pt x="567" y="302"/>
                  <a:pt x="567" y="287"/>
                </a:cubicBezTo>
                <a:cubicBezTo>
                  <a:pt x="567" y="273"/>
                  <a:pt x="560" y="258"/>
                  <a:pt x="549" y="249"/>
                </a:cubicBezTo>
                <a:cubicBezTo>
                  <a:pt x="517" y="221"/>
                  <a:pt x="517" y="221"/>
                  <a:pt x="517" y="221"/>
                </a:cubicBezTo>
                <a:cubicBezTo>
                  <a:pt x="502" y="209"/>
                  <a:pt x="495" y="191"/>
                  <a:pt x="496" y="172"/>
                </a:cubicBezTo>
                <a:cubicBezTo>
                  <a:pt x="500" y="130"/>
                  <a:pt x="500" y="130"/>
                  <a:pt x="500" y="130"/>
                </a:cubicBezTo>
                <a:cubicBezTo>
                  <a:pt x="501" y="115"/>
                  <a:pt x="495" y="100"/>
                  <a:pt x="485" y="90"/>
                </a:cubicBezTo>
                <a:cubicBezTo>
                  <a:pt x="474" y="79"/>
                  <a:pt x="460" y="74"/>
                  <a:pt x="445" y="75"/>
                </a:cubicBezTo>
                <a:cubicBezTo>
                  <a:pt x="403" y="79"/>
                  <a:pt x="403" y="79"/>
                  <a:pt x="403" y="79"/>
                </a:cubicBezTo>
                <a:cubicBezTo>
                  <a:pt x="384" y="80"/>
                  <a:pt x="365" y="72"/>
                  <a:pt x="353" y="58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16" y="15"/>
                  <a:pt x="302" y="8"/>
                  <a:pt x="287" y="8"/>
                </a:cubicBezTo>
                <a:cubicBezTo>
                  <a:pt x="272" y="8"/>
                  <a:pt x="258" y="15"/>
                  <a:pt x="249" y="26"/>
                </a:cubicBezTo>
                <a:cubicBezTo>
                  <a:pt x="221" y="58"/>
                  <a:pt x="221" y="58"/>
                  <a:pt x="221" y="58"/>
                </a:cubicBezTo>
                <a:cubicBezTo>
                  <a:pt x="209" y="72"/>
                  <a:pt x="191" y="80"/>
                  <a:pt x="172" y="79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15" y="74"/>
                  <a:pt x="100" y="79"/>
                  <a:pt x="90" y="90"/>
                </a:cubicBezTo>
                <a:cubicBezTo>
                  <a:pt x="79" y="100"/>
                  <a:pt x="74" y="115"/>
                  <a:pt x="75" y="130"/>
                </a:cubicBezTo>
                <a:cubicBezTo>
                  <a:pt x="78" y="172"/>
                  <a:pt x="78" y="172"/>
                  <a:pt x="78" y="172"/>
                </a:cubicBezTo>
                <a:cubicBezTo>
                  <a:pt x="80" y="191"/>
                  <a:pt x="72" y="209"/>
                  <a:pt x="58" y="221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14" y="258"/>
                  <a:pt x="8" y="273"/>
                  <a:pt x="8" y="287"/>
                </a:cubicBezTo>
                <a:cubicBezTo>
                  <a:pt x="8" y="302"/>
                  <a:pt x="14" y="317"/>
                  <a:pt x="26" y="326"/>
                </a:cubicBezTo>
                <a:cubicBezTo>
                  <a:pt x="58" y="353"/>
                  <a:pt x="58" y="353"/>
                  <a:pt x="58" y="353"/>
                </a:cubicBezTo>
                <a:cubicBezTo>
                  <a:pt x="72" y="366"/>
                  <a:pt x="80" y="384"/>
                  <a:pt x="78" y="403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4" y="460"/>
                  <a:pt x="79" y="474"/>
                  <a:pt x="90" y="485"/>
                </a:cubicBezTo>
                <a:cubicBezTo>
                  <a:pt x="100" y="496"/>
                  <a:pt x="115" y="501"/>
                  <a:pt x="130" y="500"/>
                </a:cubicBezTo>
                <a:cubicBezTo>
                  <a:pt x="172" y="496"/>
                  <a:pt x="172" y="496"/>
                  <a:pt x="172" y="496"/>
                </a:cubicBezTo>
                <a:cubicBezTo>
                  <a:pt x="173" y="496"/>
                  <a:pt x="175" y="496"/>
                  <a:pt x="176" y="496"/>
                </a:cubicBez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6" name="Freeform 1194">
            <a:extLst>
              <a:ext uri="{FF2B5EF4-FFF2-40B4-BE49-F238E27FC236}">
                <a16:creationId xmlns:a16="http://schemas.microsoft.com/office/drawing/2014/main" id="{CB141B05-7CFA-866C-C0FB-40E6FE1E0BE0}"/>
              </a:ext>
            </a:extLst>
          </p:cNvPr>
          <p:cNvSpPr>
            <a:spLocks noEditPoints="1"/>
          </p:cNvSpPr>
          <p:nvPr/>
        </p:nvSpPr>
        <p:spPr bwMode="auto">
          <a:xfrm>
            <a:off x="1930240" y="1769661"/>
            <a:ext cx="2112963" cy="2111375"/>
          </a:xfrm>
          <a:custGeom>
            <a:avLst/>
            <a:gdLst>
              <a:gd name="T0" fmla="*/ 282 w 666"/>
              <a:gd name="T1" fmla="*/ 641 h 665"/>
              <a:gd name="T2" fmla="*/ 200 w 666"/>
              <a:gd name="T3" fmla="*/ 583 h 665"/>
              <a:gd name="T4" fmla="*/ 98 w 666"/>
              <a:gd name="T5" fmla="*/ 568 h 665"/>
              <a:gd name="T6" fmla="*/ 82 w 666"/>
              <a:gd name="T7" fmla="*/ 466 h 665"/>
              <a:gd name="T8" fmla="*/ 24 w 666"/>
              <a:gd name="T9" fmla="*/ 384 h 665"/>
              <a:gd name="T10" fmla="*/ 24 w 666"/>
              <a:gd name="T11" fmla="*/ 281 h 665"/>
              <a:gd name="T12" fmla="*/ 82 w 666"/>
              <a:gd name="T13" fmla="*/ 199 h 665"/>
              <a:gd name="T14" fmla="*/ 98 w 666"/>
              <a:gd name="T15" fmla="*/ 97 h 665"/>
              <a:gd name="T16" fmla="*/ 200 w 666"/>
              <a:gd name="T17" fmla="*/ 82 h 665"/>
              <a:gd name="T18" fmla="*/ 282 w 666"/>
              <a:gd name="T19" fmla="*/ 23 h 665"/>
              <a:gd name="T20" fmla="*/ 385 w 666"/>
              <a:gd name="T21" fmla="*/ 23 h 665"/>
              <a:gd name="T22" fmla="*/ 467 w 666"/>
              <a:gd name="T23" fmla="*/ 82 h 665"/>
              <a:gd name="T24" fmla="*/ 569 w 666"/>
              <a:gd name="T25" fmla="*/ 97 h 665"/>
              <a:gd name="T26" fmla="*/ 584 w 666"/>
              <a:gd name="T27" fmla="*/ 199 h 665"/>
              <a:gd name="T28" fmla="*/ 642 w 666"/>
              <a:gd name="T29" fmla="*/ 281 h 665"/>
              <a:gd name="T30" fmla="*/ 642 w 666"/>
              <a:gd name="T31" fmla="*/ 384 h 665"/>
              <a:gd name="T32" fmla="*/ 584 w 666"/>
              <a:gd name="T33" fmla="*/ 466 h 665"/>
              <a:gd name="T34" fmla="*/ 569 w 666"/>
              <a:gd name="T35" fmla="*/ 568 h 665"/>
              <a:gd name="T36" fmla="*/ 467 w 666"/>
              <a:gd name="T37" fmla="*/ 583 h 665"/>
              <a:gd name="T38" fmla="*/ 385 w 666"/>
              <a:gd name="T39" fmla="*/ 641 h 665"/>
              <a:gd name="T40" fmla="*/ 205 w 666"/>
              <a:gd name="T41" fmla="*/ 575 h 665"/>
              <a:gd name="T42" fmla="*/ 288 w 666"/>
              <a:gd name="T43" fmla="*/ 636 h 665"/>
              <a:gd name="T44" fmla="*/ 379 w 666"/>
              <a:gd name="T45" fmla="*/ 636 h 665"/>
              <a:gd name="T46" fmla="*/ 467 w 666"/>
              <a:gd name="T47" fmla="*/ 575 h 665"/>
              <a:gd name="T48" fmla="*/ 563 w 666"/>
              <a:gd name="T49" fmla="*/ 562 h 665"/>
              <a:gd name="T50" fmla="*/ 576 w 666"/>
              <a:gd name="T51" fmla="*/ 466 h 665"/>
              <a:gd name="T52" fmla="*/ 637 w 666"/>
              <a:gd name="T53" fmla="*/ 378 h 665"/>
              <a:gd name="T54" fmla="*/ 637 w 666"/>
              <a:gd name="T55" fmla="*/ 287 h 665"/>
              <a:gd name="T56" fmla="*/ 576 w 666"/>
              <a:gd name="T57" fmla="*/ 198 h 665"/>
              <a:gd name="T58" fmla="*/ 563 w 666"/>
              <a:gd name="T59" fmla="*/ 103 h 665"/>
              <a:gd name="T60" fmla="*/ 467 w 666"/>
              <a:gd name="T61" fmla="*/ 90 h 665"/>
              <a:gd name="T62" fmla="*/ 379 w 666"/>
              <a:gd name="T63" fmla="*/ 29 h 665"/>
              <a:gd name="T64" fmla="*/ 288 w 666"/>
              <a:gd name="T65" fmla="*/ 29 h 665"/>
              <a:gd name="T66" fmla="*/ 199 w 666"/>
              <a:gd name="T67" fmla="*/ 90 h 665"/>
              <a:gd name="T68" fmla="*/ 104 w 666"/>
              <a:gd name="T69" fmla="*/ 103 h 665"/>
              <a:gd name="T70" fmla="*/ 90 w 666"/>
              <a:gd name="T71" fmla="*/ 198 h 665"/>
              <a:gd name="T72" fmla="*/ 29 w 666"/>
              <a:gd name="T73" fmla="*/ 287 h 665"/>
              <a:gd name="T74" fmla="*/ 29 w 666"/>
              <a:gd name="T75" fmla="*/ 378 h 665"/>
              <a:gd name="T76" fmla="*/ 90 w 666"/>
              <a:gd name="T77" fmla="*/ 466 h 665"/>
              <a:gd name="T78" fmla="*/ 104 w 666"/>
              <a:gd name="T79" fmla="*/ 562 h 665"/>
              <a:gd name="T80" fmla="*/ 199 w 666"/>
              <a:gd name="T81" fmla="*/ 57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6" h="665">
                <a:moveTo>
                  <a:pt x="333" y="665"/>
                </a:moveTo>
                <a:cubicBezTo>
                  <a:pt x="313" y="665"/>
                  <a:pt x="295" y="657"/>
                  <a:pt x="282" y="641"/>
                </a:cubicBezTo>
                <a:cubicBezTo>
                  <a:pt x="250" y="604"/>
                  <a:pt x="250" y="604"/>
                  <a:pt x="250" y="604"/>
                </a:cubicBezTo>
                <a:cubicBezTo>
                  <a:pt x="238" y="590"/>
                  <a:pt x="219" y="582"/>
                  <a:pt x="200" y="583"/>
                </a:cubicBezTo>
                <a:cubicBezTo>
                  <a:pt x="151" y="587"/>
                  <a:pt x="151" y="587"/>
                  <a:pt x="151" y="587"/>
                </a:cubicBezTo>
                <a:cubicBezTo>
                  <a:pt x="131" y="589"/>
                  <a:pt x="112" y="582"/>
                  <a:pt x="98" y="568"/>
                </a:cubicBezTo>
                <a:cubicBezTo>
                  <a:pt x="84" y="554"/>
                  <a:pt x="77" y="534"/>
                  <a:pt x="78" y="514"/>
                </a:cubicBezTo>
                <a:cubicBezTo>
                  <a:pt x="82" y="466"/>
                  <a:pt x="82" y="466"/>
                  <a:pt x="82" y="466"/>
                </a:cubicBezTo>
                <a:cubicBezTo>
                  <a:pt x="84" y="447"/>
                  <a:pt x="76" y="428"/>
                  <a:pt x="62" y="416"/>
                </a:cubicBezTo>
                <a:cubicBezTo>
                  <a:pt x="24" y="384"/>
                  <a:pt x="24" y="384"/>
                  <a:pt x="24" y="384"/>
                </a:cubicBezTo>
                <a:cubicBezTo>
                  <a:pt x="9" y="371"/>
                  <a:pt x="0" y="352"/>
                  <a:pt x="0" y="332"/>
                </a:cubicBezTo>
                <a:cubicBezTo>
                  <a:pt x="0" y="313"/>
                  <a:pt x="9" y="294"/>
                  <a:pt x="24" y="281"/>
                </a:cubicBezTo>
                <a:cubicBezTo>
                  <a:pt x="62" y="249"/>
                  <a:pt x="62" y="249"/>
                  <a:pt x="62" y="249"/>
                </a:cubicBezTo>
                <a:cubicBezTo>
                  <a:pt x="76" y="237"/>
                  <a:pt x="84" y="218"/>
                  <a:pt x="82" y="199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77" y="131"/>
                  <a:pt x="84" y="111"/>
                  <a:pt x="98" y="97"/>
                </a:cubicBezTo>
                <a:cubicBezTo>
                  <a:pt x="112" y="83"/>
                  <a:pt x="131" y="76"/>
                  <a:pt x="151" y="78"/>
                </a:cubicBezTo>
                <a:cubicBezTo>
                  <a:pt x="200" y="82"/>
                  <a:pt x="200" y="82"/>
                  <a:pt x="200" y="82"/>
                </a:cubicBezTo>
                <a:cubicBezTo>
                  <a:pt x="219" y="83"/>
                  <a:pt x="238" y="75"/>
                  <a:pt x="250" y="61"/>
                </a:cubicBezTo>
                <a:cubicBezTo>
                  <a:pt x="282" y="23"/>
                  <a:pt x="282" y="23"/>
                  <a:pt x="282" y="23"/>
                </a:cubicBezTo>
                <a:cubicBezTo>
                  <a:pt x="295" y="8"/>
                  <a:pt x="313" y="0"/>
                  <a:pt x="333" y="0"/>
                </a:cubicBezTo>
                <a:cubicBezTo>
                  <a:pt x="353" y="0"/>
                  <a:pt x="372" y="8"/>
                  <a:pt x="385" y="23"/>
                </a:cubicBezTo>
                <a:cubicBezTo>
                  <a:pt x="416" y="61"/>
                  <a:pt x="416" y="61"/>
                  <a:pt x="416" y="61"/>
                </a:cubicBezTo>
                <a:cubicBezTo>
                  <a:pt x="429" y="75"/>
                  <a:pt x="447" y="83"/>
                  <a:pt x="467" y="82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35" y="76"/>
                  <a:pt x="555" y="83"/>
                  <a:pt x="569" y="97"/>
                </a:cubicBezTo>
                <a:cubicBezTo>
                  <a:pt x="583" y="111"/>
                  <a:pt x="590" y="131"/>
                  <a:pt x="588" y="150"/>
                </a:cubicBezTo>
                <a:cubicBezTo>
                  <a:pt x="584" y="199"/>
                  <a:pt x="584" y="199"/>
                  <a:pt x="584" y="199"/>
                </a:cubicBezTo>
                <a:cubicBezTo>
                  <a:pt x="583" y="218"/>
                  <a:pt x="590" y="237"/>
                  <a:pt x="605" y="249"/>
                </a:cubicBezTo>
                <a:cubicBezTo>
                  <a:pt x="642" y="281"/>
                  <a:pt x="642" y="281"/>
                  <a:pt x="642" y="281"/>
                </a:cubicBezTo>
                <a:cubicBezTo>
                  <a:pt x="657" y="294"/>
                  <a:pt x="666" y="313"/>
                  <a:pt x="666" y="332"/>
                </a:cubicBezTo>
                <a:cubicBezTo>
                  <a:pt x="666" y="352"/>
                  <a:pt x="657" y="371"/>
                  <a:pt x="642" y="384"/>
                </a:cubicBezTo>
                <a:cubicBezTo>
                  <a:pt x="605" y="416"/>
                  <a:pt x="605" y="416"/>
                  <a:pt x="605" y="416"/>
                </a:cubicBezTo>
                <a:cubicBezTo>
                  <a:pt x="590" y="428"/>
                  <a:pt x="583" y="447"/>
                  <a:pt x="584" y="466"/>
                </a:cubicBezTo>
                <a:cubicBezTo>
                  <a:pt x="588" y="514"/>
                  <a:pt x="588" y="514"/>
                  <a:pt x="588" y="514"/>
                </a:cubicBezTo>
                <a:cubicBezTo>
                  <a:pt x="590" y="534"/>
                  <a:pt x="583" y="554"/>
                  <a:pt x="569" y="568"/>
                </a:cubicBezTo>
                <a:cubicBezTo>
                  <a:pt x="555" y="582"/>
                  <a:pt x="535" y="589"/>
                  <a:pt x="515" y="587"/>
                </a:cubicBezTo>
                <a:cubicBezTo>
                  <a:pt x="467" y="583"/>
                  <a:pt x="467" y="583"/>
                  <a:pt x="467" y="583"/>
                </a:cubicBezTo>
                <a:cubicBezTo>
                  <a:pt x="447" y="582"/>
                  <a:pt x="429" y="590"/>
                  <a:pt x="416" y="604"/>
                </a:cubicBezTo>
                <a:cubicBezTo>
                  <a:pt x="385" y="641"/>
                  <a:pt x="385" y="641"/>
                  <a:pt x="385" y="641"/>
                </a:cubicBezTo>
                <a:cubicBezTo>
                  <a:pt x="372" y="657"/>
                  <a:pt x="353" y="665"/>
                  <a:pt x="333" y="665"/>
                </a:cubicBezTo>
                <a:close/>
                <a:moveTo>
                  <a:pt x="205" y="575"/>
                </a:moveTo>
                <a:cubicBezTo>
                  <a:pt x="225" y="575"/>
                  <a:pt x="243" y="584"/>
                  <a:pt x="256" y="599"/>
                </a:cubicBezTo>
                <a:cubicBezTo>
                  <a:pt x="288" y="636"/>
                  <a:pt x="288" y="636"/>
                  <a:pt x="288" y="636"/>
                </a:cubicBezTo>
                <a:cubicBezTo>
                  <a:pt x="299" y="650"/>
                  <a:pt x="316" y="657"/>
                  <a:pt x="333" y="657"/>
                </a:cubicBezTo>
                <a:cubicBezTo>
                  <a:pt x="351" y="657"/>
                  <a:pt x="367" y="650"/>
                  <a:pt x="379" y="636"/>
                </a:cubicBezTo>
                <a:cubicBezTo>
                  <a:pt x="410" y="599"/>
                  <a:pt x="410" y="599"/>
                  <a:pt x="410" y="599"/>
                </a:cubicBezTo>
                <a:cubicBezTo>
                  <a:pt x="424" y="582"/>
                  <a:pt x="445" y="574"/>
                  <a:pt x="467" y="575"/>
                </a:cubicBezTo>
                <a:cubicBezTo>
                  <a:pt x="516" y="579"/>
                  <a:pt x="516" y="579"/>
                  <a:pt x="516" y="579"/>
                </a:cubicBezTo>
                <a:cubicBezTo>
                  <a:pt x="534" y="581"/>
                  <a:pt x="551" y="575"/>
                  <a:pt x="563" y="562"/>
                </a:cubicBezTo>
                <a:cubicBezTo>
                  <a:pt x="575" y="550"/>
                  <a:pt x="582" y="533"/>
                  <a:pt x="580" y="515"/>
                </a:cubicBezTo>
                <a:cubicBezTo>
                  <a:pt x="576" y="466"/>
                  <a:pt x="576" y="466"/>
                  <a:pt x="576" y="466"/>
                </a:cubicBezTo>
                <a:cubicBezTo>
                  <a:pt x="574" y="445"/>
                  <a:pt x="583" y="424"/>
                  <a:pt x="600" y="409"/>
                </a:cubicBezTo>
                <a:cubicBezTo>
                  <a:pt x="637" y="378"/>
                  <a:pt x="637" y="378"/>
                  <a:pt x="637" y="378"/>
                </a:cubicBezTo>
                <a:cubicBezTo>
                  <a:pt x="650" y="367"/>
                  <a:pt x="658" y="350"/>
                  <a:pt x="658" y="332"/>
                </a:cubicBezTo>
                <a:cubicBezTo>
                  <a:pt x="658" y="315"/>
                  <a:pt x="650" y="298"/>
                  <a:pt x="637" y="287"/>
                </a:cubicBezTo>
                <a:cubicBezTo>
                  <a:pt x="600" y="255"/>
                  <a:pt x="600" y="255"/>
                  <a:pt x="600" y="255"/>
                </a:cubicBezTo>
                <a:cubicBezTo>
                  <a:pt x="583" y="241"/>
                  <a:pt x="574" y="220"/>
                  <a:pt x="576" y="198"/>
                </a:cubicBezTo>
                <a:cubicBezTo>
                  <a:pt x="580" y="150"/>
                  <a:pt x="580" y="150"/>
                  <a:pt x="580" y="150"/>
                </a:cubicBezTo>
                <a:cubicBezTo>
                  <a:pt x="582" y="132"/>
                  <a:pt x="575" y="115"/>
                  <a:pt x="563" y="103"/>
                </a:cubicBezTo>
                <a:cubicBezTo>
                  <a:pt x="551" y="90"/>
                  <a:pt x="534" y="84"/>
                  <a:pt x="516" y="86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45" y="91"/>
                  <a:pt x="424" y="82"/>
                  <a:pt x="410" y="66"/>
                </a:cubicBezTo>
                <a:cubicBezTo>
                  <a:pt x="379" y="29"/>
                  <a:pt x="379" y="29"/>
                  <a:pt x="379" y="29"/>
                </a:cubicBezTo>
                <a:cubicBezTo>
                  <a:pt x="367" y="15"/>
                  <a:pt x="351" y="8"/>
                  <a:pt x="333" y="8"/>
                </a:cubicBezTo>
                <a:cubicBezTo>
                  <a:pt x="316" y="8"/>
                  <a:pt x="299" y="15"/>
                  <a:pt x="288" y="29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42" y="82"/>
                  <a:pt x="221" y="91"/>
                  <a:pt x="199" y="90"/>
                </a:cubicBezTo>
                <a:cubicBezTo>
                  <a:pt x="151" y="86"/>
                  <a:pt x="151" y="86"/>
                  <a:pt x="151" y="86"/>
                </a:cubicBezTo>
                <a:cubicBezTo>
                  <a:pt x="133" y="84"/>
                  <a:pt x="116" y="90"/>
                  <a:pt x="104" y="103"/>
                </a:cubicBezTo>
                <a:cubicBezTo>
                  <a:pt x="91" y="115"/>
                  <a:pt x="85" y="132"/>
                  <a:pt x="86" y="150"/>
                </a:cubicBezTo>
                <a:cubicBezTo>
                  <a:pt x="90" y="198"/>
                  <a:pt x="90" y="198"/>
                  <a:pt x="90" y="198"/>
                </a:cubicBezTo>
                <a:cubicBezTo>
                  <a:pt x="92" y="220"/>
                  <a:pt x="83" y="241"/>
                  <a:pt x="67" y="255"/>
                </a:cubicBezTo>
                <a:cubicBezTo>
                  <a:pt x="29" y="287"/>
                  <a:pt x="29" y="287"/>
                  <a:pt x="29" y="287"/>
                </a:cubicBezTo>
                <a:cubicBezTo>
                  <a:pt x="16" y="298"/>
                  <a:pt x="8" y="315"/>
                  <a:pt x="8" y="332"/>
                </a:cubicBezTo>
                <a:cubicBezTo>
                  <a:pt x="8" y="350"/>
                  <a:pt x="16" y="367"/>
                  <a:pt x="29" y="378"/>
                </a:cubicBezTo>
                <a:cubicBezTo>
                  <a:pt x="67" y="409"/>
                  <a:pt x="67" y="409"/>
                  <a:pt x="67" y="409"/>
                </a:cubicBezTo>
                <a:cubicBezTo>
                  <a:pt x="83" y="424"/>
                  <a:pt x="92" y="445"/>
                  <a:pt x="90" y="466"/>
                </a:cubicBezTo>
                <a:cubicBezTo>
                  <a:pt x="86" y="515"/>
                  <a:pt x="86" y="515"/>
                  <a:pt x="86" y="515"/>
                </a:cubicBezTo>
                <a:cubicBezTo>
                  <a:pt x="85" y="533"/>
                  <a:pt x="91" y="550"/>
                  <a:pt x="104" y="562"/>
                </a:cubicBezTo>
                <a:cubicBezTo>
                  <a:pt x="116" y="575"/>
                  <a:pt x="133" y="581"/>
                  <a:pt x="151" y="579"/>
                </a:cubicBezTo>
                <a:cubicBezTo>
                  <a:pt x="199" y="575"/>
                  <a:pt x="199" y="575"/>
                  <a:pt x="199" y="575"/>
                </a:cubicBezTo>
                <a:cubicBezTo>
                  <a:pt x="201" y="575"/>
                  <a:pt x="203" y="575"/>
                  <a:pt x="205" y="575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8" name="Freeform 1195">
            <a:extLst>
              <a:ext uri="{FF2B5EF4-FFF2-40B4-BE49-F238E27FC236}">
                <a16:creationId xmlns:a16="http://schemas.microsoft.com/office/drawing/2014/main" id="{295E72EF-6893-222E-D6B2-177E650DF491}"/>
              </a:ext>
            </a:extLst>
          </p:cNvPr>
          <p:cNvSpPr>
            <a:spLocks noEditPoints="1"/>
          </p:cNvSpPr>
          <p:nvPr/>
        </p:nvSpPr>
        <p:spPr bwMode="auto">
          <a:xfrm>
            <a:off x="2219165" y="2055411"/>
            <a:ext cx="1535113" cy="1539875"/>
          </a:xfrm>
          <a:custGeom>
            <a:avLst/>
            <a:gdLst>
              <a:gd name="T0" fmla="*/ 204 w 484"/>
              <a:gd name="T1" fmla="*/ 467 h 485"/>
              <a:gd name="T2" fmla="*/ 146 w 484"/>
              <a:gd name="T3" fmla="*/ 425 h 485"/>
              <a:gd name="T4" fmla="*/ 71 w 484"/>
              <a:gd name="T5" fmla="*/ 414 h 485"/>
              <a:gd name="T6" fmla="*/ 59 w 484"/>
              <a:gd name="T7" fmla="*/ 339 h 485"/>
              <a:gd name="T8" fmla="*/ 18 w 484"/>
              <a:gd name="T9" fmla="*/ 281 h 485"/>
              <a:gd name="T10" fmla="*/ 18 w 484"/>
              <a:gd name="T11" fmla="*/ 204 h 485"/>
              <a:gd name="T12" fmla="*/ 59 w 484"/>
              <a:gd name="T13" fmla="*/ 146 h 485"/>
              <a:gd name="T14" fmla="*/ 71 w 484"/>
              <a:gd name="T15" fmla="*/ 71 h 485"/>
              <a:gd name="T16" fmla="*/ 146 w 484"/>
              <a:gd name="T17" fmla="*/ 60 h 485"/>
              <a:gd name="T18" fmla="*/ 204 w 484"/>
              <a:gd name="T19" fmla="*/ 18 h 485"/>
              <a:gd name="T20" fmla="*/ 280 w 484"/>
              <a:gd name="T21" fmla="*/ 18 h 485"/>
              <a:gd name="T22" fmla="*/ 339 w 484"/>
              <a:gd name="T23" fmla="*/ 60 h 485"/>
              <a:gd name="T24" fmla="*/ 413 w 484"/>
              <a:gd name="T25" fmla="*/ 71 h 485"/>
              <a:gd name="T26" fmla="*/ 425 w 484"/>
              <a:gd name="T27" fmla="*/ 146 h 485"/>
              <a:gd name="T28" fmla="*/ 467 w 484"/>
              <a:gd name="T29" fmla="*/ 204 h 485"/>
              <a:gd name="T30" fmla="*/ 467 w 484"/>
              <a:gd name="T31" fmla="*/ 281 h 485"/>
              <a:gd name="T32" fmla="*/ 425 w 484"/>
              <a:gd name="T33" fmla="*/ 339 h 485"/>
              <a:gd name="T34" fmla="*/ 413 w 484"/>
              <a:gd name="T35" fmla="*/ 414 h 485"/>
              <a:gd name="T36" fmla="*/ 339 w 484"/>
              <a:gd name="T37" fmla="*/ 425 h 485"/>
              <a:gd name="T38" fmla="*/ 280 w 484"/>
              <a:gd name="T39" fmla="*/ 467 h 485"/>
              <a:gd name="T40" fmla="*/ 149 w 484"/>
              <a:gd name="T41" fmla="*/ 417 h 485"/>
              <a:gd name="T42" fmla="*/ 210 w 484"/>
              <a:gd name="T43" fmla="*/ 462 h 485"/>
              <a:gd name="T44" fmla="*/ 274 w 484"/>
              <a:gd name="T45" fmla="*/ 462 h 485"/>
              <a:gd name="T46" fmla="*/ 339 w 484"/>
              <a:gd name="T47" fmla="*/ 417 h 485"/>
              <a:gd name="T48" fmla="*/ 408 w 484"/>
              <a:gd name="T49" fmla="*/ 408 h 485"/>
              <a:gd name="T50" fmla="*/ 417 w 484"/>
              <a:gd name="T51" fmla="*/ 340 h 485"/>
              <a:gd name="T52" fmla="*/ 462 w 484"/>
              <a:gd name="T53" fmla="*/ 274 h 485"/>
              <a:gd name="T54" fmla="*/ 462 w 484"/>
              <a:gd name="T55" fmla="*/ 210 h 485"/>
              <a:gd name="T56" fmla="*/ 417 w 484"/>
              <a:gd name="T57" fmla="*/ 145 h 485"/>
              <a:gd name="T58" fmla="*/ 408 w 484"/>
              <a:gd name="T59" fmla="*/ 77 h 485"/>
              <a:gd name="T60" fmla="*/ 339 w 484"/>
              <a:gd name="T61" fmla="*/ 68 h 485"/>
              <a:gd name="T62" fmla="*/ 274 w 484"/>
              <a:gd name="T63" fmla="*/ 23 h 485"/>
              <a:gd name="T64" fmla="*/ 210 w 484"/>
              <a:gd name="T65" fmla="*/ 23 h 485"/>
              <a:gd name="T66" fmla="*/ 145 w 484"/>
              <a:gd name="T67" fmla="*/ 68 h 485"/>
              <a:gd name="T68" fmla="*/ 77 w 484"/>
              <a:gd name="T69" fmla="*/ 77 h 485"/>
              <a:gd name="T70" fmla="*/ 67 w 484"/>
              <a:gd name="T71" fmla="*/ 145 h 485"/>
              <a:gd name="T72" fmla="*/ 23 w 484"/>
              <a:gd name="T73" fmla="*/ 210 h 485"/>
              <a:gd name="T74" fmla="*/ 23 w 484"/>
              <a:gd name="T75" fmla="*/ 274 h 485"/>
              <a:gd name="T76" fmla="*/ 67 w 484"/>
              <a:gd name="T77" fmla="*/ 340 h 485"/>
              <a:gd name="T78" fmla="*/ 77 w 484"/>
              <a:gd name="T79" fmla="*/ 408 h 485"/>
              <a:gd name="T80" fmla="*/ 145 w 484"/>
              <a:gd name="T81" fmla="*/ 41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4" h="485">
                <a:moveTo>
                  <a:pt x="242" y="485"/>
                </a:moveTo>
                <a:cubicBezTo>
                  <a:pt x="228" y="485"/>
                  <a:pt x="214" y="478"/>
                  <a:pt x="204" y="467"/>
                </a:cubicBezTo>
                <a:cubicBezTo>
                  <a:pt x="181" y="440"/>
                  <a:pt x="181" y="440"/>
                  <a:pt x="181" y="440"/>
                </a:cubicBezTo>
                <a:cubicBezTo>
                  <a:pt x="173" y="430"/>
                  <a:pt x="159" y="424"/>
                  <a:pt x="146" y="425"/>
                </a:cubicBezTo>
                <a:cubicBezTo>
                  <a:pt x="111" y="428"/>
                  <a:pt x="111" y="428"/>
                  <a:pt x="111" y="428"/>
                </a:cubicBezTo>
                <a:cubicBezTo>
                  <a:pt x="96" y="429"/>
                  <a:pt x="81" y="424"/>
                  <a:pt x="71" y="414"/>
                </a:cubicBezTo>
                <a:cubicBezTo>
                  <a:pt x="61" y="403"/>
                  <a:pt x="55" y="389"/>
                  <a:pt x="57" y="374"/>
                </a:cubicBezTo>
                <a:cubicBezTo>
                  <a:pt x="59" y="339"/>
                  <a:pt x="59" y="339"/>
                  <a:pt x="59" y="339"/>
                </a:cubicBezTo>
                <a:cubicBezTo>
                  <a:pt x="61" y="325"/>
                  <a:pt x="55" y="312"/>
                  <a:pt x="45" y="303"/>
                </a:cubicBezTo>
                <a:cubicBezTo>
                  <a:pt x="18" y="281"/>
                  <a:pt x="18" y="281"/>
                  <a:pt x="18" y="281"/>
                </a:cubicBezTo>
                <a:cubicBezTo>
                  <a:pt x="7" y="271"/>
                  <a:pt x="0" y="257"/>
                  <a:pt x="0" y="242"/>
                </a:cubicBezTo>
                <a:cubicBezTo>
                  <a:pt x="0" y="228"/>
                  <a:pt x="7" y="214"/>
                  <a:pt x="18" y="204"/>
                </a:cubicBezTo>
                <a:cubicBezTo>
                  <a:pt x="45" y="181"/>
                  <a:pt x="45" y="181"/>
                  <a:pt x="45" y="181"/>
                </a:cubicBezTo>
                <a:cubicBezTo>
                  <a:pt x="55" y="173"/>
                  <a:pt x="61" y="159"/>
                  <a:pt x="59" y="146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5" y="96"/>
                  <a:pt x="61" y="82"/>
                  <a:pt x="71" y="71"/>
                </a:cubicBezTo>
                <a:cubicBezTo>
                  <a:pt x="81" y="61"/>
                  <a:pt x="96" y="56"/>
                  <a:pt x="111" y="57"/>
                </a:cubicBezTo>
                <a:cubicBezTo>
                  <a:pt x="146" y="60"/>
                  <a:pt x="146" y="60"/>
                  <a:pt x="146" y="60"/>
                </a:cubicBezTo>
                <a:cubicBezTo>
                  <a:pt x="159" y="61"/>
                  <a:pt x="173" y="55"/>
                  <a:pt x="181" y="45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214" y="7"/>
                  <a:pt x="228" y="0"/>
                  <a:pt x="242" y="0"/>
                </a:cubicBezTo>
                <a:cubicBezTo>
                  <a:pt x="257" y="0"/>
                  <a:pt x="271" y="7"/>
                  <a:pt x="280" y="18"/>
                </a:cubicBezTo>
                <a:cubicBezTo>
                  <a:pt x="303" y="45"/>
                  <a:pt x="303" y="45"/>
                  <a:pt x="303" y="45"/>
                </a:cubicBezTo>
                <a:cubicBezTo>
                  <a:pt x="312" y="55"/>
                  <a:pt x="325" y="61"/>
                  <a:pt x="339" y="60"/>
                </a:cubicBezTo>
                <a:cubicBezTo>
                  <a:pt x="374" y="57"/>
                  <a:pt x="374" y="57"/>
                  <a:pt x="374" y="57"/>
                </a:cubicBezTo>
                <a:cubicBezTo>
                  <a:pt x="389" y="56"/>
                  <a:pt x="403" y="61"/>
                  <a:pt x="413" y="71"/>
                </a:cubicBezTo>
                <a:cubicBezTo>
                  <a:pt x="424" y="82"/>
                  <a:pt x="429" y="96"/>
                  <a:pt x="428" y="111"/>
                </a:cubicBezTo>
                <a:cubicBezTo>
                  <a:pt x="425" y="146"/>
                  <a:pt x="425" y="146"/>
                  <a:pt x="425" y="146"/>
                </a:cubicBezTo>
                <a:cubicBezTo>
                  <a:pt x="424" y="159"/>
                  <a:pt x="429" y="173"/>
                  <a:pt x="440" y="181"/>
                </a:cubicBezTo>
                <a:cubicBezTo>
                  <a:pt x="467" y="204"/>
                  <a:pt x="467" y="204"/>
                  <a:pt x="467" y="204"/>
                </a:cubicBezTo>
                <a:cubicBezTo>
                  <a:pt x="478" y="214"/>
                  <a:pt x="484" y="228"/>
                  <a:pt x="484" y="242"/>
                </a:cubicBezTo>
                <a:cubicBezTo>
                  <a:pt x="484" y="257"/>
                  <a:pt x="478" y="271"/>
                  <a:pt x="467" y="281"/>
                </a:cubicBezTo>
                <a:cubicBezTo>
                  <a:pt x="440" y="303"/>
                  <a:pt x="440" y="303"/>
                  <a:pt x="440" y="303"/>
                </a:cubicBezTo>
                <a:cubicBezTo>
                  <a:pt x="429" y="312"/>
                  <a:pt x="424" y="325"/>
                  <a:pt x="425" y="339"/>
                </a:cubicBezTo>
                <a:cubicBezTo>
                  <a:pt x="428" y="374"/>
                  <a:pt x="428" y="374"/>
                  <a:pt x="428" y="374"/>
                </a:cubicBezTo>
                <a:cubicBezTo>
                  <a:pt x="429" y="389"/>
                  <a:pt x="424" y="403"/>
                  <a:pt x="413" y="414"/>
                </a:cubicBezTo>
                <a:cubicBezTo>
                  <a:pt x="403" y="424"/>
                  <a:pt x="389" y="429"/>
                  <a:pt x="374" y="428"/>
                </a:cubicBezTo>
                <a:cubicBezTo>
                  <a:pt x="339" y="425"/>
                  <a:pt x="339" y="425"/>
                  <a:pt x="339" y="425"/>
                </a:cubicBezTo>
                <a:cubicBezTo>
                  <a:pt x="325" y="424"/>
                  <a:pt x="312" y="430"/>
                  <a:pt x="303" y="440"/>
                </a:cubicBezTo>
                <a:cubicBezTo>
                  <a:pt x="280" y="467"/>
                  <a:pt x="280" y="467"/>
                  <a:pt x="280" y="467"/>
                </a:cubicBezTo>
                <a:cubicBezTo>
                  <a:pt x="271" y="478"/>
                  <a:pt x="257" y="485"/>
                  <a:pt x="242" y="485"/>
                </a:cubicBezTo>
                <a:close/>
                <a:moveTo>
                  <a:pt x="149" y="417"/>
                </a:moveTo>
                <a:cubicBezTo>
                  <a:pt x="164" y="417"/>
                  <a:pt x="178" y="424"/>
                  <a:pt x="187" y="435"/>
                </a:cubicBezTo>
                <a:cubicBezTo>
                  <a:pt x="210" y="462"/>
                  <a:pt x="210" y="462"/>
                  <a:pt x="210" y="462"/>
                </a:cubicBezTo>
                <a:cubicBezTo>
                  <a:pt x="218" y="471"/>
                  <a:pt x="230" y="477"/>
                  <a:pt x="242" y="477"/>
                </a:cubicBezTo>
                <a:cubicBezTo>
                  <a:pt x="255" y="477"/>
                  <a:pt x="266" y="471"/>
                  <a:pt x="274" y="46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08" y="423"/>
                  <a:pt x="323" y="416"/>
                  <a:pt x="339" y="417"/>
                </a:cubicBezTo>
                <a:cubicBezTo>
                  <a:pt x="375" y="420"/>
                  <a:pt x="375" y="420"/>
                  <a:pt x="375" y="420"/>
                </a:cubicBezTo>
                <a:cubicBezTo>
                  <a:pt x="387" y="421"/>
                  <a:pt x="399" y="417"/>
                  <a:pt x="408" y="408"/>
                </a:cubicBezTo>
                <a:cubicBezTo>
                  <a:pt x="417" y="399"/>
                  <a:pt x="421" y="387"/>
                  <a:pt x="420" y="375"/>
                </a:cubicBezTo>
                <a:cubicBezTo>
                  <a:pt x="417" y="340"/>
                  <a:pt x="417" y="340"/>
                  <a:pt x="417" y="340"/>
                </a:cubicBezTo>
                <a:cubicBezTo>
                  <a:pt x="416" y="324"/>
                  <a:pt x="422" y="308"/>
                  <a:pt x="435" y="297"/>
                </a:cubicBezTo>
                <a:cubicBezTo>
                  <a:pt x="462" y="274"/>
                  <a:pt x="462" y="274"/>
                  <a:pt x="462" y="274"/>
                </a:cubicBezTo>
                <a:cubicBezTo>
                  <a:pt x="471" y="266"/>
                  <a:pt x="476" y="255"/>
                  <a:pt x="476" y="242"/>
                </a:cubicBezTo>
                <a:cubicBezTo>
                  <a:pt x="476" y="230"/>
                  <a:pt x="471" y="218"/>
                  <a:pt x="462" y="210"/>
                </a:cubicBezTo>
                <a:cubicBezTo>
                  <a:pt x="435" y="188"/>
                  <a:pt x="435" y="188"/>
                  <a:pt x="435" y="188"/>
                </a:cubicBezTo>
                <a:cubicBezTo>
                  <a:pt x="422" y="177"/>
                  <a:pt x="416" y="161"/>
                  <a:pt x="417" y="145"/>
                </a:cubicBezTo>
                <a:cubicBezTo>
                  <a:pt x="420" y="110"/>
                  <a:pt x="420" y="110"/>
                  <a:pt x="420" y="110"/>
                </a:cubicBezTo>
                <a:cubicBezTo>
                  <a:pt x="421" y="98"/>
                  <a:pt x="417" y="86"/>
                  <a:pt x="408" y="77"/>
                </a:cubicBezTo>
                <a:cubicBezTo>
                  <a:pt x="399" y="68"/>
                  <a:pt x="387" y="64"/>
                  <a:pt x="375" y="65"/>
                </a:cubicBezTo>
                <a:cubicBezTo>
                  <a:pt x="339" y="68"/>
                  <a:pt x="339" y="68"/>
                  <a:pt x="339" y="68"/>
                </a:cubicBezTo>
                <a:cubicBezTo>
                  <a:pt x="323" y="69"/>
                  <a:pt x="308" y="62"/>
                  <a:pt x="297" y="50"/>
                </a:cubicBezTo>
                <a:cubicBezTo>
                  <a:pt x="274" y="23"/>
                  <a:pt x="274" y="23"/>
                  <a:pt x="274" y="23"/>
                </a:cubicBezTo>
                <a:cubicBezTo>
                  <a:pt x="266" y="14"/>
                  <a:pt x="255" y="8"/>
                  <a:pt x="242" y="8"/>
                </a:cubicBezTo>
                <a:cubicBezTo>
                  <a:pt x="230" y="8"/>
                  <a:pt x="218" y="14"/>
                  <a:pt x="210" y="23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77" y="62"/>
                  <a:pt x="161" y="69"/>
                  <a:pt x="145" y="68"/>
                </a:cubicBezTo>
                <a:cubicBezTo>
                  <a:pt x="110" y="65"/>
                  <a:pt x="110" y="65"/>
                  <a:pt x="110" y="65"/>
                </a:cubicBezTo>
                <a:cubicBezTo>
                  <a:pt x="97" y="64"/>
                  <a:pt x="85" y="68"/>
                  <a:pt x="77" y="77"/>
                </a:cubicBezTo>
                <a:cubicBezTo>
                  <a:pt x="68" y="86"/>
                  <a:pt x="64" y="98"/>
                  <a:pt x="65" y="110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9" y="161"/>
                  <a:pt x="62" y="177"/>
                  <a:pt x="50" y="188"/>
                </a:cubicBezTo>
                <a:cubicBezTo>
                  <a:pt x="23" y="210"/>
                  <a:pt x="23" y="210"/>
                  <a:pt x="23" y="210"/>
                </a:cubicBezTo>
                <a:cubicBezTo>
                  <a:pt x="14" y="218"/>
                  <a:pt x="8" y="230"/>
                  <a:pt x="8" y="242"/>
                </a:cubicBezTo>
                <a:cubicBezTo>
                  <a:pt x="8" y="255"/>
                  <a:pt x="14" y="267"/>
                  <a:pt x="23" y="274"/>
                </a:cubicBezTo>
                <a:cubicBezTo>
                  <a:pt x="50" y="297"/>
                  <a:pt x="50" y="297"/>
                  <a:pt x="50" y="297"/>
                </a:cubicBezTo>
                <a:cubicBezTo>
                  <a:pt x="62" y="308"/>
                  <a:pt x="69" y="324"/>
                  <a:pt x="67" y="340"/>
                </a:cubicBezTo>
                <a:cubicBezTo>
                  <a:pt x="65" y="375"/>
                  <a:pt x="65" y="375"/>
                  <a:pt x="65" y="375"/>
                </a:cubicBezTo>
                <a:cubicBezTo>
                  <a:pt x="64" y="387"/>
                  <a:pt x="68" y="399"/>
                  <a:pt x="77" y="408"/>
                </a:cubicBezTo>
                <a:cubicBezTo>
                  <a:pt x="85" y="417"/>
                  <a:pt x="97" y="421"/>
                  <a:pt x="110" y="420"/>
                </a:cubicBezTo>
                <a:cubicBezTo>
                  <a:pt x="145" y="417"/>
                  <a:pt x="145" y="417"/>
                  <a:pt x="145" y="417"/>
                </a:cubicBezTo>
                <a:cubicBezTo>
                  <a:pt x="146" y="417"/>
                  <a:pt x="148" y="417"/>
                  <a:pt x="149" y="417"/>
                </a:cubicBez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19" name="Freeform 1196">
            <a:extLst>
              <a:ext uri="{FF2B5EF4-FFF2-40B4-BE49-F238E27FC236}">
                <a16:creationId xmlns:a16="http://schemas.microsoft.com/office/drawing/2014/main" id="{C57254A2-EF79-2334-42F4-CA3B1133CB31}"/>
              </a:ext>
            </a:extLst>
          </p:cNvPr>
          <p:cNvSpPr>
            <a:spLocks/>
          </p:cNvSpPr>
          <p:nvPr/>
        </p:nvSpPr>
        <p:spPr bwMode="auto">
          <a:xfrm>
            <a:off x="2377914" y="2214161"/>
            <a:ext cx="1220788" cy="1222375"/>
          </a:xfrm>
          <a:custGeom>
            <a:avLst/>
            <a:gdLst>
              <a:gd name="T0" fmla="*/ 13 w 385"/>
              <a:gd name="T1" fmla="*/ 221 h 385"/>
              <a:gd name="T2" fmla="*/ 0 w 385"/>
              <a:gd name="T3" fmla="*/ 192 h 385"/>
              <a:gd name="T4" fmla="*/ 13 w 385"/>
              <a:gd name="T5" fmla="*/ 164 h 385"/>
              <a:gd name="T6" fmla="*/ 34 w 385"/>
              <a:gd name="T7" fmla="*/ 146 h 385"/>
              <a:gd name="T8" fmla="*/ 48 w 385"/>
              <a:gd name="T9" fmla="*/ 114 h 385"/>
              <a:gd name="T10" fmla="*/ 45 w 385"/>
              <a:gd name="T11" fmla="*/ 86 h 385"/>
              <a:gd name="T12" fmla="*/ 56 w 385"/>
              <a:gd name="T13" fmla="*/ 56 h 385"/>
              <a:gd name="T14" fmla="*/ 85 w 385"/>
              <a:gd name="T15" fmla="*/ 45 h 385"/>
              <a:gd name="T16" fmla="*/ 114 w 385"/>
              <a:gd name="T17" fmla="*/ 48 h 385"/>
              <a:gd name="T18" fmla="*/ 145 w 385"/>
              <a:gd name="T19" fmla="*/ 35 h 385"/>
              <a:gd name="T20" fmla="*/ 164 w 385"/>
              <a:gd name="T21" fmla="*/ 13 h 385"/>
              <a:gd name="T22" fmla="*/ 192 w 385"/>
              <a:gd name="T23" fmla="*/ 0 h 385"/>
              <a:gd name="T24" fmla="*/ 221 w 385"/>
              <a:gd name="T25" fmla="*/ 13 h 385"/>
              <a:gd name="T26" fmla="*/ 239 w 385"/>
              <a:gd name="T27" fmla="*/ 35 h 385"/>
              <a:gd name="T28" fmla="*/ 271 w 385"/>
              <a:gd name="T29" fmla="*/ 48 h 385"/>
              <a:gd name="T30" fmla="*/ 299 w 385"/>
              <a:gd name="T31" fmla="*/ 45 h 385"/>
              <a:gd name="T32" fmla="*/ 329 w 385"/>
              <a:gd name="T33" fmla="*/ 56 h 385"/>
              <a:gd name="T34" fmla="*/ 339 w 385"/>
              <a:gd name="T35" fmla="*/ 86 h 385"/>
              <a:gd name="T36" fmla="*/ 337 w 385"/>
              <a:gd name="T37" fmla="*/ 114 h 385"/>
              <a:gd name="T38" fmla="*/ 350 w 385"/>
              <a:gd name="T39" fmla="*/ 146 h 385"/>
              <a:gd name="T40" fmla="*/ 372 w 385"/>
              <a:gd name="T41" fmla="*/ 164 h 385"/>
              <a:gd name="T42" fmla="*/ 385 w 385"/>
              <a:gd name="T43" fmla="*/ 192 h 385"/>
              <a:gd name="T44" fmla="*/ 372 w 385"/>
              <a:gd name="T45" fmla="*/ 221 h 385"/>
              <a:gd name="T46" fmla="*/ 350 w 385"/>
              <a:gd name="T47" fmla="*/ 239 h 385"/>
              <a:gd name="T48" fmla="*/ 337 w 385"/>
              <a:gd name="T49" fmla="*/ 271 h 385"/>
              <a:gd name="T50" fmla="*/ 339 w 385"/>
              <a:gd name="T51" fmla="*/ 299 h 385"/>
              <a:gd name="T52" fmla="*/ 329 w 385"/>
              <a:gd name="T53" fmla="*/ 329 h 385"/>
              <a:gd name="T54" fmla="*/ 299 w 385"/>
              <a:gd name="T55" fmla="*/ 340 h 385"/>
              <a:gd name="T56" fmla="*/ 271 w 385"/>
              <a:gd name="T57" fmla="*/ 337 h 385"/>
              <a:gd name="T58" fmla="*/ 239 w 385"/>
              <a:gd name="T59" fmla="*/ 350 h 385"/>
              <a:gd name="T60" fmla="*/ 221 w 385"/>
              <a:gd name="T61" fmla="*/ 372 h 385"/>
              <a:gd name="T62" fmla="*/ 192 w 385"/>
              <a:gd name="T63" fmla="*/ 385 h 385"/>
              <a:gd name="T64" fmla="*/ 164 w 385"/>
              <a:gd name="T65" fmla="*/ 372 h 385"/>
              <a:gd name="T66" fmla="*/ 145 w 385"/>
              <a:gd name="T67" fmla="*/ 350 h 385"/>
              <a:gd name="T68" fmla="*/ 114 w 385"/>
              <a:gd name="T69" fmla="*/ 337 h 385"/>
              <a:gd name="T70" fmla="*/ 85 w 385"/>
              <a:gd name="T71" fmla="*/ 340 h 385"/>
              <a:gd name="T72" fmla="*/ 56 w 385"/>
              <a:gd name="T73" fmla="*/ 329 h 385"/>
              <a:gd name="T74" fmla="*/ 45 w 385"/>
              <a:gd name="T75" fmla="*/ 299 h 385"/>
              <a:gd name="T76" fmla="*/ 48 w 385"/>
              <a:gd name="T77" fmla="*/ 271 h 385"/>
              <a:gd name="T78" fmla="*/ 34 w 385"/>
              <a:gd name="T79" fmla="*/ 239 h 385"/>
              <a:gd name="T80" fmla="*/ 13 w 385"/>
              <a:gd name="T81" fmla="*/ 22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5" h="385">
                <a:moveTo>
                  <a:pt x="13" y="221"/>
                </a:moveTo>
                <a:cubicBezTo>
                  <a:pt x="4" y="214"/>
                  <a:pt x="0" y="203"/>
                  <a:pt x="0" y="192"/>
                </a:cubicBezTo>
                <a:cubicBezTo>
                  <a:pt x="0" y="182"/>
                  <a:pt x="4" y="171"/>
                  <a:pt x="13" y="164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44" y="138"/>
                  <a:pt x="49" y="126"/>
                  <a:pt x="48" y="114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75"/>
                  <a:pt x="48" y="64"/>
                  <a:pt x="56" y="56"/>
                </a:cubicBezTo>
                <a:cubicBezTo>
                  <a:pt x="64" y="48"/>
                  <a:pt x="74" y="44"/>
                  <a:pt x="85" y="45"/>
                </a:cubicBezTo>
                <a:cubicBezTo>
                  <a:pt x="114" y="48"/>
                  <a:pt x="114" y="48"/>
                  <a:pt x="114" y="48"/>
                </a:cubicBezTo>
                <a:cubicBezTo>
                  <a:pt x="126" y="49"/>
                  <a:pt x="138" y="44"/>
                  <a:pt x="145" y="35"/>
                </a:cubicBezTo>
                <a:cubicBezTo>
                  <a:pt x="164" y="13"/>
                  <a:pt x="164" y="13"/>
                  <a:pt x="164" y="13"/>
                </a:cubicBezTo>
                <a:cubicBezTo>
                  <a:pt x="171" y="5"/>
                  <a:pt x="181" y="0"/>
                  <a:pt x="192" y="0"/>
                </a:cubicBezTo>
                <a:cubicBezTo>
                  <a:pt x="203" y="0"/>
                  <a:pt x="214" y="5"/>
                  <a:pt x="221" y="13"/>
                </a:cubicBezTo>
                <a:cubicBezTo>
                  <a:pt x="239" y="35"/>
                  <a:pt x="239" y="35"/>
                  <a:pt x="239" y="35"/>
                </a:cubicBezTo>
                <a:cubicBezTo>
                  <a:pt x="247" y="44"/>
                  <a:pt x="259" y="49"/>
                  <a:pt x="271" y="48"/>
                </a:cubicBezTo>
                <a:cubicBezTo>
                  <a:pt x="299" y="45"/>
                  <a:pt x="299" y="45"/>
                  <a:pt x="299" y="45"/>
                </a:cubicBezTo>
                <a:cubicBezTo>
                  <a:pt x="310" y="44"/>
                  <a:pt x="321" y="48"/>
                  <a:pt x="329" y="56"/>
                </a:cubicBezTo>
                <a:cubicBezTo>
                  <a:pt x="336" y="64"/>
                  <a:pt x="340" y="75"/>
                  <a:pt x="339" y="86"/>
                </a:cubicBezTo>
                <a:cubicBezTo>
                  <a:pt x="337" y="114"/>
                  <a:pt x="337" y="114"/>
                  <a:pt x="337" y="114"/>
                </a:cubicBezTo>
                <a:cubicBezTo>
                  <a:pt x="336" y="126"/>
                  <a:pt x="341" y="138"/>
                  <a:pt x="350" y="146"/>
                </a:cubicBezTo>
                <a:cubicBezTo>
                  <a:pt x="372" y="164"/>
                  <a:pt x="372" y="164"/>
                  <a:pt x="372" y="164"/>
                </a:cubicBezTo>
                <a:cubicBezTo>
                  <a:pt x="380" y="171"/>
                  <a:pt x="385" y="182"/>
                  <a:pt x="385" y="192"/>
                </a:cubicBezTo>
                <a:cubicBezTo>
                  <a:pt x="385" y="203"/>
                  <a:pt x="380" y="214"/>
                  <a:pt x="372" y="221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41" y="247"/>
                  <a:pt x="336" y="259"/>
                  <a:pt x="337" y="271"/>
                </a:cubicBezTo>
                <a:cubicBezTo>
                  <a:pt x="339" y="299"/>
                  <a:pt x="339" y="299"/>
                  <a:pt x="339" y="299"/>
                </a:cubicBezTo>
                <a:cubicBezTo>
                  <a:pt x="340" y="310"/>
                  <a:pt x="336" y="321"/>
                  <a:pt x="329" y="329"/>
                </a:cubicBezTo>
                <a:cubicBezTo>
                  <a:pt x="321" y="336"/>
                  <a:pt x="310" y="340"/>
                  <a:pt x="299" y="340"/>
                </a:cubicBezTo>
                <a:cubicBezTo>
                  <a:pt x="271" y="337"/>
                  <a:pt x="271" y="337"/>
                  <a:pt x="271" y="337"/>
                </a:cubicBezTo>
                <a:cubicBezTo>
                  <a:pt x="259" y="336"/>
                  <a:pt x="247" y="341"/>
                  <a:pt x="239" y="350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14" y="380"/>
                  <a:pt x="203" y="385"/>
                  <a:pt x="192" y="385"/>
                </a:cubicBezTo>
                <a:cubicBezTo>
                  <a:pt x="181" y="385"/>
                  <a:pt x="171" y="380"/>
                  <a:pt x="164" y="372"/>
                </a:cubicBezTo>
                <a:cubicBezTo>
                  <a:pt x="145" y="350"/>
                  <a:pt x="145" y="350"/>
                  <a:pt x="145" y="350"/>
                </a:cubicBezTo>
                <a:cubicBezTo>
                  <a:pt x="138" y="341"/>
                  <a:pt x="126" y="336"/>
                  <a:pt x="114" y="337"/>
                </a:cubicBezTo>
                <a:cubicBezTo>
                  <a:pt x="85" y="340"/>
                  <a:pt x="85" y="340"/>
                  <a:pt x="85" y="340"/>
                </a:cubicBezTo>
                <a:cubicBezTo>
                  <a:pt x="74" y="340"/>
                  <a:pt x="64" y="336"/>
                  <a:pt x="56" y="329"/>
                </a:cubicBezTo>
                <a:cubicBezTo>
                  <a:pt x="48" y="321"/>
                  <a:pt x="44" y="310"/>
                  <a:pt x="45" y="299"/>
                </a:cubicBezTo>
                <a:cubicBezTo>
                  <a:pt x="48" y="271"/>
                  <a:pt x="48" y="271"/>
                  <a:pt x="48" y="271"/>
                </a:cubicBezTo>
                <a:cubicBezTo>
                  <a:pt x="49" y="259"/>
                  <a:pt x="44" y="247"/>
                  <a:pt x="34" y="239"/>
                </a:cubicBezTo>
                <a:lnTo>
                  <a:pt x="13" y="2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21" name="iSHEJI-15">
            <a:extLst>
              <a:ext uri="{FF2B5EF4-FFF2-40B4-BE49-F238E27FC236}">
                <a16:creationId xmlns:a16="http://schemas.microsoft.com/office/drawing/2014/main" id="{A022A247-5AE6-6017-517B-6D8A84F93094}"/>
              </a:ext>
            </a:extLst>
          </p:cNvPr>
          <p:cNvSpPr/>
          <p:nvPr/>
        </p:nvSpPr>
        <p:spPr>
          <a:xfrm>
            <a:off x="2790806" y="2627818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7CE6611E-5009-2B3A-CFD4-6759B63CB9D5}"/>
              </a:ext>
            </a:extLst>
          </p:cNvPr>
          <p:cNvSpPr txBox="1"/>
          <p:nvPr/>
        </p:nvSpPr>
        <p:spPr>
          <a:xfrm>
            <a:off x="2033218" y="4484305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智能流转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8F8094F1-1E32-40B1-1FEE-D7D56CAACFD2}"/>
              </a:ext>
            </a:extLst>
          </p:cNvPr>
          <p:cNvSpPr txBox="1"/>
          <p:nvPr/>
        </p:nvSpPr>
        <p:spPr>
          <a:xfrm>
            <a:off x="1777180" y="4923307"/>
            <a:ext cx="2492107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24" name="Freeform 1203">
            <a:extLst>
              <a:ext uri="{FF2B5EF4-FFF2-40B4-BE49-F238E27FC236}">
                <a16:creationId xmlns:a16="http://schemas.microsoft.com/office/drawing/2014/main" id="{19D761D5-F28B-2592-A38B-AD4D666FF9E2}"/>
              </a:ext>
            </a:extLst>
          </p:cNvPr>
          <p:cNvSpPr>
            <a:spLocks noEditPoints="1"/>
          </p:cNvSpPr>
          <p:nvPr/>
        </p:nvSpPr>
        <p:spPr bwMode="auto">
          <a:xfrm>
            <a:off x="9176570" y="3411135"/>
            <a:ext cx="60325" cy="882650"/>
          </a:xfrm>
          <a:custGeom>
            <a:avLst/>
            <a:gdLst>
              <a:gd name="T0" fmla="*/ 14 w 19"/>
              <a:gd name="T1" fmla="*/ 85 h 278"/>
              <a:gd name="T2" fmla="*/ 6 w 19"/>
              <a:gd name="T3" fmla="*/ 85 h 278"/>
              <a:gd name="T4" fmla="*/ 10 w 19"/>
              <a:gd name="T5" fmla="*/ 138 h 278"/>
              <a:gd name="T6" fmla="*/ 10 w 19"/>
              <a:gd name="T7" fmla="*/ 130 h 278"/>
              <a:gd name="T8" fmla="*/ 10 w 19"/>
              <a:gd name="T9" fmla="*/ 138 h 278"/>
              <a:gd name="T10" fmla="*/ 14 w 19"/>
              <a:gd name="T11" fmla="*/ 117 h 278"/>
              <a:gd name="T12" fmla="*/ 6 w 19"/>
              <a:gd name="T13" fmla="*/ 117 h 278"/>
              <a:gd name="T14" fmla="*/ 10 w 19"/>
              <a:gd name="T15" fmla="*/ 105 h 278"/>
              <a:gd name="T16" fmla="*/ 10 w 19"/>
              <a:gd name="T17" fmla="*/ 97 h 278"/>
              <a:gd name="T18" fmla="*/ 10 w 19"/>
              <a:gd name="T19" fmla="*/ 105 h 278"/>
              <a:gd name="T20" fmla="*/ 14 w 19"/>
              <a:gd name="T21" fmla="*/ 37 h 278"/>
              <a:gd name="T22" fmla="*/ 6 w 19"/>
              <a:gd name="T23" fmla="*/ 37 h 278"/>
              <a:gd name="T24" fmla="*/ 10 w 19"/>
              <a:gd name="T25" fmla="*/ 73 h 278"/>
              <a:gd name="T26" fmla="*/ 10 w 19"/>
              <a:gd name="T27" fmla="*/ 65 h 278"/>
              <a:gd name="T28" fmla="*/ 10 w 19"/>
              <a:gd name="T29" fmla="*/ 73 h 278"/>
              <a:gd name="T30" fmla="*/ 14 w 19"/>
              <a:gd name="T31" fmla="*/ 21 h 278"/>
              <a:gd name="T32" fmla="*/ 6 w 19"/>
              <a:gd name="T33" fmla="*/ 21 h 278"/>
              <a:gd name="T34" fmla="*/ 10 w 19"/>
              <a:gd name="T35" fmla="*/ 57 h 278"/>
              <a:gd name="T36" fmla="*/ 10 w 19"/>
              <a:gd name="T37" fmla="*/ 49 h 278"/>
              <a:gd name="T38" fmla="*/ 10 w 19"/>
              <a:gd name="T39" fmla="*/ 57 h 278"/>
              <a:gd name="T40" fmla="*/ 14 w 19"/>
              <a:gd name="T41" fmla="*/ 150 h 278"/>
              <a:gd name="T42" fmla="*/ 6 w 19"/>
              <a:gd name="T43" fmla="*/ 150 h 278"/>
              <a:gd name="T44" fmla="*/ 10 w 19"/>
              <a:gd name="T45" fmla="*/ 234 h 278"/>
              <a:gd name="T46" fmla="*/ 10 w 19"/>
              <a:gd name="T47" fmla="*/ 226 h 278"/>
              <a:gd name="T48" fmla="*/ 10 w 19"/>
              <a:gd name="T49" fmla="*/ 234 h 278"/>
              <a:gd name="T50" fmla="*/ 14 w 19"/>
              <a:gd name="T51" fmla="*/ 214 h 278"/>
              <a:gd name="T52" fmla="*/ 6 w 19"/>
              <a:gd name="T53" fmla="*/ 214 h 278"/>
              <a:gd name="T54" fmla="*/ 10 w 19"/>
              <a:gd name="T55" fmla="*/ 250 h 278"/>
              <a:gd name="T56" fmla="*/ 10 w 19"/>
              <a:gd name="T57" fmla="*/ 242 h 278"/>
              <a:gd name="T58" fmla="*/ 10 w 19"/>
              <a:gd name="T59" fmla="*/ 250 h 278"/>
              <a:gd name="T60" fmla="*/ 14 w 19"/>
              <a:gd name="T61" fmla="*/ 198 h 278"/>
              <a:gd name="T62" fmla="*/ 6 w 19"/>
              <a:gd name="T63" fmla="*/ 198 h 278"/>
              <a:gd name="T64" fmla="*/ 10 w 19"/>
              <a:gd name="T65" fmla="*/ 170 h 278"/>
              <a:gd name="T66" fmla="*/ 10 w 19"/>
              <a:gd name="T67" fmla="*/ 162 h 278"/>
              <a:gd name="T68" fmla="*/ 10 w 19"/>
              <a:gd name="T69" fmla="*/ 170 h 278"/>
              <a:gd name="T70" fmla="*/ 14 w 19"/>
              <a:gd name="T71" fmla="*/ 182 h 278"/>
              <a:gd name="T72" fmla="*/ 6 w 19"/>
              <a:gd name="T73" fmla="*/ 182 h 278"/>
              <a:gd name="T74" fmla="*/ 10 w 19"/>
              <a:gd name="T75" fmla="*/ 8 h 278"/>
              <a:gd name="T76" fmla="*/ 14 w 19"/>
              <a:gd name="T77" fmla="*/ 4 h 278"/>
              <a:gd name="T78" fmla="*/ 7 w 19"/>
              <a:gd name="T79" fmla="*/ 2 h 278"/>
              <a:gd name="T80" fmla="*/ 7 w 19"/>
              <a:gd name="T81" fmla="*/ 7 h 278"/>
              <a:gd name="T82" fmla="*/ 10 w 19"/>
              <a:gd name="T83" fmla="*/ 259 h 278"/>
              <a:gd name="T84" fmla="*/ 10 w 19"/>
              <a:gd name="T85" fmla="*/ 278 h 278"/>
              <a:gd name="T86" fmla="*/ 10 w 19"/>
              <a:gd name="T87" fmla="*/ 25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9" h="278">
                <a:moveTo>
                  <a:pt x="10" y="89"/>
                </a:moveTo>
                <a:cubicBezTo>
                  <a:pt x="12" y="89"/>
                  <a:pt x="14" y="87"/>
                  <a:pt x="14" y="85"/>
                </a:cubicBezTo>
                <a:cubicBezTo>
                  <a:pt x="14" y="83"/>
                  <a:pt x="12" y="81"/>
                  <a:pt x="10" y="81"/>
                </a:cubicBezTo>
                <a:cubicBezTo>
                  <a:pt x="8" y="81"/>
                  <a:pt x="6" y="83"/>
                  <a:pt x="6" y="85"/>
                </a:cubicBezTo>
                <a:cubicBezTo>
                  <a:pt x="6" y="87"/>
                  <a:pt x="8" y="89"/>
                  <a:pt x="10" y="89"/>
                </a:cubicBezTo>
                <a:close/>
                <a:moveTo>
                  <a:pt x="10" y="138"/>
                </a:moveTo>
                <a:cubicBezTo>
                  <a:pt x="12" y="138"/>
                  <a:pt x="14" y="136"/>
                  <a:pt x="14" y="134"/>
                </a:cubicBezTo>
                <a:cubicBezTo>
                  <a:pt x="14" y="131"/>
                  <a:pt x="12" y="130"/>
                  <a:pt x="10" y="130"/>
                </a:cubicBezTo>
                <a:cubicBezTo>
                  <a:pt x="8" y="130"/>
                  <a:pt x="6" y="131"/>
                  <a:pt x="6" y="134"/>
                </a:cubicBezTo>
                <a:cubicBezTo>
                  <a:pt x="6" y="136"/>
                  <a:pt x="8" y="138"/>
                  <a:pt x="10" y="138"/>
                </a:cubicBezTo>
                <a:close/>
                <a:moveTo>
                  <a:pt x="10" y="121"/>
                </a:moveTo>
                <a:cubicBezTo>
                  <a:pt x="12" y="121"/>
                  <a:pt x="14" y="120"/>
                  <a:pt x="14" y="117"/>
                </a:cubicBezTo>
                <a:cubicBezTo>
                  <a:pt x="14" y="115"/>
                  <a:pt x="12" y="113"/>
                  <a:pt x="10" y="113"/>
                </a:cubicBezTo>
                <a:cubicBezTo>
                  <a:pt x="8" y="113"/>
                  <a:pt x="6" y="115"/>
                  <a:pt x="6" y="117"/>
                </a:cubicBezTo>
                <a:cubicBezTo>
                  <a:pt x="6" y="120"/>
                  <a:pt x="8" y="121"/>
                  <a:pt x="10" y="121"/>
                </a:cubicBezTo>
                <a:close/>
                <a:moveTo>
                  <a:pt x="10" y="105"/>
                </a:moveTo>
                <a:cubicBezTo>
                  <a:pt x="12" y="105"/>
                  <a:pt x="14" y="103"/>
                  <a:pt x="14" y="101"/>
                </a:cubicBezTo>
                <a:cubicBezTo>
                  <a:pt x="14" y="99"/>
                  <a:pt x="12" y="97"/>
                  <a:pt x="10" y="97"/>
                </a:cubicBezTo>
                <a:cubicBezTo>
                  <a:pt x="8" y="97"/>
                  <a:pt x="6" y="99"/>
                  <a:pt x="6" y="101"/>
                </a:cubicBezTo>
                <a:cubicBezTo>
                  <a:pt x="6" y="103"/>
                  <a:pt x="8" y="105"/>
                  <a:pt x="10" y="105"/>
                </a:cubicBezTo>
                <a:close/>
                <a:moveTo>
                  <a:pt x="10" y="41"/>
                </a:moveTo>
                <a:cubicBezTo>
                  <a:pt x="12" y="41"/>
                  <a:pt x="14" y="39"/>
                  <a:pt x="14" y="37"/>
                </a:cubicBezTo>
                <a:cubicBezTo>
                  <a:pt x="14" y="35"/>
                  <a:pt x="12" y="33"/>
                  <a:pt x="10" y="33"/>
                </a:cubicBezTo>
                <a:cubicBezTo>
                  <a:pt x="8" y="33"/>
                  <a:pt x="6" y="35"/>
                  <a:pt x="6" y="37"/>
                </a:cubicBezTo>
                <a:cubicBezTo>
                  <a:pt x="6" y="39"/>
                  <a:pt x="8" y="41"/>
                  <a:pt x="10" y="41"/>
                </a:cubicBezTo>
                <a:close/>
                <a:moveTo>
                  <a:pt x="10" y="73"/>
                </a:moveTo>
                <a:cubicBezTo>
                  <a:pt x="12" y="73"/>
                  <a:pt x="14" y="71"/>
                  <a:pt x="14" y="69"/>
                </a:cubicBezTo>
                <a:cubicBezTo>
                  <a:pt x="14" y="67"/>
                  <a:pt x="12" y="65"/>
                  <a:pt x="10" y="65"/>
                </a:cubicBezTo>
                <a:cubicBezTo>
                  <a:pt x="8" y="65"/>
                  <a:pt x="6" y="67"/>
                  <a:pt x="6" y="69"/>
                </a:cubicBezTo>
                <a:cubicBezTo>
                  <a:pt x="6" y="71"/>
                  <a:pt x="8" y="73"/>
                  <a:pt x="10" y="73"/>
                </a:cubicBezTo>
                <a:close/>
                <a:moveTo>
                  <a:pt x="10" y="25"/>
                </a:moveTo>
                <a:cubicBezTo>
                  <a:pt x="12" y="25"/>
                  <a:pt x="14" y="23"/>
                  <a:pt x="14" y="21"/>
                </a:cubicBezTo>
                <a:cubicBezTo>
                  <a:pt x="14" y="18"/>
                  <a:pt x="12" y="17"/>
                  <a:pt x="10" y="17"/>
                </a:cubicBezTo>
                <a:cubicBezTo>
                  <a:pt x="8" y="17"/>
                  <a:pt x="6" y="18"/>
                  <a:pt x="6" y="21"/>
                </a:cubicBezTo>
                <a:cubicBezTo>
                  <a:pt x="6" y="23"/>
                  <a:pt x="8" y="25"/>
                  <a:pt x="10" y="25"/>
                </a:cubicBezTo>
                <a:close/>
                <a:moveTo>
                  <a:pt x="10" y="57"/>
                </a:moveTo>
                <a:cubicBezTo>
                  <a:pt x="12" y="57"/>
                  <a:pt x="14" y="55"/>
                  <a:pt x="14" y="53"/>
                </a:cubicBezTo>
                <a:cubicBezTo>
                  <a:pt x="14" y="51"/>
                  <a:pt x="12" y="49"/>
                  <a:pt x="10" y="49"/>
                </a:cubicBezTo>
                <a:cubicBezTo>
                  <a:pt x="8" y="49"/>
                  <a:pt x="6" y="51"/>
                  <a:pt x="6" y="53"/>
                </a:cubicBezTo>
                <a:cubicBezTo>
                  <a:pt x="6" y="55"/>
                  <a:pt x="8" y="57"/>
                  <a:pt x="10" y="57"/>
                </a:cubicBezTo>
                <a:close/>
                <a:moveTo>
                  <a:pt x="10" y="154"/>
                </a:moveTo>
                <a:cubicBezTo>
                  <a:pt x="12" y="154"/>
                  <a:pt x="14" y="152"/>
                  <a:pt x="14" y="150"/>
                </a:cubicBezTo>
                <a:cubicBezTo>
                  <a:pt x="14" y="147"/>
                  <a:pt x="12" y="146"/>
                  <a:pt x="10" y="146"/>
                </a:cubicBezTo>
                <a:cubicBezTo>
                  <a:pt x="8" y="146"/>
                  <a:pt x="6" y="147"/>
                  <a:pt x="6" y="150"/>
                </a:cubicBezTo>
                <a:cubicBezTo>
                  <a:pt x="6" y="152"/>
                  <a:pt x="8" y="154"/>
                  <a:pt x="10" y="154"/>
                </a:cubicBezTo>
                <a:close/>
                <a:moveTo>
                  <a:pt x="10" y="234"/>
                </a:moveTo>
                <a:cubicBezTo>
                  <a:pt x="12" y="234"/>
                  <a:pt x="14" y="233"/>
                  <a:pt x="14" y="230"/>
                </a:cubicBezTo>
                <a:cubicBezTo>
                  <a:pt x="14" y="228"/>
                  <a:pt x="12" y="226"/>
                  <a:pt x="10" y="226"/>
                </a:cubicBezTo>
                <a:cubicBezTo>
                  <a:pt x="8" y="226"/>
                  <a:pt x="6" y="228"/>
                  <a:pt x="6" y="230"/>
                </a:cubicBezTo>
                <a:cubicBezTo>
                  <a:pt x="6" y="233"/>
                  <a:pt x="8" y="234"/>
                  <a:pt x="10" y="234"/>
                </a:cubicBezTo>
                <a:close/>
                <a:moveTo>
                  <a:pt x="10" y="218"/>
                </a:moveTo>
                <a:cubicBezTo>
                  <a:pt x="12" y="218"/>
                  <a:pt x="14" y="216"/>
                  <a:pt x="14" y="214"/>
                </a:cubicBezTo>
                <a:cubicBezTo>
                  <a:pt x="14" y="212"/>
                  <a:pt x="12" y="210"/>
                  <a:pt x="10" y="210"/>
                </a:cubicBezTo>
                <a:cubicBezTo>
                  <a:pt x="8" y="210"/>
                  <a:pt x="6" y="212"/>
                  <a:pt x="6" y="214"/>
                </a:cubicBezTo>
                <a:cubicBezTo>
                  <a:pt x="6" y="216"/>
                  <a:pt x="8" y="218"/>
                  <a:pt x="10" y="218"/>
                </a:cubicBezTo>
                <a:close/>
                <a:moveTo>
                  <a:pt x="10" y="250"/>
                </a:moveTo>
                <a:cubicBezTo>
                  <a:pt x="12" y="250"/>
                  <a:pt x="14" y="249"/>
                  <a:pt x="14" y="246"/>
                </a:cubicBezTo>
                <a:cubicBezTo>
                  <a:pt x="14" y="244"/>
                  <a:pt x="12" y="242"/>
                  <a:pt x="10" y="242"/>
                </a:cubicBezTo>
                <a:cubicBezTo>
                  <a:pt x="8" y="242"/>
                  <a:pt x="6" y="244"/>
                  <a:pt x="6" y="246"/>
                </a:cubicBezTo>
                <a:cubicBezTo>
                  <a:pt x="6" y="249"/>
                  <a:pt x="8" y="250"/>
                  <a:pt x="10" y="250"/>
                </a:cubicBezTo>
                <a:close/>
                <a:moveTo>
                  <a:pt x="10" y="202"/>
                </a:moveTo>
                <a:cubicBezTo>
                  <a:pt x="12" y="202"/>
                  <a:pt x="14" y="200"/>
                  <a:pt x="14" y="198"/>
                </a:cubicBezTo>
                <a:cubicBezTo>
                  <a:pt x="14" y="196"/>
                  <a:pt x="12" y="194"/>
                  <a:pt x="10" y="194"/>
                </a:cubicBezTo>
                <a:cubicBezTo>
                  <a:pt x="8" y="194"/>
                  <a:pt x="6" y="196"/>
                  <a:pt x="6" y="198"/>
                </a:cubicBezTo>
                <a:cubicBezTo>
                  <a:pt x="6" y="200"/>
                  <a:pt x="8" y="202"/>
                  <a:pt x="10" y="202"/>
                </a:cubicBezTo>
                <a:close/>
                <a:moveTo>
                  <a:pt x="10" y="170"/>
                </a:moveTo>
                <a:cubicBezTo>
                  <a:pt x="12" y="170"/>
                  <a:pt x="14" y="168"/>
                  <a:pt x="14" y="166"/>
                </a:cubicBezTo>
                <a:cubicBezTo>
                  <a:pt x="14" y="164"/>
                  <a:pt x="12" y="162"/>
                  <a:pt x="10" y="162"/>
                </a:cubicBezTo>
                <a:cubicBezTo>
                  <a:pt x="8" y="162"/>
                  <a:pt x="6" y="164"/>
                  <a:pt x="6" y="166"/>
                </a:cubicBezTo>
                <a:cubicBezTo>
                  <a:pt x="6" y="168"/>
                  <a:pt x="8" y="170"/>
                  <a:pt x="10" y="170"/>
                </a:cubicBezTo>
                <a:close/>
                <a:moveTo>
                  <a:pt x="10" y="186"/>
                </a:moveTo>
                <a:cubicBezTo>
                  <a:pt x="12" y="186"/>
                  <a:pt x="14" y="184"/>
                  <a:pt x="14" y="182"/>
                </a:cubicBezTo>
                <a:cubicBezTo>
                  <a:pt x="14" y="180"/>
                  <a:pt x="12" y="178"/>
                  <a:pt x="10" y="178"/>
                </a:cubicBezTo>
                <a:cubicBezTo>
                  <a:pt x="8" y="178"/>
                  <a:pt x="6" y="180"/>
                  <a:pt x="6" y="182"/>
                </a:cubicBezTo>
                <a:cubicBezTo>
                  <a:pt x="6" y="184"/>
                  <a:pt x="8" y="186"/>
                  <a:pt x="10" y="186"/>
                </a:cubicBezTo>
                <a:close/>
                <a:moveTo>
                  <a:pt x="10" y="8"/>
                </a:moveTo>
                <a:cubicBezTo>
                  <a:pt x="11" y="8"/>
                  <a:pt x="12" y="8"/>
                  <a:pt x="13" y="7"/>
                </a:cubicBezTo>
                <a:cubicBezTo>
                  <a:pt x="13" y="7"/>
                  <a:pt x="14" y="6"/>
                  <a:pt x="14" y="4"/>
                </a:cubicBezTo>
                <a:cubicBezTo>
                  <a:pt x="14" y="3"/>
                  <a:pt x="13" y="2"/>
                  <a:pt x="13" y="2"/>
                </a:cubicBezTo>
                <a:cubicBezTo>
                  <a:pt x="11" y="0"/>
                  <a:pt x="8" y="0"/>
                  <a:pt x="7" y="2"/>
                </a:cubicBezTo>
                <a:cubicBezTo>
                  <a:pt x="6" y="2"/>
                  <a:pt x="6" y="3"/>
                  <a:pt x="6" y="4"/>
                </a:cubicBezTo>
                <a:cubicBezTo>
                  <a:pt x="6" y="6"/>
                  <a:pt x="6" y="7"/>
                  <a:pt x="7" y="7"/>
                </a:cubicBezTo>
                <a:cubicBezTo>
                  <a:pt x="8" y="8"/>
                  <a:pt x="9" y="8"/>
                  <a:pt x="10" y="8"/>
                </a:cubicBezTo>
                <a:close/>
                <a:moveTo>
                  <a:pt x="10" y="259"/>
                </a:moveTo>
                <a:cubicBezTo>
                  <a:pt x="4" y="259"/>
                  <a:pt x="0" y="263"/>
                  <a:pt x="0" y="268"/>
                </a:cubicBezTo>
                <a:cubicBezTo>
                  <a:pt x="0" y="274"/>
                  <a:pt x="4" y="278"/>
                  <a:pt x="10" y="278"/>
                </a:cubicBezTo>
                <a:cubicBezTo>
                  <a:pt x="15" y="278"/>
                  <a:pt x="19" y="274"/>
                  <a:pt x="19" y="268"/>
                </a:cubicBezTo>
                <a:cubicBezTo>
                  <a:pt x="19" y="263"/>
                  <a:pt x="15" y="259"/>
                  <a:pt x="10" y="2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cxnSp>
        <p:nvCxnSpPr>
          <p:cNvPr id="25" name="Straight Connector 16">
            <a:extLst>
              <a:ext uri="{FF2B5EF4-FFF2-40B4-BE49-F238E27FC236}">
                <a16:creationId xmlns:a16="http://schemas.microsoft.com/office/drawing/2014/main" id="{10AED35F-150B-A7D3-C5CB-A0CBFD635AB5}"/>
              </a:ext>
            </a:extLst>
          </p:cNvPr>
          <p:cNvCxnSpPr>
            <a:cxnSpLocks/>
          </p:cNvCxnSpPr>
          <p:nvPr/>
        </p:nvCxnSpPr>
        <p:spPr>
          <a:xfrm>
            <a:off x="9117526" y="4830277"/>
            <a:ext cx="180000" cy="0"/>
          </a:xfrm>
          <a:prstGeom prst="line">
            <a:avLst/>
          </a:prstGeom>
          <a:ln w="25400" cap="rnd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1152">
            <a:extLst>
              <a:ext uri="{FF2B5EF4-FFF2-40B4-BE49-F238E27FC236}">
                <a16:creationId xmlns:a16="http://schemas.microsoft.com/office/drawing/2014/main" id="{001B9592-A240-F13D-ADC9-238F7908D3F3}"/>
              </a:ext>
            </a:extLst>
          </p:cNvPr>
          <p:cNvSpPr>
            <a:spLocks noEditPoints="1"/>
          </p:cNvSpPr>
          <p:nvPr/>
        </p:nvSpPr>
        <p:spPr bwMode="auto">
          <a:xfrm>
            <a:off x="8003408" y="1617261"/>
            <a:ext cx="2411413" cy="2416175"/>
          </a:xfrm>
          <a:custGeom>
            <a:avLst/>
            <a:gdLst>
              <a:gd name="T0" fmla="*/ 320 w 760"/>
              <a:gd name="T1" fmla="*/ 733 h 761"/>
              <a:gd name="T2" fmla="*/ 228 w 760"/>
              <a:gd name="T3" fmla="*/ 667 h 761"/>
              <a:gd name="T4" fmla="*/ 111 w 760"/>
              <a:gd name="T5" fmla="*/ 649 h 761"/>
              <a:gd name="T6" fmla="*/ 93 w 760"/>
              <a:gd name="T7" fmla="*/ 532 h 761"/>
              <a:gd name="T8" fmla="*/ 27 w 760"/>
              <a:gd name="T9" fmla="*/ 440 h 761"/>
              <a:gd name="T10" fmla="*/ 27 w 760"/>
              <a:gd name="T11" fmla="*/ 321 h 761"/>
              <a:gd name="T12" fmla="*/ 93 w 760"/>
              <a:gd name="T13" fmla="*/ 229 h 761"/>
              <a:gd name="T14" fmla="*/ 111 w 760"/>
              <a:gd name="T15" fmla="*/ 112 h 761"/>
              <a:gd name="T16" fmla="*/ 228 w 760"/>
              <a:gd name="T17" fmla="*/ 93 h 761"/>
              <a:gd name="T18" fmla="*/ 320 w 760"/>
              <a:gd name="T19" fmla="*/ 28 h 761"/>
              <a:gd name="T20" fmla="*/ 439 w 760"/>
              <a:gd name="T21" fmla="*/ 28 h 761"/>
              <a:gd name="T22" fmla="*/ 531 w 760"/>
              <a:gd name="T23" fmla="*/ 93 h 761"/>
              <a:gd name="T24" fmla="*/ 649 w 760"/>
              <a:gd name="T25" fmla="*/ 112 h 761"/>
              <a:gd name="T26" fmla="*/ 667 w 760"/>
              <a:gd name="T27" fmla="*/ 229 h 761"/>
              <a:gd name="T28" fmla="*/ 732 w 760"/>
              <a:gd name="T29" fmla="*/ 321 h 761"/>
              <a:gd name="T30" fmla="*/ 732 w 760"/>
              <a:gd name="T31" fmla="*/ 440 h 761"/>
              <a:gd name="T32" fmla="*/ 667 w 760"/>
              <a:gd name="T33" fmla="*/ 532 h 761"/>
              <a:gd name="T34" fmla="*/ 649 w 760"/>
              <a:gd name="T35" fmla="*/ 649 h 761"/>
              <a:gd name="T36" fmla="*/ 531 w 760"/>
              <a:gd name="T37" fmla="*/ 667 h 761"/>
              <a:gd name="T38" fmla="*/ 439 w 760"/>
              <a:gd name="T39" fmla="*/ 733 h 761"/>
              <a:gd name="T40" fmla="*/ 234 w 760"/>
              <a:gd name="T41" fmla="*/ 655 h 761"/>
              <a:gd name="T42" fmla="*/ 329 w 760"/>
              <a:gd name="T43" fmla="*/ 725 h 761"/>
              <a:gd name="T44" fmla="*/ 430 w 760"/>
              <a:gd name="T45" fmla="*/ 725 h 761"/>
              <a:gd name="T46" fmla="*/ 532 w 760"/>
              <a:gd name="T47" fmla="*/ 655 h 761"/>
              <a:gd name="T48" fmla="*/ 640 w 760"/>
              <a:gd name="T49" fmla="*/ 641 h 761"/>
              <a:gd name="T50" fmla="*/ 655 w 760"/>
              <a:gd name="T51" fmla="*/ 533 h 761"/>
              <a:gd name="T52" fmla="*/ 724 w 760"/>
              <a:gd name="T53" fmla="*/ 431 h 761"/>
              <a:gd name="T54" fmla="*/ 724 w 760"/>
              <a:gd name="T55" fmla="*/ 330 h 761"/>
              <a:gd name="T56" fmla="*/ 655 w 760"/>
              <a:gd name="T57" fmla="*/ 228 h 761"/>
              <a:gd name="T58" fmla="*/ 640 w 760"/>
              <a:gd name="T59" fmla="*/ 120 h 761"/>
              <a:gd name="T60" fmla="*/ 532 w 760"/>
              <a:gd name="T61" fmla="*/ 105 h 761"/>
              <a:gd name="T62" fmla="*/ 430 w 760"/>
              <a:gd name="T63" fmla="*/ 36 h 761"/>
              <a:gd name="T64" fmla="*/ 329 w 760"/>
              <a:gd name="T65" fmla="*/ 36 h 761"/>
              <a:gd name="T66" fmla="*/ 227 w 760"/>
              <a:gd name="T67" fmla="*/ 105 h 761"/>
              <a:gd name="T68" fmla="*/ 119 w 760"/>
              <a:gd name="T69" fmla="*/ 120 h 761"/>
              <a:gd name="T70" fmla="*/ 105 w 760"/>
              <a:gd name="T71" fmla="*/ 228 h 761"/>
              <a:gd name="T72" fmla="*/ 35 w 760"/>
              <a:gd name="T73" fmla="*/ 330 h 761"/>
              <a:gd name="T74" fmla="*/ 35 w 760"/>
              <a:gd name="T75" fmla="*/ 431 h 761"/>
              <a:gd name="T76" fmla="*/ 105 w 760"/>
              <a:gd name="T77" fmla="*/ 533 h 761"/>
              <a:gd name="T78" fmla="*/ 119 w 760"/>
              <a:gd name="T79" fmla="*/ 641 h 761"/>
              <a:gd name="T80" fmla="*/ 227 w 760"/>
              <a:gd name="T81" fmla="*/ 655 h 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60" h="761">
                <a:moveTo>
                  <a:pt x="380" y="761"/>
                </a:moveTo>
                <a:cubicBezTo>
                  <a:pt x="357" y="761"/>
                  <a:pt x="335" y="751"/>
                  <a:pt x="320" y="733"/>
                </a:cubicBezTo>
                <a:cubicBezTo>
                  <a:pt x="284" y="691"/>
                  <a:pt x="284" y="691"/>
                  <a:pt x="284" y="691"/>
                </a:cubicBezTo>
                <a:cubicBezTo>
                  <a:pt x="270" y="674"/>
                  <a:pt x="249" y="666"/>
                  <a:pt x="228" y="667"/>
                </a:cubicBezTo>
                <a:cubicBezTo>
                  <a:pt x="173" y="672"/>
                  <a:pt x="173" y="672"/>
                  <a:pt x="173" y="672"/>
                </a:cubicBezTo>
                <a:cubicBezTo>
                  <a:pt x="149" y="674"/>
                  <a:pt x="127" y="666"/>
                  <a:pt x="111" y="649"/>
                </a:cubicBezTo>
                <a:cubicBezTo>
                  <a:pt x="95" y="633"/>
                  <a:pt x="86" y="610"/>
                  <a:pt x="88" y="587"/>
                </a:cubicBezTo>
                <a:cubicBezTo>
                  <a:pt x="93" y="532"/>
                  <a:pt x="93" y="532"/>
                  <a:pt x="93" y="532"/>
                </a:cubicBezTo>
                <a:cubicBezTo>
                  <a:pt x="95" y="511"/>
                  <a:pt x="86" y="490"/>
                  <a:pt x="70" y="476"/>
                </a:cubicBezTo>
                <a:cubicBezTo>
                  <a:pt x="27" y="440"/>
                  <a:pt x="27" y="440"/>
                  <a:pt x="27" y="440"/>
                </a:cubicBezTo>
                <a:cubicBezTo>
                  <a:pt x="10" y="425"/>
                  <a:pt x="0" y="404"/>
                  <a:pt x="0" y="380"/>
                </a:cubicBezTo>
                <a:cubicBezTo>
                  <a:pt x="0" y="357"/>
                  <a:pt x="10" y="336"/>
                  <a:pt x="27" y="321"/>
                </a:cubicBezTo>
                <a:cubicBezTo>
                  <a:pt x="70" y="285"/>
                  <a:pt x="70" y="285"/>
                  <a:pt x="70" y="285"/>
                </a:cubicBezTo>
                <a:cubicBezTo>
                  <a:pt x="86" y="271"/>
                  <a:pt x="95" y="250"/>
                  <a:pt x="93" y="229"/>
                </a:cubicBezTo>
                <a:cubicBezTo>
                  <a:pt x="88" y="173"/>
                  <a:pt x="88" y="173"/>
                  <a:pt x="88" y="173"/>
                </a:cubicBezTo>
                <a:cubicBezTo>
                  <a:pt x="86" y="150"/>
                  <a:pt x="95" y="128"/>
                  <a:pt x="111" y="112"/>
                </a:cubicBezTo>
                <a:cubicBezTo>
                  <a:pt x="127" y="95"/>
                  <a:pt x="150" y="87"/>
                  <a:pt x="173" y="89"/>
                </a:cubicBezTo>
                <a:cubicBezTo>
                  <a:pt x="228" y="93"/>
                  <a:pt x="228" y="93"/>
                  <a:pt x="228" y="93"/>
                </a:cubicBezTo>
                <a:cubicBezTo>
                  <a:pt x="249" y="95"/>
                  <a:pt x="270" y="87"/>
                  <a:pt x="284" y="70"/>
                </a:cubicBezTo>
                <a:cubicBezTo>
                  <a:pt x="320" y="28"/>
                  <a:pt x="320" y="28"/>
                  <a:pt x="320" y="28"/>
                </a:cubicBezTo>
                <a:cubicBezTo>
                  <a:pt x="335" y="10"/>
                  <a:pt x="357" y="0"/>
                  <a:pt x="380" y="0"/>
                </a:cubicBezTo>
                <a:cubicBezTo>
                  <a:pt x="403" y="0"/>
                  <a:pt x="425" y="10"/>
                  <a:pt x="439" y="28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9" y="87"/>
                  <a:pt x="510" y="95"/>
                  <a:pt x="531" y="93"/>
                </a:cubicBezTo>
                <a:cubicBezTo>
                  <a:pt x="587" y="89"/>
                  <a:pt x="587" y="89"/>
                  <a:pt x="587" y="89"/>
                </a:cubicBezTo>
                <a:cubicBezTo>
                  <a:pt x="610" y="87"/>
                  <a:pt x="632" y="95"/>
                  <a:pt x="649" y="112"/>
                </a:cubicBezTo>
                <a:cubicBezTo>
                  <a:pt x="665" y="128"/>
                  <a:pt x="673" y="150"/>
                  <a:pt x="671" y="173"/>
                </a:cubicBezTo>
                <a:cubicBezTo>
                  <a:pt x="667" y="229"/>
                  <a:pt x="667" y="229"/>
                  <a:pt x="667" y="229"/>
                </a:cubicBezTo>
                <a:cubicBezTo>
                  <a:pt x="665" y="250"/>
                  <a:pt x="674" y="271"/>
                  <a:pt x="690" y="285"/>
                </a:cubicBezTo>
                <a:cubicBezTo>
                  <a:pt x="732" y="321"/>
                  <a:pt x="732" y="321"/>
                  <a:pt x="732" y="321"/>
                </a:cubicBezTo>
                <a:cubicBezTo>
                  <a:pt x="750" y="336"/>
                  <a:pt x="760" y="357"/>
                  <a:pt x="760" y="380"/>
                </a:cubicBezTo>
                <a:cubicBezTo>
                  <a:pt x="760" y="403"/>
                  <a:pt x="750" y="425"/>
                  <a:pt x="732" y="440"/>
                </a:cubicBezTo>
                <a:cubicBezTo>
                  <a:pt x="690" y="476"/>
                  <a:pt x="690" y="476"/>
                  <a:pt x="690" y="476"/>
                </a:cubicBezTo>
                <a:cubicBezTo>
                  <a:pt x="674" y="490"/>
                  <a:pt x="665" y="511"/>
                  <a:pt x="667" y="532"/>
                </a:cubicBezTo>
                <a:cubicBezTo>
                  <a:pt x="671" y="587"/>
                  <a:pt x="671" y="587"/>
                  <a:pt x="671" y="587"/>
                </a:cubicBezTo>
                <a:cubicBezTo>
                  <a:pt x="673" y="610"/>
                  <a:pt x="665" y="633"/>
                  <a:pt x="649" y="649"/>
                </a:cubicBezTo>
                <a:cubicBezTo>
                  <a:pt x="632" y="666"/>
                  <a:pt x="610" y="674"/>
                  <a:pt x="587" y="672"/>
                </a:cubicBezTo>
                <a:cubicBezTo>
                  <a:pt x="531" y="667"/>
                  <a:pt x="531" y="667"/>
                  <a:pt x="531" y="667"/>
                </a:cubicBezTo>
                <a:cubicBezTo>
                  <a:pt x="510" y="666"/>
                  <a:pt x="489" y="674"/>
                  <a:pt x="475" y="691"/>
                </a:cubicBezTo>
                <a:cubicBezTo>
                  <a:pt x="439" y="733"/>
                  <a:pt x="439" y="733"/>
                  <a:pt x="439" y="733"/>
                </a:cubicBezTo>
                <a:cubicBezTo>
                  <a:pt x="425" y="751"/>
                  <a:pt x="403" y="761"/>
                  <a:pt x="380" y="761"/>
                </a:cubicBezTo>
                <a:close/>
                <a:moveTo>
                  <a:pt x="234" y="655"/>
                </a:moveTo>
                <a:cubicBezTo>
                  <a:pt x="257" y="655"/>
                  <a:pt x="278" y="665"/>
                  <a:pt x="293" y="683"/>
                </a:cubicBezTo>
                <a:cubicBezTo>
                  <a:pt x="329" y="725"/>
                  <a:pt x="329" y="725"/>
                  <a:pt x="329" y="725"/>
                </a:cubicBezTo>
                <a:cubicBezTo>
                  <a:pt x="342" y="740"/>
                  <a:pt x="360" y="749"/>
                  <a:pt x="380" y="749"/>
                </a:cubicBezTo>
                <a:cubicBezTo>
                  <a:pt x="399" y="749"/>
                  <a:pt x="418" y="740"/>
                  <a:pt x="430" y="725"/>
                </a:cubicBezTo>
                <a:cubicBezTo>
                  <a:pt x="466" y="683"/>
                  <a:pt x="466" y="683"/>
                  <a:pt x="466" y="683"/>
                </a:cubicBezTo>
                <a:cubicBezTo>
                  <a:pt x="483" y="664"/>
                  <a:pt x="507" y="653"/>
                  <a:pt x="532" y="655"/>
                </a:cubicBezTo>
                <a:cubicBezTo>
                  <a:pt x="588" y="660"/>
                  <a:pt x="588" y="660"/>
                  <a:pt x="588" y="660"/>
                </a:cubicBezTo>
                <a:cubicBezTo>
                  <a:pt x="607" y="662"/>
                  <a:pt x="626" y="655"/>
                  <a:pt x="640" y="641"/>
                </a:cubicBezTo>
                <a:cubicBezTo>
                  <a:pt x="654" y="627"/>
                  <a:pt x="661" y="608"/>
                  <a:pt x="659" y="588"/>
                </a:cubicBezTo>
                <a:cubicBezTo>
                  <a:pt x="655" y="533"/>
                  <a:pt x="655" y="533"/>
                  <a:pt x="655" y="533"/>
                </a:cubicBezTo>
                <a:cubicBezTo>
                  <a:pt x="653" y="508"/>
                  <a:pt x="663" y="483"/>
                  <a:pt x="682" y="467"/>
                </a:cubicBezTo>
                <a:cubicBezTo>
                  <a:pt x="724" y="431"/>
                  <a:pt x="724" y="431"/>
                  <a:pt x="724" y="431"/>
                </a:cubicBezTo>
                <a:cubicBezTo>
                  <a:pt x="739" y="418"/>
                  <a:pt x="748" y="400"/>
                  <a:pt x="748" y="380"/>
                </a:cubicBezTo>
                <a:cubicBezTo>
                  <a:pt x="748" y="361"/>
                  <a:pt x="739" y="343"/>
                  <a:pt x="724" y="330"/>
                </a:cubicBezTo>
                <a:cubicBezTo>
                  <a:pt x="682" y="294"/>
                  <a:pt x="682" y="294"/>
                  <a:pt x="682" y="294"/>
                </a:cubicBezTo>
                <a:cubicBezTo>
                  <a:pt x="663" y="278"/>
                  <a:pt x="653" y="253"/>
                  <a:pt x="655" y="228"/>
                </a:cubicBezTo>
                <a:cubicBezTo>
                  <a:pt x="659" y="172"/>
                  <a:pt x="659" y="172"/>
                  <a:pt x="659" y="172"/>
                </a:cubicBezTo>
                <a:cubicBezTo>
                  <a:pt x="661" y="153"/>
                  <a:pt x="654" y="134"/>
                  <a:pt x="640" y="120"/>
                </a:cubicBezTo>
                <a:cubicBezTo>
                  <a:pt x="626" y="106"/>
                  <a:pt x="607" y="99"/>
                  <a:pt x="588" y="101"/>
                </a:cubicBezTo>
                <a:cubicBezTo>
                  <a:pt x="532" y="105"/>
                  <a:pt x="532" y="105"/>
                  <a:pt x="532" y="105"/>
                </a:cubicBezTo>
                <a:cubicBezTo>
                  <a:pt x="507" y="108"/>
                  <a:pt x="483" y="97"/>
                  <a:pt x="466" y="78"/>
                </a:cubicBezTo>
                <a:cubicBezTo>
                  <a:pt x="430" y="36"/>
                  <a:pt x="430" y="36"/>
                  <a:pt x="430" y="36"/>
                </a:cubicBezTo>
                <a:cubicBezTo>
                  <a:pt x="418" y="21"/>
                  <a:pt x="399" y="12"/>
                  <a:pt x="380" y="12"/>
                </a:cubicBezTo>
                <a:cubicBezTo>
                  <a:pt x="360" y="12"/>
                  <a:pt x="342" y="21"/>
                  <a:pt x="329" y="36"/>
                </a:cubicBezTo>
                <a:cubicBezTo>
                  <a:pt x="293" y="78"/>
                  <a:pt x="293" y="78"/>
                  <a:pt x="293" y="78"/>
                </a:cubicBezTo>
                <a:cubicBezTo>
                  <a:pt x="277" y="97"/>
                  <a:pt x="252" y="108"/>
                  <a:pt x="227" y="105"/>
                </a:cubicBezTo>
                <a:cubicBezTo>
                  <a:pt x="172" y="101"/>
                  <a:pt x="172" y="101"/>
                  <a:pt x="172" y="101"/>
                </a:cubicBezTo>
                <a:cubicBezTo>
                  <a:pt x="152" y="99"/>
                  <a:pt x="133" y="106"/>
                  <a:pt x="119" y="120"/>
                </a:cubicBezTo>
                <a:cubicBezTo>
                  <a:pt x="106" y="134"/>
                  <a:pt x="99" y="153"/>
                  <a:pt x="100" y="172"/>
                </a:cubicBezTo>
                <a:cubicBezTo>
                  <a:pt x="105" y="228"/>
                  <a:pt x="105" y="228"/>
                  <a:pt x="105" y="228"/>
                </a:cubicBezTo>
                <a:cubicBezTo>
                  <a:pt x="107" y="253"/>
                  <a:pt x="97" y="278"/>
                  <a:pt x="77" y="294"/>
                </a:cubicBezTo>
                <a:cubicBezTo>
                  <a:pt x="35" y="330"/>
                  <a:pt x="35" y="330"/>
                  <a:pt x="35" y="330"/>
                </a:cubicBezTo>
                <a:cubicBezTo>
                  <a:pt x="20" y="343"/>
                  <a:pt x="12" y="361"/>
                  <a:pt x="12" y="380"/>
                </a:cubicBezTo>
                <a:cubicBezTo>
                  <a:pt x="12" y="400"/>
                  <a:pt x="20" y="418"/>
                  <a:pt x="35" y="431"/>
                </a:cubicBezTo>
                <a:cubicBezTo>
                  <a:pt x="77" y="467"/>
                  <a:pt x="77" y="467"/>
                  <a:pt x="77" y="467"/>
                </a:cubicBezTo>
                <a:cubicBezTo>
                  <a:pt x="97" y="483"/>
                  <a:pt x="107" y="508"/>
                  <a:pt x="105" y="533"/>
                </a:cubicBezTo>
                <a:cubicBezTo>
                  <a:pt x="100" y="588"/>
                  <a:pt x="100" y="588"/>
                  <a:pt x="100" y="588"/>
                </a:cubicBezTo>
                <a:cubicBezTo>
                  <a:pt x="99" y="608"/>
                  <a:pt x="106" y="627"/>
                  <a:pt x="119" y="641"/>
                </a:cubicBezTo>
                <a:cubicBezTo>
                  <a:pt x="133" y="655"/>
                  <a:pt x="152" y="662"/>
                  <a:pt x="172" y="660"/>
                </a:cubicBezTo>
                <a:cubicBezTo>
                  <a:pt x="227" y="655"/>
                  <a:pt x="227" y="655"/>
                  <a:pt x="227" y="655"/>
                </a:cubicBezTo>
                <a:cubicBezTo>
                  <a:pt x="229" y="655"/>
                  <a:pt x="231" y="655"/>
                  <a:pt x="234" y="65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27" name="Freeform 1153">
            <a:extLst>
              <a:ext uri="{FF2B5EF4-FFF2-40B4-BE49-F238E27FC236}">
                <a16:creationId xmlns:a16="http://schemas.microsoft.com/office/drawing/2014/main" id="{D6FE744C-C814-BBCD-B82F-EF45C68862B0}"/>
              </a:ext>
            </a:extLst>
          </p:cNvPr>
          <p:cNvSpPr>
            <a:spLocks noEditPoints="1"/>
          </p:cNvSpPr>
          <p:nvPr/>
        </p:nvSpPr>
        <p:spPr bwMode="auto">
          <a:xfrm>
            <a:off x="8295507" y="1912536"/>
            <a:ext cx="1824038" cy="1825625"/>
          </a:xfrm>
          <a:custGeom>
            <a:avLst/>
            <a:gdLst>
              <a:gd name="T0" fmla="*/ 243 w 575"/>
              <a:gd name="T1" fmla="*/ 554 h 575"/>
              <a:gd name="T2" fmla="*/ 173 w 575"/>
              <a:gd name="T3" fmla="*/ 504 h 575"/>
              <a:gd name="T4" fmla="*/ 84 w 575"/>
              <a:gd name="T5" fmla="*/ 491 h 575"/>
              <a:gd name="T6" fmla="*/ 71 w 575"/>
              <a:gd name="T7" fmla="*/ 402 h 575"/>
              <a:gd name="T8" fmla="*/ 21 w 575"/>
              <a:gd name="T9" fmla="*/ 332 h 575"/>
              <a:gd name="T10" fmla="*/ 21 w 575"/>
              <a:gd name="T11" fmla="*/ 243 h 575"/>
              <a:gd name="T12" fmla="*/ 71 w 575"/>
              <a:gd name="T13" fmla="*/ 173 h 575"/>
              <a:gd name="T14" fmla="*/ 84 w 575"/>
              <a:gd name="T15" fmla="*/ 84 h 575"/>
              <a:gd name="T16" fmla="*/ 173 w 575"/>
              <a:gd name="T17" fmla="*/ 71 h 575"/>
              <a:gd name="T18" fmla="*/ 243 w 575"/>
              <a:gd name="T19" fmla="*/ 21 h 575"/>
              <a:gd name="T20" fmla="*/ 333 w 575"/>
              <a:gd name="T21" fmla="*/ 21 h 575"/>
              <a:gd name="T22" fmla="*/ 403 w 575"/>
              <a:gd name="T23" fmla="*/ 71 h 575"/>
              <a:gd name="T24" fmla="*/ 491 w 575"/>
              <a:gd name="T25" fmla="*/ 84 h 575"/>
              <a:gd name="T26" fmla="*/ 505 w 575"/>
              <a:gd name="T27" fmla="*/ 173 h 575"/>
              <a:gd name="T28" fmla="*/ 554 w 575"/>
              <a:gd name="T29" fmla="*/ 243 h 575"/>
              <a:gd name="T30" fmla="*/ 554 w 575"/>
              <a:gd name="T31" fmla="*/ 332 h 575"/>
              <a:gd name="T32" fmla="*/ 505 w 575"/>
              <a:gd name="T33" fmla="*/ 402 h 575"/>
              <a:gd name="T34" fmla="*/ 491 w 575"/>
              <a:gd name="T35" fmla="*/ 491 h 575"/>
              <a:gd name="T36" fmla="*/ 403 w 575"/>
              <a:gd name="T37" fmla="*/ 504 h 575"/>
              <a:gd name="T38" fmla="*/ 333 w 575"/>
              <a:gd name="T39" fmla="*/ 554 h 575"/>
              <a:gd name="T40" fmla="*/ 177 w 575"/>
              <a:gd name="T41" fmla="*/ 496 h 575"/>
              <a:gd name="T42" fmla="*/ 249 w 575"/>
              <a:gd name="T43" fmla="*/ 549 h 575"/>
              <a:gd name="T44" fmla="*/ 326 w 575"/>
              <a:gd name="T45" fmla="*/ 549 h 575"/>
              <a:gd name="T46" fmla="*/ 403 w 575"/>
              <a:gd name="T47" fmla="*/ 496 h 575"/>
              <a:gd name="T48" fmla="*/ 485 w 575"/>
              <a:gd name="T49" fmla="*/ 485 h 575"/>
              <a:gd name="T50" fmla="*/ 497 w 575"/>
              <a:gd name="T51" fmla="*/ 403 h 575"/>
              <a:gd name="T52" fmla="*/ 549 w 575"/>
              <a:gd name="T53" fmla="*/ 326 h 575"/>
              <a:gd name="T54" fmla="*/ 549 w 575"/>
              <a:gd name="T55" fmla="*/ 249 h 575"/>
              <a:gd name="T56" fmla="*/ 497 w 575"/>
              <a:gd name="T57" fmla="*/ 172 h 575"/>
              <a:gd name="T58" fmla="*/ 485 w 575"/>
              <a:gd name="T59" fmla="*/ 90 h 575"/>
              <a:gd name="T60" fmla="*/ 403 w 575"/>
              <a:gd name="T61" fmla="*/ 79 h 575"/>
              <a:gd name="T62" fmla="*/ 326 w 575"/>
              <a:gd name="T63" fmla="*/ 26 h 575"/>
              <a:gd name="T64" fmla="*/ 249 w 575"/>
              <a:gd name="T65" fmla="*/ 26 h 575"/>
              <a:gd name="T66" fmla="*/ 172 w 575"/>
              <a:gd name="T67" fmla="*/ 79 h 575"/>
              <a:gd name="T68" fmla="*/ 90 w 575"/>
              <a:gd name="T69" fmla="*/ 90 h 575"/>
              <a:gd name="T70" fmla="*/ 79 w 575"/>
              <a:gd name="T71" fmla="*/ 172 h 575"/>
              <a:gd name="T72" fmla="*/ 26 w 575"/>
              <a:gd name="T73" fmla="*/ 249 h 575"/>
              <a:gd name="T74" fmla="*/ 26 w 575"/>
              <a:gd name="T75" fmla="*/ 326 h 575"/>
              <a:gd name="T76" fmla="*/ 79 w 575"/>
              <a:gd name="T77" fmla="*/ 403 h 575"/>
              <a:gd name="T78" fmla="*/ 90 w 575"/>
              <a:gd name="T79" fmla="*/ 485 h 575"/>
              <a:gd name="T80" fmla="*/ 172 w 575"/>
              <a:gd name="T81" fmla="*/ 496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575" h="575">
                <a:moveTo>
                  <a:pt x="288" y="575"/>
                </a:moveTo>
                <a:cubicBezTo>
                  <a:pt x="270" y="575"/>
                  <a:pt x="254" y="567"/>
                  <a:pt x="243" y="554"/>
                </a:cubicBezTo>
                <a:cubicBezTo>
                  <a:pt x="216" y="522"/>
                  <a:pt x="216" y="522"/>
                  <a:pt x="216" y="522"/>
                </a:cubicBezTo>
                <a:cubicBezTo>
                  <a:pt x="205" y="510"/>
                  <a:pt x="189" y="503"/>
                  <a:pt x="173" y="504"/>
                </a:cubicBezTo>
                <a:cubicBezTo>
                  <a:pt x="131" y="508"/>
                  <a:pt x="131" y="508"/>
                  <a:pt x="131" y="508"/>
                </a:cubicBezTo>
                <a:cubicBezTo>
                  <a:pt x="113" y="509"/>
                  <a:pt x="97" y="503"/>
                  <a:pt x="84" y="491"/>
                </a:cubicBezTo>
                <a:cubicBezTo>
                  <a:pt x="72" y="478"/>
                  <a:pt x="66" y="462"/>
                  <a:pt x="67" y="444"/>
                </a:cubicBezTo>
                <a:cubicBezTo>
                  <a:pt x="71" y="402"/>
                  <a:pt x="71" y="402"/>
                  <a:pt x="71" y="402"/>
                </a:cubicBezTo>
                <a:cubicBezTo>
                  <a:pt x="72" y="386"/>
                  <a:pt x="66" y="370"/>
                  <a:pt x="53" y="360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8" y="321"/>
                  <a:pt x="0" y="305"/>
                  <a:pt x="0" y="287"/>
                </a:cubicBezTo>
                <a:cubicBezTo>
                  <a:pt x="0" y="270"/>
                  <a:pt x="8" y="254"/>
                  <a:pt x="21" y="243"/>
                </a:cubicBezTo>
                <a:cubicBezTo>
                  <a:pt x="53" y="215"/>
                  <a:pt x="53" y="215"/>
                  <a:pt x="53" y="215"/>
                </a:cubicBezTo>
                <a:cubicBezTo>
                  <a:pt x="66" y="205"/>
                  <a:pt x="72" y="189"/>
                  <a:pt x="71" y="173"/>
                </a:cubicBezTo>
                <a:cubicBezTo>
                  <a:pt x="67" y="131"/>
                  <a:pt x="67" y="131"/>
                  <a:pt x="67" y="131"/>
                </a:cubicBezTo>
                <a:cubicBezTo>
                  <a:pt x="66" y="113"/>
                  <a:pt x="72" y="96"/>
                  <a:pt x="84" y="84"/>
                </a:cubicBezTo>
                <a:cubicBezTo>
                  <a:pt x="97" y="72"/>
                  <a:pt x="113" y="66"/>
                  <a:pt x="131" y="67"/>
                </a:cubicBezTo>
                <a:cubicBezTo>
                  <a:pt x="173" y="71"/>
                  <a:pt x="173" y="71"/>
                  <a:pt x="173" y="71"/>
                </a:cubicBezTo>
                <a:cubicBezTo>
                  <a:pt x="189" y="72"/>
                  <a:pt x="205" y="65"/>
                  <a:pt x="216" y="53"/>
                </a:cubicBezTo>
                <a:cubicBezTo>
                  <a:pt x="243" y="21"/>
                  <a:pt x="243" y="21"/>
                  <a:pt x="243" y="21"/>
                </a:cubicBezTo>
                <a:cubicBezTo>
                  <a:pt x="254" y="8"/>
                  <a:pt x="270" y="0"/>
                  <a:pt x="288" y="0"/>
                </a:cubicBezTo>
                <a:cubicBezTo>
                  <a:pt x="305" y="0"/>
                  <a:pt x="321" y="8"/>
                  <a:pt x="333" y="21"/>
                </a:cubicBezTo>
                <a:cubicBezTo>
                  <a:pt x="360" y="53"/>
                  <a:pt x="360" y="53"/>
                  <a:pt x="360" y="53"/>
                </a:cubicBezTo>
                <a:cubicBezTo>
                  <a:pt x="370" y="65"/>
                  <a:pt x="386" y="72"/>
                  <a:pt x="403" y="71"/>
                </a:cubicBezTo>
                <a:cubicBezTo>
                  <a:pt x="445" y="67"/>
                  <a:pt x="445" y="67"/>
                  <a:pt x="445" y="67"/>
                </a:cubicBezTo>
                <a:cubicBezTo>
                  <a:pt x="462" y="66"/>
                  <a:pt x="479" y="72"/>
                  <a:pt x="491" y="84"/>
                </a:cubicBezTo>
                <a:cubicBezTo>
                  <a:pt x="503" y="96"/>
                  <a:pt x="509" y="113"/>
                  <a:pt x="508" y="131"/>
                </a:cubicBezTo>
                <a:cubicBezTo>
                  <a:pt x="505" y="173"/>
                  <a:pt x="505" y="173"/>
                  <a:pt x="505" y="173"/>
                </a:cubicBezTo>
                <a:cubicBezTo>
                  <a:pt x="503" y="189"/>
                  <a:pt x="510" y="205"/>
                  <a:pt x="522" y="215"/>
                </a:cubicBezTo>
                <a:cubicBezTo>
                  <a:pt x="554" y="243"/>
                  <a:pt x="554" y="243"/>
                  <a:pt x="554" y="243"/>
                </a:cubicBezTo>
                <a:cubicBezTo>
                  <a:pt x="568" y="254"/>
                  <a:pt x="575" y="270"/>
                  <a:pt x="575" y="287"/>
                </a:cubicBezTo>
                <a:cubicBezTo>
                  <a:pt x="575" y="305"/>
                  <a:pt x="568" y="321"/>
                  <a:pt x="554" y="332"/>
                </a:cubicBezTo>
                <a:cubicBezTo>
                  <a:pt x="522" y="360"/>
                  <a:pt x="522" y="360"/>
                  <a:pt x="522" y="360"/>
                </a:cubicBezTo>
                <a:cubicBezTo>
                  <a:pt x="510" y="370"/>
                  <a:pt x="503" y="386"/>
                  <a:pt x="505" y="402"/>
                </a:cubicBezTo>
                <a:cubicBezTo>
                  <a:pt x="508" y="444"/>
                  <a:pt x="508" y="444"/>
                  <a:pt x="508" y="444"/>
                </a:cubicBezTo>
                <a:cubicBezTo>
                  <a:pt x="509" y="462"/>
                  <a:pt x="503" y="478"/>
                  <a:pt x="491" y="491"/>
                </a:cubicBezTo>
                <a:cubicBezTo>
                  <a:pt x="479" y="503"/>
                  <a:pt x="462" y="509"/>
                  <a:pt x="445" y="508"/>
                </a:cubicBezTo>
                <a:cubicBezTo>
                  <a:pt x="403" y="504"/>
                  <a:pt x="403" y="504"/>
                  <a:pt x="403" y="504"/>
                </a:cubicBezTo>
                <a:cubicBezTo>
                  <a:pt x="386" y="503"/>
                  <a:pt x="370" y="510"/>
                  <a:pt x="360" y="522"/>
                </a:cubicBezTo>
                <a:cubicBezTo>
                  <a:pt x="333" y="554"/>
                  <a:pt x="333" y="554"/>
                  <a:pt x="333" y="554"/>
                </a:cubicBezTo>
                <a:cubicBezTo>
                  <a:pt x="321" y="567"/>
                  <a:pt x="305" y="575"/>
                  <a:pt x="288" y="575"/>
                </a:cubicBezTo>
                <a:close/>
                <a:moveTo>
                  <a:pt x="177" y="496"/>
                </a:moveTo>
                <a:cubicBezTo>
                  <a:pt x="194" y="496"/>
                  <a:pt x="211" y="504"/>
                  <a:pt x="222" y="517"/>
                </a:cubicBezTo>
                <a:cubicBezTo>
                  <a:pt x="249" y="549"/>
                  <a:pt x="249" y="549"/>
                  <a:pt x="249" y="549"/>
                </a:cubicBezTo>
                <a:cubicBezTo>
                  <a:pt x="259" y="560"/>
                  <a:pt x="273" y="567"/>
                  <a:pt x="288" y="567"/>
                </a:cubicBezTo>
                <a:cubicBezTo>
                  <a:pt x="303" y="567"/>
                  <a:pt x="317" y="560"/>
                  <a:pt x="326" y="549"/>
                </a:cubicBezTo>
                <a:cubicBezTo>
                  <a:pt x="354" y="517"/>
                  <a:pt x="354" y="517"/>
                  <a:pt x="354" y="517"/>
                </a:cubicBezTo>
                <a:cubicBezTo>
                  <a:pt x="366" y="502"/>
                  <a:pt x="384" y="495"/>
                  <a:pt x="403" y="496"/>
                </a:cubicBezTo>
                <a:cubicBezTo>
                  <a:pt x="445" y="500"/>
                  <a:pt x="445" y="500"/>
                  <a:pt x="445" y="500"/>
                </a:cubicBezTo>
                <a:cubicBezTo>
                  <a:pt x="460" y="501"/>
                  <a:pt x="475" y="496"/>
                  <a:pt x="485" y="485"/>
                </a:cubicBezTo>
                <a:cubicBezTo>
                  <a:pt x="496" y="474"/>
                  <a:pt x="501" y="460"/>
                  <a:pt x="500" y="445"/>
                </a:cubicBezTo>
                <a:cubicBezTo>
                  <a:pt x="497" y="403"/>
                  <a:pt x="497" y="403"/>
                  <a:pt x="497" y="403"/>
                </a:cubicBezTo>
                <a:cubicBezTo>
                  <a:pt x="495" y="384"/>
                  <a:pt x="503" y="366"/>
                  <a:pt x="517" y="353"/>
                </a:cubicBezTo>
                <a:cubicBezTo>
                  <a:pt x="549" y="326"/>
                  <a:pt x="549" y="326"/>
                  <a:pt x="549" y="326"/>
                </a:cubicBezTo>
                <a:cubicBezTo>
                  <a:pt x="561" y="317"/>
                  <a:pt x="567" y="302"/>
                  <a:pt x="567" y="287"/>
                </a:cubicBezTo>
                <a:cubicBezTo>
                  <a:pt x="567" y="273"/>
                  <a:pt x="561" y="258"/>
                  <a:pt x="549" y="249"/>
                </a:cubicBezTo>
                <a:cubicBezTo>
                  <a:pt x="517" y="221"/>
                  <a:pt x="517" y="221"/>
                  <a:pt x="517" y="221"/>
                </a:cubicBezTo>
                <a:cubicBezTo>
                  <a:pt x="503" y="209"/>
                  <a:pt x="495" y="191"/>
                  <a:pt x="497" y="172"/>
                </a:cubicBezTo>
                <a:cubicBezTo>
                  <a:pt x="500" y="130"/>
                  <a:pt x="500" y="130"/>
                  <a:pt x="500" y="130"/>
                </a:cubicBezTo>
                <a:cubicBezTo>
                  <a:pt x="501" y="115"/>
                  <a:pt x="496" y="100"/>
                  <a:pt x="485" y="90"/>
                </a:cubicBezTo>
                <a:cubicBezTo>
                  <a:pt x="475" y="79"/>
                  <a:pt x="460" y="74"/>
                  <a:pt x="445" y="75"/>
                </a:cubicBezTo>
                <a:cubicBezTo>
                  <a:pt x="403" y="79"/>
                  <a:pt x="403" y="79"/>
                  <a:pt x="403" y="79"/>
                </a:cubicBezTo>
                <a:cubicBezTo>
                  <a:pt x="384" y="80"/>
                  <a:pt x="366" y="72"/>
                  <a:pt x="354" y="58"/>
                </a:cubicBezTo>
                <a:cubicBezTo>
                  <a:pt x="326" y="26"/>
                  <a:pt x="326" y="26"/>
                  <a:pt x="326" y="26"/>
                </a:cubicBezTo>
                <a:cubicBezTo>
                  <a:pt x="317" y="15"/>
                  <a:pt x="303" y="8"/>
                  <a:pt x="288" y="8"/>
                </a:cubicBezTo>
                <a:cubicBezTo>
                  <a:pt x="273" y="8"/>
                  <a:pt x="259" y="15"/>
                  <a:pt x="249" y="26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10" y="72"/>
                  <a:pt x="191" y="80"/>
                  <a:pt x="172" y="79"/>
                </a:cubicBezTo>
                <a:cubicBezTo>
                  <a:pt x="130" y="75"/>
                  <a:pt x="130" y="75"/>
                  <a:pt x="130" y="75"/>
                </a:cubicBezTo>
                <a:cubicBezTo>
                  <a:pt x="115" y="74"/>
                  <a:pt x="101" y="79"/>
                  <a:pt x="90" y="90"/>
                </a:cubicBezTo>
                <a:cubicBezTo>
                  <a:pt x="80" y="100"/>
                  <a:pt x="74" y="115"/>
                  <a:pt x="75" y="130"/>
                </a:cubicBezTo>
                <a:cubicBezTo>
                  <a:pt x="79" y="172"/>
                  <a:pt x="79" y="172"/>
                  <a:pt x="79" y="172"/>
                </a:cubicBezTo>
                <a:cubicBezTo>
                  <a:pt x="80" y="191"/>
                  <a:pt x="73" y="209"/>
                  <a:pt x="58" y="221"/>
                </a:cubicBezTo>
                <a:cubicBezTo>
                  <a:pt x="26" y="249"/>
                  <a:pt x="26" y="249"/>
                  <a:pt x="26" y="249"/>
                </a:cubicBezTo>
                <a:cubicBezTo>
                  <a:pt x="15" y="258"/>
                  <a:pt x="8" y="273"/>
                  <a:pt x="8" y="287"/>
                </a:cubicBezTo>
                <a:cubicBezTo>
                  <a:pt x="8" y="302"/>
                  <a:pt x="15" y="317"/>
                  <a:pt x="26" y="326"/>
                </a:cubicBezTo>
                <a:cubicBezTo>
                  <a:pt x="58" y="353"/>
                  <a:pt x="58" y="353"/>
                  <a:pt x="58" y="353"/>
                </a:cubicBezTo>
                <a:cubicBezTo>
                  <a:pt x="73" y="366"/>
                  <a:pt x="80" y="384"/>
                  <a:pt x="79" y="403"/>
                </a:cubicBezTo>
                <a:cubicBezTo>
                  <a:pt x="75" y="445"/>
                  <a:pt x="75" y="445"/>
                  <a:pt x="75" y="445"/>
                </a:cubicBezTo>
                <a:cubicBezTo>
                  <a:pt x="74" y="460"/>
                  <a:pt x="80" y="474"/>
                  <a:pt x="90" y="485"/>
                </a:cubicBezTo>
                <a:cubicBezTo>
                  <a:pt x="101" y="496"/>
                  <a:pt x="115" y="501"/>
                  <a:pt x="130" y="500"/>
                </a:cubicBezTo>
                <a:cubicBezTo>
                  <a:pt x="172" y="496"/>
                  <a:pt x="172" y="496"/>
                  <a:pt x="172" y="496"/>
                </a:cubicBezTo>
                <a:cubicBezTo>
                  <a:pt x="174" y="496"/>
                  <a:pt x="175" y="496"/>
                  <a:pt x="177" y="496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28" name="Freeform 1171">
            <a:extLst>
              <a:ext uri="{FF2B5EF4-FFF2-40B4-BE49-F238E27FC236}">
                <a16:creationId xmlns:a16="http://schemas.microsoft.com/office/drawing/2014/main" id="{88EF1744-0F50-0E21-D357-0F164B01AF1E}"/>
              </a:ext>
            </a:extLst>
          </p:cNvPr>
          <p:cNvSpPr>
            <a:spLocks noEditPoints="1"/>
          </p:cNvSpPr>
          <p:nvPr/>
        </p:nvSpPr>
        <p:spPr bwMode="auto">
          <a:xfrm>
            <a:off x="8152633" y="1769661"/>
            <a:ext cx="2112963" cy="2111375"/>
          </a:xfrm>
          <a:custGeom>
            <a:avLst/>
            <a:gdLst>
              <a:gd name="T0" fmla="*/ 281 w 666"/>
              <a:gd name="T1" fmla="*/ 641 h 665"/>
              <a:gd name="T2" fmla="*/ 199 w 666"/>
              <a:gd name="T3" fmla="*/ 583 h 665"/>
              <a:gd name="T4" fmla="*/ 97 w 666"/>
              <a:gd name="T5" fmla="*/ 568 h 665"/>
              <a:gd name="T6" fmla="*/ 82 w 666"/>
              <a:gd name="T7" fmla="*/ 466 h 665"/>
              <a:gd name="T8" fmla="*/ 24 w 666"/>
              <a:gd name="T9" fmla="*/ 384 h 665"/>
              <a:gd name="T10" fmla="*/ 24 w 666"/>
              <a:gd name="T11" fmla="*/ 281 h 665"/>
              <a:gd name="T12" fmla="*/ 82 w 666"/>
              <a:gd name="T13" fmla="*/ 199 h 665"/>
              <a:gd name="T14" fmla="*/ 97 w 666"/>
              <a:gd name="T15" fmla="*/ 97 h 665"/>
              <a:gd name="T16" fmla="*/ 199 w 666"/>
              <a:gd name="T17" fmla="*/ 82 h 665"/>
              <a:gd name="T18" fmla="*/ 281 w 666"/>
              <a:gd name="T19" fmla="*/ 23 h 665"/>
              <a:gd name="T20" fmla="*/ 384 w 666"/>
              <a:gd name="T21" fmla="*/ 23 h 665"/>
              <a:gd name="T22" fmla="*/ 466 w 666"/>
              <a:gd name="T23" fmla="*/ 82 h 665"/>
              <a:gd name="T24" fmla="*/ 568 w 666"/>
              <a:gd name="T25" fmla="*/ 97 h 665"/>
              <a:gd name="T26" fmla="*/ 584 w 666"/>
              <a:gd name="T27" fmla="*/ 199 h 665"/>
              <a:gd name="T28" fmla="*/ 642 w 666"/>
              <a:gd name="T29" fmla="*/ 281 h 665"/>
              <a:gd name="T30" fmla="*/ 642 w 666"/>
              <a:gd name="T31" fmla="*/ 384 h 665"/>
              <a:gd name="T32" fmla="*/ 584 w 666"/>
              <a:gd name="T33" fmla="*/ 466 h 665"/>
              <a:gd name="T34" fmla="*/ 568 w 666"/>
              <a:gd name="T35" fmla="*/ 568 h 665"/>
              <a:gd name="T36" fmla="*/ 466 w 666"/>
              <a:gd name="T37" fmla="*/ 583 h 665"/>
              <a:gd name="T38" fmla="*/ 384 w 666"/>
              <a:gd name="T39" fmla="*/ 641 h 665"/>
              <a:gd name="T40" fmla="*/ 204 w 666"/>
              <a:gd name="T41" fmla="*/ 575 h 665"/>
              <a:gd name="T42" fmla="*/ 287 w 666"/>
              <a:gd name="T43" fmla="*/ 636 h 665"/>
              <a:gd name="T44" fmla="*/ 378 w 666"/>
              <a:gd name="T45" fmla="*/ 636 h 665"/>
              <a:gd name="T46" fmla="*/ 467 w 666"/>
              <a:gd name="T47" fmla="*/ 575 h 665"/>
              <a:gd name="T48" fmla="*/ 562 w 666"/>
              <a:gd name="T49" fmla="*/ 562 h 665"/>
              <a:gd name="T50" fmla="*/ 576 w 666"/>
              <a:gd name="T51" fmla="*/ 466 h 665"/>
              <a:gd name="T52" fmla="*/ 637 w 666"/>
              <a:gd name="T53" fmla="*/ 378 h 665"/>
              <a:gd name="T54" fmla="*/ 637 w 666"/>
              <a:gd name="T55" fmla="*/ 287 h 665"/>
              <a:gd name="T56" fmla="*/ 576 w 666"/>
              <a:gd name="T57" fmla="*/ 198 h 665"/>
              <a:gd name="T58" fmla="*/ 562 w 666"/>
              <a:gd name="T59" fmla="*/ 103 h 665"/>
              <a:gd name="T60" fmla="*/ 467 w 666"/>
              <a:gd name="T61" fmla="*/ 90 h 665"/>
              <a:gd name="T62" fmla="*/ 378 w 666"/>
              <a:gd name="T63" fmla="*/ 29 h 665"/>
              <a:gd name="T64" fmla="*/ 287 w 666"/>
              <a:gd name="T65" fmla="*/ 29 h 665"/>
              <a:gd name="T66" fmla="*/ 199 w 666"/>
              <a:gd name="T67" fmla="*/ 90 h 665"/>
              <a:gd name="T68" fmla="*/ 103 w 666"/>
              <a:gd name="T69" fmla="*/ 103 h 665"/>
              <a:gd name="T70" fmla="*/ 90 w 666"/>
              <a:gd name="T71" fmla="*/ 198 h 665"/>
              <a:gd name="T72" fmla="*/ 29 w 666"/>
              <a:gd name="T73" fmla="*/ 287 h 665"/>
              <a:gd name="T74" fmla="*/ 29 w 666"/>
              <a:gd name="T75" fmla="*/ 378 h 665"/>
              <a:gd name="T76" fmla="*/ 90 w 666"/>
              <a:gd name="T77" fmla="*/ 466 h 665"/>
              <a:gd name="T78" fmla="*/ 103 w 666"/>
              <a:gd name="T79" fmla="*/ 562 h 665"/>
              <a:gd name="T80" fmla="*/ 199 w 666"/>
              <a:gd name="T81" fmla="*/ 57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66" h="665">
                <a:moveTo>
                  <a:pt x="333" y="665"/>
                </a:moveTo>
                <a:cubicBezTo>
                  <a:pt x="313" y="665"/>
                  <a:pt x="294" y="657"/>
                  <a:pt x="281" y="641"/>
                </a:cubicBezTo>
                <a:cubicBezTo>
                  <a:pt x="250" y="604"/>
                  <a:pt x="250" y="604"/>
                  <a:pt x="250" y="604"/>
                </a:cubicBezTo>
                <a:cubicBezTo>
                  <a:pt x="237" y="590"/>
                  <a:pt x="219" y="582"/>
                  <a:pt x="199" y="583"/>
                </a:cubicBezTo>
                <a:cubicBezTo>
                  <a:pt x="151" y="587"/>
                  <a:pt x="151" y="587"/>
                  <a:pt x="151" y="587"/>
                </a:cubicBezTo>
                <a:cubicBezTo>
                  <a:pt x="131" y="589"/>
                  <a:pt x="111" y="582"/>
                  <a:pt x="97" y="568"/>
                </a:cubicBezTo>
                <a:cubicBezTo>
                  <a:pt x="83" y="554"/>
                  <a:pt x="76" y="534"/>
                  <a:pt x="78" y="514"/>
                </a:cubicBezTo>
                <a:cubicBezTo>
                  <a:pt x="82" y="466"/>
                  <a:pt x="82" y="466"/>
                  <a:pt x="82" y="466"/>
                </a:cubicBezTo>
                <a:cubicBezTo>
                  <a:pt x="83" y="447"/>
                  <a:pt x="76" y="428"/>
                  <a:pt x="61" y="416"/>
                </a:cubicBezTo>
                <a:cubicBezTo>
                  <a:pt x="24" y="384"/>
                  <a:pt x="24" y="384"/>
                  <a:pt x="24" y="384"/>
                </a:cubicBezTo>
                <a:cubicBezTo>
                  <a:pt x="9" y="371"/>
                  <a:pt x="0" y="352"/>
                  <a:pt x="0" y="332"/>
                </a:cubicBezTo>
                <a:cubicBezTo>
                  <a:pt x="0" y="313"/>
                  <a:pt x="9" y="294"/>
                  <a:pt x="24" y="281"/>
                </a:cubicBezTo>
                <a:cubicBezTo>
                  <a:pt x="61" y="249"/>
                  <a:pt x="61" y="249"/>
                  <a:pt x="61" y="249"/>
                </a:cubicBezTo>
                <a:cubicBezTo>
                  <a:pt x="76" y="237"/>
                  <a:pt x="83" y="218"/>
                  <a:pt x="82" y="199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76" y="131"/>
                  <a:pt x="83" y="111"/>
                  <a:pt x="97" y="97"/>
                </a:cubicBezTo>
                <a:cubicBezTo>
                  <a:pt x="111" y="83"/>
                  <a:pt x="131" y="76"/>
                  <a:pt x="151" y="78"/>
                </a:cubicBezTo>
                <a:cubicBezTo>
                  <a:pt x="199" y="82"/>
                  <a:pt x="199" y="82"/>
                  <a:pt x="199" y="82"/>
                </a:cubicBezTo>
                <a:cubicBezTo>
                  <a:pt x="219" y="83"/>
                  <a:pt x="237" y="75"/>
                  <a:pt x="250" y="61"/>
                </a:cubicBezTo>
                <a:cubicBezTo>
                  <a:pt x="281" y="23"/>
                  <a:pt x="281" y="23"/>
                  <a:pt x="281" y="23"/>
                </a:cubicBezTo>
                <a:cubicBezTo>
                  <a:pt x="294" y="8"/>
                  <a:pt x="313" y="0"/>
                  <a:pt x="333" y="0"/>
                </a:cubicBezTo>
                <a:cubicBezTo>
                  <a:pt x="353" y="0"/>
                  <a:pt x="371" y="8"/>
                  <a:pt x="384" y="23"/>
                </a:cubicBezTo>
                <a:cubicBezTo>
                  <a:pt x="416" y="61"/>
                  <a:pt x="416" y="61"/>
                  <a:pt x="416" y="61"/>
                </a:cubicBezTo>
                <a:cubicBezTo>
                  <a:pt x="428" y="75"/>
                  <a:pt x="447" y="83"/>
                  <a:pt x="466" y="82"/>
                </a:cubicBezTo>
                <a:cubicBezTo>
                  <a:pt x="515" y="78"/>
                  <a:pt x="515" y="78"/>
                  <a:pt x="515" y="78"/>
                </a:cubicBezTo>
                <a:cubicBezTo>
                  <a:pt x="535" y="76"/>
                  <a:pt x="554" y="83"/>
                  <a:pt x="568" y="97"/>
                </a:cubicBezTo>
                <a:cubicBezTo>
                  <a:pt x="582" y="111"/>
                  <a:pt x="589" y="131"/>
                  <a:pt x="588" y="150"/>
                </a:cubicBezTo>
                <a:cubicBezTo>
                  <a:pt x="584" y="199"/>
                  <a:pt x="584" y="199"/>
                  <a:pt x="584" y="199"/>
                </a:cubicBezTo>
                <a:cubicBezTo>
                  <a:pt x="582" y="218"/>
                  <a:pt x="590" y="237"/>
                  <a:pt x="604" y="249"/>
                </a:cubicBezTo>
                <a:cubicBezTo>
                  <a:pt x="642" y="281"/>
                  <a:pt x="642" y="281"/>
                  <a:pt x="642" y="281"/>
                </a:cubicBezTo>
                <a:cubicBezTo>
                  <a:pt x="657" y="294"/>
                  <a:pt x="666" y="313"/>
                  <a:pt x="666" y="332"/>
                </a:cubicBezTo>
                <a:cubicBezTo>
                  <a:pt x="666" y="352"/>
                  <a:pt x="657" y="371"/>
                  <a:pt x="642" y="384"/>
                </a:cubicBezTo>
                <a:cubicBezTo>
                  <a:pt x="604" y="416"/>
                  <a:pt x="604" y="416"/>
                  <a:pt x="604" y="416"/>
                </a:cubicBezTo>
                <a:cubicBezTo>
                  <a:pt x="590" y="428"/>
                  <a:pt x="582" y="447"/>
                  <a:pt x="584" y="466"/>
                </a:cubicBezTo>
                <a:cubicBezTo>
                  <a:pt x="588" y="514"/>
                  <a:pt x="588" y="514"/>
                  <a:pt x="588" y="514"/>
                </a:cubicBezTo>
                <a:cubicBezTo>
                  <a:pt x="589" y="534"/>
                  <a:pt x="582" y="554"/>
                  <a:pt x="568" y="568"/>
                </a:cubicBezTo>
                <a:cubicBezTo>
                  <a:pt x="554" y="582"/>
                  <a:pt x="535" y="589"/>
                  <a:pt x="515" y="587"/>
                </a:cubicBezTo>
                <a:cubicBezTo>
                  <a:pt x="466" y="583"/>
                  <a:pt x="466" y="583"/>
                  <a:pt x="466" y="583"/>
                </a:cubicBezTo>
                <a:cubicBezTo>
                  <a:pt x="447" y="582"/>
                  <a:pt x="428" y="590"/>
                  <a:pt x="416" y="604"/>
                </a:cubicBezTo>
                <a:cubicBezTo>
                  <a:pt x="384" y="641"/>
                  <a:pt x="384" y="641"/>
                  <a:pt x="384" y="641"/>
                </a:cubicBezTo>
                <a:cubicBezTo>
                  <a:pt x="371" y="657"/>
                  <a:pt x="353" y="665"/>
                  <a:pt x="333" y="665"/>
                </a:cubicBezTo>
                <a:close/>
                <a:moveTo>
                  <a:pt x="204" y="575"/>
                </a:moveTo>
                <a:cubicBezTo>
                  <a:pt x="224" y="575"/>
                  <a:pt x="243" y="584"/>
                  <a:pt x="256" y="599"/>
                </a:cubicBezTo>
                <a:cubicBezTo>
                  <a:pt x="287" y="636"/>
                  <a:pt x="287" y="636"/>
                  <a:pt x="287" y="636"/>
                </a:cubicBezTo>
                <a:cubicBezTo>
                  <a:pt x="299" y="650"/>
                  <a:pt x="315" y="657"/>
                  <a:pt x="333" y="657"/>
                </a:cubicBezTo>
                <a:cubicBezTo>
                  <a:pt x="350" y="657"/>
                  <a:pt x="367" y="650"/>
                  <a:pt x="378" y="636"/>
                </a:cubicBezTo>
                <a:cubicBezTo>
                  <a:pt x="410" y="599"/>
                  <a:pt x="410" y="599"/>
                  <a:pt x="410" y="599"/>
                </a:cubicBezTo>
                <a:cubicBezTo>
                  <a:pt x="424" y="582"/>
                  <a:pt x="445" y="574"/>
                  <a:pt x="467" y="575"/>
                </a:cubicBezTo>
                <a:cubicBezTo>
                  <a:pt x="515" y="579"/>
                  <a:pt x="515" y="579"/>
                  <a:pt x="515" y="579"/>
                </a:cubicBezTo>
                <a:cubicBezTo>
                  <a:pt x="533" y="581"/>
                  <a:pt x="550" y="575"/>
                  <a:pt x="562" y="562"/>
                </a:cubicBezTo>
                <a:cubicBezTo>
                  <a:pt x="575" y="550"/>
                  <a:pt x="581" y="533"/>
                  <a:pt x="580" y="515"/>
                </a:cubicBezTo>
                <a:cubicBezTo>
                  <a:pt x="576" y="466"/>
                  <a:pt x="576" y="466"/>
                  <a:pt x="576" y="466"/>
                </a:cubicBezTo>
                <a:cubicBezTo>
                  <a:pt x="574" y="445"/>
                  <a:pt x="583" y="424"/>
                  <a:pt x="599" y="409"/>
                </a:cubicBezTo>
                <a:cubicBezTo>
                  <a:pt x="637" y="378"/>
                  <a:pt x="637" y="378"/>
                  <a:pt x="637" y="378"/>
                </a:cubicBezTo>
                <a:cubicBezTo>
                  <a:pt x="650" y="367"/>
                  <a:pt x="658" y="350"/>
                  <a:pt x="658" y="332"/>
                </a:cubicBezTo>
                <a:cubicBezTo>
                  <a:pt x="658" y="315"/>
                  <a:pt x="650" y="298"/>
                  <a:pt x="637" y="287"/>
                </a:cubicBezTo>
                <a:cubicBezTo>
                  <a:pt x="599" y="255"/>
                  <a:pt x="599" y="255"/>
                  <a:pt x="599" y="255"/>
                </a:cubicBezTo>
                <a:cubicBezTo>
                  <a:pt x="583" y="241"/>
                  <a:pt x="574" y="220"/>
                  <a:pt x="576" y="198"/>
                </a:cubicBezTo>
                <a:cubicBezTo>
                  <a:pt x="580" y="150"/>
                  <a:pt x="580" y="150"/>
                  <a:pt x="580" y="150"/>
                </a:cubicBezTo>
                <a:cubicBezTo>
                  <a:pt x="581" y="132"/>
                  <a:pt x="575" y="115"/>
                  <a:pt x="562" y="103"/>
                </a:cubicBezTo>
                <a:cubicBezTo>
                  <a:pt x="550" y="90"/>
                  <a:pt x="533" y="84"/>
                  <a:pt x="515" y="86"/>
                </a:cubicBezTo>
                <a:cubicBezTo>
                  <a:pt x="467" y="90"/>
                  <a:pt x="467" y="90"/>
                  <a:pt x="467" y="90"/>
                </a:cubicBezTo>
                <a:cubicBezTo>
                  <a:pt x="445" y="91"/>
                  <a:pt x="424" y="82"/>
                  <a:pt x="410" y="66"/>
                </a:cubicBezTo>
                <a:cubicBezTo>
                  <a:pt x="378" y="29"/>
                  <a:pt x="378" y="29"/>
                  <a:pt x="378" y="29"/>
                </a:cubicBezTo>
                <a:cubicBezTo>
                  <a:pt x="367" y="15"/>
                  <a:pt x="350" y="8"/>
                  <a:pt x="333" y="8"/>
                </a:cubicBezTo>
                <a:cubicBezTo>
                  <a:pt x="315" y="8"/>
                  <a:pt x="299" y="15"/>
                  <a:pt x="287" y="29"/>
                </a:cubicBezTo>
                <a:cubicBezTo>
                  <a:pt x="256" y="66"/>
                  <a:pt x="256" y="66"/>
                  <a:pt x="256" y="66"/>
                </a:cubicBezTo>
                <a:cubicBezTo>
                  <a:pt x="242" y="82"/>
                  <a:pt x="221" y="91"/>
                  <a:pt x="199" y="90"/>
                </a:cubicBezTo>
                <a:cubicBezTo>
                  <a:pt x="150" y="86"/>
                  <a:pt x="150" y="86"/>
                  <a:pt x="150" y="86"/>
                </a:cubicBezTo>
                <a:cubicBezTo>
                  <a:pt x="133" y="84"/>
                  <a:pt x="115" y="91"/>
                  <a:pt x="103" y="103"/>
                </a:cubicBezTo>
                <a:cubicBezTo>
                  <a:pt x="91" y="115"/>
                  <a:pt x="84" y="132"/>
                  <a:pt x="86" y="150"/>
                </a:cubicBezTo>
                <a:cubicBezTo>
                  <a:pt x="90" y="198"/>
                  <a:pt x="90" y="198"/>
                  <a:pt x="90" y="198"/>
                </a:cubicBezTo>
                <a:cubicBezTo>
                  <a:pt x="92" y="220"/>
                  <a:pt x="83" y="241"/>
                  <a:pt x="66" y="255"/>
                </a:cubicBezTo>
                <a:cubicBezTo>
                  <a:pt x="29" y="287"/>
                  <a:pt x="29" y="287"/>
                  <a:pt x="29" y="287"/>
                </a:cubicBezTo>
                <a:cubicBezTo>
                  <a:pt x="16" y="298"/>
                  <a:pt x="8" y="315"/>
                  <a:pt x="8" y="332"/>
                </a:cubicBezTo>
                <a:cubicBezTo>
                  <a:pt x="8" y="350"/>
                  <a:pt x="16" y="367"/>
                  <a:pt x="29" y="378"/>
                </a:cubicBezTo>
                <a:cubicBezTo>
                  <a:pt x="66" y="409"/>
                  <a:pt x="66" y="409"/>
                  <a:pt x="66" y="409"/>
                </a:cubicBezTo>
                <a:cubicBezTo>
                  <a:pt x="83" y="424"/>
                  <a:pt x="92" y="445"/>
                  <a:pt x="90" y="466"/>
                </a:cubicBezTo>
                <a:cubicBezTo>
                  <a:pt x="86" y="515"/>
                  <a:pt x="86" y="515"/>
                  <a:pt x="86" y="515"/>
                </a:cubicBezTo>
                <a:cubicBezTo>
                  <a:pt x="84" y="533"/>
                  <a:pt x="91" y="550"/>
                  <a:pt x="103" y="562"/>
                </a:cubicBezTo>
                <a:cubicBezTo>
                  <a:pt x="115" y="575"/>
                  <a:pt x="132" y="581"/>
                  <a:pt x="150" y="579"/>
                </a:cubicBezTo>
                <a:cubicBezTo>
                  <a:pt x="199" y="575"/>
                  <a:pt x="199" y="575"/>
                  <a:pt x="199" y="575"/>
                </a:cubicBezTo>
                <a:cubicBezTo>
                  <a:pt x="201" y="575"/>
                  <a:pt x="202" y="575"/>
                  <a:pt x="204" y="575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29" name="Freeform 1172">
            <a:extLst>
              <a:ext uri="{FF2B5EF4-FFF2-40B4-BE49-F238E27FC236}">
                <a16:creationId xmlns:a16="http://schemas.microsoft.com/office/drawing/2014/main" id="{D8740E88-5216-042C-73A1-626064766618}"/>
              </a:ext>
            </a:extLst>
          </p:cNvPr>
          <p:cNvSpPr>
            <a:spLocks noEditPoints="1"/>
          </p:cNvSpPr>
          <p:nvPr/>
        </p:nvSpPr>
        <p:spPr bwMode="auto">
          <a:xfrm>
            <a:off x="8441558" y="2055411"/>
            <a:ext cx="1535113" cy="1539875"/>
          </a:xfrm>
          <a:custGeom>
            <a:avLst/>
            <a:gdLst>
              <a:gd name="T0" fmla="*/ 204 w 484"/>
              <a:gd name="T1" fmla="*/ 467 h 485"/>
              <a:gd name="T2" fmla="*/ 145 w 484"/>
              <a:gd name="T3" fmla="*/ 425 h 485"/>
              <a:gd name="T4" fmla="*/ 71 w 484"/>
              <a:gd name="T5" fmla="*/ 414 h 485"/>
              <a:gd name="T6" fmla="*/ 59 w 484"/>
              <a:gd name="T7" fmla="*/ 339 h 485"/>
              <a:gd name="T8" fmla="*/ 17 w 484"/>
              <a:gd name="T9" fmla="*/ 281 h 485"/>
              <a:gd name="T10" fmla="*/ 17 w 484"/>
              <a:gd name="T11" fmla="*/ 204 h 485"/>
              <a:gd name="T12" fmla="*/ 59 w 484"/>
              <a:gd name="T13" fmla="*/ 146 h 485"/>
              <a:gd name="T14" fmla="*/ 71 w 484"/>
              <a:gd name="T15" fmla="*/ 71 h 485"/>
              <a:gd name="T16" fmla="*/ 145 w 484"/>
              <a:gd name="T17" fmla="*/ 60 h 485"/>
              <a:gd name="T18" fmla="*/ 204 w 484"/>
              <a:gd name="T19" fmla="*/ 18 h 485"/>
              <a:gd name="T20" fmla="*/ 280 w 484"/>
              <a:gd name="T21" fmla="*/ 18 h 485"/>
              <a:gd name="T22" fmla="*/ 338 w 484"/>
              <a:gd name="T23" fmla="*/ 60 h 485"/>
              <a:gd name="T24" fmla="*/ 413 w 484"/>
              <a:gd name="T25" fmla="*/ 71 h 485"/>
              <a:gd name="T26" fmla="*/ 425 w 484"/>
              <a:gd name="T27" fmla="*/ 146 h 485"/>
              <a:gd name="T28" fmla="*/ 466 w 484"/>
              <a:gd name="T29" fmla="*/ 204 h 485"/>
              <a:gd name="T30" fmla="*/ 466 w 484"/>
              <a:gd name="T31" fmla="*/ 281 h 485"/>
              <a:gd name="T32" fmla="*/ 425 w 484"/>
              <a:gd name="T33" fmla="*/ 339 h 485"/>
              <a:gd name="T34" fmla="*/ 413 w 484"/>
              <a:gd name="T35" fmla="*/ 414 h 485"/>
              <a:gd name="T36" fmla="*/ 338 w 484"/>
              <a:gd name="T37" fmla="*/ 425 h 485"/>
              <a:gd name="T38" fmla="*/ 280 w 484"/>
              <a:gd name="T39" fmla="*/ 467 h 485"/>
              <a:gd name="T40" fmla="*/ 149 w 484"/>
              <a:gd name="T41" fmla="*/ 417 h 485"/>
              <a:gd name="T42" fmla="*/ 210 w 484"/>
              <a:gd name="T43" fmla="*/ 462 h 485"/>
              <a:gd name="T44" fmla="*/ 274 w 484"/>
              <a:gd name="T45" fmla="*/ 462 h 485"/>
              <a:gd name="T46" fmla="*/ 339 w 484"/>
              <a:gd name="T47" fmla="*/ 417 h 485"/>
              <a:gd name="T48" fmla="*/ 407 w 484"/>
              <a:gd name="T49" fmla="*/ 408 h 485"/>
              <a:gd name="T50" fmla="*/ 417 w 484"/>
              <a:gd name="T51" fmla="*/ 340 h 485"/>
              <a:gd name="T52" fmla="*/ 461 w 484"/>
              <a:gd name="T53" fmla="*/ 274 h 485"/>
              <a:gd name="T54" fmla="*/ 461 w 484"/>
              <a:gd name="T55" fmla="*/ 210 h 485"/>
              <a:gd name="T56" fmla="*/ 417 w 484"/>
              <a:gd name="T57" fmla="*/ 145 h 485"/>
              <a:gd name="T58" fmla="*/ 407 w 484"/>
              <a:gd name="T59" fmla="*/ 77 h 485"/>
              <a:gd name="T60" fmla="*/ 339 w 484"/>
              <a:gd name="T61" fmla="*/ 68 h 485"/>
              <a:gd name="T62" fmla="*/ 274 w 484"/>
              <a:gd name="T63" fmla="*/ 23 h 485"/>
              <a:gd name="T64" fmla="*/ 210 w 484"/>
              <a:gd name="T65" fmla="*/ 23 h 485"/>
              <a:gd name="T66" fmla="*/ 145 w 484"/>
              <a:gd name="T67" fmla="*/ 68 h 485"/>
              <a:gd name="T68" fmla="*/ 76 w 484"/>
              <a:gd name="T69" fmla="*/ 77 h 485"/>
              <a:gd name="T70" fmla="*/ 67 w 484"/>
              <a:gd name="T71" fmla="*/ 145 h 485"/>
              <a:gd name="T72" fmla="*/ 22 w 484"/>
              <a:gd name="T73" fmla="*/ 210 h 485"/>
              <a:gd name="T74" fmla="*/ 22 w 484"/>
              <a:gd name="T75" fmla="*/ 274 h 485"/>
              <a:gd name="T76" fmla="*/ 67 w 484"/>
              <a:gd name="T77" fmla="*/ 340 h 485"/>
              <a:gd name="T78" fmla="*/ 76 w 484"/>
              <a:gd name="T79" fmla="*/ 408 h 485"/>
              <a:gd name="T80" fmla="*/ 145 w 484"/>
              <a:gd name="T81" fmla="*/ 41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84" h="485">
                <a:moveTo>
                  <a:pt x="242" y="485"/>
                </a:moveTo>
                <a:cubicBezTo>
                  <a:pt x="227" y="485"/>
                  <a:pt x="213" y="478"/>
                  <a:pt x="204" y="467"/>
                </a:cubicBezTo>
                <a:cubicBezTo>
                  <a:pt x="181" y="440"/>
                  <a:pt x="181" y="440"/>
                  <a:pt x="181" y="440"/>
                </a:cubicBezTo>
                <a:cubicBezTo>
                  <a:pt x="172" y="430"/>
                  <a:pt x="159" y="424"/>
                  <a:pt x="145" y="425"/>
                </a:cubicBezTo>
                <a:cubicBezTo>
                  <a:pt x="110" y="428"/>
                  <a:pt x="110" y="428"/>
                  <a:pt x="110" y="428"/>
                </a:cubicBezTo>
                <a:cubicBezTo>
                  <a:pt x="95" y="429"/>
                  <a:pt x="81" y="424"/>
                  <a:pt x="71" y="414"/>
                </a:cubicBezTo>
                <a:cubicBezTo>
                  <a:pt x="60" y="403"/>
                  <a:pt x="55" y="389"/>
                  <a:pt x="56" y="374"/>
                </a:cubicBezTo>
                <a:cubicBezTo>
                  <a:pt x="59" y="339"/>
                  <a:pt x="59" y="339"/>
                  <a:pt x="59" y="339"/>
                </a:cubicBezTo>
                <a:cubicBezTo>
                  <a:pt x="60" y="325"/>
                  <a:pt x="55" y="312"/>
                  <a:pt x="44" y="303"/>
                </a:cubicBezTo>
                <a:cubicBezTo>
                  <a:pt x="17" y="281"/>
                  <a:pt x="17" y="281"/>
                  <a:pt x="17" y="281"/>
                </a:cubicBezTo>
                <a:cubicBezTo>
                  <a:pt x="6" y="271"/>
                  <a:pt x="0" y="257"/>
                  <a:pt x="0" y="242"/>
                </a:cubicBezTo>
                <a:cubicBezTo>
                  <a:pt x="0" y="228"/>
                  <a:pt x="6" y="214"/>
                  <a:pt x="17" y="204"/>
                </a:cubicBezTo>
                <a:cubicBezTo>
                  <a:pt x="44" y="181"/>
                  <a:pt x="44" y="181"/>
                  <a:pt x="44" y="181"/>
                </a:cubicBezTo>
                <a:cubicBezTo>
                  <a:pt x="55" y="173"/>
                  <a:pt x="60" y="159"/>
                  <a:pt x="59" y="146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5" y="96"/>
                  <a:pt x="60" y="82"/>
                  <a:pt x="71" y="71"/>
                </a:cubicBezTo>
                <a:cubicBezTo>
                  <a:pt x="81" y="61"/>
                  <a:pt x="95" y="56"/>
                  <a:pt x="110" y="57"/>
                </a:cubicBezTo>
                <a:cubicBezTo>
                  <a:pt x="145" y="60"/>
                  <a:pt x="145" y="60"/>
                  <a:pt x="145" y="60"/>
                </a:cubicBezTo>
                <a:cubicBezTo>
                  <a:pt x="159" y="61"/>
                  <a:pt x="172" y="55"/>
                  <a:pt x="181" y="45"/>
                </a:cubicBezTo>
                <a:cubicBezTo>
                  <a:pt x="204" y="18"/>
                  <a:pt x="204" y="18"/>
                  <a:pt x="204" y="18"/>
                </a:cubicBezTo>
                <a:cubicBezTo>
                  <a:pt x="213" y="7"/>
                  <a:pt x="227" y="0"/>
                  <a:pt x="242" y="0"/>
                </a:cubicBezTo>
                <a:cubicBezTo>
                  <a:pt x="256" y="0"/>
                  <a:pt x="270" y="7"/>
                  <a:pt x="280" y="18"/>
                </a:cubicBezTo>
                <a:cubicBezTo>
                  <a:pt x="303" y="45"/>
                  <a:pt x="303" y="45"/>
                  <a:pt x="303" y="45"/>
                </a:cubicBezTo>
                <a:cubicBezTo>
                  <a:pt x="311" y="55"/>
                  <a:pt x="325" y="61"/>
                  <a:pt x="338" y="60"/>
                </a:cubicBezTo>
                <a:cubicBezTo>
                  <a:pt x="373" y="57"/>
                  <a:pt x="373" y="57"/>
                  <a:pt x="373" y="57"/>
                </a:cubicBezTo>
                <a:cubicBezTo>
                  <a:pt x="388" y="56"/>
                  <a:pt x="403" y="61"/>
                  <a:pt x="413" y="71"/>
                </a:cubicBezTo>
                <a:cubicBezTo>
                  <a:pt x="423" y="82"/>
                  <a:pt x="429" y="96"/>
                  <a:pt x="427" y="111"/>
                </a:cubicBezTo>
                <a:cubicBezTo>
                  <a:pt x="425" y="146"/>
                  <a:pt x="425" y="146"/>
                  <a:pt x="425" y="146"/>
                </a:cubicBezTo>
                <a:cubicBezTo>
                  <a:pt x="423" y="159"/>
                  <a:pt x="429" y="173"/>
                  <a:pt x="439" y="181"/>
                </a:cubicBezTo>
                <a:cubicBezTo>
                  <a:pt x="466" y="204"/>
                  <a:pt x="466" y="204"/>
                  <a:pt x="466" y="204"/>
                </a:cubicBezTo>
                <a:cubicBezTo>
                  <a:pt x="477" y="214"/>
                  <a:pt x="484" y="228"/>
                  <a:pt x="484" y="242"/>
                </a:cubicBezTo>
                <a:cubicBezTo>
                  <a:pt x="484" y="257"/>
                  <a:pt x="477" y="271"/>
                  <a:pt x="466" y="281"/>
                </a:cubicBezTo>
                <a:cubicBezTo>
                  <a:pt x="439" y="303"/>
                  <a:pt x="439" y="303"/>
                  <a:pt x="439" y="303"/>
                </a:cubicBezTo>
                <a:cubicBezTo>
                  <a:pt x="429" y="312"/>
                  <a:pt x="423" y="325"/>
                  <a:pt x="425" y="339"/>
                </a:cubicBezTo>
                <a:cubicBezTo>
                  <a:pt x="427" y="374"/>
                  <a:pt x="427" y="374"/>
                  <a:pt x="427" y="374"/>
                </a:cubicBezTo>
                <a:cubicBezTo>
                  <a:pt x="429" y="389"/>
                  <a:pt x="423" y="403"/>
                  <a:pt x="413" y="414"/>
                </a:cubicBezTo>
                <a:cubicBezTo>
                  <a:pt x="403" y="424"/>
                  <a:pt x="388" y="429"/>
                  <a:pt x="373" y="428"/>
                </a:cubicBezTo>
                <a:cubicBezTo>
                  <a:pt x="338" y="425"/>
                  <a:pt x="338" y="425"/>
                  <a:pt x="338" y="425"/>
                </a:cubicBezTo>
                <a:cubicBezTo>
                  <a:pt x="325" y="424"/>
                  <a:pt x="311" y="430"/>
                  <a:pt x="303" y="440"/>
                </a:cubicBezTo>
                <a:cubicBezTo>
                  <a:pt x="280" y="467"/>
                  <a:pt x="280" y="467"/>
                  <a:pt x="280" y="467"/>
                </a:cubicBezTo>
                <a:cubicBezTo>
                  <a:pt x="270" y="478"/>
                  <a:pt x="256" y="485"/>
                  <a:pt x="242" y="485"/>
                </a:cubicBezTo>
                <a:close/>
                <a:moveTo>
                  <a:pt x="149" y="417"/>
                </a:moveTo>
                <a:cubicBezTo>
                  <a:pt x="163" y="417"/>
                  <a:pt x="177" y="424"/>
                  <a:pt x="187" y="435"/>
                </a:cubicBezTo>
                <a:cubicBezTo>
                  <a:pt x="210" y="462"/>
                  <a:pt x="210" y="462"/>
                  <a:pt x="210" y="462"/>
                </a:cubicBezTo>
                <a:cubicBezTo>
                  <a:pt x="218" y="471"/>
                  <a:pt x="229" y="477"/>
                  <a:pt x="242" y="477"/>
                </a:cubicBezTo>
                <a:cubicBezTo>
                  <a:pt x="254" y="477"/>
                  <a:pt x="266" y="471"/>
                  <a:pt x="274" y="46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07" y="423"/>
                  <a:pt x="323" y="416"/>
                  <a:pt x="339" y="417"/>
                </a:cubicBezTo>
                <a:cubicBezTo>
                  <a:pt x="374" y="420"/>
                  <a:pt x="374" y="420"/>
                  <a:pt x="374" y="420"/>
                </a:cubicBezTo>
                <a:cubicBezTo>
                  <a:pt x="387" y="421"/>
                  <a:pt x="399" y="417"/>
                  <a:pt x="407" y="408"/>
                </a:cubicBezTo>
                <a:cubicBezTo>
                  <a:pt x="416" y="399"/>
                  <a:pt x="420" y="387"/>
                  <a:pt x="419" y="375"/>
                </a:cubicBezTo>
                <a:cubicBezTo>
                  <a:pt x="417" y="340"/>
                  <a:pt x="417" y="340"/>
                  <a:pt x="417" y="340"/>
                </a:cubicBezTo>
                <a:cubicBezTo>
                  <a:pt x="415" y="324"/>
                  <a:pt x="422" y="308"/>
                  <a:pt x="434" y="297"/>
                </a:cubicBezTo>
                <a:cubicBezTo>
                  <a:pt x="461" y="274"/>
                  <a:pt x="461" y="274"/>
                  <a:pt x="461" y="274"/>
                </a:cubicBezTo>
                <a:cubicBezTo>
                  <a:pt x="470" y="267"/>
                  <a:pt x="476" y="255"/>
                  <a:pt x="476" y="242"/>
                </a:cubicBezTo>
                <a:cubicBezTo>
                  <a:pt x="476" y="230"/>
                  <a:pt x="470" y="218"/>
                  <a:pt x="461" y="210"/>
                </a:cubicBezTo>
                <a:cubicBezTo>
                  <a:pt x="434" y="188"/>
                  <a:pt x="434" y="188"/>
                  <a:pt x="434" y="188"/>
                </a:cubicBezTo>
                <a:cubicBezTo>
                  <a:pt x="422" y="177"/>
                  <a:pt x="415" y="161"/>
                  <a:pt x="417" y="145"/>
                </a:cubicBezTo>
                <a:cubicBezTo>
                  <a:pt x="419" y="110"/>
                  <a:pt x="419" y="110"/>
                  <a:pt x="419" y="110"/>
                </a:cubicBezTo>
                <a:cubicBezTo>
                  <a:pt x="420" y="98"/>
                  <a:pt x="416" y="86"/>
                  <a:pt x="407" y="77"/>
                </a:cubicBezTo>
                <a:cubicBezTo>
                  <a:pt x="399" y="68"/>
                  <a:pt x="387" y="64"/>
                  <a:pt x="374" y="65"/>
                </a:cubicBezTo>
                <a:cubicBezTo>
                  <a:pt x="339" y="68"/>
                  <a:pt x="339" y="68"/>
                  <a:pt x="339" y="68"/>
                </a:cubicBezTo>
                <a:cubicBezTo>
                  <a:pt x="323" y="69"/>
                  <a:pt x="307" y="62"/>
                  <a:pt x="297" y="50"/>
                </a:cubicBezTo>
                <a:cubicBezTo>
                  <a:pt x="274" y="23"/>
                  <a:pt x="274" y="23"/>
                  <a:pt x="274" y="23"/>
                </a:cubicBezTo>
                <a:cubicBezTo>
                  <a:pt x="266" y="14"/>
                  <a:pt x="254" y="8"/>
                  <a:pt x="242" y="8"/>
                </a:cubicBezTo>
                <a:cubicBezTo>
                  <a:pt x="229" y="8"/>
                  <a:pt x="218" y="14"/>
                  <a:pt x="210" y="23"/>
                </a:cubicBezTo>
                <a:cubicBezTo>
                  <a:pt x="187" y="50"/>
                  <a:pt x="187" y="50"/>
                  <a:pt x="187" y="50"/>
                </a:cubicBezTo>
                <a:cubicBezTo>
                  <a:pt x="176" y="62"/>
                  <a:pt x="161" y="69"/>
                  <a:pt x="145" y="68"/>
                </a:cubicBezTo>
                <a:cubicBezTo>
                  <a:pt x="109" y="65"/>
                  <a:pt x="109" y="65"/>
                  <a:pt x="109" y="65"/>
                </a:cubicBezTo>
                <a:cubicBezTo>
                  <a:pt x="97" y="64"/>
                  <a:pt x="85" y="68"/>
                  <a:pt x="76" y="77"/>
                </a:cubicBezTo>
                <a:cubicBezTo>
                  <a:pt x="67" y="86"/>
                  <a:pt x="63" y="98"/>
                  <a:pt x="64" y="110"/>
                </a:cubicBezTo>
                <a:cubicBezTo>
                  <a:pt x="67" y="145"/>
                  <a:pt x="67" y="145"/>
                  <a:pt x="67" y="145"/>
                </a:cubicBezTo>
                <a:cubicBezTo>
                  <a:pt x="68" y="161"/>
                  <a:pt x="62" y="177"/>
                  <a:pt x="49" y="188"/>
                </a:cubicBezTo>
                <a:cubicBezTo>
                  <a:pt x="22" y="210"/>
                  <a:pt x="22" y="210"/>
                  <a:pt x="22" y="210"/>
                </a:cubicBezTo>
                <a:cubicBezTo>
                  <a:pt x="13" y="218"/>
                  <a:pt x="8" y="230"/>
                  <a:pt x="8" y="242"/>
                </a:cubicBezTo>
                <a:cubicBezTo>
                  <a:pt x="8" y="255"/>
                  <a:pt x="13" y="267"/>
                  <a:pt x="22" y="274"/>
                </a:cubicBezTo>
                <a:cubicBezTo>
                  <a:pt x="49" y="297"/>
                  <a:pt x="49" y="297"/>
                  <a:pt x="49" y="297"/>
                </a:cubicBezTo>
                <a:cubicBezTo>
                  <a:pt x="62" y="308"/>
                  <a:pt x="68" y="324"/>
                  <a:pt x="67" y="340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3" y="387"/>
                  <a:pt x="67" y="399"/>
                  <a:pt x="76" y="408"/>
                </a:cubicBezTo>
                <a:cubicBezTo>
                  <a:pt x="85" y="417"/>
                  <a:pt x="97" y="421"/>
                  <a:pt x="109" y="420"/>
                </a:cubicBezTo>
                <a:cubicBezTo>
                  <a:pt x="145" y="417"/>
                  <a:pt x="145" y="417"/>
                  <a:pt x="145" y="417"/>
                </a:cubicBezTo>
                <a:cubicBezTo>
                  <a:pt x="146" y="417"/>
                  <a:pt x="147" y="417"/>
                  <a:pt x="149" y="417"/>
                </a:cubicBezTo>
                <a:close/>
              </a:path>
            </a:pathLst>
          </a:custGeom>
          <a:solidFill>
            <a:schemeClr val="accent3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0" name="Freeform 1173">
            <a:extLst>
              <a:ext uri="{FF2B5EF4-FFF2-40B4-BE49-F238E27FC236}">
                <a16:creationId xmlns:a16="http://schemas.microsoft.com/office/drawing/2014/main" id="{E75233C3-2991-2025-9BE8-9B7BE7BCE74E}"/>
              </a:ext>
            </a:extLst>
          </p:cNvPr>
          <p:cNvSpPr>
            <a:spLocks/>
          </p:cNvSpPr>
          <p:nvPr/>
        </p:nvSpPr>
        <p:spPr bwMode="auto">
          <a:xfrm>
            <a:off x="8597132" y="2214161"/>
            <a:ext cx="1220788" cy="1222375"/>
          </a:xfrm>
          <a:custGeom>
            <a:avLst/>
            <a:gdLst>
              <a:gd name="T0" fmla="*/ 13 w 385"/>
              <a:gd name="T1" fmla="*/ 221 h 385"/>
              <a:gd name="T2" fmla="*/ 0 w 385"/>
              <a:gd name="T3" fmla="*/ 192 h 385"/>
              <a:gd name="T4" fmla="*/ 13 w 385"/>
              <a:gd name="T5" fmla="*/ 164 h 385"/>
              <a:gd name="T6" fmla="*/ 35 w 385"/>
              <a:gd name="T7" fmla="*/ 146 h 385"/>
              <a:gd name="T8" fmla="*/ 48 w 385"/>
              <a:gd name="T9" fmla="*/ 114 h 385"/>
              <a:gd name="T10" fmla="*/ 46 w 385"/>
              <a:gd name="T11" fmla="*/ 86 h 385"/>
              <a:gd name="T12" fmla="*/ 56 w 385"/>
              <a:gd name="T13" fmla="*/ 56 h 385"/>
              <a:gd name="T14" fmla="*/ 86 w 385"/>
              <a:gd name="T15" fmla="*/ 45 h 385"/>
              <a:gd name="T16" fmla="*/ 114 w 385"/>
              <a:gd name="T17" fmla="*/ 48 h 385"/>
              <a:gd name="T18" fmla="*/ 146 w 385"/>
              <a:gd name="T19" fmla="*/ 35 h 385"/>
              <a:gd name="T20" fmla="*/ 164 w 385"/>
              <a:gd name="T21" fmla="*/ 13 h 385"/>
              <a:gd name="T22" fmla="*/ 193 w 385"/>
              <a:gd name="T23" fmla="*/ 0 h 385"/>
              <a:gd name="T24" fmla="*/ 221 w 385"/>
              <a:gd name="T25" fmla="*/ 13 h 385"/>
              <a:gd name="T26" fmla="*/ 240 w 385"/>
              <a:gd name="T27" fmla="*/ 35 h 385"/>
              <a:gd name="T28" fmla="*/ 271 w 385"/>
              <a:gd name="T29" fmla="*/ 48 h 385"/>
              <a:gd name="T30" fmla="*/ 300 w 385"/>
              <a:gd name="T31" fmla="*/ 45 h 385"/>
              <a:gd name="T32" fmla="*/ 329 w 385"/>
              <a:gd name="T33" fmla="*/ 56 h 385"/>
              <a:gd name="T34" fmla="*/ 340 w 385"/>
              <a:gd name="T35" fmla="*/ 86 h 385"/>
              <a:gd name="T36" fmla="*/ 337 w 385"/>
              <a:gd name="T37" fmla="*/ 114 h 385"/>
              <a:gd name="T38" fmla="*/ 351 w 385"/>
              <a:gd name="T39" fmla="*/ 146 h 385"/>
              <a:gd name="T40" fmla="*/ 372 w 385"/>
              <a:gd name="T41" fmla="*/ 164 h 385"/>
              <a:gd name="T42" fmla="*/ 385 w 385"/>
              <a:gd name="T43" fmla="*/ 192 h 385"/>
              <a:gd name="T44" fmla="*/ 372 w 385"/>
              <a:gd name="T45" fmla="*/ 221 h 385"/>
              <a:gd name="T46" fmla="*/ 351 w 385"/>
              <a:gd name="T47" fmla="*/ 239 h 385"/>
              <a:gd name="T48" fmla="*/ 337 w 385"/>
              <a:gd name="T49" fmla="*/ 271 h 385"/>
              <a:gd name="T50" fmla="*/ 340 w 385"/>
              <a:gd name="T51" fmla="*/ 299 h 385"/>
              <a:gd name="T52" fmla="*/ 329 w 385"/>
              <a:gd name="T53" fmla="*/ 329 h 385"/>
              <a:gd name="T54" fmla="*/ 300 w 385"/>
              <a:gd name="T55" fmla="*/ 340 h 385"/>
              <a:gd name="T56" fmla="*/ 271 w 385"/>
              <a:gd name="T57" fmla="*/ 337 h 385"/>
              <a:gd name="T58" fmla="*/ 240 w 385"/>
              <a:gd name="T59" fmla="*/ 350 h 385"/>
              <a:gd name="T60" fmla="*/ 221 w 385"/>
              <a:gd name="T61" fmla="*/ 372 h 385"/>
              <a:gd name="T62" fmla="*/ 193 w 385"/>
              <a:gd name="T63" fmla="*/ 385 h 385"/>
              <a:gd name="T64" fmla="*/ 164 w 385"/>
              <a:gd name="T65" fmla="*/ 372 h 385"/>
              <a:gd name="T66" fmla="*/ 146 w 385"/>
              <a:gd name="T67" fmla="*/ 350 h 385"/>
              <a:gd name="T68" fmla="*/ 114 w 385"/>
              <a:gd name="T69" fmla="*/ 337 h 385"/>
              <a:gd name="T70" fmla="*/ 86 w 385"/>
              <a:gd name="T71" fmla="*/ 340 h 385"/>
              <a:gd name="T72" fmla="*/ 56 w 385"/>
              <a:gd name="T73" fmla="*/ 329 h 385"/>
              <a:gd name="T74" fmla="*/ 46 w 385"/>
              <a:gd name="T75" fmla="*/ 299 h 385"/>
              <a:gd name="T76" fmla="*/ 48 w 385"/>
              <a:gd name="T77" fmla="*/ 271 h 385"/>
              <a:gd name="T78" fmla="*/ 35 w 385"/>
              <a:gd name="T79" fmla="*/ 239 h 385"/>
              <a:gd name="T80" fmla="*/ 13 w 385"/>
              <a:gd name="T81" fmla="*/ 221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5" h="385">
                <a:moveTo>
                  <a:pt x="13" y="221"/>
                </a:moveTo>
                <a:cubicBezTo>
                  <a:pt x="5" y="214"/>
                  <a:pt x="0" y="203"/>
                  <a:pt x="0" y="192"/>
                </a:cubicBezTo>
                <a:cubicBezTo>
                  <a:pt x="0" y="182"/>
                  <a:pt x="5" y="171"/>
                  <a:pt x="13" y="164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44" y="138"/>
                  <a:pt x="49" y="126"/>
                  <a:pt x="48" y="114"/>
                </a:cubicBezTo>
                <a:cubicBezTo>
                  <a:pt x="46" y="86"/>
                  <a:pt x="46" y="86"/>
                  <a:pt x="46" y="86"/>
                </a:cubicBezTo>
                <a:cubicBezTo>
                  <a:pt x="45" y="75"/>
                  <a:pt x="49" y="64"/>
                  <a:pt x="56" y="56"/>
                </a:cubicBezTo>
                <a:cubicBezTo>
                  <a:pt x="64" y="48"/>
                  <a:pt x="75" y="44"/>
                  <a:pt x="86" y="45"/>
                </a:cubicBezTo>
                <a:cubicBezTo>
                  <a:pt x="114" y="48"/>
                  <a:pt x="114" y="48"/>
                  <a:pt x="114" y="48"/>
                </a:cubicBezTo>
                <a:cubicBezTo>
                  <a:pt x="126" y="49"/>
                  <a:pt x="138" y="44"/>
                  <a:pt x="146" y="35"/>
                </a:cubicBezTo>
                <a:cubicBezTo>
                  <a:pt x="164" y="13"/>
                  <a:pt x="164" y="13"/>
                  <a:pt x="164" y="13"/>
                </a:cubicBezTo>
                <a:cubicBezTo>
                  <a:pt x="171" y="5"/>
                  <a:pt x="182" y="0"/>
                  <a:pt x="193" y="0"/>
                </a:cubicBezTo>
                <a:cubicBezTo>
                  <a:pt x="204" y="0"/>
                  <a:pt x="214" y="5"/>
                  <a:pt x="221" y="13"/>
                </a:cubicBezTo>
                <a:cubicBezTo>
                  <a:pt x="240" y="35"/>
                  <a:pt x="240" y="35"/>
                  <a:pt x="240" y="35"/>
                </a:cubicBezTo>
                <a:cubicBezTo>
                  <a:pt x="247" y="44"/>
                  <a:pt x="259" y="49"/>
                  <a:pt x="271" y="48"/>
                </a:cubicBezTo>
                <a:cubicBezTo>
                  <a:pt x="300" y="45"/>
                  <a:pt x="300" y="45"/>
                  <a:pt x="300" y="45"/>
                </a:cubicBezTo>
                <a:cubicBezTo>
                  <a:pt x="311" y="44"/>
                  <a:pt x="321" y="48"/>
                  <a:pt x="329" y="56"/>
                </a:cubicBezTo>
                <a:cubicBezTo>
                  <a:pt x="337" y="64"/>
                  <a:pt x="341" y="75"/>
                  <a:pt x="340" y="86"/>
                </a:cubicBezTo>
                <a:cubicBezTo>
                  <a:pt x="337" y="114"/>
                  <a:pt x="337" y="114"/>
                  <a:pt x="337" y="114"/>
                </a:cubicBezTo>
                <a:cubicBezTo>
                  <a:pt x="336" y="126"/>
                  <a:pt x="341" y="138"/>
                  <a:pt x="351" y="146"/>
                </a:cubicBezTo>
                <a:cubicBezTo>
                  <a:pt x="372" y="164"/>
                  <a:pt x="372" y="164"/>
                  <a:pt x="372" y="164"/>
                </a:cubicBezTo>
                <a:cubicBezTo>
                  <a:pt x="381" y="171"/>
                  <a:pt x="385" y="182"/>
                  <a:pt x="385" y="192"/>
                </a:cubicBezTo>
                <a:cubicBezTo>
                  <a:pt x="385" y="203"/>
                  <a:pt x="381" y="214"/>
                  <a:pt x="372" y="221"/>
                </a:cubicBezTo>
                <a:cubicBezTo>
                  <a:pt x="351" y="239"/>
                  <a:pt x="351" y="239"/>
                  <a:pt x="351" y="239"/>
                </a:cubicBezTo>
                <a:cubicBezTo>
                  <a:pt x="341" y="247"/>
                  <a:pt x="336" y="259"/>
                  <a:pt x="337" y="271"/>
                </a:cubicBezTo>
                <a:cubicBezTo>
                  <a:pt x="340" y="299"/>
                  <a:pt x="340" y="299"/>
                  <a:pt x="340" y="299"/>
                </a:cubicBezTo>
                <a:cubicBezTo>
                  <a:pt x="341" y="310"/>
                  <a:pt x="337" y="321"/>
                  <a:pt x="329" y="329"/>
                </a:cubicBezTo>
                <a:cubicBezTo>
                  <a:pt x="321" y="336"/>
                  <a:pt x="311" y="340"/>
                  <a:pt x="300" y="340"/>
                </a:cubicBezTo>
                <a:cubicBezTo>
                  <a:pt x="271" y="337"/>
                  <a:pt x="271" y="337"/>
                  <a:pt x="271" y="337"/>
                </a:cubicBezTo>
                <a:cubicBezTo>
                  <a:pt x="259" y="336"/>
                  <a:pt x="247" y="341"/>
                  <a:pt x="240" y="350"/>
                </a:cubicBezTo>
                <a:cubicBezTo>
                  <a:pt x="221" y="372"/>
                  <a:pt x="221" y="372"/>
                  <a:pt x="221" y="372"/>
                </a:cubicBezTo>
                <a:cubicBezTo>
                  <a:pt x="214" y="380"/>
                  <a:pt x="204" y="385"/>
                  <a:pt x="193" y="385"/>
                </a:cubicBezTo>
                <a:cubicBezTo>
                  <a:pt x="182" y="385"/>
                  <a:pt x="171" y="380"/>
                  <a:pt x="164" y="372"/>
                </a:cubicBezTo>
                <a:cubicBezTo>
                  <a:pt x="146" y="350"/>
                  <a:pt x="146" y="350"/>
                  <a:pt x="146" y="350"/>
                </a:cubicBezTo>
                <a:cubicBezTo>
                  <a:pt x="138" y="341"/>
                  <a:pt x="126" y="336"/>
                  <a:pt x="114" y="337"/>
                </a:cubicBezTo>
                <a:cubicBezTo>
                  <a:pt x="86" y="340"/>
                  <a:pt x="86" y="340"/>
                  <a:pt x="86" y="340"/>
                </a:cubicBezTo>
                <a:cubicBezTo>
                  <a:pt x="75" y="340"/>
                  <a:pt x="64" y="336"/>
                  <a:pt x="56" y="329"/>
                </a:cubicBezTo>
                <a:cubicBezTo>
                  <a:pt x="49" y="321"/>
                  <a:pt x="45" y="310"/>
                  <a:pt x="46" y="299"/>
                </a:cubicBezTo>
                <a:cubicBezTo>
                  <a:pt x="48" y="271"/>
                  <a:pt x="48" y="271"/>
                  <a:pt x="48" y="271"/>
                </a:cubicBezTo>
                <a:cubicBezTo>
                  <a:pt x="49" y="259"/>
                  <a:pt x="44" y="247"/>
                  <a:pt x="35" y="239"/>
                </a:cubicBezTo>
                <a:lnTo>
                  <a:pt x="13" y="22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-3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1" name="iSHEJI-15">
            <a:extLst>
              <a:ext uri="{FF2B5EF4-FFF2-40B4-BE49-F238E27FC236}">
                <a16:creationId xmlns:a16="http://schemas.microsoft.com/office/drawing/2014/main" id="{7E032B58-9C27-FC18-4B9E-628613CB2673}"/>
              </a:ext>
            </a:extLst>
          </p:cNvPr>
          <p:cNvSpPr/>
          <p:nvPr/>
        </p:nvSpPr>
        <p:spPr>
          <a:xfrm>
            <a:off x="9009993" y="2634191"/>
            <a:ext cx="395061" cy="38231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16">
            <a:extLst>
              <a:ext uri="{FF2B5EF4-FFF2-40B4-BE49-F238E27FC236}">
                <a16:creationId xmlns:a16="http://schemas.microsoft.com/office/drawing/2014/main" id="{BC314067-25BE-AF88-6338-D286B3F7FC50}"/>
              </a:ext>
            </a:extLst>
          </p:cNvPr>
          <p:cNvSpPr txBox="1"/>
          <p:nvPr/>
        </p:nvSpPr>
        <p:spPr>
          <a:xfrm>
            <a:off x="8182586" y="4447093"/>
            <a:ext cx="198003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algn="ctr">
              <a:defRPr/>
            </a:pPr>
            <a:r>
              <a:rPr lang="zh-CN" altLang="en-US" sz="2000" spc="0" dirty="0">
                <a:solidFill>
                  <a:schemeClr val="tx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塑造传播</a:t>
            </a:r>
          </a:p>
        </p:txBody>
      </p:sp>
      <p:sp>
        <p:nvSpPr>
          <p:cNvPr id="35" name="iSHEJI-29">
            <a:extLst>
              <a:ext uri="{FF2B5EF4-FFF2-40B4-BE49-F238E27FC236}">
                <a16:creationId xmlns:a16="http://schemas.microsoft.com/office/drawing/2014/main" id="{7D84DA07-CCE1-655C-31F5-E22CF209EA6C}"/>
              </a:ext>
            </a:extLst>
          </p:cNvPr>
          <p:cNvSpPr txBox="1"/>
          <p:nvPr/>
        </p:nvSpPr>
        <p:spPr>
          <a:xfrm>
            <a:off x="7961473" y="4923307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</p:spTree>
    <p:extLst>
      <p:ext uri="{BB962C8B-B14F-4D97-AF65-F5344CB8AC3E}">
        <p14:creationId xmlns:p14="http://schemas.microsoft.com/office/powerpoint/2010/main" val="21528529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36" name="Rectangle 8">
            <a:extLst>
              <a:ext uri="{FF2B5EF4-FFF2-40B4-BE49-F238E27FC236}">
                <a16:creationId xmlns:a16="http://schemas.microsoft.com/office/drawing/2014/main" id="{DA332AB7-D9A8-F5D1-4D5A-A985B534F7D1}"/>
              </a:ext>
            </a:extLst>
          </p:cNvPr>
          <p:cNvSpPr/>
          <p:nvPr/>
        </p:nvSpPr>
        <p:spPr>
          <a:xfrm>
            <a:off x="673761" y="4013472"/>
            <a:ext cx="3275538" cy="9082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37" name="Rectangle 4">
            <a:extLst>
              <a:ext uri="{FF2B5EF4-FFF2-40B4-BE49-F238E27FC236}">
                <a16:creationId xmlns:a16="http://schemas.microsoft.com/office/drawing/2014/main" id="{D7196B4E-5ECA-A061-E141-DF90772C2BA9}"/>
              </a:ext>
            </a:extLst>
          </p:cNvPr>
          <p:cNvSpPr/>
          <p:nvPr/>
        </p:nvSpPr>
        <p:spPr>
          <a:xfrm>
            <a:off x="4058342" y="1358229"/>
            <a:ext cx="4075327" cy="263531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8" name="Rectangle 5">
            <a:extLst>
              <a:ext uri="{FF2B5EF4-FFF2-40B4-BE49-F238E27FC236}">
                <a16:creationId xmlns:a16="http://schemas.microsoft.com/office/drawing/2014/main" id="{5704C6E4-FA17-1CA9-7013-0A5D77F9B391}"/>
              </a:ext>
            </a:extLst>
          </p:cNvPr>
          <p:cNvSpPr/>
          <p:nvPr/>
        </p:nvSpPr>
        <p:spPr>
          <a:xfrm>
            <a:off x="673761" y="1358229"/>
            <a:ext cx="3275538" cy="2635316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9" name="Rectangle 6">
            <a:extLst>
              <a:ext uri="{FF2B5EF4-FFF2-40B4-BE49-F238E27FC236}">
                <a16:creationId xmlns:a16="http://schemas.microsoft.com/office/drawing/2014/main" id="{9B1DCBAA-59B8-1CF9-13FA-91BF48FEEA30}"/>
              </a:ext>
            </a:extLst>
          </p:cNvPr>
          <p:cNvSpPr/>
          <p:nvPr/>
        </p:nvSpPr>
        <p:spPr>
          <a:xfrm>
            <a:off x="8242712" y="1358229"/>
            <a:ext cx="3275538" cy="2635316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d-ID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Rectangle 7">
            <a:extLst>
              <a:ext uri="{FF2B5EF4-FFF2-40B4-BE49-F238E27FC236}">
                <a16:creationId xmlns:a16="http://schemas.microsoft.com/office/drawing/2014/main" id="{544C94FD-3740-DA70-808B-5E2B57F58EC3}"/>
              </a:ext>
            </a:extLst>
          </p:cNvPr>
          <p:cNvSpPr/>
          <p:nvPr/>
        </p:nvSpPr>
        <p:spPr>
          <a:xfrm>
            <a:off x="673761" y="3937273"/>
            <a:ext cx="3275538" cy="1524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1" name="Rectangle 9">
            <a:extLst>
              <a:ext uri="{FF2B5EF4-FFF2-40B4-BE49-F238E27FC236}">
                <a16:creationId xmlns:a16="http://schemas.microsoft.com/office/drawing/2014/main" id="{FBF0AC82-D5A3-42EE-33F8-94FE2D9701AF}"/>
              </a:ext>
            </a:extLst>
          </p:cNvPr>
          <p:cNvSpPr/>
          <p:nvPr/>
        </p:nvSpPr>
        <p:spPr>
          <a:xfrm>
            <a:off x="8242712" y="4013472"/>
            <a:ext cx="3275538" cy="9082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2" name="Rectangle 10">
            <a:extLst>
              <a:ext uri="{FF2B5EF4-FFF2-40B4-BE49-F238E27FC236}">
                <a16:creationId xmlns:a16="http://schemas.microsoft.com/office/drawing/2014/main" id="{340EFEB7-68C7-B33E-14BF-32D6FC806CB9}"/>
              </a:ext>
            </a:extLst>
          </p:cNvPr>
          <p:cNvSpPr/>
          <p:nvPr/>
        </p:nvSpPr>
        <p:spPr>
          <a:xfrm>
            <a:off x="8242712" y="3937273"/>
            <a:ext cx="3275538" cy="152400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3" name="Rectangle 12">
            <a:extLst>
              <a:ext uri="{FF2B5EF4-FFF2-40B4-BE49-F238E27FC236}">
                <a16:creationId xmlns:a16="http://schemas.microsoft.com/office/drawing/2014/main" id="{17750CD7-BA20-E3AF-A2E8-8AFF73C376EB}"/>
              </a:ext>
            </a:extLst>
          </p:cNvPr>
          <p:cNvSpPr/>
          <p:nvPr/>
        </p:nvSpPr>
        <p:spPr>
          <a:xfrm>
            <a:off x="4058341" y="4013472"/>
            <a:ext cx="4075327" cy="90824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4" name="Rectangle 13">
            <a:extLst>
              <a:ext uri="{FF2B5EF4-FFF2-40B4-BE49-F238E27FC236}">
                <a16:creationId xmlns:a16="http://schemas.microsoft.com/office/drawing/2014/main" id="{051453D1-0CC6-19C4-490E-DE6EF0DE2E30}"/>
              </a:ext>
            </a:extLst>
          </p:cNvPr>
          <p:cNvSpPr/>
          <p:nvPr/>
        </p:nvSpPr>
        <p:spPr>
          <a:xfrm>
            <a:off x="4058341" y="3937273"/>
            <a:ext cx="4075327" cy="15240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阿里巴巴普惠体 2.0 35 Thin" panose="00020600040101010101" pitchFamily="18" charset="-122"/>
              <a:cs typeface="+mn-cs"/>
            </a:endParaRPr>
          </a:p>
        </p:txBody>
      </p:sp>
      <p:sp>
        <p:nvSpPr>
          <p:cNvPr id="45" name="iSHEJI-8">
            <a:extLst>
              <a:ext uri="{FF2B5EF4-FFF2-40B4-BE49-F238E27FC236}">
                <a16:creationId xmlns:a16="http://schemas.microsoft.com/office/drawing/2014/main" id="{19A2504B-7F36-1515-0C76-0859EF40B1F8}"/>
              </a:ext>
            </a:extLst>
          </p:cNvPr>
          <p:cNvSpPr txBox="1"/>
          <p:nvPr/>
        </p:nvSpPr>
        <p:spPr>
          <a:xfrm>
            <a:off x="772801" y="428292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6" name="iSHEJI-9">
            <a:extLst>
              <a:ext uri="{FF2B5EF4-FFF2-40B4-BE49-F238E27FC236}">
                <a16:creationId xmlns:a16="http://schemas.microsoft.com/office/drawing/2014/main" id="{9B7F979C-A55A-D8CC-F047-3D65463C809D}"/>
              </a:ext>
            </a:extLst>
          </p:cNvPr>
          <p:cNvSpPr txBox="1"/>
          <p:nvPr/>
        </p:nvSpPr>
        <p:spPr>
          <a:xfrm>
            <a:off x="673761" y="5045401"/>
            <a:ext cx="2821304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7" name="iSHEJI-10">
            <a:extLst>
              <a:ext uri="{FF2B5EF4-FFF2-40B4-BE49-F238E27FC236}">
                <a16:creationId xmlns:a16="http://schemas.microsoft.com/office/drawing/2014/main" id="{7F15E2CF-F97F-29AC-EED7-D10AF00FCB98}"/>
              </a:ext>
            </a:extLst>
          </p:cNvPr>
          <p:cNvSpPr txBox="1"/>
          <p:nvPr/>
        </p:nvSpPr>
        <p:spPr>
          <a:xfrm>
            <a:off x="4230826" y="428292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8" name="iSHEJI-11">
            <a:extLst>
              <a:ext uri="{FF2B5EF4-FFF2-40B4-BE49-F238E27FC236}">
                <a16:creationId xmlns:a16="http://schemas.microsoft.com/office/drawing/2014/main" id="{13457E01-2C07-858B-95D2-8D71B277EF66}"/>
              </a:ext>
            </a:extLst>
          </p:cNvPr>
          <p:cNvSpPr txBox="1"/>
          <p:nvPr/>
        </p:nvSpPr>
        <p:spPr>
          <a:xfrm>
            <a:off x="4058341" y="5045401"/>
            <a:ext cx="3675959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9" name="iSHEJI-12">
            <a:extLst>
              <a:ext uri="{FF2B5EF4-FFF2-40B4-BE49-F238E27FC236}">
                <a16:creationId xmlns:a16="http://schemas.microsoft.com/office/drawing/2014/main" id="{F208C682-7BEC-499F-13F6-9D9D72C67ED3}"/>
              </a:ext>
            </a:extLst>
          </p:cNvPr>
          <p:cNvSpPr txBox="1"/>
          <p:nvPr/>
        </p:nvSpPr>
        <p:spPr>
          <a:xfrm>
            <a:off x="8396424" y="4282929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0" name="iSHEJI-13">
            <a:extLst>
              <a:ext uri="{FF2B5EF4-FFF2-40B4-BE49-F238E27FC236}">
                <a16:creationId xmlns:a16="http://schemas.microsoft.com/office/drawing/2014/main" id="{4C440C5B-93BD-F394-07D1-CF4E033897B3}"/>
              </a:ext>
            </a:extLst>
          </p:cNvPr>
          <p:cNvSpPr txBox="1"/>
          <p:nvPr/>
        </p:nvSpPr>
        <p:spPr>
          <a:xfrm>
            <a:off x="8242712" y="5045401"/>
            <a:ext cx="3214502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51" name="iSHEJI-15">
            <a:extLst>
              <a:ext uri="{FF2B5EF4-FFF2-40B4-BE49-F238E27FC236}">
                <a16:creationId xmlns:a16="http://schemas.microsoft.com/office/drawing/2014/main" id="{487D30A2-F9A2-71F5-0F1F-F55974C1CC9D}"/>
              </a:ext>
            </a:extLst>
          </p:cNvPr>
          <p:cNvSpPr/>
          <p:nvPr/>
        </p:nvSpPr>
        <p:spPr>
          <a:xfrm>
            <a:off x="3352427" y="4301257"/>
            <a:ext cx="395004" cy="395061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2" name="iSHEJI-17">
            <a:extLst>
              <a:ext uri="{FF2B5EF4-FFF2-40B4-BE49-F238E27FC236}">
                <a16:creationId xmlns:a16="http://schemas.microsoft.com/office/drawing/2014/main" id="{7FB5562D-5A1B-2D17-A60D-586F5A33960F}"/>
              </a:ext>
            </a:extLst>
          </p:cNvPr>
          <p:cNvSpPr/>
          <p:nvPr/>
        </p:nvSpPr>
        <p:spPr>
          <a:xfrm>
            <a:off x="7563130" y="4301257"/>
            <a:ext cx="395061" cy="38231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3" name="iSHEJI-19">
            <a:extLst>
              <a:ext uri="{FF2B5EF4-FFF2-40B4-BE49-F238E27FC236}">
                <a16:creationId xmlns:a16="http://schemas.microsoft.com/office/drawing/2014/main" id="{A717A171-4273-A311-1AC2-4F674530E3E6}"/>
              </a:ext>
            </a:extLst>
          </p:cNvPr>
          <p:cNvSpPr/>
          <p:nvPr/>
        </p:nvSpPr>
        <p:spPr>
          <a:xfrm>
            <a:off x="10930753" y="4257199"/>
            <a:ext cx="379928" cy="39506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7318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21DDC09-6637-A9A8-8CF2-FC2B7ED92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47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3">
            <a:extLst>
              <a:ext uri="{FF2B5EF4-FFF2-40B4-BE49-F238E27FC236}">
                <a16:creationId xmlns:a16="http://schemas.microsoft.com/office/drawing/2014/main" id="{BA1A540B-E36D-B5A9-4316-969018179277}"/>
              </a:ext>
            </a:extLst>
          </p:cNvPr>
          <p:cNvSpPr txBox="1"/>
          <p:nvPr/>
        </p:nvSpPr>
        <p:spPr>
          <a:xfrm>
            <a:off x="849919" y="3162057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6443E559-14D1-F538-405F-9942E6831057}"/>
              </a:ext>
            </a:extLst>
          </p:cNvPr>
          <p:cNvSpPr/>
          <p:nvPr/>
        </p:nvSpPr>
        <p:spPr>
          <a:xfrm>
            <a:off x="849918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工作计划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03B9FB6-0E48-A65F-24F3-AC4711F88DAF}"/>
              </a:ext>
            </a:extLst>
          </p:cNvPr>
          <p:cNvSpPr/>
          <p:nvPr/>
        </p:nvSpPr>
        <p:spPr>
          <a:xfrm>
            <a:off x="2308322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未来愿景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2BF93637-C6F8-2FF7-14F6-E9EFF7D4585C}"/>
              </a:ext>
            </a:extLst>
          </p:cNvPr>
          <p:cNvSpPr txBox="1"/>
          <p:nvPr/>
        </p:nvSpPr>
        <p:spPr>
          <a:xfrm flipH="1">
            <a:off x="890239" y="4140935"/>
            <a:ext cx="504383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Work Plan for next year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＆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iSHEJI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powerpoint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 design</a:t>
            </a:r>
            <a:endParaRPr lang="af-ZA" altLang="zh-CN" sz="12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65D87534-9984-FDD0-C33A-3CFBDC46282F}"/>
              </a:ext>
            </a:extLst>
          </p:cNvPr>
          <p:cNvSpPr/>
          <p:nvPr/>
        </p:nvSpPr>
        <p:spPr>
          <a:xfrm>
            <a:off x="944441" y="2450674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8006316C-043A-B22F-EFAC-640E8DD250BA}"/>
              </a:ext>
            </a:extLst>
          </p:cNvPr>
          <p:cNvSpPr/>
          <p:nvPr/>
        </p:nvSpPr>
        <p:spPr>
          <a:xfrm>
            <a:off x="1170573" y="2622884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B0B62E-AC04-23C6-A85F-8A9FFABA0251}"/>
              </a:ext>
            </a:extLst>
          </p:cNvPr>
          <p:cNvSpPr/>
          <p:nvPr/>
        </p:nvSpPr>
        <p:spPr>
          <a:xfrm>
            <a:off x="0" y="0"/>
            <a:ext cx="12192000" cy="196823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151174E7-800A-5E95-4E51-B1BABD854489}"/>
              </a:ext>
            </a:extLst>
          </p:cNvPr>
          <p:cNvSpPr txBox="1"/>
          <p:nvPr/>
        </p:nvSpPr>
        <p:spPr>
          <a:xfrm flipH="1">
            <a:off x="411859" y="688942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8" name="iSHEJI-6">
            <a:extLst>
              <a:ext uri="{FF2B5EF4-FFF2-40B4-BE49-F238E27FC236}">
                <a16:creationId xmlns:a16="http://schemas.microsoft.com/office/drawing/2014/main" id="{84081F75-6557-9E13-6B5A-8FA5CC158BC6}"/>
              </a:ext>
            </a:extLst>
          </p:cNvPr>
          <p:cNvCxnSpPr>
            <a:cxnSpLocks/>
          </p:cNvCxnSpPr>
          <p:nvPr/>
        </p:nvCxnSpPr>
        <p:spPr>
          <a:xfrm>
            <a:off x="411859" y="616077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1531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iSHEJI-6">
            <a:extLst>
              <a:ext uri="{FF2B5EF4-FFF2-40B4-BE49-F238E27FC236}">
                <a16:creationId xmlns:a16="http://schemas.microsoft.com/office/drawing/2014/main" id="{BC639A78-A2A1-F428-8AF3-D685280BD92F}"/>
              </a:ext>
            </a:extLst>
          </p:cNvPr>
          <p:cNvSpPr/>
          <p:nvPr/>
        </p:nvSpPr>
        <p:spPr>
          <a:xfrm>
            <a:off x="1888860" y="1538090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" name="iSHEJI-7">
            <a:extLst>
              <a:ext uri="{FF2B5EF4-FFF2-40B4-BE49-F238E27FC236}">
                <a16:creationId xmlns:a16="http://schemas.microsoft.com/office/drawing/2014/main" id="{065EE229-6176-5A89-1037-DBD08873079C}"/>
              </a:ext>
            </a:extLst>
          </p:cNvPr>
          <p:cNvSpPr/>
          <p:nvPr/>
        </p:nvSpPr>
        <p:spPr>
          <a:xfrm>
            <a:off x="1705336" y="1760154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" name="iSHEJI-8">
            <a:extLst>
              <a:ext uri="{FF2B5EF4-FFF2-40B4-BE49-F238E27FC236}">
                <a16:creationId xmlns:a16="http://schemas.microsoft.com/office/drawing/2014/main" id="{31C2B443-4639-7B34-E5D1-773133B3CE36}"/>
              </a:ext>
            </a:extLst>
          </p:cNvPr>
          <p:cNvSpPr/>
          <p:nvPr/>
        </p:nvSpPr>
        <p:spPr>
          <a:xfrm>
            <a:off x="1888248" y="1853751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" name="iSHEJI-9">
            <a:extLst>
              <a:ext uri="{FF2B5EF4-FFF2-40B4-BE49-F238E27FC236}">
                <a16:creationId xmlns:a16="http://schemas.microsoft.com/office/drawing/2014/main" id="{4AF2A322-ADED-822B-9DF1-61CA74AF8CDC}"/>
              </a:ext>
            </a:extLst>
          </p:cNvPr>
          <p:cNvSpPr/>
          <p:nvPr/>
        </p:nvSpPr>
        <p:spPr>
          <a:xfrm>
            <a:off x="2098736" y="1768406"/>
            <a:ext cx="415894" cy="391990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6" name="iSHEJI-10">
            <a:extLst>
              <a:ext uri="{FF2B5EF4-FFF2-40B4-BE49-F238E27FC236}">
                <a16:creationId xmlns:a16="http://schemas.microsoft.com/office/drawing/2014/main" id="{E65314A5-8F1D-72E4-AA67-CDB04B30B70C}"/>
              </a:ext>
            </a:extLst>
          </p:cNvPr>
          <p:cNvSpPr txBox="1"/>
          <p:nvPr/>
        </p:nvSpPr>
        <p:spPr>
          <a:xfrm>
            <a:off x="2940953" y="152560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" name="iSHEJI-11">
            <a:extLst>
              <a:ext uri="{FF2B5EF4-FFF2-40B4-BE49-F238E27FC236}">
                <a16:creationId xmlns:a16="http://schemas.microsoft.com/office/drawing/2014/main" id="{59FFF771-3D77-ED39-FC1D-EF3E90446579}"/>
              </a:ext>
            </a:extLst>
          </p:cNvPr>
          <p:cNvSpPr txBox="1"/>
          <p:nvPr/>
        </p:nvSpPr>
        <p:spPr>
          <a:xfrm>
            <a:off x="2971433" y="1920457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8" name="iSHEJI-12">
            <a:extLst>
              <a:ext uri="{FF2B5EF4-FFF2-40B4-BE49-F238E27FC236}">
                <a16:creationId xmlns:a16="http://schemas.microsoft.com/office/drawing/2014/main" id="{06271B49-3D99-36C3-515F-25DA8E8BAF5D}"/>
              </a:ext>
            </a:extLst>
          </p:cNvPr>
          <p:cNvSpPr/>
          <p:nvPr/>
        </p:nvSpPr>
        <p:spPr>
          <a:xfrm>
            <a:off x="1888860" y="3261326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9" name="iSHEJI-13">
            <a:extLst>
              <a:ext uri="{FF2B5EF4-FFF2-40B4-BE49-F238E27FC236}">
                <a16:creationId xmlns:a16="http://schemas.microsoft.com/office/drawing/2014/main" id="{F838EAA9-A69B-96B3-1996-E2BA7A0FEAE1}"/>
              </a:ext>
            </a:extLst>
          </p:cNvPr>
          <p:cNvSpPr/>
          <p:nvPr/>
        </p:nvSpPr>
        <p:spPr>
          <a:xfrm>
            <a:off x="1705336" y="3483390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0" name="iSHEJI-14">
            <a:extLst>
              <a:ext uri="{FF2B5EF4-FFF2-40B4-BE49-F238E27FC236}">
                <a16:creationId xmlns:a16="http://schemas.microsoft.com/office/drawing/2014/main" id="{1DAD7026-622E-1507-9C35-CD52DB391E61}"/>
              </a:ext>
            </a:extLst>
          </p:cNvPr>
          <p:cNvSpPr/>
          <p:nvPr/>
        </p:nvSpPr>
        <p:spPr>
          <a:xfrm>
            <a:off x="1888248" y="3576987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1" name="iSHEJI-15">
            <a:extLst>
              <a:ext uri="{FF2B5EF4-FFF2-40B4-BE49-F238E27FC236}">
                <a16:creationId xmlns:a16="http://schemas.microsoft.com/office/drawing/2014/main" id="{E4CCE36B-B3D0-3255-823A-6E14A52DAE8A}"/>
              </a:ext>
            </a:extLst>
          </p:cNvPr>
          <p:cNvSpPr/>
          <p:nvPr/>
        </p:nvSpPr>
        <p:spPr>
          <a:xfrm>
            <a:off x="2098766" y="3479690"/>
            <a:ext cx="415834" cy="41589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2" name="iSHEJI-16">
            <a:extLst>
              <a:ext uri="{FF2B5EF4-FFF2-40B4-BE49-F238E27FC236}">
                <a16:creationId xmlns:a16="http://schemas.microsoft.com/office/drawing/2014/main" id="{AE0C25D1-4ECF-0734-C0E1-BD0A46D9E64A}"/>
              </a:ext>
            </a:extLst>
          </p:cNvPr>
          <p:cNvSpPr txBox="1"/>
          <p:nvPr/>
        </p:nvSpPr>
        <p:spPr>
          <a:xfrm>
            <a:off x="2940953" y="324884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13" name="iSHEJI-17">
            <a:extLst>
              <a:ext uri="{FF2B5EF4-FFF2-40B4-BE49-F238E27FC236}">
                <a16:creationId xmlns:a16="http://schemas.microsoft.com/office/drawing/2014/main" id="{E2FE33BE-FA0A-C35A-D98F-5E8B59D9939E}"/>
              </a:ext>
            </a:extLst>
          </p:cNvPr>
          <p:cNvSpPr txBox="1"/>
          <p:nvPr/>
        </p:nvSpPr>
        <p:spPr>
          <a:xfrm>
            <a:off x="2971433" y="3643693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14" name="iSHEJI-18">
            <a:extLst>
              <a:ext uri="{FF2B5EF4-FFF2-40B4-BE49-F238E27FC236}">
                <a16:creationId xmlns:a16="http://schemas.microsoft.com/office/drawing/2014/main" id="{09A18497-3928-E204-9265-1A376EA48D91}"/>
              </a:ext>
            </a:extLst>
          </p:cNvPr>
          <p:cNvSpPr/>
          <p:nvPr/>
        </p:nvSpPr>
        <p:spPr>
          <a:xfrm>
            <a:off x="1888860" y="4984563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5" name="iSHEJI-19">
            <a:extLst>
              <a:ext uri="{FF2B5EF4-FFF2-40B4-BE49-F238E27FC236}">
                <a16:creationId xmlns:a16="http://schemas.microsoft.com/office/drawing/2014/main" id="{1FBB3F81-7B75-C084-EBCF-881B89B8C54A}"/>
              </a:ext>
            </a:extLst>
          </p:cNvPr>
          <p:cNvSpPr/>
          <p:nvPr/>
        </p:nvSpPr>
        <p:spPr>
          <a:xfrm>
            <a:off x="1705336" y="5206627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6" name="iSHEJI-20">
            <a:extLst>
              <a:ext uri="{FF2B5EF4-FFF2-40B4-BE49-F238E27FC236}">
                <a16:creationId xmlns:a16="http://schemas.microsoft.com/office/drawing/2014/main" id="{726DCB2F-B8CC-98AC-AFE6-61A47B0E226B}"/>
              </a:ext>
            </a:extLst>
          </p:cNvPr>
          <p:cNvSpPr/>
          <p:nvPr/>
        </p:nvSpPr>
        <p:spPr>
          <a:xfrm>
            <a:off x="1888248" y="5300224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8" name="iSHEJI-21">
            <a:extLst>
              <a:ext uri="{FF2B5EF4-FFF2-40B4-BE49-F238E27FC236}">
                <a16:creationId xmlns:a16="http://schemas.microsoft.com/office/drawing/2014/main" id="{C3B1E1C0-E03D-334B-95C5-1D8C85C0B580}"/>
              </a:ext>
            </a:extLst>
          </p:cNvPr>
          <p:cNvSpPr/>
          <p:nvPr/>
        </p:nvSpPr>
        <p:spPr>
          <a:xfrm>
            <a:off x="2098736" y="5222346"/>
            <a:ext cx="415894" cy="377056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19" name="iSHEJI-22">
            <a:extLst>
              <a:ext uri="{FF2B5EF4-FFF2-40B4-BE49-F238E27FC236}">
                <a16:creationId xmlns:a16="http://schemas.microsoft.com/office/drawing/2014/main" id="{A14ED570-094B-A48D-8041-EE6FC5B60164}"/>
              </a:ext>
            </a:extLst>
          </p:cNvPr>
          <p:cNvSpPr txBox="1"/>
          <p:nvPr/>
        </p:nvSpPr>
        <p:spPr>
          <a:xfrm>
            <a:off x="2940953" y="497208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1" name="iSHEJI-23">
            <a:extLst>
              <a:ext uri="{FF2B5EF4-FFF2-40B4-BE49-F238E27FC236}">
                <a16:creationId xmlns:a16="http://schemas.microsoft.com/office/drawing/2014/main" id="{D2C4F11E-0BD9-870B-BD9B-DAF9FC65F1F7}"/>
              </a:ext>
            </a:extLst>
          </p:cNvPr>
          <p:cNvSpPr txBox="1"/>
          <p:nvPr/>
        </p:nvSpPr>
        <p:spPr>
          <a:xfrm>
            <a:off x="2971433" y="5366930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2" name="iSHEJI-24">
            <a:extLst>
              <a:ext uri="{FF2B5EF4-FFF2-40B4-BE49-F238E27FC236}">
                <a16:creationId xmlns:a16="http://schemas.microsoft.com/office/drawing/2014/main" id="{EB02DD57-A9B7-CDDB-B9FB-A8AA24758B18}"/>
              </a:ext>
            </a:extLst>
          </p:cNvPr>
          <p:cNvSpPr/>
          <p:nvPr/>
        </p:nvSpPr>
        <p:spPr>
          <a:xfrm>
            <a:off x="6831172" y="1538090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3" name="iSHEJI-25">
            <a:extLst>
              <a:ext uri="{FF2B5EF4-FFF2-40B4-BE49-F238E27FC236}">
                <a16:creationId xmlns:a16="http://schemas.microsoft.com/office/drawing/2014/main" id="{D56367CB-07B0-F31D-6B70-36EBB6E1CCB7}"/>
              </a:ext>
            </a:extLst>
          </p:cNvPr>
          <p:cNvSpPr/>
          <p:nvPr/>
        </p:nvSpPr>
        <p:spPr>
          <a:xfrm>
            <a:off x="6647648" y="1760154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4" name="iSHEJI-26">
            <a:extLst>
              <a:ext uri="{FF2B5EF4-FFF2-40B4-BE49-F238E27FC236}">
                <a16:creationId xmlns:a16="http://schemas.microsoft.com/office/drawing/2014/main" id="{12C97C32-EF65-DD77-F5A7-6DC1FB4B447D}"/>
              </a:ext>
            </a:extLst>
          </p:cNvPr>
          <p:cNvSpPr/>
          <p:nvPr/>
        </p:nvSpPr>
        <p:spPr>
          <a:xfrm>
            <a:off x="6830560" y="1853751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5" name="iSHEJI-27">
            <a:extLst>
              <a:ext uri="{FF2B5EF4-FFF2-40B4-BE49-F238E27FC236}">
                <a16:creationId xmlns:a16="http://schemas.microsoft.com/office/drawing/2014/main" id="{5ED09DA1-D3B7-A193-E9B5-8D06DEBA8648}"/>
              </a:ext>
            </a:extLst>
          </p:cNvPr>
          <p:cNvSpPr/>
          <p:nvPr/>
        </p:nvSpPr>
        <p:spPr>
          <a:xfrm>
            <a:off x="7049014" y="1756454"/>
            <a:ext cx="399962" cy="41589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6" name="iSHEJI-28">
            <a:extLst>
              <a:ext uri="{FF2B5EF4-FFF2-40B4-BE49-F238E27FC236}">
                <a16:creationId xmlns:a16="http://schemas.microsoft.com/office/drawing/2014/main" id="{69EC0458-2D3A-54E1-12AE-B763A9FB051C}"/>
              </a:ext>
            </a:extLst>
          </p:cNvPr>
          <p:cNvSpPr txBox="1"/>
          <p:nvPr/>
        </p:nvSpPr>
        <p:spPr>
          <a:xfrm>
            <a:off x="7883265" y="1525609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7" name="iSHEJI-29">
            <a:extLst>
              <a:ext uri="{FF2B5EF4-FFF2-40B4-BE49-F238E27FC236}">
                <a16:creationId xmlns:a16="http://schemas.microsoft.com/office/drawing/2014/main" id="{017C69C1-DCCE-972C-6D2D-3D0FBD96D03C}"/>
              </a:ext>
            </a:extLst>
          </p:cNvPr>
          <p:cNvSpPr txBox="1"/>
          <p:nvPr/>
        </p:nvSpPr>
        <p:spPr>
          <a:xfrm>
            <a:off x="7913745" y="1920457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28" name="iSHEJI-30">
            <a:extLst>
              <a:ext uri="{FF2B5EF4-FFF2-40B4-BE49-F238E27FC236}">
                <a16:creationId xmlns:a16="http://schemas.microsoft.com/office/drawing/2014/main" id="{CFCCD91C-9C47-9A8D-A1EF-6025CADD6BD1}"/>
              </a:ext>
            </a:extLst>
          </p:cNvPr>
          <p:cNvSpPr/>
          <p:nvPr/>
        </p:nvSpPr>
        <p:spPr>
          <a:xfrm>
            <a:off x="6831172" y="3261326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29" name="iSHEJI-31">
            <a:extLst>
              <a:ext uri="{FF2B5EF4-FFF2-40B4-BE49-F238E27FC236}">
                <a16:creationId xmlns:a16="http://schemas.microsoft.com/office/drawing/2014/main" id="{3D8CD6BB-E80C-95D8-E1C1-64EE684ABF17}"/>
              </a:ext>
            </a:extLst>
          </p:cNvPr>
          <p:cNvSpPr/>
          <p:nvPr/>
        </p:nvSpPr>
        <p:spPr>
          <a:xfrm>
            <a:off x="6647648" y="3483390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0" name="iSHEJI-32">
            <a:extLst>
              <a:ext uri="{FF2B5EF4-FFF2-40B4-BE49-F238E27FC236}">
                <a16:creationId xmlns:a16="http://schemas.microsoft.com/office/drawing/2014/main" id="{13858873-1E4A-01DD-74CE-9B348ED20B3E}"/>
              </a:ext>
            </a:extLst>
          </p:cNvPr>
          <p:cNvSpPr/>
          <p:nvPr/>
        </p:nvSpPr>
        <p:spPr>
          <a:xfrm>
            <a:off x="6830560" y="3576987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1" name="iSHEJI-33">
            <a:extLst>
              <a:ext uri="{FF2B5EF4-FFF2-40B4-BE49-F238E27FC236}">
                <a16:creationId xmlns:a16="http://schemas.microsoft.com/office/drawing/2014/main" id="{2B4ABA10-9F30-4DE8-424D-2C475FCD9E5F}"/>
              </a:ext>
            </a:extLst>
          </p:cNvPr>
          <p:cNvSpPr/>
          <p:nvPr/>
        </p:nvSpPr>
        <p:spPr>
          <a:xfrm>
            <a:off x="7066909" y="3479689"/>
            <a:ext cx="364172" cy="415896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rgbClr val="353333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4" name="iSHEJI-34">
            <a:extLst>
              <a:ext uri="{FF2B5EF4-FFF2-40B4-BE49-F238E27FC236}">
                <a16:creationId xmlns:a16="http://schemas.microsoft.com/office/drawing/2014/main" id="{E59FE4BA-4B12-E42A-1675-1DD60860E51A}"/>
              </a:ext>
            </a:extLst>
          </p:cNvPr>
          <p:cNvSpPr txBox="1"/>
          <p:nvPr/>
        </p:nvSpPr>
        <p:spPr>
          <a:xfrm>
            <a:off x="7883265" y="324884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35" name="iSHEJI-35">
            <a:extLst>
              <a:ext uri="{FF2B5EF4-FFF2-40B4-BE49-F238E27FC236}">
                <a16:creationId xmlns:a16="http://schemas.microsoft.com/office/drawing/2014/main" id="{D32730FA-14B2-6FF8-AC71-3F45BDB2CAB4}"/>
              </a:ext>
            </a:extLst>
          </p:cNvPr>
          <p:cNvSpPr txBox="1"/>
          <p:nvPr/>
        </p:nvSpPr>
        <p:spPr>
          <a:xfrm>
            <a:off x="7913745" y="3643693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54" name="iSHEJI-36">
            <a:extLst>
              <a:ext uri="{FF2B5EF4-FFF2-40B4-BE49-F238E27FC236}">
                <a16:creationId xmlns:a16="http://schemas.microsoft.com/office/drawing/2014/main" id="{555756C4-B107-0B2D-66B0-D8414E4082FE}"/>
              </a:ext>
            </a:extLst>
          </p:cNvPr>
          <p:cNvSpPr/>
          <p:nvPr/>
        </p:nvSpPr>
        <p:spPr>
          <a:xfrm>
            <a:off x="6831172" y="4984563"/>
            <a:ext cx="835647" cy="836258"/>
          </a:xfrm>
          <a:custGeom>
            <a:avLst/>
            <a:gdLst>
              <a:gd name="connsiteX0" fmla="*/ 835648 w 835647"/>
              <a:gd name="connsiteY0" fmla="*/ 836259 h 836258"/>
              <a:gd name="connsiteX1" fmla="*/ 0 w 835647"/>
              <a:gd name="connsiteY1" fmla="*/ 836259 h 836258"/>
              <a:gd name="connsiteX2" fmla="*/ 0 w 835647"/>
              <a:gd name="connsiteY2" fmla="*/ 0 h 836258"/>
              <a:gd name="connsiteX3" fmla="*/ 835648 w 835647"/>
              <a:gd name="connsiteY3" fmla="*/ 0 h 836258"/>
              <a:gd name="connsiteX4" fmla="*/ 29976 w 835647"/>
              <a:gd name="connsiteY4" fmla="*/ 805671 h 836258"/>
              <a:gd name="connsiteX5" fmla="*/ 805060 w 835647"/>
              <a:gd name="connsiteY5" fmla="*/ 805671 h 836258"/>
              <a:gd name="connsiteX6" fmla="*/ 805060 w 835647"/>
              <a:gd name="connsiteY6" fmla="*/ 30587 h 836258"/>
              <a:gd name="connsiteX7" fmla="*/ 29976 w 835647"/>
              <a:gd name="connsiteY7" fmla="*/ 30587 h 8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5647" h="836258">
                <a:moveTo>
                  <a:pt x="835648" y="836259"/>
                </a:moveTo>
                <a:lnTo>
                  <a:pt x="0" y="836259"/>
                </a:lnTo>
                <a:lnTo>
                  <a:pt x="0" y="0"/>
                </a:lnTo>
                <a:lnTo>
                  <a:pt x="835648" y="0"/>
                </a:lnTo>
                <a:close/>
                <a:moveTo>
                  <a:pt x="29976" y="805671"/>
                </a:moveTo>
                <a:lnTo>
                  <a:pt x="805060" y="805671"/>
                </a:lnTo>
                <a:lnTo>
                  <a:pt x="805060" y="30587"/>
                </a:lnTo>
                <a:lnTo>
                  <a:pt x="29976" y="30587"/>
                </a:lnTo>
                <a:close/>
              </a:path>
            </a:pathLst>
          </a:custGeom>
          <a:solidFill>
            <a:srgbClr val="363636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5" name="iSHEJI-37">
            <a:extLst>
              <a:ext uri="{FF2B5EF4-FFF2-40B4-BE49-F238E27FC236}">
                <a16:creationId xmlns:a16="http://schemas.microsoft.com/office/drawing/2014/main" id="{5818A935-3BF5-6BF9-4232-535D9E0ACB68}"/>
              </a:ext>
            </a:extLst>
          </p:cNvPr>
          <p:cNvSpPr/>
          <p:nvPr/>
        </p:nvSpPr>
        <p:spPr>
          <a:xfrm>
            <a:off x="6647648" y="5206627"/>
            <a:ext cx="392130" cy="392130"/>
          </a:xfrm>
          <a:custGeom>
            <a:avLst/>
            <a:gdLst>
              <a:gd name="connsiteX0" fmla="*/ 0 w 392130"/>
              <a:gd name="connsiteY0" fmla="*/ 0 h 392130"/>
              <a:gd name="connsiteX1" fmla="*/ 392131 w 392130"/>
              <a:gd name="connsiteY1" fmla="*/ 0 h 392130"/>
              <a:gd name="connsiteX2" fmla="*/ 392131 w 392130"/>
              <a:gd name="connsiteY2" fmla="*/ 392130 h 392130"/>
              <a:gd name="connsiteX3" fmla="*/ 0 w 392130"/>
              <a:gd name="connsiteY3" fmla="*/ 392130 h 392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130" h="392130">
                <a:moveTo>
                  <a:pt x="0" y="0"/>
                </a:moveTo>
                <a:lnTo>
                  <a:pt x="392131" y="0"/>
                </a:lnTo>
                <a:lnTo>
                  <a:pt x="392131" y="392130"/>
                </a:lnTo>
                <a:lnTo>
                  <a:pt x="0" y="392130"/>
                </a:lnTo>
                <a:close/>
              </a:path>
            </a:pathLst>
          </a:custGeom>
          <a:solidFill>
            <a:srgbClr val="FFFFFF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6" name="iSHEJI-38">
            <a:extLst>
              <a:ext uri="{FF2B5EF4-FFF2-40B4-BE49-F238E27FC236}">
                <a16:creationId xmlns:a16="http://schemas.microsoft.com/office/drawing/2014/main" id="{2FD7FF83-12F2-4E3E-463A-03BE8D14B458}"/>
              </a:ext>
            </a:extLst>
          </p:cNvPr>
          <p:cNvSpPr/>
          <p:nvPr/>
        </p:nvSpPr>
        <p:spPr>
          <a:xfrm>
            <a:off x="6830560" y="5300224"/>
            <a:ext cx="108279" cy="216558"/>
          </a:xfrm>
          <a:custGeom>
            <a:avLst/>
            <a:gdLst>
              <a:gd name="connsiteX0" fmla="*/ 108279 w 108279"/>
              <a:gd name="connsiteY0" fmla="*/ 108279 h 216558"/>
              <a:gd name="connsiteX1" fmla="*/ 0 w 108279"/>
              <a:gd name="connsiteY1" fmla="*/ 0 h 216558"/>
              <a:gd name="connsiteX2" fmla="*/ 0 w 108279"/>
              <a:gd name="connsiteY2" fmla="*/ 216559 h 216558"/>
              <a:gd name="connsiteX3" fmla="*/ 108279 w 108279"/>
              <a:gd name="connsiteY3" fmla="*/ 108279 h 216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79" h="216558">
                <a:moveTo>
                  <a:pt x="108279" y="108279"/>
                </a:moveTo>
                <a:lnTo>
                  <a:pt x="0" y="0"/>
                </a:lnTo>
                <a:lnTo>
                  <a:pt x="0" y="216559"/>
                </a:lnTo>
                <a:lnTo>
                  <a:pt x="108279" y="108279"/>
                </a:lnTo>
                <a:close/>
              </a:path>
            </a:pathLst>
          </a:custGeom>
          <a:solidFill>
            <a:schemeClr val="accent1"/>
          </a:solidFill>
          <a:ln w="6107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7" name="iSHEJI-39">
            <a:extLst>
              <a:ext uri="{FF2B5EF4-FFF2-40B4-BE49-F238E27FC236}">
                <a16:creationId xmlns:a16="http://schemas.microsoft.com/office/drawing/2014/main" id="{9F170204-EF7F-AB1C-837E-3ED2963B44F7}"/>
              </a:ext>
            </a:extLst>
          </p:cNvPr>
          <p:cNvSpPr/>
          <p:nvPr/>
        </p:nvSpPr>
        <p:spPr>
          <a:xfrm>
            <a:off x="7041048" y="5209637"/>
            <a:ext cx="415894" cy="402476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accent1"/>
          </a:solidFill>
          <a:ln w="10398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58" name="iSHEJI-40">
            <a:extLst>
              <a:ext uri="{FF2B5EF4-FFF2-40B4-BE49-F238E27FC236}">
                <a16:creationId xmlns:a16="http://schemas.microsoft.com/office/drawing/2014/main" id="{8C356B60-A07C-8AFA-1BD9-E5F4ABB645D2}"/>
              </a:ext>
            </a:extLst>
          </p:cNvPr>
          <p:cNvSpPr txBox="1"/>
          <p:nvPr/>
        </p:nvSpPr>
        <p:spPr>
          <a:xfrm>
            <a:off x="7883265" y="4972082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59" name="iSHEJI-41">
            <a:extLst>
              <a:ext uri="{FF2B5EF4-FFF2-40B4-BE49-F238E27FC236}">
                <a16:creationId xmlns:a16="http://schemas.microsoft.com/office/drawing/2014/main" id="{08F788F9-83CC-42CB-9D0D-CA5A0B7DEA74}"/>
              </a:ext>
            </a:extLst>
          </p:cNvPr>
          <p:cNvSpPr txBox="1"/>
          <p:nvPr/>
        </p:nvSpPr>
        <p:spPr>
          <a:xfrm>
            <a:off x="7913745" y="5366930"/>
            <a:ext cx="2492107" cy="504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</a:t>
            </a:r>
          </a:p>
        </p:txBody>
      </p:sp>
    </p:spTree>
    <p:extLst>
      <p:ext uri="{BB962C8B-B14F-4D97-AF65-F5344CB8AC3E}">
        <p14:creationId xmlns:p14="http://schemas.microsoft.com/office/powerpoint/2010/main" val="9871341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36" name="Freeform 1470">
            <a:extLst>
              <a:ext uri="{FF2B5EF4-FFF2-40B4-BE49-F238E27FC236}">
                <a16:creationId xmlns:a16="http://schemas.microsoft.com/office/drawing/2014/main" id="{4DDED5A3-2747-26C7-6F93-55E8A41B0AAE}"/>
              </a:ext>
            </a:extLst>
          </p:cNvPr>
          <p:cNvSpPr>
            <a:spLocks noEditPoints="1"/>
          </p:cNvSpPr>
          <p:nvPr/>
        </p:nvSpPr>
        <p:spPr bwMode="auto">
          <a:xfrm>
            <a:off x="4000501" y="1548944"/>
            <a:ext cx="4191000" cy="4191000"/>
          </a:xfrm>
          <a:custGeom>
            <a:avLst/>
            <a:gdLst>
              <a:gd name="T0" fmla="*/ 600 w 1200"/>
              <a:gd name="T1" fmla="*/ 1200 h 1200"/>
              <a:gd name="T2" fmla="*/ 0 w 1200"/>
              <a:gd name="T3" fmla="*/ 600 h 1200"/>
              <a:gd name="T4" fmla="*/ 600 w 1200"/>
              <a:gd name="T5" fmla="*/ 0 h 1200"/>
              <a:gd name="T6" fmla="*/ 1200 w 1200"/>
              <a:gd name="T7" fmla="*/ 600 h 1200"/>
              <a:gd name="T8" fmla="*/ 600 w 1200"/>
              <a:gd name="T9" fmla="*/ 1200 h 1200"/>
              <a:gd name="T10" fmla="*/ 600 w 1200"/>
              <a:gd name="T11" fmla="*/ 48 h 1200"/>
              <a:gd name="T12" fmla="*/ 48 w 1200"/>
              <a:gd name="T13" fmla="*/ 600 h 1200"/>
              <a:gd name="T14" fmla="*/ 600 w 1200"/>
              <a:gd name="T15" fmla="*/ 1152 h 1200"/>
              <a:gd name="T16" fmla="*/ 1152 w 1200"/>
              <a:gd name="T17" fmla="*/ 600 h 1200"/>
              <a:gd name="T18" fmla="*/ 600 w 1200"/>
              <a:gd name="T19" fmla="*/ 48 h 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00" h="1200">
                <a:moveTo>
                  <a:pt x="600" y="1200"/>
                </a:moveTo>
                <a:cubicBezTo>
                  <a:pt x="269" y="1200"/>
                  <a:pt x="0" y="931"/>
                  <a:pt x="0" y="600"/>
                </a:cubicBezTo>
                <a:cubicBezTo>
                  <a:pt x="0" y="269"/>
                  <a:pt x="269" y="0"/>
                  <a:pt x="600" y="0"/>
                </a:cubicBezTo>
                <a:cubicBezTo>
                  <a:pt x="931" y="0"/>
                  <a:pt x="1200" y="269"/>
                  <a:pt x="1200" y="600"/>
                </a:cubicBezTo>
                <a:cubicBezTo>
                  <a:pt x="1200" y="931"/>
                  <a:pt x="931" y="1200"/>
                  <a:pt x="600" y="1200"/>
                </a:cubicBezTo>
                <a:close/>
                <a:moveTo>
                  <a:pt x="600" y="48"/>
                </a:moveTo>
                <a:cubicBezTo>
                  <a:pt x="295" y="48"/>
                  <a:pt x="48" y="296"/>
                  <a:pt x="48" y="600"/>
                </a:cubicBezTo>
                <a:cubicBezTo>
                  <a:pt x="48" y="905"/>
                  <a:pt x="295" y="1152"/>
                  <a:pt x="600" y="1152"/>
                </a:cubicBezTo>
                <a:cubicBezTo>
                  <a:pt x="905" y="1152"/>
                  <a:pt x="1152" y="905"/>
                  <a:pt x="1152" y="600"/>
                </a:cubicBezTo>
                <a:cubicBezTo>
                  <a:pt x="1152" y="296"/>
                  <a:pt x="905" y="48"/>
                  <a:pt x="600" y="48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7" name="Freeform 1471">
            <a:extLst>
              <a:ext uri="{FF2B5EF4-FFF2-40B4-BE49-F238E27FC236}">
                <a16:creationId xmlns:a16="http://schemas.microsoft.com/office/drawing/2014/main" id="{FC38579D-4389-145D-355C-8A741E979FF7}"/>
              </a:ext>
            </a:extLst>
          </p:cNvPr>
          <p:cNvSpPr>
            <a:spLocks/>
          </p:cNvSpPr>
          <p:nvPr/>
        </p:nvSpPr>
        <p:spPr bwMode="auto">
          <a:xfrm>
            <a:off x="6246178" y="2631619"/>
            <a:ext cx="1309688" cy="1309688"/>
          </a:xfrm>
          <a:custGeom>
            <a:avLst/>
            <a:gdLst>
              <a:gd name="T0" fmla="*/ 205 w 375"/>
              <a:gd name="T1" fmla="*/ 371 h 375"/>
              <a:gd name="T2" fmla="*/ 188 w 375"/>
              <a:gd name="T3" fmla="*/ 373 h 375"/>
              <a:gd name="T4" fmla="*/ 178 w 375"/>
              <a:gd name="T5" fmla="*/ 360 h 375"/>
              <a:gd name="T6" fmla="*/ 7 w 375"/>
              <a:gd name="T7" fmla="*/ 64 h 375"/>
              <a:gd name="T8" fmla="*/ 0 w 375"/>
              <a:gd name="T9" fmla="*/ 49 h 375"/>
              <a:gd name="T10" fmla="*/ 11 w 375"/>
              <a:gd name="T11" fmla="*/ 35 h 375"/>
              <a:gd name="T12" fmla="*/ 178 w 375"/>
              <a:gd name="T13" fmla="*/ 0 h 375"/>
              <a:gd name="T14" fmla="*/ 361 w 375"/>
              <a:gd name="T15" fmla="*/ 42 h 375"/>
              <a:gd name="T16" fmla="*/ 374 w 375"/>
              <a:gd name="T17" fmla="*/ 64 h 375"/>
              <a:gd name="T18" fmla="*/ 205 w 375"/>
              <a:gd name="T19" fmla="*/ 371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5" h="375">
                <a:moveTo>
                  <a:pt x="205" y="371"/>
                </a:moveTo>
                <a:cubicBezTo>
                  <a:pt x="200" y="375"/>
                  <a:pt x="194" y="375"/>
                  <a:pt x="188" y="373"/>
                </a:cubicBezTo>
                <a:cubicBezTo>
                  <a:pt x="183" y="371"/>
                  <a:pt x="179" y="365"/>
                  <a:pt x="178" y="360"/>
                </a:cubicBezTo>
                <a:cubicBezTo>
                  <a:pt x="162" y="240"/>
                  <a:pt x="99" y="135"/>
                  <a:pt x="7" y="64"/>
                </a:cubicBezTo>
                <a:cubicBezTo>
                  <a:pt x="2" y="60"/>
                  <a:pt x="0" y="55"/>
                  <a:pt x="0" y="49"/>
                </a:cubicBezTo>
                <a:cubicBezTo>
                  <a:pt x="1" y="43"/>
                  <a:pt x="5" y="38"/>
                  <a:pt x="11" y="35"/>
                </a:cubicBezTo>
                <a:cubicBezTo>
                  <a:pt x="62" y="12"/>
                  <a:pt x="119" y="0"/>
                  <a:pt x="178" y="0"/>
                </a:cubicBezTo>
                <a:cubicBezTo>
                  <a:pt x="244" y="0"/>
                  <a:pt x="306" y="15"/>
                  <a:pt x="361" y="42"/>
                </a:cubicBezTo>
                <a:cubicBezTo>
                  <a:pt x="370" y="46"/>
                  <a:pt x="375" y="55"/>
                  <a:pt x="374" y="64"/>
                </a:cubicBezTo>
                <a:cubicBezTo>
                  <a:pt x="365" y="190"/>
                  <a:pt x="301" y="300"/>
                  <a:pt x="205" y="37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8" name="Freeform 1472">
            <a:extLst>
              <a:ext uri="{FF2B5EF4-FFF2-40B4-BE49-F238E27FC236}">
                <a16:creationId xmlns:a16="http://schemas.microsoft.com/office/drawing/2014/main" id="{02EAA9E0-87AA-63B8-BC39-2FC7A42589B5}"/>
              </a:ext>
            </a:extLst>
          </p:cNvPr>
          <p:cNvSpPr>
            <a:spLocks/>
          </p:cNvSpPr>
          <p:nvPr/>
        </p:nvSpPr>
        <p:spPr bwMode="auto">
          <a:xfrm>
            <a:off x="4636135" y="2631619"/>
            <a:ext cx="1309688" cy="1309688"/>
          </a:xfrm>
          <a:custGeom>
            <a:avLst/>
            <a:gdLst>
              <a:gd name="T0" fmla="*/ 1 w 375"/>
              <a:gd name="T1" fmla="*/ 64 h 375"/>
              <a:gd name="T2" fmla="*/ 14 w 375"/>
              <a:gd name="T3" fmla="*/ 42 h 375"/>
              <a:gd name="T4" fmla="*/ 197 w 375"/>
              <a:gd name="T5" fmla="*/ 0 h 375"/>
              <a:gd name="T6" fmla="*/ 364 w 375"/>
              <a:gd name="T7" fmla="*/ 35 h 375"/>
              <a:gd name="T8" fmla="*/ 375 w 375"/>
              <a:gd name="T9" fmla="*/ 49 h 375"/>
              <a:gd name="T10" fmla="*/ 368 w 375"/>
              <a:gd name="T11" fmla="*/ 64 h 375"/>
              <a:gd name="T12" fmla="*/ 197 w 375"/>
              <a:gd name="T13" fmla="*/ 360 h 375"/>
              <a:gd name="T14" fmla="*/ 187 w 375"/>
              <a:gd name="T15" fmla="*/ 373 h 375"/>
              <a:gd name="T16" fmla="*/ 170 w 375"/>
              <a:gd name="T17" fmla="*/ 371 h 375"/>
              <a:gd name="T18" fmla="*/ 1 w 375"/>
              <a:gd name="T19" fmla="*/ 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5" h="375">
                <a:moveTo>
                  <a:pt x="1" y="64"/>
                </a:moveTo>
                <a:cubicBezTo>
                  <a:pt x="0" y="55"/>
                  <a:pt x="5" y="46"/>
                  <a:pt x="14" y="42"/>
                </a:cubicBezTo>
                <a:cubicBezTo>
                  <a:pt x="69" y="15"/>
                  <a:pt x="131" y="0"/>
                  <a:pt x="197" y="0"/>
                </a:cubicBezTo>
                <a:cubicBezTo>
                  <a:pt x="256" y="0"/>
                  <a:pt x="313" y="12"/>
                  <a:pt x="364" y="35"/>
                </a:cubicBezTo>
                <a:cubicBezTo>
                  <a:pt x="370" y="38"/>
                  <a:pt x="374" y="43"/>
                  <a:pt x="375" y="49"/>
                </a:cubicBezTo>
                <a:cubicBezTo>
                  <a:pt x="375" y="55"/>
                  <a:pt x="373" y="60"/>
                  <a:pt x="368" y="64"/>
                </a:cubicBezTo>
                <a:cubicBezTo>
                  <a:pt x="276" y="135"/>
                  <a:pt x="213" y="240"/>
                  <a:pt x="197" y="360"/>
                </a:cubicBezTo>
                <a:cubicBezTo>
                  <a:pt x="196" y="365"/>
                  <a:pt x="192" y="371"/>
                  <a:pt x="187" y="373"/>
                </a:cubicBezTo>
                <a:cubicBezTo>
                  <a:pt x="181" y="375"/>
                  <a:pt x="175" y="375"/>
                  <a:pt x="170" y="371"/>
                </a:cubicBezTo>
                <a:cubicBezTo>
                  <a:pt x="74" y="300"/>
                  <a:pt x="10" y="190"/>
                  <a:pt x="1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9" name="Freeform 1473">
            <a:extLst>
              <a:ext uri="{FF2B5EF4-FFF2-40B4-BE49-F238E27FC236}">
                <a16:creationId xmlns:a16="http://schemas.microsoft.com/office/drawing/2014/main" id="{FE4BFDF1-5A3F-FC8D-E65B-9040D4770E2D}"/>
              </a:ext>
            </a:extLst>
          </p:cNvPr>
          <p:cNvSpPr>
            <a:spLocks/>
          </p:cNvSpPr>
          <p:nvPr/>
        </p:nvSpPr>
        <p:spPr bwMode="auto">
          <a:xfrm>
            <a:off x="5414963" y="4182290"/>
            <a:ext cx="1362075" cy="1135063"/>
          </a:xfrm>
          <a:custGeom>
            <a:avLst/>
            <a:gdLst>
              <a:gd name="T0" fmla="*/ 366 w 390"/>
              <a:gd name="T1" fmla="*/ 3 h 325"/>
              <a:gd name="T2" fmla="*/ 382 w 390"/>
              <a:gd name="T3" fmla="*/ 5 h 325"/>
              <a:gd name="T4" fmla="*/ 389 w 390"/>
              <a:gd name="T5" fmla="*/ 20 h 325"/>
              <a:gd name="T6" fmla="*/ 208 w 390"/>
              <a:gd name="T7" fmla="*/ 320 h 325"/>
              <a:gd name="T8" fmla="*/ 182 w 390"/>
              <a:gd name="T9" fmla="*/ 320 h 325"/>
              <a:gd name="T10" fmla="*/ 1 w 390"/>
              <a:gd name="T11" fmla="*/ 20 h 325"/>
              <a:gd name="T12" fmla="*/ 8 w 390"/>
              <a:gd name="T13" fmla="*/ 5 h 325"/>
              <a:gd name="T14" fmla="*/ 24 w 390"/>
              <a:gd name="T15" fmla="*/ 3 h 325"/>
              <a:gd name="T16" fmla="*/ 195 w 390"/>
              <a:gd name="T17" fmla="*/ 37 h 325"/>
              <a:gd name="T18" fmla="*/ 366 w 390"/>
              <a:gd name="T19" fmla="*/ 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90" h="325">
                <a:moveTo>
                  <a:pt x="366" y="3"/>
                </a:moveTo>
                <a:cubicBezTo>
                  <a:pt x="371" y="0"/>
                  <a:pt x="378" y="1"/>
                  <a:pt x="382" y="5"/>
                </a:cubicBezTo>
                <a:cubicBezTo>
                  <a:pt x="387" y="8"/>
                  <a:pt x="390" y="14"/>
                  <a:pt x="389" y="20"/>
                </a:cubicBezTo>
                <a:cubicBezTo>
                  <a:pt x="375" y="145"/>
                  <a:pt x="307" y="253"/>
                  <a:pt x="208" y="320"/>
                </a:cubicBezTo>
                <a:cubicBezTo>
                  <a:pt x="200" y="325"/>
                  <a:pt x="190" y="325"/>
                  <a:pt x="182" y="320"/>
                </a:cubicBezTo>
                <a:cubicBezTo>
                  <a:pt x="83" y="253"/>
                  <a:pt x="15" y="145"/>
                  <a:pt x="1" y="20"/>
                </a:cubicBezTo>
                <a:cubicBezTo>
                  <a:pt x="0" y="14"/>
                  <a:pt x="3" y="8"/>
                  <a:pt x="8" y="5"/>
                </a:cubicBezTo>
                <a:cubicBezTo>
                  <a:pt x="12" y="1"/>
                  <a:pt x="19" y="0"/>
                  <a:pt x="24" y="3"/>
                </a:cubicBezTo>
                <a:cubicBezTo>
                  <a:pt x="77" y="24"/>
                  <a:pt x="135" y="37"/>
                  <a:pt x="195" y="37"/>
                </a:cubicBezTo>
                <a:cubicBezTo>
                  <a:pt x="255" y="37"/>
                  <a:pt x="313" y="24"/>
                  <a:pt x="366" y="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0" name="Freeform 1474">
            <a:extLst>
              <a:ext uri="{FF2B5EF4-FFF2-40B4-BE49-F238E27FC236}">
                <a16:creationId xmlns:a16="http://schemas.microsoft.com/office/drawing/2014/main" id="{74FC2179-8843-F897-61D3-27FCCE3E1CB7}"/>
              </a:ext>
            </a:extLst>
          </p:cNvPr>
          <p:cNvSpPr>
            <a:spLocks/>
          </p:cNvSpPr>
          <p:nvPr/>
        </p:nvSpPr>
        <p:spPr bwMode="auto">
          <a:xfrm>
            <a:off x="4643120" y="1293992"/>
            <a:ext cx="2905760" cy="1435418"/>
          </a:xfrm>
          <a:custGeom>
            <a:avLst/>
            <a:gdLst>
              <a:gd name="T0" fmla="*/ 416 w 832"/>
              <a:gd name="T1" fmla="*/ 0 h 411"/>
              <a:gd name="T2" fmla="*/ 831 w 832"/>
              <a:gd name="T3" fmla="*/ 371 h 411"/>
              <a:gd name="T4" fmla="*/ 825 w 832"/>
              <a:gd name="T5" fmla="*/ 387 h 411"/>
              <a:gd name="T6" fmla="*/ 808 w 832"/>
              <a:gd name="T7" fmla="*/ 389 h 411"/>
              <a:gd name="T8" fmla="*/ 637 w 832"/>
              <a:gd name="T9" fmla="*/ 355 h 411"/>
              <a:gd name="T10" fmla="*/ 427 w 832"/>
              <a:gd name="T11" fmla="*/ 408 h 411"/>
              <a:gd name="T12" fmla="*/ 405 w 832"/>
              <a:gd name="T13" fmla="*/ 408 h 411"/>
              <a:gd name="T14" fmla="*/ 195 w 832"/>
              <a:gd name="T15" fmla="*/ 355 h 411"/>
              <a:gd name="T16" fmla="*/ 24 w 832"/>
              <a:gd name="T17" fmla="*/ 389 h 411"/>
              <a:gd name="T18" fmla="*/ 7 w 832"/>
              <a:gd name="T19" fmla="*/ 387 h 411"/>
              <a:gd name="T20" fmla="*/ 1 w 832"/>
              <a:gd name="T21" fmla="*/ 371 h 411"/>
              <a:gd name="T22" fmla="*/ 416 w 832"/>
              <a:gd name="T23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2" h="411">
                <a:moveTo>
                  <a:pt x="416" y="0"/>
                </a:moveTo>
                <a:cubicBezTo>
                  <a:pt x="631" y="0"/>
                  <a:pt x="808" y="163"/>
                  <a:pt x="831" y="371"/>
                </a:cubicBezTo>
                <a:cubicBezTo>
                  <a:pt x="832" y="377"/>
                  <a:pt x="830" y="383"/>
                  <a:pt x="825" y="387"/>
                </a:cubicBezTo>
                <a:cubicBezTo>
                  <a:pt x="820" y="390"/>
                  <a:pt x="814" y="391"/>
                  <a:pt x="808" y="389"/>
                </a:cubicBezTo>
                <a:cubicBezTo>
                  <a:pt x="755" y="367"/>
                  <a:pt x="698" y="355"/>
                  <a:pt x="637" y="355"/>
                </a:cubicBezTo>
                <a:cubicBezTo>
                  <a:pt x="561" y="355"/>
                  <a:pt x="489" y="374"/>
                  <a:pt x="427" y="408"/>
                </a:cubicBezTo>
                <a:cubicBezTo>
                  <a:pt x="420" y="411"/>
                  <a:pt x="412" y="411"/>
                  <a:pt x="405" y="408"/>
                </a:cubicBezTo>
                <a:cubicBezTo>
                  <a:pt x="343" y="374"/>
                  <a:pt x="271" y="355"/>
                  <a:pt x="195" y="355"/>
                </a:cubicBezTo>
                <a:cubicBezTo>
                  <a:pt x="134" y="355"/>
                  <a:pt x="77" y="367"/>
                  <a:pt x="24" y="389"/>
                </a:cubicBezTo>
                <a:cubicBezTo>
                  <a:pt x="18" y="391"/>
                  <a:pt x="12" y="390"/>
                  <a:pt x="7" y="387"/>
                </a:cubicBezTo>
                <a:cubicBezTo>
                  <a:pt x="2" y="383"/>
                  <a:pt x="0" y="377"/>
                  <a:pt x="1" y="371"/>
                </a:cubicBezTo>
                <a:cubicBezTo>
                  <a:pt x="24" y="163"/>
                  <a:pt x="201" y="0"/>
                  <a:pt x="4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1" name="Freeform 1475">
            <a:extLst>
              <a:ext uri="{FF2B5EF4-FFF2-40B4-BE49-F238E27FC236}">
                <a16:creationId xmlns:a16="http://schemas.microsoft.com/office/drawing/2014/main" id="{60D54628-ABF5-89C4-0452-54C87D6D4965}"/>
              </a:ext>
            </a:extLst>
          </p:cNvPr>
          <p:cNvSpPr>
            <a:spLocks noEditPoints="1"/>
          </p:cNvSpPr>
          <p:nvPr/>
        </p:nvSpPr>
        <p:spPr bwMode="auto">
          <a:xfrm>
            <a:off x="4622165" y="1273037"/>
            <a:ext cx="2947670" cy="1477327"/>
          </a:xfrm>
          <a:custGeom>
            <a:avLst/>
            <a:gdLst>
              <a:gd name="T0" fmla="*/ 422 w 844"/>
              <a:gd name="T1" fmla="*/ 423 h 423"/>
              <a:gd name="T2" fmla="*/ 408 w 844"/>
              <a:gd name="T3" fmla="*/ 419 h 423"/>
              <a:gd name="T4" fmla="*/ 201 w 844"/>
              <a:gd name="T5" fmla="*/ 367 h 423"/>
              <a:gd name="T6" fmla="*/ 32 w 844"/>
              <a:gd name="T7" fmla="*/ 400 h 423"/>
              <a:gd name="T8" fmla="*/ 10 w 844"/>
              <a:gd name="T9" fmla="*/ 398 h 423"/>
              <a:gd name="T10" fmla="*/ 1 w 844"/>
              <a:gd name="T11" fmla="*/ 377 h 423"/>
              <a:gd name="T12" fmla="*/ 138 w 844"/>
              <a:gd name="T13" fmla="*/ 109 h 423"/>
              <a:gd name="T14" fmla="*/ 422 w 844"/>
              <a:gd name="T15" fmla="*/ 0 h 423"/>
              <a:gd name="T16" fmla="*/ 706 w 844"/>
              <a:gd name="T17" fmla="*/ 109 h 423"/>
              <a:gd name="T18" fmla="*/ 843 w 844"/>
              <a:gd name="T19" fmla="*/ 377 h 423"/>
              <a:gd name="T20" fmla="*/ 834 w 844"/>
              <a:gd name="T21" fmla="*/ 398 h 423"/>
              <a:gd name="T22" fmla="*/ 812 w 844"/>
              <a:gd name="T23" fmla="*/ 400 h 423"/>
              <a:gd name="T24" fmla="*/ 643 w 844"/>
              <a:gd name="T25" fmla="*/ 367 h 423"/>
              <a:gd name="T26" fmla="*/ 436 w 844"/>
              <a:gd name="T27" fmla="*/ 419 h 423"/>
              <a:gd name="T28" fmla="*/ 422 w 844"/>
              <a:gd name="T29" fmla="*/ 423 h 423"/>
              <a:gd name="T30" fmla="*/ 201 w 844"/>
              <a:gd name="T31" fmla="*/ 355 h 423"/>
              <a:gd name="T32" fmla="*/ 414 w 844"/>
              <a:gd name="T33" fmla="*/ 409 h 423"/>
              <a:gd name="T34" fmla="*/ 430 w 844"/>
              <a:gd name="T35" fmla="*/ 409 h 423"/>
              <a:gd name="T36" fmla="*/ 643 w 844"/>
              <a:gd name="T37" fmla="*/ 355 h 423"/>
              <a:gd name="T38" fmla="*/ 816 w 844"/>
              <a:gd name="T39" fmla="*/ 389 h 423"/>
              <a:gd name="T40" fmla="*/ 827 w 844"/>
              <a:gd name="T41" fmla="*/ 388 h 423"/>
              <a:gd name="T42" fmla="*/ 831 w 844"/>
              <a:gd name="T43" fmla="*/ 378 h 423"/>
              <a:gd name="T44" fmla="*/ 422 w 844"/>
              <a:gd name="T45" fmla="*/ 12 h 423"/>
              <a:gd name="T46" fmla="*/ 13 w 844"/>
              <a:gd name="T47" fmla="*/ 378 h 423"/>
              <a:gd name="T48" fmla="*/ 17 w 844"/>
              <a:gd name="T49" fmla="*/ 388 h 423"/>
              <a:gd name="T50" fmla="*/ 28 w 844"/>
              <a:gd name="T51" fmla="*/ 389 h 423"/>
              <a:gd name="T52" fmla="*/ 201 w 844"/>
              <a:gd name="T53" fmla="*/ 355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44" h="423">
                <a:moveTo>
                  <a:pt x="422" y="423"/>
                </a:moveTo>
                <a:cubicBezTo>
                  <a:pt x="417" y="423"/>
                  <a:pt x="413" y="421"/>
                  <a:pt x="408" y="419"/>
                </a:cubicBezTo>
                <a:cubicBezTo>
                  <a:pt x="345" y="385"/>
                  <a:pt x="273" y="367"/>
                  <a:pt x="201" y="367"/>
                </a:cubicBezTo>
                <a:cubicBezTo>
                  <a:pt x="142" y="367"/>
                  <a:pt x="86" y="378"/>
                  <a:pt x="32" y="400"/>
                </a:cubicBezTo>
                <a:cubicBezTo>
                  <a:pt x="25" y="403"/>
                  <a:pt x="16" y="402"/>
                  <a:pt x="10" y="398"/>
                </a:cubicBezTo>
                <a:cubicBezTo>
                  <a:pt x="3" y="393"/>
                  <a:pt x="0" y="385"/>
                  <a:pt x="1" y="377"/>
                </a:cubicBezTo>
                <a:cubicBezTo>
                  <a:pt x="12" y="274"/>
                  <a:pt x="61" y="179"/>
                  <a:pt x="138" y="109"/>
                </a:cubicBezTo>
                <a:cubicBezTo>
                  <a:pt x="216" y="38"/>
                  <a:pt x="317" y="0"/>
                  <a:pt x="422" y="0"/>
                </a:cubicBezTo>
                <a:cubicBezTo>
                  <a:pt x="527" y="0"/>
                  <a:pt x="628" y="38"/>
                  <a:pt x="706" y="109"/>
                </a:cubicBezTo>
                <a:cubicBezTo>
                  <a:pt x="783" y="179"/>
                  <a:pt x="832" y="274"/>
                  <a:pt x="843" y="377"/>
                </a:cubicBezTo>
                <a:cubicBezTo>
                  <a:pt x="844" y="385"/>
                  <a:pt x="841" y="393"/>
                  <a:pt x="834" y="398"/>
                </a:cubicBezTo>
                <a:cubicBezTo>
                  <a:pt x="828" y="402"/>
                  <a:pt x="819" y="403"/>
                  <a:pt x="812" y="400"/>
                </a:cubicBezTo>
                <a:cubicBezTo>
                  <a:pt x="758" y="378"/>
                  <a:pt x="702" y="367"/>
                  <a:pt x="643" y="367"/>
                </a:cubicBezTo>
                <a:cubicBezTo>
                  <a:pt x="571" y="367"/>
                  <a:pt x="499" y="385"/>
                  <a:pt x="436" y="419"/>
                </a:cubicBezTo>
                <a:cubicBezTo>
                  <a:pt x="431" y="421"/>
                  <a:pt x="427" y="423"/>
                  <a:pt x="422" y="423"/>
                </a:cubicBezTo>
                <a:close/>
                <a:moveTo>
                  <a:pt x="201" y="355"/>
                </a:moveTo>
                <a:cubicBezTo>
                  <a:pt x="275" y="355"/>
                  <a:pt x="349" y="373"/>
                  <a:pt x="414" y="409"/>
                </a:cubicBezTo>
                <a:cubicBezTo>
                  <a:pt x="419" y="411"/>
                  <a:pt x="425" y="411"/>
                  <a:pt x="430" y="409"/>
                </a:cubicBezTo>
                <a:cubicBezTo>
                  <a:pt x="495" y="373"/>
                  <a:pt x="569" y="355"/>
                  <a:pt x="643" y="355"/>
                </a:cubicBezTo>
                <a:cubicBezTo>
                  <a:pt x="703" y="355"/>
                  <a:pt x="761" y="366"/>
                  <a:pt x="816" y="389"/>
                </a:cubicBezTo>
                <a:cubicBezTo>
                  <a:pt x="820" y="391"/>
                  <a:pt x="824" y="390"/>
                  <a:pt x="827" y="388"/>
                </a:cubicBezTo>
                <a:cubicBezTo>
                  <a:pt x="830" y="386"/>
                  <a:pt x="832" y="382"/>
                  <a:pt x="831" y="378"/>
                </a:cubicBezTo>
                <a:cubicBezTo>
                  <a:pt x="808" y="169"/>
                  <a:pt x="632" y="12"/>
                  <a:pt x="422" y="12"/>
                </a:cubicBezTo>
                <a:cubicBezTo>
                  <a:pt x="212" y="12"/>
                  <a:pt x="36" y="169"/>
                  <a:pt x="13" y="378"/>
                </a:cubicBezTo>
                <a:cubicBezTo>
                  <a:pt x="12" y="382"/>
                  <a:pt x="14" y="386"/>
                  <a:pt x="17" y="388"/>
                </a:cubicBezTo>
                <a:cubicBezTo>
                  <a:pt x="20" y="390"/>
                  <a:pt x="24" y="391"/>
                  <a:pt x="28" y="389"/>
                </a:cubicBezTo>
                <a:cubicBezTo>
                  <a:pt x="83" y="366"/>
                  <a:pt x="141" y="355"/>
                  <a:pt x="201" y="35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2" name="Freeform 1476">
            <a:extLst>
              <a:ext uri="{FF2B5EF4-FFF2-40B4-BE49-F238E27FC236}">
                <a16:creationId xmlns:a16="http://schemas.microsoft.com/office/drawing/2014/main" id="{03923572-E076-0279-3D51-CC8543C1A6A0}"/>
              </a:ext>
            </a:extLst>
          </p:cNvPr>
          <p:cNvSpPr>
            <a:spLocks/>
          </p:cNvSpPr>
          <p:nvPr/>
        </p:nvSpPr>
        <p:spPr bwMode="auto">
          <a:xfrm>
            <a:off x="3864293" y="2900542"/>
            <a:ext cx="2081530" cy="2650808"/>
          </a:xfrm>
          <a:custGeom>
            <a:avLst/>
            <a:gdLst>
              <a:gd name="T0" fmla="*/ 418 w 596"/>
              <a:gd name="T1" fmla="*/ 759 h 759"/>
              <a:gd name="T2" fmla="*/ 0 w 596"/>
              <a:gd name="T3" fmla="*/ 341 h 759"/>
              <a:gd name="T4" fmla="*/ 170 w 596"/>
              <a:gd name="T5" fmla="*/ 5 h 759"/>
              <a:gd name="T6" fmla="*/ 187 w 596"/>
              <a:gd name="T7" fmla="*/ 3 h 759"/>
              <a:gd name="T8" fmla="*/ 197 w 596"/>
              <a:gd name="T9" fmla="*/ 16 h 759"/>
              <a:gd name="T10" fmla="*/ 404 w 596"/>
              <a:gd name="T11" fmla="*/ 336 h 759"/>
              <a:gd name="T12" fmla="*/ 415 w 596"/>
              <a:gd name="T13" fmla="*/ 355 h 759"/>
              <a:gd name="T14" fmla="*/ 589 w 596"/>
              <a:gd name="T15" fmla="*/ 695 h 759"/>
              <a:gd name="T16" fmla="*/ 596 w 596"/>
              <a:gd name="T17" fmla="*/ 710 h 759"/>
              <a:gd name="T18" fmla="*/ 585 w 596"/>
              <a:gd name="T19" fmla="*/ 724 h 759"/>
              <a:gd name="T20" fmla="*/ 418 w 596"/>
              <a:gd name="T21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759">
                <a:moveTo>
                  <a:pt x="418" y="759"/>
                </a:moveTo>
                <a:cubicBezTo>
                  <a:pt x="187" y="759"/>
                  <a:pt x="0" y="571"/>
                  <a:pt x="0" y="341"/>
                </a:cubicBezTo>
                <a:cubicBezTo>
                  <a:pt x="0" y="203"/>
                  <a:pt x="67" y="81"/>
                  <a:pt x="170" y="5"/>
                </a:cubicBezTo>
                <a:cubicBezTo>
                  <a:pt x="175" y="1"/>
                  <a:pt x="181" y="0"/>
                  <a:pt x="187" y="3"/>
                </a:cubicBezTo>
                <a:cubicBezTo>
                  <a:pt x="192" y="5"/>
                  <a:pt x="196" y="10"/>
                  <a:pt x="197" y="16"/>
                </a:cubicBezTo>
                <a:cubicBezTo>
                  <a:pt x="215" y="151"/>
                  <a:pt x="293" y="267"/>
                  <a:pt x="404" y="336"/>
                </a:cubicBezTo>
                <a:cubicBezTo>
                  <a:pt x="410" y="340"/>
                  <a:pt x="414" y="347"/>
                  <a:pt x="415" y="355"/>
                </a:cubicBezTo>
                <a:cubicBezTo>
                  <a:pt x="419" y="493"/>
                  <a:pt x="486" y="616"/>
                  <a:pt x="589" y="695"/>
                </a:cubicBezTo>
                <a:cubicBezTo>
                  <a:pt x="594" y="698"/>
                  <a:pt x="596" y="704"/>
                  <a:pt x="596" y="710"/>
                </a:cubicBezTo>
                <a:cubicBezTo>
                  <a:pt x="595" y="716"/>
                  <a:pt x="591" y="721"/>
                  <a:pt x="585" y="724"/>
                </a:cubicBezTo>
                <a:cubicBezTo>
                  <a:pt x="534" y="746"/>
                  <a:pt x="477" y="759"/>
                  <a:pt x="418" y="7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3" name="Freeform 1477">
            <a:extLst>
              <a:ext uri="{FF2B5EF4-FFF2-40B4-BE49-F238E27FC236}">
                <a16:creationId xmlns:a16="http://schemas.microsoft.com/office/drawing/2014/main" id="{7124936E-E5F2-B0F1-A789-8EFFBF9DBD31}"/>
              </a:ext>
            </a:extLst>
          </p:cNvPr>
          <p:cNvSpPr>
            <a:spLocks noEditPoints="1"/>
          </p:cNvSpPr>
          <p:nvPr/>
        </p:nvSpPr>
        <p:spPr bwMode="auto">
          <a:xfrm>
            <a:off x="3843338" y="2879587"/>
            <a:ext cx="2123440" cy="2692717"/>
          </a:xfrm>
          <a:custGeom>
            <a:avLst/>
            <a:gdLst>
              <a:gd name="T0" fmla="*/ 424 w 608"/>
              <a:gd name="T1" fmla="*/ 771 h 771"/>
              <a:gd name="T2" fmla="*/ 0 w 608"/>
              <a:gd name="T3" fmla="*/ 347 h 771"/>
              <a:gd name="T4" fmla="*/ 172 w 608"/>
              <a:gd name="T5" fmla="*/ 6 h 771"/>
              <a:gd name="T6" fmla="*/ 195 w 608"/>
              <a:gd name="T7" fmla="*/ 3 h 771"/>
              <a:gd name="T8" fmla="*/ 209 w 608"/>
              <a:gd name="T9" fmla="*/ 21 h 771"/>
              <a:gd name="T10" fmla="*/ 413 w 608"/>
              <a:gd name="T11" fmla="*/ 337 h 771"/>
              <a:gd name="T12" fmla="*/ 427 w 608"/>
              <a:gd name="T13" fmla="*/ 361 h 771"/>
              <a:gd name="T14" fmla="*/ 599 w 608"/>
              <a:gd name="T15" fmla="*/ 696 h 771"/>
              <a:gd name="T16" fmla="*/ 607 w 608"/>
              <a:gd name="T17" fmla="*/ 717 h 771"/>
              <a:gd name="T18" fmla="*/ 594 w 608"/>
              <a:gd name="T19" fmla="*/ 735 h 771"/>
              <a:gd name="T20" fmla="*/ 424 w 608"/>
              <a:gd name="T21" fmla="*/ 771 h 771"/>
              <a:gd name="T22" fmla="*/ 186 w 608"/>
              <a:gd name="T23" fmla="*/ 13 h 771"/>
              <a:gd name="T24" fmla="*/ 179 w 608"/>
              <a:gd name="T25" fmla="*/ 15 h 771"/>
              <a:gd name="T26" fmla="*/ 12 w 608"/>
              <a:gd name="T27" fmla="*/ 347 h 771"/>
              <a:gd name="T28" fmla="*/ 424 w 608"/>
              <a:gd name="T29" fmla="*/ 759 h 771"/>
              <a:gd name="T30" fmla="*/ 589 w 608"/>
              <a:gd name="T31" fmla="*/ 724 h 771"/>
              <a:gd name="T32" fmla="*/ 596 w 608"/>
              <a:gd name="T33" fmla="*/ 715 h 771"/>
              <a:gd name="T34" fmla="*/ 591 w 608"/>
              <a:gd name="T35" fmla="*/ 705 h 771"/>
              <a:gd name="T36" fmla="*/ 415 w 608"/>
              <a:gd name="T37" fmla="*/ 361 h 771"/>
              <a:gd name="T38" fmla="*/ 407 w 608"/>
              <a:gd name="T39" fmla="*/ 347 h 771"/>
              <a:gd name="T40" fmla="*/ 197 w 608"/>
              <a:gd name="T41" fmla="*/ 23 h 771"/>
              <a:gd name="T42" fmla="*/ 190 w 608"/>
              <a:gd name="T43" fmla="*/ 14 h 771"/>
              <a:gd name="T44" fmla="*/ 186 w 608"/>
              <a:gd name="T45" fmla="*/ 13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8" h="771">
                <a:moveTo>
                  <a:pt x="424" y="771"/>
                </a:moveTo>
                <a:cubicBezTo>
                  <a:pt x="190" y="771"/>
                  <a:pt x="0" y="581"/>
                  <a:pt x="0" y="347"/>
                </a:cubicBezTo>
                <a:cubicBezTo>
                  <a:pt x="0" y="213"/>
                  <a:pt x="64" y="86"/>
                  <a:pt x="172" y="6"/>
                </a:cubicBezTo>
                <a:cubicBezTo>
                  <a:pt x="179" y="1"/>
                  <a:pt x="188" y="0"/>
                  <a:pt x="195" y="3"/>
                </a:cubicBezTo>
                <a:cubicBezTo>
                  <a:pt x="202" y="6"/>
                  <a:pt x="208" y="13"/>
                  <a:pt x="209" y="21"/>
                </a:cubicBezTo>
                <a:cubicBezTo>
                  <a:pt x="226" y="152"/>
                  <a:pt x="300" y="267"/>
                  <a:pt x="413" y="337"/>
                </a:cubicBezTo>
                <a:cubicBezTo>
                  <a:pt x="421" y="342"/>
                  <a:pt x="426" y="351"/>
                  <a:pt x="427" y="361"/>
                </a:cubicBezTo>
                <a:cubicBezTo>
                  <a:pt x="431" y="493"/>
                  <a:pt x="493" y="615"/>
                  <a:pt x="599" y="696"/>
                </a:cubicBezTo>
                <a:cubicBezTo>
                  <a:pt x="605" y="701"/>
                  <a:pt x="608" y="709"/>
                  <a:pt x="607" y="717"/>
                </a:cubicBezTo>
                <a:cubicBezTo>
                  <a:pt x="606" y="725"/>
                  <a:pt x="601" y="732"/>
                  <a:pt x="594" y="735"/>
                </a:cubicBezTo>
                <a:cubicBezTo>
                  <a:pt x="540" y="759"/>
                  <a:pt x="483" y="771"/>
                  <a:pt x="424" y="771"/>
                </a:cubicBezTo>
                <a:close/>
                <a:moveTo>
                  <a:pt x="186" y="13"/>
                </a:moveTo>
                <a:cubicBezTo>
                  <a:pt x="184" y="13"/>
                  <a:pt x="181" y="14"/>
                  <a:pt x="179" y="15"/>
                </a:cubicBezTo>
                <a:cubicBezTo>
                  <a:pt x="74" y="93"/>
                  <a:pt x="12" y="217"/>
                  <a:pt x="12" y="347"/>
                </a:cubicBezTo>
                <a:cubicBezTo>
                  <a:pt x="12" y="574"/>
                  <a:pt x="197" y="759"/>
                  <a:pt x="424" y="759"/>
                </a:cubicBezTo>
                <a:cubicBezTo>
                  <a:pt x="481" y="759"/>
                  <a:pt x="537" y="747"/>
                  <a:pt x="589" y="724"/>
                </a:cubicBezTo>
                <a:cubicBezTo>
                  <a:pt x="593" y="723"/>
                  <a:pt x="595" y="719"/>
                  <a:pt x="596" y="715"/>
                </a:cubicBezTo>
                <a:cubicBezTo>
                  <a:pt x="596" y="712"/>
                  <a:pt x="594" y="708"/>
                  <a:pt x="591" y="705"/>
                </a:cubicBezTo>
                <a:cubicBezTo>
                  <a:pt x="483" y="622"/>
                  <a:pt x="419" y="497"/>
                  <a:pt x="415" y="361"/>
                </a:cubicBezTo>
                <a:cubicBezTo>
                  <a:pt x="414" y="356"/>
                  <a:pt x="411" y="350"/>
                  <a:pt x="407" y="347"/>
                </a:cubicBezTo>
                <a:cubicBezTo>
                  <a:pt x="291" y="275"/>
                  <a:pt x="215" y="157"/>
                  <a:pt x="197" y="23"/>
                </a:cubicBezTo>
                <a:cubicBezTo>
                  <a:pt x="196" y="19"/>
                  <a:pt x="194" y="16"/>
                  <a:pt x="190" y="14"/>
                </a:cubicBezTo>
                <a:cubicBezTo>
                  <a:pt x="189" y="13"/>
                  <a:pt x="187" y="13"/>
                  <a:pt x="186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4" name="Freeform 1478">
            <a:extLst>
              <a:ext uri="{FF2B5EF4-FFF2-40B4-BE49-F238E27FC236}">
                <a16:creationId xmlns:a16="http://schemas.microsoft.com/office/drawing/2014/main" id="{1BAFC7CE-F0DD-41CB-6B3C-3A5AB975EE39}"/>
              </a:ext>
            </a:extLst>
          </p:cNvPr>
          <p:cNvSpPr>
            <a:spLocks/>
          </p:cNvSpPr>
          <p:nvPr/>
        </p:nvSpPr>
        <p:spPr bwMode="auto">
          <a:xfrm>
            <a:off x="6246178" y="2900542"/>
            <a:ext cx="2081530" cy="2650808"/>
          </a:xfrm>
          <a:custGeom>
            <a:avLst/>
            <a:gdLst>
              <a:gd name="T0" fmla="*/ 178 w 596"/>
              <a:gd name="T1" fmla="*/ 759 h 759"/>
              <a:gd name="T2" fmla="*/ 11 w 596"/>
              <a:gd name="T3" fmla="*/ 724 h 759"/>
              <a:gd name="T4" fmla="*/ 0 w 596"/>
              <a:gd name="T5" fmla="*/ 710 h 759"/>
              <a:gd name="T6" fmla="*/ 7 w 596"/>
              <a:gd name="T7" fmla="*/ 695 h 759"/>
              <a:gd name="T8" fmla="*/ 181 w 596"/>
              <a:gd name="T9" fmla="*/ 355 h 759"/>
              <a:gd name="T10" fmla="*/ 192 w 596"/>
              <a:gd name="T11" fmla="*/ 336 h 759"/>
              <a:gd name="T12" fmla="*/ 399 w 596"/>
              <a:gd name="T13" fmla="*/ 16 h 759"/>
              <a:gd name="T14" fmla="*/ 409 w 596"/>
              <a:gd name="T15" fmla="*/ 3 h 759"/>
              <a:gd name="T16" fmla="*/ 426 w 596"/>
              <a:gd name="T17" fmla="*/ 4 h 759"/>
              <a:gd name="T18" fmla="*/ 596 w 596"/>
              <a:gd name="T19" fmla="*/ 341 h 759"/>
              <a:gd name="T20" fmla="*/ 178 w 596"/>
              <a:gd name="T21" fmla="*/ 759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759">
                <a:moveTo>
                  <a:pt x="178" y="759"/>
                </a:moveTo>
                <a:cubicBezTo>
                  <a:pt x="119" y="759"/>
                  <a:pt x="62" y="746"/>
                  <a:pt x="11" y="724"/>
                </a:cubicBezTo>
                <a:cubicBezTo>
                  <a:pt x="5" y="721"/>
                  <a:pt x="1" y="716"/>
                  <a:pt x="0" y="710"/>
                </a:cubicBezTo>
                <a:cubicBezTo>
                  <a:pt x="0" y="704"/>
                  <a:pt x="2" y="698"/>
                  <a:pt x="7" y="695"/>
                </a:cubicBezTo>
                <a:cubicBezTo>
                  <a:pt x="110" y="616"/>
                  <a:pt x="177" y="493"/>
                  <a:pt x="181" y="355"/>
                </a:cubicBezTo>
                <a:cubicBezTo>
                  <a:pt x="182" y="347"/>
                  <a:pt x="186" y="340"/>
                  <a:pt x="192" y="336"/>
                </a:cubicBezTo>
                <a:cubicBezTo>
                  <a:pt x="303" y="267"/>
                  <a:pt x="381" y="151"/>
                  <a:pt x="399" y="16"/>
                </a:cubicBezTo>
                <a:cubicBezTo>
                  <a:pt x="400" y="10"/>
                  <a:pt x="404" y="5"/>
                  <a:pt x="409" y="3"/>
                </a:cubicBezTo>
                <a:cubicBezTo>
                  <a:pt x="415" y="0"/>
                  <a:pt x="421" y="1"/>
                  <a:pt x="426" y="4"/>
                </a:cubicBezTo>
                <a:cubicBezTo>
                  <a:pt x="529" y="81"/>
                  <a:pt x="596" y="203"/>
                  <a:pt x="596" y="341"/>
                </a:cubicBezTo>
                <a:cubicBezTo>
                  <a:pt x="596" y="571"/>
                  <a:pt x="409" y="759"/>
                  <a:pt x="178" y="7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5" name="Freeform 1479">
            <a:extLst>
              <a:ext uri="{FF2B5EF4-FFF2-40B4-BE49-F238E27FC236}">
                <a16:creationId xmlns:a16="http://schemas.microsoft.com/office/drawing/2014/main" id="{F798DA7C-6187-1651-BB13-ED5F82727B14}"/>
              </a:ext>
            </a:extLst>
          </p:cNvPr>
          <p:cNvSpPr>
            <a:spLocks noEditPoints="1"/>
          </p:cNvSpPr>
          <p:nvPr/>
        </p:nvSpPr>
        <p:spPr bwMode="auto">
          <a:xfrm>
            <a:off x="6225223" y="2879587"/>
            <a:ext cx="2123440" cy="2692717"/>
          </a:xfrm>
          <a:custGeom>
            <a:avLst/>
            <a:gdLst>
              <a:gd name="T0" fmla="*/ 184 w 608"/>
              <a:gd name="T1" fmla="*/ 771 h 771"/>
              <a:gd name="T2" fmla="*/ 14 w 608"/>
              <a:gd name="T3" fmla="*/ 735 h 771"/>
              <a:gd name="T4" fmla="*/ 1 w 608"/>
              <a:gd name="T5" fmla="*/ 717 h 771"/>
              <a:gd name="T6" fmla="*/ 9 w 608"/>
              <a:gd name="T7" fmla="*/ 696 h 771"/>
              <a:gd name="T8" fmla="*/ 181 w 608"/>
              <a:gd name="T9" fmla="*/ 361 h 771"/>
              <a:gd name="T10" fmla="*/ 195 w 608"/>
              <a:gd name="T11" fmla="*/ 337 h 771"/>
              <a:gd name="T12" fmla="*/ 399 w 608"/>
              <a:gd name="T13" fmla="*/ 21 h 771"/>
              <a:gd name="T14" fmla="*/ 413 w 608"/>
              <a:gd name="T15" fmla="*/ 3 h 771"/>
              <a:gd name="T16" fmla="*/ 436 w 608"/>
              <a:gd name="T17" fmla="*/ 6 h 771"/>
              <a:gd name="T18" fmla="*/ 608 w 608"/>
              <a:gd name="T19" fmla="*/ 347 h 771"/>
              <a:gd name="T20" fmla="*/ 184 w 608"/>
              <a:gd name="T21" fmla="*/ 771 h 771"/>
              <a:gd name="T22" fmla="*/ 422 w 608"/>
              <a:gd name="T23" fmla="*/ 13 h 771"/>
              <a:gd name="T24" fmla="*/ 418 w 608"/>
              <a:gd name="T25" fmla="*/ 14 h 771"/>
              <a:gd name="T26" fmla="*/ 411 w 608"/>
              <a:gd name="T27" fmla="*/ 23 h 771"/>
              <a:gd name="T28" fmla="*/ 201 w 608"/>
              <a:gd name="T29" fmla="*/ 347 h 771"/>
              <a:gd name="T30" fmla="*/ 193 w 608"/>
              <a:gd name="T31" fmla="*/ 361 h 771"/>
              <a:gd name="T32" fmla="*/ 17 w 608"/>
              <a:gd name="T33" fmla="*/ 705 h 771"/>
              <a:gd name="T34" fmla="*/ 12 w 608"/>
              <a:gd name="T35" fmla="*/ 715 h 771"/>
              <a:gd name="T36" fmla="*/ 19 w 608"/>
              <a:gd name="T37" fmla="*/ 724 h 771"/>
              <a:gd name="T38" fmla="*/ 184 w 608"/>
              <a:gd name="T39" fmla="*/ 759 h 771"/>
              <a:gd name="T40" fmla="*/ 596 w 608"/>
              <a:gd name="T41" fmla="*/ 347 h 771"/>
              <a:gd name="T42" fmla="*/ 429 w 608"/>
              <a:gd name="T43" fmla="*/ 15 h 771"/>
              <a:gd name="T44" fmla="*/ 422 w 608"/>
              <a:gd name="T45" fmla="*/ 13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8" h="771">
                <a:moveTo>
                  <a:pt x="184" y="771"/>
                </a:moveTo>
                <a:cubicBezTo>
                  <a:pt x="125" y="771"/>
                  <a:pt x="68" y="759"/>
                  <a:pt x="14" y="735"/>
                </a:cubicBezTo>
                <a:cubicBezTo>
                  <a:pt x="7" y="732"/>
                  <a:pt x="1" y="725"/>
                  <a:pt x="1" y="717"/>
                </a:cubicBezTo>
                <a:cubicBezTo>
                  <a:pt x="0" y="709"/>
                  <a:pt x="3" y="701"/>
                  <a:pt x="9" y="696"/>
                </a:cubicBezTo>
                <a:cubicBezTo>
                  <a:pt x="115" y="615"/>
                  <a:pt x="177" y="493"/>
                  <a:pt x="181" y="361"/>
                </a:cubicBezTo>
                <a:cubicBezTo>
                  <a:pt x="182" y="351"/>
                  <a:pt x="187" y="342"/>
                  <a:pt x="195" y="337"/>
                </a:cubicBezTo>
                <a:cubicBezTo>
                  <a:pt x="308" y="267"/>
                  <a:pt x="382" y="152"/>
                  <a:pt x="399" y="21"/>
                </a:cubicBezTo>
                <a:cubicBezTo>
                  <a:pt x="400" y="13"/>
                  <a:pt x="406" y="6"/>
                  <a:pt x="413" y="3"/>
                </a:cubicBezTo>
                <a:cubicBezTo>
                  <a:pt x="420" y="0"/>
                  <a:pt x="429" y="1"/>
                  <a:pt x="436" y="6"/>
                </a:cubicBezTo>
                <a:cubicBezTo>
                  <a:pt x="544" y="86"/>
                  <a:pt x="608" y="213"/>
                  <a:pt x="608" y="347"/>
                </a:cubicBezTo>
                <a:cubicBezTo>
                  <a:pt x="608" y="581"/>
                  <a:pt x="418" y="771"/>
                  <a:pt x="184" y="771"/>
                </a:cubicBezTo>
                <a:close/>
                <a:moveTo>
                  <a:pt x="422" y="13"/>
                </a:moveTo>
                <a:cubicBezTo>
                  <a:pt x="421" y="13"/>
                  <a:pt x="419" y="13"/>
                  <a:pt x="418" y="14"/>
                </a:cubicBezTo>
                <a:cubicBezTo>
                  <a:pt x="414" y="16"/>
                  <a:pt x="412" y="19"/>
                  <a:pt x="411" y="23"/>
                </a:cubicBezTo>
                <a:cubicBezTo>
                  <a:pt x="393" y="157"/>
                  <a:pt x="317" y="275"/>
                  <a:pt x="201" y="347"/>
                </a:cubicBezTo>
                <a:cubicBezTo>
                  <a:pt x="197" y="350"/>
                  <a:pt x="194" y="356"/>
                  <a:pt x="193" y="361"/>
                </a:cubicBezTo>
                <a:cubicBezTo>
                  <a:pt x="189" y="497"/>
                  <a:pt x="125" y="622"/>
                  <a:pt x="17" y="705"/>
                </a:cubicBezTo>
                <a:cubicBezTo>
                  <a:pt x="14" y="708"/>
                  <a:pt x="12" y="712"/>
                  <a:pt x="12" y="715"/>
                </a:cubicBezTo>
                <a:cubicBezTo>
                  <a:pt x="13" y="719"/>
                  <a:pt x="15" y="723"/>
                  <a:pt x="19" y="724"/>
                </a:cubicBezTo>
                <a:cubicBezTo>
                  <a:pt x="71" y="747"/>
                  <a:pt x="127" y="759"/>
                  <a:pt x="184" y="759"/>
                </a:cubicBezTo>
                <a:cubicBezTo>
                  <a:pt x="411" y="759"/>
                  <a:pt x="596" y="574"/>
                  <a:pt x="596" y="347"/>
                </a:cubicBezTo>
                <a:cubicBezTo>
                  <a:pt x="596" y="217"/>
                  <a:pt x="534" y="93"/>
                  <a:pt x="429" y="15"/>
                </a:cubicBezTo>
                <a:cubicBezTo>
                  <a:pt x="427" y="14"/>
                  <a:pt x="424" y="13"/>
                  <a:pt x="422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6" name="Freeform 273">
            <a:extLst>
              <a:ext uri="{FF2B5EF4-FFF2-40B4-BE49-F238E27FC236}">
                <a16:creationId xmlns:a16="http://schemas.microsoft.com/office/drawing/2014/main" id="{BB6464DB-F728-D4BC-D0D6-28AA5D7FD704}"/>
              </a:ext>
            </a:extLst>
          </p:cNvPr>
          <p:cNvSpPr>
            <a:spLocks noEditPoints="1"/>
          </p:cNvSpPr>
          <p:nvPr/>
        </p:nvSpPr>
        <p:spPr bwMode="auto">
          <a:xfrm>
            <a:off x="1174093" y="1693278"/>
            <a:ext cx="428807" cy="464503"/>
          </a:xfrm>
          <a:custGeom>
            <a:avLst/>
            <a:gdLst>
              <a:gd name="connsiteX0" fmla="*/ 332293 w 664672"/>
              <a:gd name="connsiteY0" fmla="*/ 387672 h 720001"/>
              <a:gd name="connsiteX1" fmla="*/ 660804 w 664672"/>
              <a:gd name="connsiteY1" fmla="*/ 598902 h 720001"/>
              <a:gd name="connsiteX2" fmla="*/ 563560 w 664672"/>
              <a:gd name="connsiteY2" fmla="*/ 720001 h 720001"/>
              <a:gd name="connsiteX3" fmla="*/ 101112 w 664672"/>
              <a:gd name="connsiteY3" fmla="*/ 720001 h 720001"/>
              <a:gd name="connsiteX4" fmla="*/ 3868 w 664672"/>
              <a:gd name="connsiteY4" fmla="*/ 598902 h 720001"/>
              <a:gd name="connsiteX5" fmla="*/ 332293 w 664672"/>
              <a:gd name="connsiteY5" fmla="*/ 387672 h 720001"/>
              <a:gd name="connsiteX6" fmla="*/ 332293 w 664672"/>
              <a:gd name="connsiteY6" fmla="*/ 0 h 720001"/>
              <a:gd name="connsiteX7" fmla="*/ 509517 w 664672"/>
              <a:gd name="connsiteY7" fmla="*/ 177224 h 720001"/>
              <a:gd name="connsiteX8" fmla="*/ 332293 w 664672"/>
              <a:gd name="connsiteY8" fmla="*/ 354448 h 720001"/>
              <a:gd name="connsiteX9" fmla="*/ 155069 w 664672"/>
              <a:gd name="connsiteY9" fmla="*/ 177224 h 720001"/>
              <a:gd name="connsiteX10" fmla="*/ 332293 w 664672"/>
              <a:gd name="connsiteY1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64672" h="720001">
                <a:moveTo>
                  <a:pt x="332293" y="387672"/>
                </a:moveTo>
                <a:cubicBezTo>
                  <a:pt x="550549" y="387672"/>
                  <a:pt x="628448" y="491162"/>
                  <a:pt x="660804" y="598902"/>
                </a:cubicBezTo>
                <a:cubicBezTo>
                  <a:pt x="679021" y="659624"/>
                  <a:pt x="630616" y="720001"/>
                  <a:pt x="563560" y="720001"/>
                </a:cubicBezTo>
                <a:lnTo>
                  <a:pt x="101112" y="720001"/>
                </a:lnTo>
                <a:cubicBezTo>
                  <a:pt x="34057" y="720001"/>
                  <a:pt x="-14348" y="659624"/>
                  <a:pt x="3868" y="598902"/>
                </a:cubicBezTo>
                <a:cubicBezTo>
                  <a:pt x="36138" y="491162"/>
                  <a:pt x="114037" y="387672"/>
                  <a:pt x="332293" y="387672"/>
                </a:cubicBezTo>
                <a:close/>
                <a:moveTo>
                  <a:pt x="332293" y="0"/>
                </a:moveTo>
                <a:cubicBezTo>
                  <a:pt x="430230" y="0"/>
                  <a:pt x="509604" y="79287"/>
                  <a:pt x="509517" y="177224"/>
                </a:cubicBezTo>
                <a:cubicBezTo>
                  <a:pt x="509517" y="275074"/>
                  <a:pt x="430144" y="354448"/>
                  <a:pt x="332293" y="354448"/>
                </a:cubicBezTo>
                <a:cubicBezTo>
                  <a:pt x="234442" y="354448"/>
                  <a:pt x="155069" y="275074"/>
                  <a:pt x="155069" y="177224"/>
                </a:cubicBezTo>
                <a:cubicBezTo>
                  <a:pt x="155069" y="79287"/>
                  <a:pt x="234442" y="0"/>
                  <a:pt x="3322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47" name="Freeform 274">
            <a:extLst>
              <a:ext uri="{FF2B5EF4-FFF2-40B4-BE49-F238E27FC236}">
                <a16:creationId xmlns:a16="http://schemas.microsoft.com/office/drawing/2014/main" id="{56C9E521-64BB-613B-C9F9-4C4D9012C65B}"/>
              </a:ext>
            </a:extLst>
          </p:cNvPr>
          <p:cNvSpPr>
            <a:spLocks noEditPoints="1"/>
          </p:cNvSpPr>
          <p:nvPr/>
        </p:nvSpPr>
        <p:spPr bwMode="auto">
          <a:xfrm>
            <a:off x="10590341" y="1619397"/>
            <a:ext cx="429515" cy="429578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48" name="Freeform 275">
            <a:extLst>
              <a:ext uri="{FF2B5EF4-FFF2-40B4-BE49-F238E27FC236}">
                <a16:creationId xmlns:a16="http://schemas.microsoft.com/office/drawing/2014/main" id="{908B229F-D987-9001-2577-FB7F7D8C7BA0}"/>
              </a:ext>
            </a:extLst>
          </p:cNvPr>
          <p:cNvSpPr>
            <a:spLocks noEditPoints="1"/>
          </p:cNvSpPr>
          <p:nvPr/>
        </p:nvSpPr>
        <p:spPr bwMode="auto">
          <a:xfrm>
            <a:off x="10579151" y="4449607"/>
            <a:ext cx="386029" cy="401407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49" name="TextBox 11">
            <a:extLst>
              <a:ext uri="{FF2B5EF4-FFF2-40B4-BE49-F238E27FC236}">
                <a16:creationId xmlns:a16="http://schemas.microsoft.com/office/drawing/2014/main" id="{98645B6B-BF0D-B61E-602C-9922A2C9F499}"/>
              </a:ext>
            </a:extLst>
          </p:cNvPr>
          <p:cNvSpPr txBox="1"/>
          <p:nvPr/>
        </p:nvSpPr>
        <p:spPr>
          <a:xfrm>
            <a:off x="1739107" y="2094380"/>
            <a:ext cx="2173330" cy="7142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50" name="TextBox 12">
            <a:extLst>
              <a:ext uri="{FF2B5EF4-FFF2-40B4-BE49-F238E27FC236}">
                <a16:creationId xmlns:a16="http://schemas.microsoft.com/office/drawing/2014/main" id="{3953B046-78BC-7652-DE1E-AE50B970F6AE}"/>
              </a:ext>
            </a:extLst>
          </p:cNvPr>
          <p:cNvSpPr txBox="1">
            <a:spLocks/>
          </p:cNvSpPr>
          <p:nvPr/>
        </p:nvSpPr>
        <p:spPr>
          <a:xfrm>
            <a:off x="1739107" y="1619397"/>
            <a:ext cx="2173330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/>
              <a:t>内容智能流转</a:t>
            </a:r>
          </a:p>
        </p:txBody>
      </p:sp>
      <p:sp>
        <p:nvSpPr>
          <p:cNvPr id="51" name="Line 23">
            <a:extLst>
              <a:ext uri="{FF2B5EF4-FFF2-40B4-BE49-F238E27FC236}">
                <a16:creationId xmlns:a16="http://schemas.microsoft.com/office/drawing/2014/main" id="{8B16F111-FB6E-EAF6-E37F-7970C678C7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50885" y="1986112"/>
            <a:ext cx="199073" cy="0"/>
          </a:xfrm>
          <a:prstGeom prst="line">
            <a:avLst/>
          </a:prstGeom>
          <a:noFill/>
          <a:ln w="2794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52" name="TextBox 15">
            <a:extLst>
              <a:ext uri="{FF2B5EF4-FFF2-40B4-BE49-F238E27FC236}">
                <a16:creationId xmlns:a16="http://schemas.microsoft.com/office/drawing/2014/main" id="{BD01F0DB-35F5-A058-62AF-D5338CE8468E}"/>
              </a:ext>
            </a:extLst>
          </p:cNvPr>
          <p:cNvSpPr txBox="1">
            <a:spLocks/>
          </p:cNvSpPr>
          <p:nvPr/>
        </p:nvSpPr>
        <p:spPr>
          <a:xfrm flipH="1">
            <a:off x="8298660" y="2094380"/>
            <a:ext cx="2154231" cy="534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基于全社交媒体平台进行全域流量整合营销，借助数据中台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53" name="TextBox 16">
            <a:extLst>
              <a:ext uri="{FF2B5EF4-FFF2-40B4-BE49-F238E27FC236}">
                <a16:creationId xmlns:a16="http://schemas.microsoft.com/office/drawing/2014/main" id="{972A1CE7-004C-E2DB-9497-E6DC419DEF3B}"/>
              </a:ext>
            </a:extLst>
          </p:cNvPr>
          <p:cNvSpPr txBox="1">
            <a:spLocks/>
          </p:cNvSpPr>
          <p:nvPr/>
        </p:nvSpPr>
        <p:spPr>
          <a:xfrm flipH="1">
            <a:off x="8298660" y="1619397"/>
            <a:ext cx="2154231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数字资产管理</a:t>
            </a:r>
          </a:p>
        </p:txBody>
      </p:sp>
      <p:sp>
        <p:nvSpPr>
          <p:cNvPr id="60" name="Line 23">
            <a:extLst>
              <a:ext uri="{FF2B5EF4-FFF2-40B4-BE49-F238E27FC236}">
                <a16:creationId xmlns:a16="http://schemas.microsoft.com/office/drawing/2014/main" id="{3E2B4187-DB52-2321-D91A-8C52DBB0E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42043" y="1986112"/>
            <a:ext cx="199073" cy="0"/>
          </a:xfrm>
          <a:prstGeom prst="line">
            <a:avLst/>
          </a:prstGeom>
          <a:noFill/>
          <a:ln w="27940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61" name="TextBox 23">
            <a:extLst>
              <a:ext uri="{FF2B5EF4-FFF2-40B4-BE49-F238E27FC236}">
                <a16:creationId xmlns:a16="http://schemas.microsoft.com/office/drawing/2014/main" id="{AF0A9EF2-CB9F-2D44-8D61-8DBCAE957672}"/>
              </a:ext>
            </a:extLst>
          </p:cNvPr>
          <p:cNvSpPr txBox="1">
            <a:spLocks/>
          </p:cNvSpPr>
          <p:nvPr/>
        </p:nvSpPr>
        <p:spPr>
          <a:xfrm flipH="1">
            <a:off x="8317759" y="4907125"/>
            <a:ext cx="2135134" cy="534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62" name="TextBox 24">
            <a:extLst>
              <a:ext uri="{FF2B5EF4-FFF2-40B4-BE49-F238E27FC236}">
                <a16:creationId xmlns:a16="http://schemas.microsoft.com/office/drawing/2014/main" id="{892F0682-B607-F3A3-4710-149C1BC3AA65}"/>
              </a:ext>
            </a:extLst>
          </p:cNvPr>
          <p:cNvSpPr txBox="1">
            <a:spLocks/>
          </p:cNvSpPr>
          <p:nvPr/>
        </p:nvSpPr>
        <p:spPr>
          <a:xfrm flipH="1">
            <a:off x="8317759" y="4432141"/>
            <a:ext cx="2135134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r"/>
            <a:r>
              <a:rPr lang="zh-CN" altLang="en-US" dirty="0"/>
              <a:t>品牌塑造传播</a:t>
            </a:r>
          </a:p>
        </p:txBody>
      </p:sp>
      <p:sp>
        <p:nvSpPr>
          <p:cNvPr id="63" name="Line 23">
            <a:extLst>
              <a:ext uri="{FF2B5EF4-FFF2-40B4-BE49-F238E27FC236}">
                <a16:creationId xmlns:a16="http://schemas.microsoft.com/office/drawing/2014/main" id="{B85656FF-3547-22F9-338D-40F33F04487A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42043" y="4798858"/>
            <a:ext cx="199073" cy="0"/>
          </a:xfrm>
          <a:prstGeom prst="line">
            <a:avLst/>
          </a:prstGeom>
          <a:noFill/>
          <a:ln w="2794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64" name="Freeform 274">
            <a:extLst>
              <a:ext uri="{FF2B5EF4-FFF2-40B4-BE49-F238E27FC236}">
                <a16:creationId xmlns:a16="http://schemas.microsoft.com/office/drawing/2014/main" id="{41553FE7-BAA5-996C-3534-370695F37ED2}"/>
              </a:ext>
            </a:extLst>
          </p:cNvPr>
          <p:cNvSpPr>
            <a:spLocks noEditPoints="1"/>
          </p:cNvSpPr>
          <p:nvPr/>
        </p:nvSpPr>
        <p:spPr bwMode="auto">
          <a:xfrm>
            <a:off x="6860143" y="2931436"/>
            <a:ext cx="389848" cy="38990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65" name="Freeform 275">
            <a:extLst>
              <a:ext uri="{FF2B5EF4-FFF2-40B4-BE49-F238E27FC236}">
                <a16:creationId xmlns:a16="http://schemas.microsoft.com/office/drawing/2014/main" id="{BB6C5B7B-A093-C3DD-3B82-4D590CDFCDED}"/>
              </a:ext>
            </a:extLst>
          </p:cNvPr>
          <p:cNvSpPr>
            <a:spLocks noEditPoints="1"/>
          </p:cNvSpPr>
          <p:nvPr/>
        </p:nvSpPr>
        <p:spPr bwMode="auto">
          <a:xfrm>
            <a:off x="5874621" y="4527910"/>
            <a:ext cx="415264" cy="415264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66" name="Freeform 273">
            <a:extLst>
              <a:ext uri="{FF2B5EF4-FFF2-40B4-BE49-F238E27FC236}">
                <a16:creationId xmlns:a16="http://schemas.microsoft.com/office/drawing/2014/main" id="{9079CB16-398D-82A9-E3B4-B142E6D2DA85}"/>
              </a:ext>
            </a:extLst>
          </p:cNvPr>
          <p:cNvSpPr>
            <a:spLocks noEditPoints="1"/>
          </p:cNvSpPr>
          <p:nvPr/>
        </p:nvSpPr>
        <p:spPr bwMode="auto">
          <a:xfrm>
            <a:off x="4905306" y="2945682"/>
            <a:ext cx="462700" cy="436104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980"/>
          </a:p>
        </p:txBody>
      </p:sp>
      <p:sp>
        <p:nvSpPr>
          <p:cNvPr id="67" name="TextBox 30">
            <a:extLst>
              <a:ext uri="{FF2B5EF4-FFF2-40B4-BE49-F238E27FC236}">
                <a16:creationId xmlns:a16="http://schemas.microsoft.com/office/drawing/2014/main" id="{22F44039-DA09-5824-F937-4A1EBD092CAF}"/>
              </a:ext>
            </a:extLst>
          </p:cNvPr>
          <p:cNvSpPr txBox="1">
            <a:spLocks/>
          </p:cNvSpPr>
          <p:nvPr/>
        </p:nvSpPr>
        <p:spPr>
          <a:xfrm flipH="1">
            <a:off x="1881656" y="4894393"/>
            <a:ext cx="1750671" cy="7142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68" name="TextBox 31">
            <a:extLst>
              <a:ext uri="{FF2B5EF4-FFF2-40B4-BE49-F238E27FC236}">
                <a16:creationId xmlns:a16="http://schemas.microsoft.com/office/drawing/2014/main" id="{F3916F01-58D9-37E9-D4DF-4EEF40D5F4B2}"/>
              </a:ext>
            </a:extLst>
          </p:cNvPr>
          <p:cNvSpPr txBox="1">
            <a:spLocks/>
          </p:cNvSpPr>
          <p:nvPr/>
        </p:nvSpPr>
        <p:spPr>
          <a:xfrm flipH="1">
            <a:off x="1881654" y="4495800"/>
            <a:ext cx="1741467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en-US" altLang="zh-CN" dirty="0" err="1"/>
              <a:t>iSHEJI</a:t>
            </a:r>
            <a:r>
              <a:rPr lang="en-US" altLang="zh-CN" dirty="0"/>
              <a:t> Design</a:t>
            </a:r>
            <a:endParaRPr lang="en-US" dirty="0"/>
          </a:p>
        </p:txBody>
      </p:sp>
      <p:sp>
        <p:nvSpPr>
          <p:cNvPr id="69" name="TextBox 35">
            <a:extLst>
              <a:ext uri="{FF2B5EF4-FFF2-40B4-BE49-F238E27FC236}">
                <a16:creationId xmlns:a16="http://schemas.microsoft.com/office/drawing/2014/main" id="{21D62906-7878-CCD8-E268-A2A680C01020}"/>
              </a:ext>
            </a:extLst>
          </p:cNvPr>
          <p:cNvSpPr txBox="1">
            <a:spLocks/>
          </p:cNvSpPr>
          <p:nvPr/>
        </p:nvSpPr>
        <p:spPr>
          <a:xfrm>
            <a:off x="5220083" y="1557857"/>
            <a:ext cx="1747214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760" b="1" dirty="0">
                <a:solidFill>
                  <a:schemeClr val="accent2"/>
                </a:solidFill>
              </a:rPr>
              <a:t>content</a:t>
            </a:r>
          </a:p>
        </p:txBody>
      </p:sp>
      <p:sp>
        <p:nvSpPr>
          <p:cNvPr id="70" name="TextBox 36">
            <a:extLst>
              <a:ext uri="{FF2B5EF4-FFF2-40B4-BE49-F238E27FC236}">
                <a16:creationId xmlns:a16="http://schemas.microsoft.com/office/drawing/2014/main" id="{E231FFB3-5C76-7442-20E8-4A081253F11B}"/>
              </a:ext>
            </a:extLst>
          </p:cNvPr>
          <p:cNvSpPr txBox="1">
            <a:spLocks/>
          </p:cNvSpPr>
          <p:nvPr/>
        </p:nvSpPr>
        <p:spPr>
          <a:xfrm flipH="1">
            <a:off x="5218353" y="1876875"/>
            <a:ext cx="1750671" cy="1687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ctr"/>
            <a:r>
              <a:rPr lang="fr-FR" sz="900" dirty="0">
                <a:solidFill>
                  <a:schemeClr val="bg1">
                    <a:lumMod val="75000"/>
                  </a:schemeClr>
                </a:solidFill>
              </a:rPr>
              <a:t>Intelligent flow of content</a:t>
            </a:r>
          </a:p>
        </p:txBody>
      </p:sp>
      <p:sp>
        <p:nvSpPr>
          <p:cNvPr id="71" name="TextBox 39">
            <a:extLst>
              <a:ext uri="{FF2B5EF4-FFF2-40B4-BE49-F238E27FC236}">
                <a16:creationId xmlns:a16="http://schemas.microsoft.com/office/drawing/2014/main" id="{DFF4791B-4A5D-2139-E963-671AEA84833D}"/>
              </a:ext>
            </a:extLst>
          </p:cNvPr>
          <p:cNvSpPr txBox="1">
            <a:spLocks/>
          </p:cNvSpPr>
          <p:nvPr/>
        </p:nvSpPr>
        <p:spPr>
          <a:xfrm>
            <a:off x="4059327" y="4040628"/>
            <a:ext cx="1112735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1760" b="1" dirty="0">
                <a:solidFill>
                  <a:schemeClr val="accent1"/>
                </a:solidFill>
              </a:rPr>
              <a:t>Brand</a:t>
            </a:r>
          </a:p>
        </p:txBody>
      </p:sp>
      <p:sp>
        <p:nvSpPr>
          <p:cNvPr id="72" name="TextBox 40">
            <a:extLst>
              <a:ext uri="{FF2B5EF4-FFF2-40B4-BE49-F238E27FC236}">
                <a16:creationId xmlns:a16="http://schemas.microsoft.com/office/drawing/2014/main" id="{F889298B-A442-02D5-433E-B01551EC8309}"/>
              </a:ext>
            </a:extLst>
          </p:cNvPr>
          <p:cNvSpPr txBox="1">
            <a:spLocks/>
          </p:cNvSpPr>
          <p:nvPr/>
        </p:nvSpPr>
        <p:spPr>
          <a:xfrm flipH="1">
            <a:off x="4058855" y="4359644"/>
            <a:ext cx="1114937" cy="348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r"/>
            <a:r>
              <a:rPr lang="fr-FR" sz="900" dirty="0">
                <a:solidFill>
                  <a:schemeClr val="bg1">
                    <a:lumMod val="75000"/>
                  </a:schemeClr>
                </a:solidFill>
              </a:rPr>
              <a:t>Brand building and communication</a:t>
            </a:r>
          </a:p>
        </p:txBody>
      </p:sp>
      <p:sp>
        <p:nvSpPr>
          <p:cNvPr id="73" name="TextBox 43">
            <a:extLst>
              <a:ext uri="{FF2B5EF4-FFF2-40B4-BE49-F238E27FC236}">
                <a16:creationId xmlns:a16="http://schemas.microsoft.com/office/drawing/2014/main" id="{71DC5B8D-C9AF-18E4-AD07-469F99263B55}"/>
              </a:ext>
            </a:extLst>
          </p:cNvPr>
          <p:cNvSpPr txBox="1">
            <a:spLocks/>
          </p:cNvSpPr>
          <p:nvPr/>
        </p:nvSpPr>
        <p:spPr>
          <a:xfrm>
            <a:off x="7013184" y="4040628"/>
            <a:ext cx="1112735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760" b="1" dirty="0">
                <a:solidFill>
                  <a:schemeClr val="accent3"/>
                </a:solidFill>
              </a:rPr>
              <a:t>Digital</a:t>
            </a:r>
          </a:p>
        </p:txBody>
      </p:sp>
      <p:sp>
        <p:nvSpPr>
          <p:cNvPr id="74" name="TextBox 44">
            <a:extLst>
              <a:ext uri="{FF2B5EF4-FFF2-40B4-BE49-F238E27FC236}">
                <a16:creationId xmlns:a16="http://schemas.microsoft.com/office/drawing/2014/main" id="{B531FDFA-28A8-65BF-0A80-63F484E5CEB5}"/>
              </a:ext>
            </a:extLst>
          </p:cNvPr>
          <p:cNvSpPr txBox="1">
            <a:spLocks/>
          </p:cNvSpPr>
          <p:nvPr/>
        </p:nvSpPr>
        <p:spPr>
          <a:xfrm flipH="1">
            <a:off x="7012710" y="4359644"/>
            <a:ext cx="1114937" cy="348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fr-FR" sz="900" dirty="0">
                <a:solidFill>
                  <a:schemeClr val="bg1">
                    <a:lumMod val="75000"/>
                  </a:schemeClr>
                </a:solidFill>
              </a:rPr>
              <a:t>Digital asset Management</a:t>
            </a:r>
          </a:p>
        </p:txBody>
      </p:sp>
      <p:sp>
        <p:nvSpPr>
          <p:cNvPr id="75" name="TextBox 45">
            <a:extLst>
              <a:ext uri="{FF2B5EF4-FFF2-40B4-BE49-F238E27FC236}">
                <a16:creationId xmlns:a16="http://schemas.microsoft.com/office/drawing/2014/main" id="{88DA9DBF-86AB-B882-C3BA-88CD7EDA7885}"/>
              </a:ext>
            </a:extLst>
          </p:cNvPr>
          <p:cNvSpPr txBox="1">
            <a:spLocks/>
          </p:cNvSpPr>
          <p:nvPr/>
        </p:nvSpPr>
        <p:spPr>
          <a:xfrm>
            <a:off x="5610539" y="3529790"/>
            <a:ext cx="970918" cy="262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</a:t>
            </a:r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50540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Freeform 449">
            <a:extLst>
              <a:ext uri="{FF2B5EF4-FFF2-40B4-BE49-F238E27FC236}">
                <a16:creationId xmlns:a16="http://schemas.microsoft.com/office/drawing/2014/main" id="{CA6C0B82-86D8-6D9E-8FE1-7BE62D676BB4}"/>
              </a:ext>
            </a:extLst>
          </p:cNvPr>
          <p:cNvSpPr>
            <a:spLocks/>
          </p:cNvSpPr>
          <p:nvPr/>
        </p:nvSpPr>
        <p:spPr bwMode="auto">
          <a:xfrm>
            <a:off x="5938838" y="4885083"/>
            <a:ext cx="2179320" cy="555307"/>
          </a:xfrm>
          <a:custGeom>
            <a:avLst/>
            <a:gdLst>
              <a:gd name="T0" fmla="*/ 79 w 624"/>
              <a:gd name="T1" fmla="*/ 159 h 159"/>
              <a:gd name="T2" fmla="*/ 545 w 624"/>
              <a:gd name="T3" fmla="*/ 159 h 159"/>
              <a:gd name="T4" fmla="*/ 624 w 624"/>
              <a:gd name="T5" fmla="*/ 79 h 159"/>
              <a:gd name="T6" fmla="*/ 545 w 624"/>
              <a:gd name="T7" fmla="*/ 0 h 159"/>
              <a:gd name="T8" fmla="*/ 79 w 624"/>
              <a:gd name="T9" fmla="*/ 0 h 159"/>
              <a:gd name="T10" fmla="*/ 0 w 624"/>
              <a:gd name="T11" fmla="*/ 79 h 159"/>
              <a:gd name="T12" fmla="*/ 79 w 624"/>
              <a:gd name="T13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9">
                <a:moveTo>
                  <a:pt x="79" y="159"/>
                </a:moveTo>
                <a:cubicBezTo>
                  <a:pt x="545" y="159"/>
                  <a:pt x="545" y="159"/>
                  <a:pt x="545" y="159"/>
                </a:cubicBezTo>
                <a:cubicBezTo>
                  <a:pt x="589" y="159"/>
                  <a:pt x="624" y="123"/>
                  <a:pt x="624" y="79"/>
                </a:cubicBezTo>
                <a:cubicBezTo>
                  <a:pt x="624" y="35"/>
                  <a:pt x="589" y="0"/>
                  <a:pt x="545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5"/>
                  <a:pt x="0" y="79"/>
                </a:cubicBezTo>
                <a:cubicBezTo>
                  <a:pt x="0" y="123"/>
                  <a:pt x="35" y="159"/>
                  <a:pt x="79" y="15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3" name="Freeform 450">
            <a:extLst>
              <a:ext uri="{FF2B5EF4-FFF2-40B4-BE49-F238E27FC236}">
                <a16:creationId xmlns:a16="http://schemas.microsoft.com/office/drawing/2014/main" id="{5E2B6417-87CB-2622-D952-A28CD87CE8F3}"/>
              </a:ext>
            </a:extLst>
          </p:cNvPr>
          <p:cNvSpPr>
            <a:spLocks/>
          </p:cNvSpPr>
          <p:nvPr/>
        </p:nvSpPr>
        <p:spPr bwMode="auto">
          <a:xfrm>
            <a:off x="5938838" y="4301836"/>
            <a:ext cx="1135063" cy="1718310"/>
          </a:xfrm>
          <a:custGeom>
            <a:avLst/>
            <a:gdLst>
              <a:gd name="T0" fmla="*/ 0 w 325"/>
              <a:gd name="T1" fmla="*/ 246 h 492"/>
              <a:gd name="T2" fmla="*/ 24 w 325"/>
              <a:gd name="T3" fmla="*/ 304 h 492"/>
              <a:gd name="T4" fmla="*/ 25 w 325"/>
              <a:gd name="T5" fmla="*/ 304 h 492"/>
              <a:gd name="T6" fmla="*/ 182 w 325"/>
              <a:gd name="T7" fmla="*/ 461 h 492"/>
              <a:gd name="T8" fmla="*/ 294 w 325"/>
              <a:gd name="T9" fmla="*/ 461 h 492"/>
              <a:gd name="T10" fmla="*/ 294 w 325"/>
              <a:gd name="T11" fmla="*/ 349 h 492"/>
              <a:gd name="T12" fmla="*/ 191 w 325"/>
              <a:gd name="T13" fmla="*/ 246 h 492"/>
              <a:gd name="T14" fmla="*/ 294 w 325"/>
              <a:gd name="T15" fmla="*/ 144 h 492"/>
              <a:gd name="T16" fmla="*/ 294 w 325"/>
              <a:gd name="T17" fmla="*/ 31 h 492"/>
              <a:gd name="T18" fmla="*/ 182 w 325"/>
              <a:gd name="T19" fmla="*/ 31 h 492"/>
              <a:gd name="T20" fmla="*/ 25 w 325"/>
              <a:gd name="T21" fmla="*/ 188 h 492"/>
              <a:gd name="T22" fmla="*/ 24 w 325"/>
              <a:gd name="T23" fmla="*/ 188 h 492"/>
              <a:gd name="T24" fmla="*/ 0 w 325"/>
              <a:gd name="T25" fmla="*/ 246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2">
                <a:moveTo>
                  <a:pt x="0" y="246"/>
                </a:moveTo>
                <a:cubicBezTo>
                  <a:pt x="0" y="269"/>
                  <a:pt x="9" y="289"/>
                  <a:pt x="24" y="304"/>
                </a:cubicBezTo>
                <a:cubicBezTo>
                  <a:pt x="25" y="304"/>
                  <a:pt x="25" y="304"/>
                  <a:pt x="25" y="304"/>
                </a:cubicBezTo>
                <a:cubicBezTo>
                  <a:pt x="182" y="461"/>
                  <a:pt x="182" y="461"/>
                  <a:pt x="182" y="461"/>
                </a:cubicBezTo>
                <a:cubicBezTo>
                  <a:pt x="213" y="492"/>
                  <a:pt x="263" y="492"/>
                  <a:pt x="294" y="461"/>
                </a:cubicBezTo>
                <a:cubicBezTo>
                  <a:pt x="325" y="430"/>
                  <a:pt x="325" y="380"/>
                  <a:pt x="294" y="349"/>
                </a:cubicBezTo>
                <a:cubicBezTo>
                  <a:pt x="191" y="246"/>
                  <a:pt x="191" y="246"/>
                  <a:pt x="191" y="246"/>
                </a:cubicBezTo>
                <a:cubicBezTo>
                  <a:pt x="294" y="144"/>
                  <a:pt x="294" y="144"/>
                  <a:pt x="294" y="144"/>
                </a:cubicBezTo>
                <a:cubicBezTo>
                  <a:pt x="325" y="113"/>
                  <a:pt x="325" y="62"/>
                  <a:pt x="294" y="31"/>
                </a:cubicBezTo>
                <a:cubicBezTo>
                  <a:pt x="263" y="0"/>
                  <a:pt x="213" y="0"/>
                  <a:pt x="182" y="31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8"/>
                  <a:pt x="24" y="188"/>
                </a:cubicBezTo>
                <a:cubicBezTo>
                  <a:pt x="9" y="203"/>
                  <a:pt x="0" y="223"/>
                  <a:pt x="0" y="2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4" name="Freeform 451">
            <a:extLst>
              <a:ext uri="{FF2B5EF4-FFF2-40B4-BE49-F238E27FC236}">
                <a16:creationId xmlns:a16="http://schemas.microsoft.com/office/drawing/2014/main" id="{07ADC10B-1B13-55F3-C1F1-F33E4567EE95}"/>
              </a:ext>
            </a:extLst>
          </p:cNvPr>
          <p:cNvSpPr>
            <a:spLocks/>
          </p:cNvSpPr>
          <p:nvPr/>
        </p:nvSpPr>
        <p:spPr bwMode="auto">
          <a:xfrm>
            <a:off x="5938838" y="4885083"/>
            <a:ext cx="667068" cy="555307"/>
          </a:xfrm>
          <a:custGeom>
            <a:avLst/>
            <a:gdLst>
              <a:gd name="T0" fmla="*/ 0 w 191"/>
              <a:gd name="T1" fmla="*/ 79 h 159"/>
              <a:gd name="T2" fmla="*/ 79 w 191"/>
              <a:gd name="T3" fmla="*/ 159 h 159"/>
              <a:gd name="T4" fmla="*/ 129 w 191"/>
              <a:gd name="T5" fmla="*/ 141 h 159"/>
              <a:gd name="T6" fmla="*/ 141 w 191"/>
              <a:gd name="T7" fmla="*/ 129 h 159"/>
              <a:gd name="T8" fmla="*/ 191 w 191"/>
              <a:gd name="T9" fmla="*/ 79 h 159"/>
              <a:gd name="T10" fmla="*/ 141 w 191"/>
              <a:gd name="T11" fmla="*/ 29 h 159"/>
              <a:gd name="T12" fmla="*/ 129 w 191"/>
              <a:gd name="T13" fmla="*/ 18 h 159"/>
              <a:gd name="T14" fmla="*/ 79 w 191"/>
              <a:gd name="T15" fmla="*/ 0 h 159"/>
              <a:gd name="T16" fmla="*/ 0 w 191"/>
              <a:gd name="T17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59">
                <a:moveTo>
                  <a:pt x="0" y="79"/>
                </a:moveTo>
                <a:cubicBezTo>
                  <a:pt x="0" y="123"/>
                  <a:pt x="35" y="159"/>
                  <a:pt x="79" y="159"/>
                </a:cubicBezTo>
                <a:cubicBezTo>
                  <a:pt x="98" y="159"/>
                  <a:pt x="115" y="152"/>
                  <a:pt x="129" y="141"/>
                </a:cubicBezTo>
                <a:cubicBezTo>
                  <a:pt x="141" y="129"/>
                  <a:pt x="141" y="129"/>
                  <a:pt x="141" y="12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29" y="18"/>
                  <a:pt x="129" y="18"/>
                  <a:pt x="129" y="18"/>
                </a:cubicBezTo>
                <a:cubicBezTo>
                  <a:pt x="116" y="6"/>
                  <a:pt x="98" y="0"/>
                  <a:pt x="79" y="0"/>
                </a:cubicBezTo>
                <a:cubicBezTo>
                  <a:pt x="35" y="0"/>
                  <a:pt x="0" y="35"/>
                  <a:pt x="0" y="79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5" name="Freeform 452">
            <a:extLst>
              <a:ext uri="{FF2B5EF4-FFF2-40B4-BE49-F238E27FC236}">
                <a16:creationId xmlns:a16="http://schemas.microsoft.com/office/drawing/2014/main" id="{42E1492F-199A-171A-0043-44A438127DAF}"/>
              </a:ext>
            </a:extLst>
          </p:cNvPr>
          <p:cNvSpPr>
            <a:spLocks/>
          </p:cNvSpPr>
          <p:nvPr/>
        </p:nvSpPr>
        <p:spPr bwMode="auto">
          <a:xfrm>
            <a:off x="6214745" y="4885083"/>
            <a:ext cx="670560" cy="275908"/>
          </a:xfrm>
          <a:custGeom>
            <a:avLst/>
            <a:gdLst>
              <a:gd name="T0" fmla="*/ 0 w 192"/>
              <a:gd name="T1" fmla="*/ 0 h 79"/>
              <a:gd name="T2" fmla="*/ 50 w 192"/>
              <a:gd name="T3" fmla="*/ 17 h 79"/>
              <a:gd name="T4" fmla="*/ 62 w 192"/>
              <a:gd name="T5" fmla="*/ 29 h 79"/>
              <a:gd name="T6" fmla="*/ 112 w 192"/>
              <a:gd name="T7" fmla="*/ 79 h 79"/>
              <a:gd name="T8" fmla="*/ 192 w 192"/>
              <a:gd name="T9" fmla="*/ 0 h 79"/>
              <a:gd name="T10" fmla="*/ 0 w 192"/>
              <a:gd name="T1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79">
                <a:moveTo>
                  <a:pt x="0" y="0"/>
                </a:moveTo>
                <a:cubicBezTo>
                  <a:pt x="19" y="0"/>
                  <a:pt x="36" y="6"/>
                  <a:pt x="50" y="17"/>
                </a:cubicBezTo>
                <a:cubicBezTo>
                  <a:pt x="62" y="29"/>
                  <a:pt x="62" y="29"/>
                  <a:pt x="62" y="29"/>
                </a:cubicBezTo>
                <a:cubicBezTo>
                  <a:pt x="112" y="79"/>
                  <a:pt x="112" y="79"/>
                  <a:pt x="112" y="79"/>
                </a:cubicBezTo>
                <a:cubicBezTo>
                  <a:pt x="192" y="0"/>
                  <a:pt x="192" y="0"/>
                  <a:pt x="19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6" name="Freeform 453">
            <a:extLst>
              <a:ext uri="{FF2B5EF4-FFF2-40B4-BE49-F238E27FC236}">
                <a16:creationId xmlns:a16="http://schemas.microsoft.com/office/drawing/2014/main" id="{1251F546-7B30-E1E2-4D75-0EBFE689AF92}"/>
              </a:ext>
            </a:extLst>
          </p:cNvPr>
          <p:cNvSpPr>
            <a:spLocks/>
          </p:cNvSpPr>
          <p:nvPr/>
        </p:nvSpPr>
        <p:spPr bwMode="auto">
          <a:xfrm>
            <a:off x="6214745" y="5160991"/>
            <a:ext cx="670560" cy="279400"/>
          </a:xfrm>
          <a:custGeom>
            <a:avLst/>
            <a:gdLst>
              <a:gd name="T0" fmla="*/ 0 w 192"/>
              <a:gd name="T1" fmla="*/ 80 h 80"/>
              <a:gd name="T2" fmla="*/ 50 w 192"/>
              <a:gd name="T3" fmla="*/ 62 h 80"/>
              <a:gd name="T4" fmla="*/ 62 w 192"/>
              <a:gd name="T5" fmla="*/ 50 h 80"/>
              <a:gd name="T6" fmla="*/ 112 w 192"/>
              <a:gd name="T7" fmla="*/ 0 h 80"/>
              <a:gd name="T8" fmla="*/ 192 w 192"/>
              <a:gd name="T9" fmla="*/ 80 h 80"/>
              <a:gd name="T10" fmla="*/ 0 w 192"/>
              <a:gd name="T1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80">
                <a:moveTo>
                  <a:pt x="0" y="80"/>
                </a:moveTo>
                <a:cubicBezTo>
                  <a:pt x="19" y="80"/>
                  <a:pt x="36" y="73"/>
                  <a:pt x="50" y="62"/>
                </a:cubicBezTo>
                <a:cubicBezTo>
                  <a:pt x="62" y="50"/>
                  <a:pt x="62" y="50"/>
                  <a:pt x="62" y="50"/>
                </a:cubicBezTo>
                <a:cubicBezTo>
                  <a:pt x="112" y="0"/>
                  <a:pt x="112" y="0"/>
                  <a:pt x="112" y="0"/>
                </a:cubicBezTo>
                <a:cubicBezTo>
                  <a:pt x="192" y="80"/>
                  <a:pt x="192" y="80"/>
                  <a:pt x="192" y="80"/>
                </a:cubicBezTo>
                <a:lnTo>
                  <a:pt x="0" y="8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7" name="Freeform 439">
            <a:extLst>
              <a:ext uri="{FF2B5EF4-FFF2-40B4-BE49-F238E27FC236}">
                <a16:creationId xmlns:a16="http://schemas.microsoft.com/office/drawing/2014/main" id="{EC005658-238B-FC78-530C-CFE4830E9F33}"/>
              </a:ext>
            </a:extLst>
          </p:cNvPr>
          <p:cNvSpPr>
            <a:spLocks/>
          </p:cNvSpPr>
          <p:nvPr/>
        </p:nvSpPr>
        <p:spPr bwMode="auto">
          <a:xfrm>
            <a:off x="4073843" y="3847811"/>
            <a:ext cx="2179320" cy="555307"/>
          </a:xfrm>
          <a:custGeom>
            <a:avLst/>
            <a:gdLst>
              <a:gd name="T0" fmla="*/ 545 w 624"/>
              <a:gd name="T1" fmla="*/ 159 h 159"/>
              <a:gd name="T2" fmla="*/ 79 w 624"/>
              <a:gd name="T3" fmla="*/ 159 h 159"/>
              <a:gd name="T4" fmla="*/ 0 w 624"/>
              <a:gd name="T5" fmla="*/ 79 h 159"/>
              <a:gd name="T6" fmla="*/ 79 w 624"/>
              <a:gd name="T7" fmla="*/ 0 h 159"/>
              <a:gd name="T8" fmla="*/ 545 w 624"/>
              <a:gd name="T9" fmla="*/ 0 h 159"/>
              <a:gd name="T10" fmla="*/ 624 w 624"/>
              <a:gd name="T11" fmla="*/ 79 h 159"/>
              <a:gd name="T12" fmla="*/ 545 w 624"/>
              <a:gd name="T13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9">
                <a:moveTo>
                  <a:pt x="545" y="159"/>
                </a:moveTo>
                <a:cubicBezTo>
                  <a:pt x="79" y="159"/>
                  <a:pt x="79" y="159"/>
                  <a:pt x="79" y="159"/>
                </a:cubicBezTo>
                <a:cubicBezTo>
                  <a:pt x="35" y="159"/>
                  <a:pt x="0" y="123"/>
                  <a:pt x="0" y="79"/>
                </a:cubicBezTo>
                <a:cubicBezTo>
                  <a:pt x="0" y="36"/>
                  <a:pt x="35" y="0"/>
                  <a:pt x="79" y="0"/>
                </a:cubicBezTo>
                <a:cubicBezTo>
                  <a:pt x="545" y="0"/>
                  <a:pt x="545" y="0"/>
                  <a:pt x="545" y="0"/>
                </a:cubicBezTo>
                <a:cubicBezTo>
                  <a:pt x="589" y="0"/>
                  <a:pt x="624" y="36"/>
                  <a:pt x="624" y="79"/>
                </a:cubicBezTo>
                <a:cubicBezTo>
                  <a:pt x="624" y="123"/>
                  <a:pt x="589" y="159"/>
                  <a:pt x="545" y="15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" name="Freeform 440">
            <a:extLst>
              <a:ext uri="{FF2B5EF4-FFF2-40B4-BE49-F238E27FC236}">
                <a16:creationId xmlns:a16="http://schemas.microsoft.com/office/drawing/2014/main" id="{F045A529-0E6B-6DDB-EC82-F59D4BB8EDB2}"/>
              </a:ext>
            </a:extLst>
          </p:cNvPr>
          <p:cNvSpPr>
            <a:spLocks/>
          </p:cNvSpPr>
          <p:nvPr/>
        </p:nvSpPr>
        <p:spPr bwMode="auto">
          <a:xfrm>
            <a:off x="5118100" y="3268056"/>
            <a:ext cx="1135063" cy="1714817"/>
          </a:xfrm>
          <a:custGeom>
            <a:avLst/>
            <a:gdLst>
              <a:gd name="T0" fmla="*/ 325 w 325"/>
              <a:gd name="T1" fmla="*/ 245 h 491"/>
              <a:gd name="T2" fmla="*/ 301 w 325"/>
              <a:gd name="T3" fmla="*/ 303 h 491"/>
              <a:gd name="T4" fmla="*/ 300 w 325"/>
              <a:gd name="T5" fmla="*/ 303 h 491"/>
              <a:gd name="T6" fmla="*/ 143 w 325"/>
              <a:gd name="T7" fmla="*/ 460 h 491"/>
              <a:gd name="T8" fmla="*/ 31 w 325"/>
              <a:gd name="T9" fmla="*/ 460 h 491"/>
              <a:gd name="T10" fmla="*/ 31 w 325"/>
              <a:gd name="T11" fmla="*/ 348 h 491"/>
              <a:gd name="T12" fmla="*/ 134 w 325"/>
              <a:gd name="T13" fmla="*/ 245 h 491"/>
              <a:gd name="T14" fmla="*/ 31 w 325"/>
              <a:gd name="T15" fmla="*/ 143 h 491"/>
              <a:gd name="T16" fmla="*/ 31 w 325"/>
              <a:gd name="T17" fmla="*/ 31 h 491"/>
              <a:gd name="T18" fmla="*/ 143 w 325"/>
              <a:gd name="T19" fmla="*/ 31 h 491"/>
              <a:gd name="T20" fmla="*/ 300 w 325"/>
              <a:gd name="T21" fmla="*/ 188 h 491"/>
              <a:gd name="T22" fmla="*/ 301 w 325"/>
              <a:gd name="T23" fmla="*/ 188 h 491"/>
              <a:gd name="T24" fmla="*/ 325 w 325"/>
              <a:gd name="T25" fmla="*/ 245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1">
                <a:moveTo>
                  <a:pt x="325" y="245"/>
                </a:moveTo>
                <a:cubicBezTo>
                  <a:pt x="325" y="268"/>
                  <a:pt x="316" y="289"/>
                  <a:pt x="301" y="303"/>
                </a:cubicBezTo>
                <a:cubicBezTo>
                  <a:pt x="300" y="303"/>
                  <a:pt x="300" y="303"/>
                  <a:pt x="300" y="303"/>
                </a:cubicBezTo>
                <a:cubicBezTo>
                  <a:pt x="143" y="460"/>
                  <a:pt x="143" y="460"/>
                  <a:pt x="143" y="460"/>
                </a:cubicBezTo>
                <a:cubicBezTo>
                  <a:pt x="112" y="491"/>
                  <a:pt x="62" y="491"/>
                  <a:pt x="31" y="460"/>
                </a:cubicBezTo>
                <a:cubicBezTo>
                  <a:pt x="0" y="429"/>
                  <a:pt x="0" y="379"/>
                  <a:pt x="31" y="348"/>
                </a:cubicBezTo>
                <a:cubicBezTo>
                  <a:pt x="134" y="245"/>
                  <a:pt x="134" y="245"/>
                  <a:pt x="134" y="245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12"/>
                  <a:pt x="0" y="62"/>
                  <a:pt x="31" y="31"/>
                </a:cubicBezTo>
                <a:cubicBezTo>
                  <a:pt x="62" y="0"/>
                  <a:pt x="112" y="0"/>
                  <a:pt x="143" y="31"/>
                </a:cubicBezTo>
                <a:cubicBezTo>
                  <a:pt x="300" y="188"/>
                  <a:pt x="300" y="188"/>
                  <a:pt x="300" y="188"/>
                </a:cubicBezTo>
                <a:cubicBezTo>
                  <a:pt x="300" y="188"/>
                  <a:pt x="300" y="188"/>
                  <a:pt x="301" y="188"/>
                </a:cubicBezTo>
                <a:cubicBezTo>
                  <a:pt x="316" y="202"/>
                  <a:pt x="325" y="223"/>
                  <a:pt x="325" y="2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9" name="Freeform 441">
            <a:extLst>
              <a:ext uri="{FF2B5EF4-FFF2-40B4-BE49-F238E27FC236}">
                <a16:creationId xmlns:a16="http://schemas.microsoft.com/office/drawing/2014/main" id="{14686094-7525-202E-C27A-3E6587731952}"/>
              </a:ext>
            </a:extLst>
          </p:cNvPr>
          <p:cNvSpPr>
            <a:spLocks/>
          </p:cNvSpPr>
          <p:nvPr/>
        </p:nvSpPr>
        <p:spPr bwMode="auto">
          <a:xfrm>
            <a:off x="5586095" y="3847811"/>
            <a:ext cx="667068" cy="555307"/>
          </a:xfrm>
          <a:custGeom>
            <a:avLst/>
            <a:gdLst>
              <a:gd name="T0" fmla="*/ 191 w 191"/>
              <a:gd name="T1" fmla="*/ 79 h 159"/>
              <a:gd name="T2" fmla="*/ 112 w 191"/>
              <a:gd name="T3" fmla="*/ 159 h 159"/>
              <a:gd name="T4" fmla="*/ 62 w 191"/>
              <a:gd name="T5" fmla="*/ 141 h 159"/>
              <a:gd name="T6" fmla="*/ 50 w 191"/>
              <a:gd name="T7" fmla="*/ 130 h 159"/>
              <a:gd name="T8" fmla="*/ 0 w 191"/>
              <a:gd name="T9" fmla="*/ 79 h 159"/>
              <a:gd name="T10" fmla="*/ 50 w 191"/>
              <a:gd name="T11" fmla="*/ 29 h 159"/>
              <a:gd name="T12" fmla="*/ 62 w 191"/>
              <a:gd name="T13" fmla="*/ 18 h 159"/>
              <a:gd name="T14" fmla="*/ 112 w 191"/>
              <a:gd name="T15" fmla="*/ 0 h 159"/>
              <a:gd name="T16" fmla="*/ 191 w 191"/>
              <a:gd name="T17" fmla="*/ 7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59">
                <a:moveTo>
                  <a:pt x="191" y="79"/>
                </a:moveTo>
                <a:cubicBezTo>
                  <a:pt x="191" y="123"/>
                  <a:pt x="156" y="159"/>
                  <a:pt x="112" y="159"/>
                </a:cubicBezTo>
                <a:cubicBezTo>
                  <a:pt x="93" y="159"/>
                  <a:pt x="76" y="152"/>
                  <a:pt x="62" y="141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0" y="79"/>
                  <a:pt x="0" y="79"/>
                  <a:pt x="0" y="79"/>
                </a:cubicBezTo>
                <a:cubicBezTo>
                  <a:pt x="50" y="29"/>
                  <a:pt x="50" y="29"/>
                  <a:pt x="50" y="29"/>
                </a:cubicBezTo>
                <a:cubicBezTo>
                  <a:pt x="62" y="18"/>
                  <a:pt x="62" y="18"/>
                  <a:pt x="62" y="18"/>
                </a:cubicBezTo>
                <a:cubicBezTo>
                  <a:pt x="75" y="7"/>
                  <a:pt x="93" y="0"/>
                  <a:pt x="112" y="0"/>
                </a:cubicBezTo>
                <a:cubicBezTo>
                  <a:pt x="156" y="0"/>
                  <a:pt x="191" y="36"/>
                  <a:pt x="191" y="79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0" name="Freeform 442">
            <a:extLst>
              <a:ext uri="{FF2B5EF4-FFF2-40B4-BE49-F238E27FC236}">
                <a16:creationId xmlns:a16="http://schemas.microsoft.com/office/drawing/2014/main" id="{94A8AC2E-6CBA-D3FC-6127-86BD45A5AA33}"/>
              </a:ext>
            </a:extLst>
          </p:cNvPr>
          <p:cNvSpPr>
            <a:spLocks/>
          </p:cNvSpPr>
          <p:nvPr/>
        </p:nvSpPr>
        <p:spPr bwMode="auto">
          <a:xfrm>
            <a:off x="5306695" y="3847811"/>
            <a:ext cx="670560" cy="275908"/>
          </a:xfrm>
          <a:custGeom>
            <a:avLst/>
            <a:gdLst>
              <a:gd name="T0" fmla="*/ 192 w 192"/>
              <a:gd name="T1" fmla="*/ 0 h 79"/>
              <a:gd name="T2" fmla="*/ 142 w 192"/>
              <a:gd name="T3" fmla="*/ 18 h 79"/>
              <a:gd name="T4" fmla="*/ 130 w 192"/>
              <a:gd name="T5" fmla="*/ 29 h 79"/>
              <a:gd name="T6" fmla="*/ 80 w 192"/>
              <a:gd name="T7" fmla="*/ 79 h 79"/>
              <a:gd name="T8" fmla="*/ 0 w 192"/>
              <a:gd name="T9" fmla="*/ 0 h 79"/>
              <a:gd name="T10" fmla="*/ 192 w 192"/>
              <a:gd name="T1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79">
                <a:moveTo>
                  <a:pt x="192" y="0"/>
                </a:moveTo>
                <a:cubicBezTo>
                  <a:pt x="173" y="0"/>
                  <a:pt x="156" y="7"/>
                  <a:pt x="142" y="18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80" y="79"/>
                  <a:pt x="80" y="79"/>
                  <a:pt x="80" y="79"/>
                </a:cubicBezTo>
                <a:cubicBezTo>
                  <a:pt x="0" y="0"/>
                  <a:pt x="0" y="0"/>
                  <a:pt x="0" y="0"/>
                </a:cubicBezTo>
                <a:lnTo>
                  <a:pt x="192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1" name="Freeform 443">
            <a:extLst>
              <a:ext uri="{FF2B5EF4-FFF2-40B4-BE49-F238E27FC236}">
                <a16:creationId xmlns:a16="http://schemas.microsoft.com/office/drawing/2014/main" id="{B3B8A0A7-8EF6-BDEB-E1AF-14D0F70D681A}"/>
              </a:ext>
            </a:extLst>
          </p:cNvPr>
          <p:cNvSpPr>
            <a:spLocks/>
          </p:cNvSpPr>
          <p:nvPr/>
        </p:nvSpPr>
        <p:spPr bwMode="auto">
          <a:xfrm>
            <a:off x="5306695" y="4123718"/>
            <a:ext cx="670560" cy="279400"/>
          </a:xfrm>
          <a:custGeom>
            <a:avLst/>
            <a:gdLst>
              <a:gd name="T0" fmla="*/ 192 w 192"/>
              <a:gd name="T1" fmla="*/ 80 h 80"/>
              <a:gd name="T2" fmla="*/ 142 w 192"/>
              <a:gd name="T3" fmla="*/ 62 h 80"/>
              <a:gd name="T4" fmla="*/ 130 w 192"/>
              <a:gd name="T5" fmla="*/ 51 h 80"/>
              <a:gd name="T6" fmla="*/ 80 w 192"/>
              <a:gd name="T7" fmla="*/ 0 h 80"/>
              <a:gd name="T8" fmla="*/ 0 w 192"/>
              <a:gd name="T9" fmla="*/ 80 h 80"/>
              <a:gd name="T10" fmla="*/ 192 w 192"/>
              <a:gd name="T1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80">
                <a:moveTo>
                  <a:pt x="192" y="80"/>
                </a:moveTo>
                <a:cubicBezTo>
                  <a:pt x="173" y="80"/>
                  <a:pt x="156" y="73"/>
                  <a:pt x="142" y="62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80"/>
                  <a:pt x="0" y="80"/>
                  <a:pt x="0" y="80"/>
                </a:cubicBezTo>
                <a:lnTo>
                  <a:pt x="192" y="8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2" name="Freeform 444">
            <a:extLst>
              <a:ext uri="{FF2B5EF4-FFF2-40B4-BE49-F238E27FC236}">
                <a16:creationId xmlns:a16="http://schemas.microsoft.com/office/drawing/2014/main" id="{B87D99F1-E8CA-BDF4-7597-4A03617FA334}"/>
              </a:ext>
            </a:extLst>
          </p:cNvPr>
          <p:cNvSpPr>
            <a:spLocks/>
          </p:cNvSpPr>
          <p:nvPr/>
        </p:nvSpPr>
        <p:spPr bwMode="auto">
          <a:xfrm>
            <a:off x="5938838" y="2810538"/>
            <a:ext cx="2179320" cy="555307"/>
          </a:xfrm>
          <a:custGeom>
            <a:avLst/>
            <a:gdLst>
              <a:gd name="T0" fmla="*/ 79 w 624"/>
              <a:gd name="T1" fmla="*/ 159 h 159"/>
              <a:gd name="T2" fmla="*/ 545 w 624"/>
              <a:gd name="T3" fmla="*/ 159 h 159"/>
              <a:gd name="T4" fmla="*/ 624 w 624"/>
              <a:gd name="T5" fmla="*/ 80 h 159"/>
              <a:gd name="T6" fmla="*/ 545 w 624"/>
              <a:gd name="T7" fmla="*/ 0 h 159"/>
              <a:gd name="T8" fmla="*/ 79 w 624"/>
              <a:gd name="T9" fmla="*/ 0 h 159"/>
              <a:gd name="T10" fmla="*/ 0 w 624"/>
              <a:gd name="T11" fmla="*/ 80 h 159"/>
              <a:gd name="T12" fmla="*/ 79 w 624"/>
              <a:gd name="T13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9">
                <a:moveTo>
                  <a:pt x="79" y="159"/>
                </a:moveTo>
                <a:cubicBezTo>
                  <a:pt x="545" y="159"/>
                  <a:pt x="545" y="159"/>
                  <a:pt x="545" y="159"/>
                </a:cubicBezTo>
                <a:cubicBezTo>
                  <a:pt x="589" y="159"/>
                  <a:pt x="624" y="124"/>
                  <a:pt x="624" y="80"/>
                </a:cubicBezTo>
                <a:cubicBezTo>
                  <a:pt x="624" y="36"/>
                  <a:pt x="589" y="0"/>
                  <a:pt x="545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6"/>
                  <a:pt x="0" y="80"/>
                </a:cubicBezTo>
                <a:cubicBezTo>
                  <a:pt x="0" y="124"/>
                  <a:pt x="35" y="159"/>
                  <a:pt x="79" y="15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3" name="Freeform 445">
            <a:extLst>
              <a:ext uri="{FF2B5EF4-FFF2-40B4-BE49-F238E27FC236}">
                <a16:creationId xmlns:a16="http://schemas.microsoft.com/office/drawing/2014/main" id="{789D9591-194D-CD0E-306F-64650258E5B4}"/>
              </a:ext>
            </a:extLst>
          </p:cNvPr>
          <p:cNvSpPr>
            <a:spLocks/>
          </p:cNvSpPr>
          <p:nvPr/>
        </p:nvSpPr>
        <p:spPr bwMode="auto">
          <a:xfrm>
            <a:off x="5938838" y="2230783"/>
            <a:ext cx="1135063" cy="1718310"/>
          </a:xfrm>
          <a:custGeom>
            <a:avLst/>
            <a:gdLst>
              <a:gd name="T0" fmla="*/ 0 w 325"/>
              <a:gd name="T1" fmla="*/ 246 h 492"/>
              <a:gd name="T2" fmla="*/ 24 w 325"/>
              <a:gd name="T3" fmla="*/ 303 h 492"/>
              <a:gd name="T4" fmla="*/ 25 w 325"/>
              <a:gd name="T5" fmla="*/ 304 h 492"/>
              <a:gd name="T6" fmla="*/ 182 w 325"/>
              <a:gd name="T7" fmla="*/ 461 h 492"/>
              <a:gd name="T8" fmla="*/ 294 w 325"/>
              <a:gd name="T9" fmla="*/ 461 h 492"/>
              <a:gd name="T10" fmla="*/ 294 w 325"/>
              <a:gd name="T11" fmla="*/ 348 h 492"/>
              <a:gd name="T12" fmla="*/ 191 w 325"/>
              <a:gd name="T13" fmla="*/ 246 h 492"/>
              <a:gd name="T14" fmla="*/ 294 w 325"/>
              <a:gd name="T15" fmla="*/ 143 h 492"/>
              <a:gd name="T16" fmla="*/ 294 w 325"/>
              <a:gd name="T17" fmla="*/ 31 h 492"/>
              <a:gd name="T18" fmla="*/ 182 w 325"/>
              <a:gd name="T19" fmla="*/ 31 h 492"/>
              <a:gd name="T20" fmla="*/ 25 w 325"/>
              <a:gd name="T21" fmla="*/ 188 h 492"/>
              <a:gd name="T22" fmla="*/ 24 w 325"/>
              <a:gd name="T23" fmla="*/ 188 h 492"/>
              <a:gd name="T24" fmla="*/ 0 w 325"/>
              <a:gd name="T25" fmla="*/ 246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2">
                <a:moveTo>
                  <a:pt x="0" y="246"/>
                </a:moveTo>
                <a:cubicBezTo>
                  <a:pt x="0" y="268"/>
                  <a:pt x="9" y="289"/>
                  <a:pt x="24" y="303"/>
                </a:cubicBezTo>
                <a:cubicBezTo>
                  <a:pt x="25" y="304"/>
                  <a:pt x="25" y="304"/>
                  <a:pt x="25" y="304"/>
                </a:cubicBezTo>
                <a:cubicBezTo>
                  <a:pt x="182" y="461"/>
                  <a:pt x="182" y="461"/>
                  <a:pt x="182" y="461"/>
                </a:cubicBezTo>
                <a:cubicBezTo>
                  <a:pt x="213" y="492"/>
                  <a:pt x="263" y="492"/>
                  <a:pt x="294" y="461"/>
                </a:cubicBezTo>
                <a:cubicBezTo>
                  <a:pt x="325" y="430"/>
                  <a:pt x="325" y="379"/>
                  <a:pt x="294" y="348"/>
                </a:cubicBezTo>
                <a:cubicBezTo>
                  <a:pt x="191" y="246"/>
                  <a:pt x="191" y="246"/>
                  <a:pt x="191" y="246"/>
                </a:cubicBezTo>
                <a:cubicBezTo>
                  <a:pt x="294" y="143"/>
                  <a:pt x="294" y="143"/>
                  <a:pt x="294" y="143"/>
                </a:cubicBezTo>
                <a:cubicBezTo>
                  <a:pt x="325" y="112"/>
                  <a:pt x="325" y="62"/>
                  <a:pt x="294" y="31"/>
                </a:cubicBezTo>
                <a:cubicBezTo>
                  <a:pt x="263" y="0"/>
                  <a:pt x="213" y="0"/>
                  <a:pt x="182" y="31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8"/>
                  <a:pt x="24" y="188"/>
                </a:cubicBezTo>
                <a:cubicBezTo>
                  <a:pt x="9" y="203"/>
                  <a:pt x="0" y="223"/>
                  <a:pt x="0" y="2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4" name="Freeform 446">
            <a:extLst>
              <a:ext uri="{FF2B5EF4-FFF2-40B4-BE49-F238E27FC236}">
                <a16:creationId xmlns:a16="http://schemas.microsoft.com/office/drawing/2014/main" id="{41ACCA5D-E4E5-E214-61CC-48CB32A5FC2F}"/>
              </a:ext>
            </a:extLst>
          </p:cNvPr>
          <p:cNvSpPr>
            <a:spLocks/>
          </p:cNvSpPr>
          <p:nvPr/>
        </p:nvSpPr>
        <p:spPr bwMode="auto">
          <a:xfrm>
            <a:off x="5938838" y="2810538"/>
            <a:ext cx="667068" cy="555307"/>
          </a:xfrm>
          <a:custGeom>
            <a:avLst/>
            <a:gdLst>
              <a:gd name="T0" fmla="*/ 0 w 191"/>
              <a:gd name="T1" fmla="*/ 80 h 159"/>
              <a:gd name="T2" fmla="*/ 79 w 191"/>
              <a:gd name="T3" fmla="*/ 159 h 159"/>
              <a:gd name="T4" fmla="*/ 129 w 191"/>
              <a:gd name="T5" fmla="*/ 141 h 159"/>
              <a:gd name="T6" fmla="*/ 141 w 191"/>
              <a:gd name="T7" fmla="*/ 130 h 159"/>
              <a:gd name="T8" fmla="*/ 191 w 191"/>
              <a:gd name="T9" fmla="*/ 80 h 159"/>
              <a:gd name="T10" fmla="*/ 141 w 191"/>
              <a:gd name="T11" fmla="*/ 29 h 159"/>
              <a:gd name="T12" fmla="*/ 129 w 191"/>
              <a:gd name="T13" fmla="*/ 18 h 159"/>
              <a:gd name="T14" fmla="*/ 79 w 191"/>
              <a:gd name="T15" fmla="*/ 0 h 159"/>
              <a:gd name="T16" fmla="*/ 0 w 191"/>
              <a:gd name="T17" fmla="*/ 8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59">
                <a:moveTo>
                  <a:pt x="0" y="80"/>
                </a:moveTo>
                <a:cubicBezTo>
                  <a:pt x="0" y="124"/>
                  <a:pt x="35" y="159"/>
                  <a:pt x="79" y="159"/>
                </a:cubicBezTo>
                <a:cubicBezTo>
                  <a:pt x="98" y="159"/>
                  <a:pt x="115" y="153"/>
                  <a:pt x="129" y="14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41" y="29"/>
                  <a:pt x="141" y="29"/>
                  <a:pt x="141" y="29"/>
                </a:cubicBezTo>
                <a:cubicBezTo>
                  <a:pt x="129" y="18"/>
                  <a:pt x="129" y="18"/>
                  <a:pt x="129" y="18"/>
                </a:cubicBezTo>
                <a:cubicBezTo>
                  <a:pt x="116" y="7"/>
                  <a:pt x="98" y="0"/>
                  <a:pt x="79" y="0"/>
                </a:cubicBezTo>
                <a:cubicBezTo>
                  <a:pt x="35" y="0"/>
                  <a:pt x="0" y="36"/>
                  <a:pt x="0" y="80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5" name="Freeform 447">
            <a:extLst>
              <a:ext uri="{FF2B5EF4-FFF2-40B4-BE49-F238E27FC236}">
                <a16:creationId xmlns:a16="http://schemas.microsoft.com/office/drawing/2014/main" id="{773910D3-4BBA-C919-5C68-21C399C28025}"/>
              </a:ext>
            </a:extLst>
          </p:cNvPr>
          <p:cNvSpPr>
            <a:spLocks/>
          </p:cNvSpPr>
          <p:nvPr/>
        </p:nvSpPr>
        <p:spPr bwMode="auto">
          <a:xfrm>
            <a:off x="6214745" y="2810538"/>
            <a:ext cx="670560" cy="279400"/>
          </a:xfrm>
          <a:custGeom>
            <a:avLst/>
            <a:gdLst>
              <a:gd name="T0" fmla="*/ 0 w 192"/>
              <a:gd name="T1" fmla="*/ 0 h 80"/>
              <a:gd name="T2" fmla="*/ 50 w 192"/>
              <a:gd name="T3" fmla="*/ 18 h 80"/>
              <a:gd name="T4" fmla="*/ 62 w 192"/>
              <a:gd name="T5" fmla="*/ 30 h 80"/>
              <a:gd name="T6" fmla="*/ 112 w 192"/>
              <a:gd name="T7" fmla="*/ 80 h 80"/>
              <a:gd name="T8" fmla="*/ 192 w 192"/>
              <a:gd name="T9" fmla="*/ 0 h 80"/>
              <a:gd name="T10" fmla="*/ 0 w 192"/>
              <a:gd name="T11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80">
                <a:moveTo>
                  <a:pt x="0" y="0"/>
                </a:moveTo>
                <a:cubicBezTo>
                  <a:pt x="19" y="0"/>
                  <a:pt x="36" y="7"/>
                  <a:pt x="50" y="18"/>
                </a:cubicBezTo>
                <a:cubicBezTo>
                  <a:pt x="62" y="30"/>
                  <a:pt x="62" y="30"/>
                  <a:pt x="62" y="3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92" y="0"/>
                  <a:pt x="192" y="0"/>
                  <a:pt x="19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6" name="Freeform 448">
            <a:extLst>
              <a:ext uri="{FF2B5EF4-FFF2-40B4-BE49-F238E27FC236}">
                <a16:creationId xmlns:a16="http://schemas.microsoft.com/office/drawing/2014/main" id="{11B28768-88AE-4431-A5E6-D91118B142F9}"/>
              </a:ext>
            </a:extLst>
          </p:cNvPr>
          <p:cNvSpPr>
            <a:spLocks/>
          </p:cNvSpPr>
          <p:nvPr/>
        </p:nvSpPr>
        <p:spPr bwMode="auto">
          <a:xfrm>
            <a:off x="6214745" y="3089938"/>
            <a:ext cx="670560" cy="275908"/>
          </a:xfrm>
          <a:custGeom>
            <a:avLst/>
            <a:gdLst>
              <a:gd name="T0" fmla="*/ 0 w 192"/>
              <a:gd name="T1" fmla="*/ 79 h 79"/>
              <a:gd name="T2" fmla="*/ 50 w 192"/>
              <a:gd name="T3" fmla="*/ 61 h 79"/>
              <a:gd name="T4" fmla="*/ 62 w 192"/>
              <a:gd name="T5" fmla="*/ 50 h 79"/>
              <a:gd name="T6" fmla="*/ 112 w 192"/>
              <a:gd name="T7" fmla="*/ 0 h 79"/>
              <a:gd name="T8" fmla="*/ 192 w 192"/>
              <a:gd name="T9" fmla="*/ 79 h 79"/>
              <a:gd name="T10" fmla="*/ 0 w 192"/>
              <a:gd name="T1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79">
                <a:moveTo>
                  <a:pt x="0" y="79"/>
                </a:moveTo>
                <a:cubicBezTo>
                  <a:pt x="19" y="79"/>
                  <a:pt x="36" y="73"/>
                  <a:pt x="50" y="61"/>
                </a:cubicBezTo>
                <a:cubicBezTo>
                  <a:pt x="62" y="50"/>
                  <a:pt x="62" y="50"/>
                  <a:pt x="62" y="50"/>
                </a:cubicBezTo>
                <a:cubicBezTo>
                  <a:pt x="112" y="0"/>
                  <a:pt x="112" y="0"/>
                  <a:pt x="112" y="0"/>
                </a:cubicBezTo>
                <a:cubicBezTo>
                  <a:pt x="192" y="79"/>
                  <a:pt x="192" y="79"/>
                  <a:pt x="192" y="79"/>
                </a:cubicBezTo>
                <a:lnTo>
                  <a:pt x="0" y="7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8" name="Freeform 434">
            <a:extLst>
              <a:ext uri="{FF2B5EF4-FFF2-40B4-BE49-F238E27FC236}">
                <a16:creationId xmlns:a16="http://schemas.microsoft.com/office/drawing/2014/main" id="{63F37D22-62D2-28C1-5BAD-618CBC6110E2}"/>
              </a:ext>
            </a:extLst>
          </p:cNvPr>
          <p:cNvSpPr>
            <a:spLocks/>
          </p:cNvSpPr>
          <p:nvPr/>
        </p:nvSpPr>
        <p:spPr bwMode="auto">
          <a:xfrm>
            <a:off x="4073843" y="1776758"/>
            <a:ext cx="2179320" cy="551815"/>
          </a:xfrm>
          <a:custGeom>
            <a:avLst/>
            <a:gdLst>
              <a:gd name="T0" fmla="*/ 545 w 624"/>
              <a:gd name="T1" fmla="*/ 158 h 158"/>
              <a:gd name="T2" fmla="*/ 79 w 624"/>
              <a:gd name="T3" fmla="*/ 158 h 158"/>
              <a:gd name="T4" fmla="*/ 0 w 624"/>
              <a:gd name="T5" fmla="*/ 79 h 158"/>
              <a:gd name="T6" fmla="*/ 79 w 624"/>
              <a:gd name="T7" fmla="*/ 0 h 158"/>
              <a:gd name="T8" fmla="*/ 545 w 624"/>
              <a:gd name="T9" fmla="*/ 0 h 158"/>
              <a:gd name="T10" fmla="*/ 624 w 624"/>
              <a:gd name="T11" fmla="*/ 79 h 158"/>
              <a:gd name="T12" fmla="*/ 545 w 624"/>
              <a:gd name="T13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8">
                <a:moveTo>
                  <a:pt x="545" y="158"/>
                </a:moveTo>
                <a:cubicBezTo>
                  <a:pt x="79" y="158"/>
                  <a:pt x="79" y="158"/>
                  <a:pt x="79" y="158"/>
                </a:cubicBezTo>
                <a:cubicBezTo>
                  <a:pt x="35" y="158"/>
                  <a:pt x="0" y="123"/>
                  <a:pt x="0" y="79"/>
                </a:cubicBezTo>
                <a:cubicBezTo>
                  <a:pt x="0" y="35"/>
                  <a:pt x="35" y="0"/>
                  <a:pt x="79" y="0"/>
                </a:cubicBezTo>
                <a:cubicBezTo>
                  <a:pt x="545" y="0"/>
                  <a:pt x="545" y="0"/>
                  <a:pt x="545" y="0"/>
                </a:cubicBezTo>
                <a:cubicBezTo>
                  <a:pt x="589" y="0"/>
                  <a:pt x="624" y="35"/>
                  <a:pt x="624" y="79"/>
                </a:cubicBezTo>
                <a:cubicBezTo>
                  <a:pt x="624" y="123"/>
                  <a:pt x="589" y="158"/>
                  <a:pt x="545" y="1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19" name="Freeform 435">
            <a:extLst>
              <a:ext uri="{FF2B5EF4-FFF2-40B4-BE49-F238E27FC236}">
                <a16:creationId xmlns:a16="http://schemas.microsoft.com/office/drawing/2014/main" id="{CBFFEAF1-ACF2-745E-9235-7AE3FBA8ACB4}"/>
              </a:ext>
            </a:extLst>
          </p:cNvPr>
          <p:cNvSpPr>
            <a:spLocks/>
          </p:cNvSpPr>
          <p:nvPr/>
        </p:nvSpPr>
        <p:spPr bwMode="auto">
          <a:xfrm>
            <a:off x="5118100" y="1193511"/>
            <a:ext cx="1135063" cy="1718310"/>
          </a:xfrm>
          <a:custGeom>
            <a:avLst/>
            <a:gdLst>
              <a:gd name="T0" fmla="*/ 325 w 325"/>
              <a:gd name="T1" fmla="*/ 246 h 492"/>
              <a:gd name="T2" fmla="*/ 301 w 325"/>
              <a:gd name="T3" fmla="*/ 304 h 492"/>
              <a:gd name="T4" fmla="*/ 300 w 325"/>
              <a:gd name="T5" fmla="*/ 304 h 492"/>
              <a:gd name="T6" fmla="*/ 143 w 325"/>
              <a:gd name="T7" fmla="*/ 461 h 492"/>
              <a:gd name="T8" fmla="*/ 31 w 325"/>
              <a:gd name="T9" fmla="*/ 461 h 492"/>
              <a:gd name="T10" fmla="*/ 31 w 325"/>
              <a:gd name="T11" fmla="*/ 349 h 492"/>
              <a:gd name="T12" fmla="*/ 134 w 325"/>
              <a:gd name="T13" fmla="*/ 246 h 492"/>
              <a:gd name="T14" fmla="*/ 31 w 325"/>
              <a:gd name="T15" fmla="*/ 144 h 492"/>
              <a:gd name="T16" fmla="*/ 31 w 325"/>
              <a:gd name="T17" fmla="*/ 31 h 492"/>
              <a:gd name="T18" fmla="*/ 143 w 325"/>
              <a:gd name="T19" fmla="*/ 31 h 492"/>
              <a:gd name="T20" fmla="*/ 300 w 325"/>
              <a:gd name="T21" fmla="*/ 188 h 492"/>
              <a:gd name="T22" fmla="*/ 301 w 325"/>
              <a:gd name="T23" fmla="*/ 188 h 492"/>
              <a:gd name="T24" fmla="*/ 325 w 325"/>
              <a:gd name="T25" fmla="*/ 246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2">
                <a:moveTo>
                  <a:pt x="325" y="246"/>
                </a:moveTo>
                <a:cubicBezTo>
                  <a:pt x="325" y="269"/>
                  <a:pt x="316" y="289"/>
                  <a:pt x="301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143" y="461"/>
                  <a:pt x="143" y="461"/>
                  <a:pt x="143" y="461"/>
                </a:cubicBezTo>
                <a:cubicBezTo>
                  <a:pt x="112" y="492"/>
                  <a:pt x="62" y="492"/>
                  <a:pt x="31" y="461"/>
                </a:cubicBezTo>
                <a:cubicBezTo>
                  <a:pt x="0" y="430"/>
                  <a:pt x="0" y="380"/>
                  <a:pt x="31" y="349"/>
                </a:cubicBezTo>
                <a:cubicBezTo>
                  <a:pt x="134" y="246"/>
                  <a:pt x="134" y="246"/>
                  <a:pt x="134" y="246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0" y="113"/>
                  <a:pt x="0" y="62"/>
                  <a:pt x="31" y="31"/>
                </a:cubicBezTo>
                <a:cubicBezTo>
                  <a:pt x="62" y="0"/>
                  <a:pt x="112" y="0"/>
                  <a:pt x="143" y="31"/>
                </a:cubicBezTo>
                <a:cubicBezTo>
                  <a:pt x="300" y="188"/>
                  <a:pt x="300" y="188"/>
                  <a:pt x="300" y="188"/>
                </a:cubicBezTo>
                <a:cubicBezTo>
                  <a:pt x="300" y="188"/>
                  <a:pt x="300" y="188"/>
                  <a:pt x="301" y="188"/>
                </a:cubicBezTo>
                <a:cubicBezTo>
                  <a:pt x="316" y="203"/>
                  <a:pt x="325" y="223"/>
                  <a:pt x="325" y="2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1" name="Freeform 436">
            <a:extLst>
              <a:ext uri="{FF2B5EF4-FFF2-40B4-BE49-F238E27FC236}">
                <a16:creationId xmlns:a16="http://schemas.microsoft.com/office/drawing/2014/main" id="{93AD13DE-7F45-C84E-CEDB-F12C1585F71E}"/>
              </a:ext>
            </a:extLst>
          </p:cNvPr>
          <p:cNvSpPr>
            <a:spLocks/>
          </p:cNvSpPr>
          <p:nvPr/>
        </p:nvSpPr>
        <p:spPr bwMode="auto">
          <a:xfrm>
            <a:off x="5586095" y="1776758"/>
            <a:ext cx="667068" cy="551815"/>
          </a:xfrm>
          <a:custGeom>
            <a:avLst/>
            <a:gdLst>
              <a:gd name="T0" fmla="*/ 191 w 191"/>
              <a:gd name="T1" fmla="*/ 79 h 158"/>
              <a:gd name="T2" fmla="*/ 112 w 191"/>
              <a:gd name="T3" fmla="*/ 158 h 158"/>
              <a:gd name="T4" fmla="*/ 62 w 191"/>
              <a:gd name="T5" fmla="*/ 141 h 158"/>
              <a:gd name="T6" fmla="*/ 50 w 191"/>
              <a:gd name="T7" fmla="*/ 129 h 158"/>
              <a:gd name="T8" fmla="*/ 0 w 191"/>
              <a:gd name="T9" fmla="*/ 79 h 158"/>
              <a:gd name="T10" fmla="*/ 50 w 191"/>
              <a:gd name="T11" fmla="*/ 29 h 158"/>
              <a:gd name="T12" fmla="*/ 62 w 191"/>
              <a:gd name="T13" fmla="*/ 18 h 158"/>
              <a:gd name="T14" fmla="*/ 112 w 191"/>
              <a:gd name="T15" fmla="*/ 0 h 158"/>
              <a:gd name="T16" fmla="*/ 191 w 191"/>
              <a:gd name="T17" fmla="*/ 7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58">
                <a:moveTo>
                  <a:pt x="191" y="79"/>
                </a:moveTo>
                <a:cubicBezTo>
                  <a:pt x="191" y="123"/>
                  <a:pt x="156" y="158"/>
                  <a:pt x="112" y="158"/>
                </a:cubicBezTo>
                <a:cubicBezTo>
                  <a:pt x="93" y="158"/>
                  <a:pt x="76" y="152"/>
                  <a:pt x="62" y="141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0" y="79"/>
                  <a:pt x="0" y="79"/>
                  <a:pt x="0" y="79"/>
                </a:cubicBezTo>
                <a:cubicBezTo>
                  <a:pt x="50" y="29"/>
                  <a:pt x="50" y="29"/>
                  <a:pt x="50" y="29"/>
                </a:cubicBezTo>
                <a:cubicBezTo>
                  <a:pt x="62" y="18"/>
                  <a:pt x="62" y="18"/>
                  <a:pt x="62" y="18"/>
                </a:cubicBezTo>
                <a:cubicBezTo>
                  <a:pt x="75" y="6"/>
                  <a:pt x="93" y="0"/>
                  <a:pt x="112" y="0"/>
                </a:cubicBezTo>
                <a:cubicBezTo>
                  <a:pt x="156" y="0"/>
                  <a:pt x="191" y="35"/>
                  <a:pt x="191" y="79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2" name="Freeform 437">
            <a:extLst>
              <a:ext uri="{FF2B5EF4-FFF2-40B4-BE49-F238E27FC236}">
                <a16:creationId xmlns:a16="http://schemas.microsoft.com/office/drawing/2014/main" id="{B6137A22-EC9F-7D20-DB11-F3657D852226}"/>
              </a:ext>
            </a:extLst>
          </p:cNvPr>
          <p:cNvSpPr>
            <a:spLocks/>
          </p:cNvSpPr>
          <p:nvPr/>
        </p:nvSpPr>
        <p:spPr bwMode="auto">
          <a:xfrm>
            <a:off x="5306695" y="1776758"/>
            <a:ext cx="670560" cy="275908"/>
          </a:xfrm>
          <a:custGeom>
            <a:avLst/>
            <a:gdLst>
              <a:gd name="T0" fmla="*/ 192 w 192"/>
              <a:gd name="T1" fmla="*/ 0 h 79"/>
              <a:gd name="T2" fmla="*/ 142 w 192"/>
              <a:gd name="T3" fmla="*/ 17 h 79"/>
              <a:gd name="T4" fmla="*/ 130 w 192"/>
              <a:gd name="T5" fmla="*/ 29 h 79"/>
              <a:gd name="T6" fmla="*/ 80 w 192"/>
              <a:gd name="T7" fmla="*/ 79 h 79"/>
              <a:gd name="T8" fmla="*/ 0 w 192"/>
              <a:gd name="T9" fmla="*/ 0 h 79"/>
              <a:gd name="T10" fmla="*/ 192 w 192"/>
              <a:gd name="T1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79">
                <a:moveTo>
                  <a:pt x="192" y="0"/>
                </a:moveTo>
                <a:cubicBezTo>
                  <a:pt x="173" y="0"/>
                  <a:pt x="156" y="6"/>
                  <a:pt x="142" y="17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80" y="79"/>
                  <a:pt x="80" y="79"/>
                  <a:pt x="80" y="79"/>
                </a:cubicBezTo>
                <a:cubicBezTo>
                  <a:pt x="0" y="0"/>
                  <a:pt x="0" y="0"/>
                  <a:pt x="0" y="0"/>
                </a:cubicBezTo>
                <a:lnTo>
                  <a:pt x="192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3" name="Freeform 438">
            <a:extLst>
              <a:ext uri="{FF2B5EF4-FFF2-40B4-BE49-F238E27FC236}">
                <a16:creationId xmlns:a16="http://schemas.microsoft.com/office/drawing/2014/main" id="{75600ABD-49B8-69E3-8E39-011116830B8F}"/>
              </a:ext>
            </a:extLst>
          </p:cNvPr>
          <p:cNvSpPr>
            <a:spLocks/>
          </p:cNvSpPr>
          <p:nvPr/>
        </p:nvSpPr>
        <p:spPr bwMode="auto">
          <a:xfrm>
            <a:off x="5306695" y="2052666"/>
            <a:ext cx="670560" cy="275908"/>
          </a:xfrm>
          <a:custGeom>
            <a:avLst/>
            <a:gdLst>
              <a:gd name="T0" fmla="*/ 192 w 192"/>
              <a:gd name="T1" fmla="*/ 79 h 79"/>
              <a:gd name="T2" fmla="*/ 142 w 192"/>
              <a:gd name="T3" fmla="*/ 62 h 79"/>
              <a:gd name="T4" fmla="*/ 130 w 192"/>
              <a:gd name="T5" fmla="*/ 50 h 79"/>
              <a:gd name="T6" fmla="*/ 80 w 192"/>
              <a:gd name="T7" fmla="*/ 0 h 79"/>
              <a:gd name="T8" fmla="*/ 0 w 192"/>
              <a:gd name="T9" fmla="*/ 79 h 79"/>
              <a:gd name="T10" fmla="*/ 192 w 192"/>
              <a:gd name="T11" fmla="*/ 7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2" h="79">
                <a:moveTo>
                  <a:pt x="192" y="79"/>
                </a:moveTo>
                <a:cubicBezTo>
                  <a:pt x="173" y="79"/>
                  <a:pt x="156" y="73"/>
                  <a:pt x="142" y="62"/>
                </a:cubicBezTo>
                <a:cubicBezTo>
                  <a:pt x="130" y="50"/>
                  <a:pt x="130" y="50"/>
                  <a:pt x="130" y="50"/>
                </a:cubicBezTo>
                <a:cubicBezTo>
                  <a:pt x="80" y="0"/>
                  <a:pt x="80" y="0"/>
                  <a:pt x="80" y="0"/>
                </a:cubicBezTo>
                <a:cubicBezTo>
                  <a:pt x="0" y="79"/>
                  <a:pt x="0" y="79"/>
                  <a:pt x="0" y="79"/>
                </a:cubicBezTo>
                <a:lnTo>
                  <a:pt x="192" y="79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24" name="TextBox 29">
            <a:extLst>
              <a:ext uri="{FF2B5EF4-FFF2-40B4-BE49-F238E27FC236}">
                <a16:creationId xmlns:a16="http://schemas.microsoft.com/office/drawing/2014/main" id="{D0022BE2-80B7-D8CC-913E-D2D6B4328EBB}"/>
              </a:ext>
            </a:extLst>
          </p:cNvPr>
          <p:cNvSpPr txBox="1">
            <a:spLocks/>
          </p:cNvSpPr>
          <p:nvPr/>
        </p:nvSpPr>
        <p:spPr>
          <a:xfrm>
            <a:off x="4311003" y="1888278"/>
            <a:ext cx="128207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内容</a:t>
            </a:r>
          </a:p>
        </p:txBody>
      </p:sp>
      <p:sp>
        <p:nvSpPr>
          <p:cNvPr id="25" name="TextBox 30">
            <a:extLst>
              <a:ext uri="{FF2B5EF4-FFF2-40B4-BE49-F238E27FC236}">
                <a16:creationId xmlns:a16="http://schemas.microsoft.com/office/drawing/2014/main" id="{40D42040-E3F1-DDF5-D1CE-FC833238224B}"/>
              </a:ext>
            </a:extLst>
          </p:cNvPr>
          <p:cNvSpPr txBox="1">
            <a:spLocks/>
          </p:cNvSpPr>
          <p:nvPr/>
        </p:nvSpPr>
        <p:spPr>
          <a:xfrm>
            <a:off x="4311003" y="3963618"/>
            <a:ext cx="128207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品牌</a:t>
            </a:r>
          </a:p>
        </p:txBody>
      </p:sp>
      <p:sp>
        <p:nvSpPr>
          <p:cNvPr id="26" name="TextBox 31">
            <a:extLst>
              <a:ext uri="{FF2B5EF4-FFF2-40B4-BE49-F238E27FC236}">
                <a16:creationId xmlns:a16="http://schemas.microsoft.com/office/drawing/2014/main" id="{984DB7ED-59DA-CCBB-AD29-677600A7B880}"/>
              </a:ext>
            </a:extLst>
          </p:cNvPr>
          <p:cNvSpPr txBox="1">
            <a:spLocks/>
          </p:cNvSpPr>
          <p:nvPr/>
        </p:nvSpPr>
        <p:spPr>
          <a:xfrm>
            <a:off x="6602793" y="2925948"/>
            <a:ext cx="128207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数字</a:t>
            </a:r>
          </a:p>
        </p:txBody>
      </p:sp>
      <p:sp>
        <p:nvSpPr>
          <p:cNvPr id="27" name="TextBox 32">
            <a:extLst>
              <a:ext uri="{FF2B5EF4-FFF2-40B4-BE49-F238E27FC236}">
                <a16:creationId xmlns:a16="http://schemas.microsoft.com/office/drawing/2014/main" id="{BE27A322-1126-60BD-69B5-E28F6C712999}"/>
              </a:ext>
            </a:extLst>
          </p:cNvPr>
          <p:cNvSpPr txBox="1">
            <a:spLocks/>
          </p:cNvSpPr>
          <p:nvPr/>
        </p:nvSpPr>
        <p:spPr>
          <a:xfrm>
            <a:off x="6602793" y="5001288"/>
            <a:ext cx="128207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全员</a:t>
            </a:r>
          </a:p>
        </p:txBody>
      </p:sp>
      <p:sp>
        <p:nvSpPr>
          <p:cNvPr id="28" name="TextBox 6">
            <a:extLst>
              <a:ext uri="{FF2B5EF4-FFF2-40B4-BE49-F238E27FC236}">
                <a16:creationId xmlns:a16="http://schemas.microsoft.com/office/drawing/2014/main" id="{66B1800F-2772-A8F1-0BED-F446475820AD}"/>
              </a:ext>
            </a:extLst>
          </p:cNvPr>
          <p:cNvSpPr txBox="1"/>
          <p:nvPr/>
        </p:nvSpPr>
        <p:spPr>
          <a:xfrm rot="10800000" flipH="1" flipV="1">
            <a:off x="7832271" y="1566913"/>
            <a:ext cx="222592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基于全社交媒体平台进行全域流量整合营销，借助数据中台</a:t>
            </a:r>
            <a:r>
              <a:rPr lang="en-US" altLang="zh-CN" dirty="0" err="1"/>
              <a:t>KolRank</a:t>
            </a:r>
            <a:r>
              <a:rPr lang="zh-CN" altLang="en-US" dirty="0"/>
              <a:t>提供标准化产品及服务</a:t>
            </a:r>
          </a:p>
        </p:txBody>
      </p:sp>
      <p:sp>
        <p:nvSpPr>
          <p:cNvPr id="29" name="TextBox 7">
            <a:extLst>
              <a:ext uri="{FF2B5EF4-FFF2-40B4-BE49-F238E27FC236}">
                <a16:creationId xmlns:a16="http://schemas.microsoft.com/office/drawing/2014/main" id="{68004E82-EA7C-D2EF-FEBD-B2FFCB606DD9}"/>
              </a:ext>
            </a:extLst>
          </p:cNvPr>
          <p:cNvSpPr txBox="1">
            <a:spLocks/>
          </p:cNvSpPr>
          <p:nvPr/>
        </p:nvSpPr>
        <p:spPr>
          <a:xfrm rot="10800000" flipH="1" flipV="1">
            <a:off x="8292295" y="2954402"/>
            <a:ext cx="1765900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/>
              <a:t>资产管理</a:t>
            </a:r>
          </a:p>
        </p:txBody>
      </p:sp>
      <p:sp>
        <p:nvSpPr>
          <p:cNvPr id="30" name="Line 23">
            <a:extLst>
              <a:ext uri="{FF2B5EF4-FFF2-40B4-BE49-F238E27FC236}">
                <a16:creationId xmlns:a16="http://schemas.microsoft.com/office/drawing/2014/main" id="{1F4619A9-214E-D4A0-3EBF-2E985CC5CE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47344" y="2720212"/>
            <a:ext cx="199073" cy="0"/>
          </a:xfrm>
          <a:prstGeom prst="line">
            <a:avLst/>
          </a:prstGeom>
          <a:noFill/>
          <a:ln w="27940" cap="rnd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1980"/>
          </a:p>
        </p:txBody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0DC1AE2B-62CE-AAC1-F8AF-B6B6AC10FA6D}"/>
              </a:ext>
            </a:extLst>
          </p:cNvPr>
          <p:cNvSpPr txBox="1"/>
          <p:nvPr/>
        </p:nvSpPr>
        <p:spPr>
          <a:xfrm>
            <a:off x="2133801" y="2471286"/>
            <a:ext cx="2352155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34" name="TextBox 18">
            <a:extLst>
              <a:ext uri="{FF2B5EF4-FFF2-40B4-BE49-F238E27FC236}">
                <a16:creationId xmlns:a16="http://schemas.microsoft.com/office/drawing/2014/main" id="{13B07BF4-9033-4B5A-DF86-31A45B20F2FC}"/>
              </a:ext>
            </a:extLst>
          </p:cNvPr>
          <p:cNvSpPr txBox="1">
            <a:spLocks/>
          </p:cNvSpPr>
          <p:nvPr/>
        </p:nvSpPr>
        <p:spPr>
          <a:xfrm>
            <a:off x="2133802" y="1820904"/>
            <a:ext cx="1765900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智能流转</a:t>
            </a:r>
          </a:p>
        </p:txBody>
      </p:sp>
      <p:sp>
        <p:nvSpPr>
          <p:cNvPr id="35" name="Line 23">
            <a:extLst>
              <a:ext uri="{FF2B5EF4-FFF2-40B4-BE49-F238E27FC236}">
                <a16:creationId xmlns:a16="http://schemas.microsoft.com/office/drawing/2014/main" id="{FB56E9CE-28D7-CFE1-085D-926EC8F0AD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45580" y="2363019"/>
            <a:ext cx="199073" cy="0"/>
          </a:xfrm>
          <a:prstGeom prst="line">
            <a:avLst/>
          </a:prstGeom>
          <a:noFill/>
          <a:ln w="27940" cap="rnd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54" name="TextBox 21">
            <a:extLst>
              <a:ext uri="{FF2B5EF4-FFF2-40B4-BE49-F238E27FC236}">
                <a16:creationId xmlns:a16="http://schemas.microsoft.com/office/drawing/2014/main" id="{DDDA477A-7A12-C5EE-1DA6-511BF0EBD545}"/>
              </a:ext>
            </a:extLst>
          </p:cNvPr>
          <p:cNvSpPr txBox="1"/>
          <p:nvPr/>
        </p:nvSpPr>
        <p:spPr>
          <a:xfrm>
            <a:off x="2133801" y="4545833"/>
            <a:ext cx="2352155" cy="822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以优质内容作为营销输出核心，承载品牌内核，引发用户的情感共鸣和价值观认同</a:t>
            </a:r>
          </a:p>
        </p:txBody>
      </p:sp>
      <p:sp>
        <p:nvSpPr>
          <p:cNvPr id="55" name="TextBox 22">
            <a:extLst>
              <a:ext uri="{FF2B5EF4-FFF2-40B4-BE49-F238E27FC236}">
                <a16:creationId xmlns:a16="http://schemas.microsoft.com/office/drawing/2014/main" id="{C72BA2E5-E1D1-5431-9E46-8CDB68BE3E9B}"/>
              </a:ext>
            </a:extLst>
          </p:cNvPr>
          <p:cNvSpPr txBox="1">
            <a:spLocks/>
          </p:cNvSpPr>
          <p:nvPr/>
        </p:nvSpPr>
        <p:spPr>
          <a:xfrm>
            <a:off x="2133802" y="3976369"/>
            <a:ext cx="1765900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pPr algn="l"/>
            <a:r>
              <a:rPr lang="zh-CN" altLang="en-US" dirty="0"/>
              <a:t>塑造传播</a:t>
            </a:r>
          </a:p>
        </p:txBody>
      </p:sp>
      <p:sp>
        <p:nvSpPr>
          <p:cNvPr id="56" name="Line 23">
            <a:extLst>
              <a:ext uri="{FF2B5EF4-FFF2-40B4-BE49-F238E27FC236}">
                <a16:creationId xmlns:a16="http://schemas.microsoft.com/office/drawing/2014/main" id="{7A247EBB-AC8A-415A-4979-A64E2B3E96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45580" y="4437565"/>
            <a:ext cx="199073" cy="0"/>
          </a:xfrm>
          <a:prstGeom prst="line">
            <a:avLst/>
          </a:prstGeom>
          <a:noFill/>
          <a:ln w="27940" cap="rnd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57" name="TextBox 26">
            <a:extLst>
              <a:ext uri="{FF2B5EF4-FFF2-40B4-BE49-F238E27FC236}">
                <a16:creationId xmlns:a16="http://schemas.microsoft.com/office/drawing/2014/main" id="{3117EC6B-E7FF-8FDC-3273-0955D3DD1406}"/>
              </a:ext>
            </a:extLst>
          </p:cNvPr>
          <p:cNvSpPr txBox="1"/>
          <p:nvPr/>
        </p:nvSpPr>
        <p:spPr>
          <a:xfrm rot="10800000" flipH="1" flipV="1">
            <a:off x="7832271" y="3613518"/>
            <a:ext cx="2225924" cy="11026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i="0" u="none" strike="noStrike" cap="none" spc="0" normalizeH="0" baseline="0">
                <a:ln>
                  <a:noFill/>
                </a:ln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defRPr>
            </a:lvl1pPr>
          </a:lstStyle>
          <a:p>
            <a:r>
              <a:rPr lang="zh-CN" altLang="en-US" dirty="0"/>
              <a:t>在不同流量平台开设个人账户，传递品牌声量，对平台用户种草、拉新以建立企业私域流量池</a:t>
            </a:r>
          </a:p>
        </p:txBody>
      </p:sp>
      <p:sp>
        <p:nvSpPr>
          <p:cNvPr id="58" name="TextBox 27">
            <a:extLst>
              <a:ext uri="{FF2B5EF4-FFF2-40B4-BE49-F238E27FC236}">
                <a16:creationId xmlns:a16="http://schemas.microsoft.com/office/drawing/2014/main" id="{8D5FF50B-B9BE-8AC8-8779-F7F2862926B0}"/>
              </a:ext>
            </a:extLst>
          </p:cNvPr>
          <p:cNvSpPr txBox="1">
            <a:spLocks/>
          </p:cNvSpPr>
          <p:nvPr/>
        </p:nvSpPr>
        <p:spPr>
          <a:xfrm rot="10800000" flipH="1" flipV="1">
            <a:off x="8292295" y="5001007"/>
            <a:ext cx="1765900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defRPr>
            </a:lvl1pPr>
          </a:lstStyle>
          <a:p>
            <a:r>
              <a:rPr lang="zh-CN" altLang="en-US" dirty="0"/>
              <a:t>营销获客</a:t>
            </a:r>
          </a:p>
        </p:txBody>
      </p:sp>
      <p:sp>
        <p:nvSpPr>
          <p:cNvPr id="59" name="Line 23">
            <a:extLst>
              <a:ext uri="{FF2B5EF4-FFF2-40B4-BE49-F238E27FC236}">
                <a16:creationId xmlns:a16="http://schemas.microsoft.com/office/drawing/2014/main" id="{0023DF1D-04DE-2A5C-E3D0-385ACC6BED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847344" y="4766816"/>
            <a:ext cx="199073" cy="0"/>
          </a:xfrm>
          <a:prstGeom prst="line">
            <a:avLst/>
          </a:prstGeom>
          <a:noFill/>
          <a:ln w="27940" cap="rnd">
            <a:solidFill>
              <a:schemeClr val="accent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1980"/>
          </a:p>
        </p:txBody>
      </p:sp>
      <p:sp>
        <p:nvSpPr>
          <p:cNvPr id="76" name="Freeform 454">
            <a:extLst>
              <a:ext uri="{FF2B5EF4-FFF2-40B4-BE49-F238E27FC236}">
                <a16:creationId xmlns:a16="http://schemas.microsoft.com/office/drawing/2014/main" id="{CD00D489-5949-2DE6-895A-B7810278970E}"/>
              </a:ext>
            </a:extLst>
          </p:cNvPr>
          <p:cNvSpPr>
            <a:spLocks/>
          </p:cNvSpPr>
          <p:nvPr/>
        </p:nvSpPr>
        <p:spPr bwMode="auto">
          <a:xfrm>
            <a:off x="1774031" y="1811683"/>
            <a:ext cx="244475" cy="370205"/>
          </a:xfrm>
          <a:custGeom>
            <a:avLst/>
            <a:gdLst>
              <a:gd name="T0" fmla="*/ 70 w 70"/>
              <a:gd name="T1" fmla="*/ 53 h 106"/>
              <a:gd name="T2" fmla="*/ 65 w 70"/>
              <a:gd name="T3" fmla="*/ 65 h 106"/>
              <a:gd name="T4" fmla="*/ 65 w 70"/>
              <a:gd name="T5" fmla="*/ 66 h 106"/>
              <a:gd name="T6" fmla="*/ 31 w 70"/>
              <a:gd name="T7" fmla="*/ 99 h 106"/>
              <a:gd name="T8" fmla="*/ 7 w 70"/>
              <a:gd name="T9" fmla="*/ 99 h 106"/>
              <a:gd name="T10" fmla="*/ 7 w 70"/>
              <a:gd name="T11" fmla="*/ 75 h 106"/>
              <a:gd name="T12" fmla="*/ 29 w 70"/>
              <a:gd name="T13" fmla="*/ 53 h 106"/>
              <a:gd name="T14" fmla="*/ 7 w 70"/>
              <a:gd name="T15" fmla="*/ 31 h 106"/>
              <a:gd name="T16" fmla="*/ 7 w 70"/>
              <a:gd name="T17" fmla="*/ 7 h 106"/>
              <a:gd name="T18" fmla="*/ 31 w 70"/>
              <a:gd name="T19" fmla="*/ 7 h 106"/>
              <a:gd name="T20" fmla="*/ 65 w 70"/>
              <a:gd name="T21" fmla="*/ 41 h 106"/>
              <a:gd name="T22" fmla="*/ 65 w 70"/>
              <a:gd name="T23" fmla="*/ 41 h 106"/>
              <a:gd name="T24" fmla="*/ 70 w 70"/>
              <a:gd name="T25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06">
                <a:moveTo>
                  <a:pt x="70" y="53"/>
                </a:moveTo>
                <a:cubicBezTo>
                  <a:pt x="70" y="58"/>
                  <a:pt x="68" y="62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31" y="99"/>
                  <a:pt x="31" y="99"/>
                  <a:pt x="31" y="99"/>
                </a:cubicBezTo>
                <a:cubicBezTo>
                  <a:pt x="25" y="106"/>
                  <a:pt x="14" y="106"/>
                  <a:pt x="7" y="99"/>
                </a:cubicBezTo>
                <a:cubicBezTo>
                  <a:pt x="0" y="93"/>
                  <a:pt x="0" y="82"/>
                  <a:pt x="7" y="75"/>
                </a:cubicBezTo>
                <a:cubicBezTo>
                  <a:pt x="29" y="53"/>
                  <a:pt x="29" y="53"/>
                  <a:pt x="29" y="53"/>
                </a:cubicBezTo>
                <a:cubicBezTo>
                  <a:pt x="7" y="31"/>
                  <a:pt x="7" y="31"/>
                  <a:pt x="7" y="31"/>
                </a:cubicBezTo>
                <a:cubicBezTo>
                  <a:pt x="0" y="25"/>
                  <a:pt x="0" y="14"/>
                  <a:pt x="7" y="7"/>
                </a:cubicBezTo>
                <a:cubicBezTo>
                  <a:pt x="14" y="0"/>
                  <a:pt x="25" y="0"/>
                  <a:pt x="31" y="7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8" y="44"/>
                  <a:pt x="70" y="48"/>
                  <a:pt x="70" y="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77" name="Freeform 455">
            <a:extLst>
              <a:ext uri="{FF2B5EF4-FFF2-40B4-BE49-F238E27FC236}">
                <a16:creationId xmlns:a16="http://schemas.microsoft.com/office/drawing/2014/main" id="{427671BD-6293-6A0D-1C4F-8598D0B99535}"/>
              </a:ext>
            </a:extLst>
          </p:cNvPr>
          <p:cNvSpPr>
            <a:spLocks/>
          </p:cNvSpPr>
          <p:nvPr/>
        </p:nvSpPr>
        <p:spPr bwMode="auto">
          <a:xfrm>
            <a:off x="1875313" y="1937413"/>
            <a:ext cx="143192" cy="118745"/>
          </a:xfrm>
          <a:custGeom>
            <a:avLst/>
            <a:gdLst>
              <a:gd name="T0" fmla="*/ 41 w 41"/>
              <a:gd name="T1" fmla="*/ 17 h 34"/>
              <a:gd name="T2" fmla="*/ 24 w 41"/>
              <a:gd name="T3" fmla="*/ 34 h 34"/>
              <a:gd name="T4" fmla="*/ 13 w 41"/>
              <a:gd name="T5" fmla="*/ 30 h 34"/>
              <a:gd name="T6" fmla="*/ 11 w 41"/>
              <a:gd name="T7" fmla="*/ 28 h 34"/>
              <a:gd name="T8" fmla="*/ 0 w 41"/>
              <a:gd name="T9" fmla="*/ 17 h 34"/>
              <a:gd name="T10" fmla="*/ 11 w 41"/>
              <a:gd name="T11" fmla="*/ 6 h 34"/>
              <a:gd name="T12" fmla="*/ 13 w 41"/>
              <a:gd name="T13" fmla="*/ 4 h 34"/>
              <a:gd name="T14" fmla="*/ 24 w 41"/>
              <a:gd name="T15" fmla="*/ 0 h 34"/>
              <a:gd name="T16" fmla="*/ 41 w 41"/>
              <a:gd name="T17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4">
                <a:moveTo>
                  <a:pt x="41" y="17"/>
                </a:moveTo>
                <a:cubicBezTo>
                  <a:pt x="41" y="27"/>
                  <a:pt x="34" y="34"/>
                  <a:pt x="24" y="34"/>
                </a:cubicBezTo>
                <a:cubicBezTo>
                  <a:pt x="20" y="34"/>
                  <a:pt x="16" y="33"/>
                  <a:pt x="13" y="30"/>
                </a:cubicBezTo>
                <a:cubicBezTo>
                  <a:pt x="11" y="28"/>
                  <a:pt x="11" y="28"/>
                  <a:pt x="11" y="28"/>
                </a:cubicBezTo>
                <a:cubicBezTo>
                  <a:pt x="0" y="17"/>
                  <a:pt x="0" y="17"/>
                  <a:pt x="0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4"/>
                  <a:pt x="13" y="4"/>
                  <a:pt x="13" y="4"/>
                </a:cubicBezTo>
                <a:cubicBezTo>
                  <a:pt x="16" y="2"/>
                  <a:pt x="20" y="0"/>
                  <a:pt x="24" y="0"/>
                </a:cubicBezTo>
                <a:cubicBezTo>
                  <a:pt x="34" y="0"/>
                  <a:pt x="41" y="8"/>
                  <a:pt x="41" y="17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78" name="Freeform 456">
            <a:extLst>
              <a:ext uri="{FF2B5EF4-FFF2-40B4-BE49-F238E27FC236}">
                <a16:creationId xmlns:a16="http://schemas.microsoft.com/office/drawing/2014/main" id="{E68AD17B-CC11-D9B7-DD8C-7F21002C1A4F}"/>
              </a:ext>
            </a:extLst>
          </p:cNvPr>
          <p:cNvSpPr>
            <a:spLocks/>
          </p:cNvSpPr>
          <p:nvPr/>
        </p:nvSpPr>
        <p:spPr bwMode="auto">
          <a:xfrm>
            <a:off x="1815941" y="1937413"/>
            <a:ext cx="143192" cy="59373"/>
          </a:xfrm>
          <a:custGeom>
            <a:avLst/>
            <a:gdLst>
              <a:gd name="T0" fmla="*/ 41 w 41"/>
              <a:gd name="T1" fmla="*/ 0 h 17"/>
              <a:gd name="T2" fmla="*/ 30 w 41"/>
              <a:gd name="T3" fmla="*/ 4 h 17"/>
              <a:gd name="T4" fmla="*/ 28 w 41"/>
              <a:gd name="T5" fmla="*/ 6 h 17"/>
              <a:gd name="T6" fmla="*/ 17 w 41"/>
              <a:gd name="T7" fmla="*/ 17 h 17"/>
              <a:gd name="T8" fmla="*/ 0 w 41"/>
              <a:gd name="T9" fmla="*/ 0 h 17"/>
              <a:gd name="T10" fmla="*/ 41 w 41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41" y="0"/>
                </a:moveTo>
                <a:cubicBezTo>
                  <a:pt x="37" y="0"/>
                  <a:pt x="33" y="2"/>
                  <a:pt x="30" y="4"/>
                </a:cubicBezTo>
                <a:cubicBezTo>
                  <a:pt x="28" y="6"/>
                  <a:pt x="28" y="6"/>
                  <a:pt x="28" y="6"/>
                </a:cubicBezTo>
                <a:cubicBezTo>
                  <a:pt x="17" y="17"/>
                  <a:pt x="17" y="17"/>
                  <a:pt x="17" y="17"/>
                </a:cubicBezTo>
                <a:cubicBezTo>
                  <a:pt x="0" y="0"/>
                  <a:pt x="0" y="0"/>
                  <a:pt x="0" y="0"/>
                </a:cubicBezTo>
                <a:lnTo>
                  <a:pt x="41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79" name="Freeform 457">
            <a:extLst>
              <a:ext uri="{FF2B5EF4-FFF2-40B4-BE49-F238E27FC236}">
                <a16:creationId xmlns:a16="http://schemas.microsoft.com/office/drawing/2014/main" id="{C011C366-AD2E-C60F-5747-0CD4935335F1}"/>
              </a:ext>
            </a:extLst>
          </p:cNvPr>
          <p:cNvSpPr>
            <a:spLocks/>
          </p:cNvSpPr>
          <p:nvPr/>
        </p:nvSpPr>
        <p:spPr bwMode="auto">
          <a:xfrm>
            <a:off x="1815941" y="1996786"/>
            <a:ext cx="143192" cy="59373"/>
          </a:xfrm>
          <a:custGeom>
            <a:avLst/>
            <a:gdLst>
              <a:gd name="T0" fmla="*/ 41 w 41"/>
              <a:gd name="T1" fmla="*/ 17 h 17"/>
              <a:gd name="T2" fmla="*/ 30 w 41"/>
              <a:gd name="T3" fmla="*/ 13 h 17"/>
              <a:gd name="T4" fmla="*/ 28 w 41"/>
              <a:gd name="T5" fmla="*/ 11 h 17"/>
              <a:gd name="T6" fmla="*/ 17 w 41"/>
              <a:gd name="T7" fmla="*/ 0 h 17"/>
              <a:gd name="T8" fmla="*/ 0 w 41"/>
              <a:gd name="T9" fmla="*/ 17 h 17"/>
              <a:gd name="T10" fmla="*/ 41 w 41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41" y="17"/>
                </a:moveTo>
                <a:cubicBezTo>
                  <a:pt x="37" y="17"/>
                  <a:pt x="33" y="16"/>
                  <a:pt x="30" y="13"/>
                </a:cubicBezTo>
                <a:cubicBezTo>
                  <a:pt x="28" y="11"/>
                  <a:pt x="28" y="11"/>
                  <a:pt x="28" y="11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17"/>
                  <a:pt x="0" y="17"/>
                  <a:pt x="0" y="17"/>
                </a:cubicBezTo>
                <a:lnTo>
                  <a:pt x="41" y="1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0" name="Freeform 458">
            <a:extLst>
              <a:ext uri="{FF2B5EF4-FFF2-40B4-BE49-F238E27FC236}">
                <a16:creationId xmlns:a16="http://schemas.microsoft.com/office/drawing/2014/main" id="{3CD3C33B-67DD-A764-A6D3-5F7326A802E2}"/>
              </a:ext>
            </a:extLst>
          </p:cNvPr>
          <p:cNvSpPr>
            <a:spLocks/>
          </p:cNvSpPr>
          <p:nvPr/>
        </p:nvSpPr>
        <p:spPr bwMode="auto">
          <a:xfrm>
            <a:off x="1774031" y="3886228"/>
            <a:ext cx="244475" cy="366713"/>
          </a:xfrm>
          <a:custGeom>
            <a:avLst/>
            <a:gdLst>
              <a:gd name="T0" fmla="*/ 70 w 70"/>
              <a:gd name="T1" fmla="*/ 53 h 105"/>
              <a:gd name="T2" fmla="*/ 65 w 70"/>
              <a:gd name="T3" fmla="*/ 65 h 105"/>
              <a:gd name="T4" fmla="*/ 65 w 70"/>
              <a:gd name="T5" fmla="*/ 65 h 105"/>
              <a:gd name="T6" fmla="*/ 31 w 70"/>
              <a:gd name="T7" fmla="*/ 99 h 105"/>
              <a:gd name="T8" fmla="*/ 7 w 70"/>
              <a:gd name="T9" fmla="*/ 99 h 105"/>
              <a:gd name="T10" fmla="*/ 7 w 70"/>
              <a:gd name="T11" fmla="*/ 75 h 105"/>
              <a:gd name="T12" fmla="*/ 29 w 70"/>
              <a:gd name="T13" fmla="*/ 53 h 105"/>
              <a:gd name="T14" fmla="*/ 7 w 70"/>
              <a:gd name="T15" fmla="*/ 31 h 105"/>
              <a:gd name="T16" fmla="*/ 7 w 70"/>
              <a:gd name="T17" fmla="*/ 6 h 105"/>
              <a:gd name="T18" fmla="*/ 31 w 70"/>
              <a:gd name="T19" fmla="*/ 6 h 105"/>
              <a:gd name="T20" fmla="*/ 65 w 70"/>
              <a:gd name="T21" fmla="*/ 40 h 105"/>
              <a:gd name="T22" fmla="*/ 65 w 70"/>
              <a:gd name="T23" fmla="*/ 40 h 105"/>
              <a:gd name="T24" fmla="*/ 70 w 70"/>
              <a:gd name="T25" fmla="*/ 5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05">
                <a:moveTo>
                  <a:pt x="70" y="53"/>
                </a:moveTo>
                <a:cubicBezTo>
                  <a:pt x="70" y="57"/>
                  <a:pt x="68" y="62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31" y="99"/>
                  <a:pt x="31" y="99"/>
                  <a:pt x="31" y="99"/>
                </a:cubicBezTo>
                <a:cubicBezTo>
                  <a:pt x="25" y="105"/>
                  <a:pt x="14" y="105"/>
                  <a:pt x="7" y="99"/>
                </a:cubicBezTo>
                <a:cubicBezTo>
                  <a:pt x="0" y="92"/>
                  <a:pt x="0" y="81"/>
                  <a:pt x="7" y="75"/>
                </a:cubicBezTo>
                <a:cubicBezTo>
                  <a:pt x="29" y="53"/>
                  <a:pt x="29" y="53"/>
                  <a:pt x="29" y="53"/>
                </a:cubicBezTo>
                <a:cubicBezTo>
                  <a:pt x="7" y="31"/>
                  <a:pt x="7" y="31"/>
                  <a:pt x="7" y="31"/>
                </a:cubicBezTo>
                <a:cubicBezTo>
                  <a:pt x="0" y="24"/>
                  <a:pt x="0" y="13"/>
                  <a:pt x="7" y="6"/>
                </a:cubicBezTo>
                <a:cubicBezTo>
                  <a:pt x="14" y="0"/>
                  <a:pt x="25" y="0"/>
                  <a:pt x="31" y="6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40"/>
                  <a:pt x="65" y="40"/>
                  <a:pt x="65" y="40"/>
                </a:cubicBezTo>
                <a:cubicBezTo>
                  <a:pt x="68" y="43"/>
                  <a:pt x="70" y="48"/>
                  <a:pt x="70" y="5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1" name="Freeform 459">
            <a:extLst>
              <a:ext uri="{FF2B5EF4-FFF2-40B4-BE49-F238E27FC236}">
                <a16:creationId xmlns:a16="http://schemas.microsoft.com/office/drawing/2014/main" id="{41A682E0-F2F5-3395-30FB-9405649E5F3F}"/>
              </a:ext>
            </a:extLst>
          </p:cNvPr>
          <p:cNvSpPr>
            <a:spLocks/>
          </p:cNvSpPr>
          <p:nvPr/>
        </p:nvSpPr>
        <p:spPr bwMode="auto">
          <a:xfrm>
            <a:off x="1875313" y="4011958"/>
            <a:ext cx="143192" cy="118745"/>
          </a:xfrm>
          <a:custGeom>
            <a:avLst/>
            <a:gdLst>
              <a:gd name="T0" fmla="*/ 41 w 41"/>
              <a:gd name="T1" fmla="*/ 17 h 34"/>
              <a:gd name="T2" fmla="*/ 24 w 41"/>
              <a:gd name="T3" fmla="*/ 34 h 34"/>
              <a:gd name="T4" fmla="*/ 13 w 41"/>
              <a:gd name="T5" fmla="*/ 30 h 34"/>
              <a:gd name="T6" fmla="*/ 11 w 41"/>
              <a:gd name="T7" fmla="*/ 27 h 34"/>
              <a:gd name="T8" fmla="*/ 0 w 41"/>
              <a:gd name="T9" fmla="*/ 17 h 34"/>
              <a:gd name="T10" fmla="*/ 11 w 41"/>
              <a:gd name="T11" fmla="*/ 6 h 34"/>
              <a:gd name="T12" fmla="*/ 13 w 41"/>
              <a:gd name="T13" fmla="*/ 3 h 34"/>
              <a:gd name="T14" fmla="*/ 24 w 41"/>
              <a:gd name="T15" fmla="*/ 0 h 34"/>
              <a:gd name="T16" fmla="*/ 41 w 41"/>
              <a:gd name="T17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4">
                <a:moveTo>
                  <a:pt x="41" y="17"/>
                </a:moveTo>
                <a:cubicBezTo>
                  <a:pt x="41" y="26"/>
                  <a:pt x="34" y="34"/>
                  <a:pt x="24" y="34"/>
                </a:cubicBezTo>
                <a:cubicBezTo>
                  <a:pt x="20" y="34"/>
                  <a:pt x="16" y="32"/>
                  <a:pt x="13" y="30"/>
                </a:cubicBezTo>
                <a:cubicBezTo>
                  <a:pt x="11" y="27"/>
                  <a:pt x="11" y="27"/>
                  <a:pt x="11" y="27"/>
                </a:cubicBezTo>
                <a:cubicBezTo>
                  <a:pt x="0" y="17"/>
                  <a:pt x="0" y="17"/>
                  <a:pt x="0" y="17"/>
                </a:cubicBezTo>
                <a:cubicBezTo>
                  <a:pt x="11" y="6"/>
                  <a:pt x="11" y="6"/>
                  <a:pt x="11" y="6"/>
                </a:cubicBezTo>
                <a:cubicBezTo>
                  <a:pt x="13" y="3"/>
                  <a:pt x="13" y="3"/>
                  <a:pt x="13" y="3"/>
                </a:cubicBezTo>
                <a:cubicBezTo>
                  <a:pt x="16" y="1"/>
                  <a:pt x="20" y="0"/>
                  <a:pt x="24" y="0"/>
                </a:cubicBezTo>
                <a:cubicBezTo>
                  <a:pt x="34" y="0"/>
                  <a:pt x="41" y="7"/>
                  <a:pt x="41" y="17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2" name="Freeform 460">
            <a:extLst>
              <a:ext uri="{FF2B5EF4-FFF2-40B4-BE49-F238E27FC236}">
                <a16:creationId xmlns:a16="http://schemas.microsoft.com/office/drawing/2014/main" id="{D4C05715-A706-C4C2-FC04-9B72033B7010}"/>
              </a:ext>
            </a:extLst>
          </p:cNvPr>
          <p:cNvSpPr>
            <a:spLocks/>
          </p:cNvSpPr>
          <p:nvPr/>
        </p:nvSpPr>
        <p:spPr bwMode="auto">
          <a:xfrm>
            <a:off x="1815941" y="4011958"/>
            <a:ext cx="143192" cy="59373"/>
          </a:xfrm>
          <a:custGeom>
            <a:avLst/>
            <a:gdLst>
              <a:gd name="T0" fmla="*/ 41 w 41"/>
              <a:gd name="T1" fmla="*/ 0 h 17"/>
              <a:gd name="T2" fmla="*/ 30 w 41"/>
              <a:gd name="T3" fmla="*/ 3 h 17"/>
              <a:gd name="T4" fmla="*/ 28 w 41"/>
              <a:gd name="T5" fmla="*/ 6 h 17"/>
              <a:gd name="T6" fmla="*/ 17 w 41"/>
              <a:gd name="T7" fmla="*/ 17 h 17"/>
              <a:gd name="T8" fmla="*/ 0 w 41"/>
              <a:gd name="T9" fmla="*/ 0 h 17"/>
              <a:gd name="T10" fmla="*/ 41 w 41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41" y="0"/>
                </a:moveTo>
                <a:cubicBezTo>
                  <a:pt x="37" y="0"/>
                  <a:pt x="33" y="1"/>
                  <a:pt x="30" y="3"/>
                </a:cubicBezTo>
                <a:cubicBezTo>
                  <a:pt x="28" y="6"/>
                  <a:pt x="28" y="6"/>
                  <a:pt x="28" y="6"/>
                </a:cubicBezTo>
                <a:cubicBezTo>
                  <a:pt x="17" y="17"/>
                  <a:pt x="17" y="17"/>
                  <a:pt x="17" y="17"/>
                </a:cubicBezTo>
                <a:cubicBezTo>
                  <a:pt x="0" y="0"/>
                  <a:pt x="0" y="0"/>
                  <a:pt x="0" y="0"/>
                </a:cubicBezTo>
                <a:lnTo>
                  <a:pt x="41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3" name="Freeform 461">
            <a:extLst>
              <a:ext uri="{FF2B5EF4-FFF2-40B4-BE49-F238E27FC236}">
                <a16:creationId xmlns:a16="http://schemas.microsoft.com/office/drawing/2014/main" id="{82327CA6-02EB-C544-C15A-66CC8E94934C}"/>
              </a:ext>
            </a:extLst>
          </p:cNvPr>
          <p:cNvSpPr>
            <a:spLocks/>
          </p:cNvSpPr>
          <p:nvPr/>
        </p:nvSpPr>
        <p:spPr bwMode="auto">
          <a:xfrm>
            <a:off x="1815941" y="4071331"/>
            <a:ext cx="143192" cy="59373"/>
          </a:xfrm>
          <a:custGeom>
            <a:avLst/>
            <a:gdLst>
              <a:gd name="T0" fmla="*/ 41 w 41"/>
              <a:gd name="T1" fmla="*/ 17 h 17"/>
              <a:gd name="T2" fmla="*/ 30 w 41"/>
              <a:gd name="T3" fmla="*/ 13 h 17"/>
              <a:gd name="T4" fmla="*/ 28 w 41"/>
              <a:gd name="T5" fmla="*/ 10 h 17"/>
              <a:gd name="T6" fmla="*/ 17 w 41"/>
              <a:gd name="T7" fmla="*/ 0 h 17"/>
              <a:gd name="T8" fmla="*/ 0 w 41"/>
              <a:gd name="T9" fmla="*/ 17 h 17"/>
              <a:gd name="T10" fmla="*/ 41 w 41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41" y="17"/>
                </a:moveTo>
                <a:cubicBezTo>
                  <a:pt x="37" y="17"/>
                  <a:pt x="33" y="15"/>
                  <a:pt x="30" y="13"/>
                </a:cubicBezTo>
                <a:cubicBezTo>
                  <a:pt x="28" y="10"/>
                  <a:pt x="28" y="10"/>
                  <a:pt x="28" y="10"/>
                </a:cubicBezTo>
                <a:cubicBezTo>
                  <a:pt x="17" y="0"/>
                  <a:pt x="17" y="0"/>
                  <a:pt x="17" y="0"/>
                </a:cubicBezTo>
                <a:cubicBezTo>
                  <a:pt x="0" y="17"/>
                  <a:pt x="0" y="17"/>
                  <a:pt x="0" y="17"/>
                </a:cubicBezTo>
                <a:lnTo>
                  <a:pt x="41" y="1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4" name="Freeform 462">
            <a:extLst>
              <a:ext uri="{FF2B5EF4-FFF2-40B4-BE49-F238E27FC236}">
                <a16:creationId xmlns:a16="http://schemas.microsoft.com/office/drawing/2014/main" id="{548829E5-8574-CFAB-1E06-A3115EEFEBBB}"/>
              </a:ext>
            </a:extLst>
          </p:cNvPr>
          <p:cNvSpPr>
            <a:spLocks/>
          </p:cNvSpPr>
          <p:nvPr/>
        </p:nvSpPr>
        <p:spPr bwMode="auto">
          <a:xfrm>
            <a:off x="10173494" y="2904836"/>
            <a:ext cx="244475" cy="366713"/>
          </a:xfrm>
          <a:custGeom>
            <a:avLst/>
            <a:gdLst>
              <a:gd name="T0" fmla="*/ 0 w 70"/>
              <a:gd name="T1" fmla="*/ 53 h 105"/>
              <a:gd name="T2" fmla="*/ 5 w 70"/>
              <a:gd name="T3" fmla="*/ 65 h 105"/>
              <a:gd name="T4" fmla="*/ 5 w 70"/>
              <a:gd name="T5" fmla="*/ 65 h 105"/>
              <a:gd name="T6" fmla="*/ 39 w 70"/>
              <a:gd name="T7" fmla="*/ 99 h 105"/>
              <a:gd name="T8" fmla="*/ 63 w 70"/>
              <a:gd name="T9" fmla="*/ 99 h 105"/>
              <a:gd name="T10" fmla="*/ 63 w 70"/>
              <a:gd name="T11" fmla="*/ 75 h 105"/>
              <a:gd name="T12" fmla="*/ 41 w 70"/>
              <a:gd name="T13" fmla="*/ 53 h 105"/>
              <a:gd name="T14" fmla="*/ 63 w 70"/>
              <a:gd name="T15" fmla="*/ 31 h 105"/>
              <a:gd name="T16" fmla="*/ 63 w 70"/>
              <a:gd name="T17" fmla="*/ 7 h 105"/>
              <a:gd name="T18" fmla="*/ 39 w 70"/>
              <a:gd name="T19" fmla="*/ 7 h 105"/>
              <a:gd name="T20" fmla="*/ 5 w 70"/>
              <a:gd name="T21" fmla="*/ 40 h 105"/>
              <a:gd name="T22" fmla="*/ 5 w 70"/>
              <a:gd name="T23" fmla="*/ 40 h 105"/>
              <a:gd name="T24" fmla="*/ 0 w 70"/>
              <a:gd name="T25" fmla="*/ 5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05">
                <a:moveTo>
                  <a:pt x="0" y="53"/>
                </a:moveTo>
                <a:cubicBezTo>
                  <a:pt x="0" y="58"/>
                  <a:pt x="2" y="62"/>
                  <a:pt x="5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39" y="99"/>
                  <a:pt x="39" y="99"/>
                  <a:pt x="39" y="99"/>
                </a:cubicBezTo>
                <a:cubicBezTo>
                  <a:pt x="46" y="105"/>
                  <a:pt x="56" y="105"/>
                  <a:pt x="63" y="99"/>
                </a:cubicBezTo>
                <a:cubicBezTo>
                  <a:pt x="70" y="92"/>
                  <a:pt x="70" y="81"/>
                  <a:pt x="63" y="75"/>
                </a:cubicBezTo>
                <a:cubicBezTo>
                  <a:pt x="41" y="53"/>
                  <a:pt x="41" y="53"/>
                  <a:pt x="41" y="53"/>
                </a:cubicBezTo>
                <a:cubicBezTo>
                  <a:pt x="63" y="31"/>
                  <a:pt x="63" y="31"/>
                  <a:pt x="63" y="31"/>
                </a:cubicBezTo>
                <a:cubicBezTo>
                  <a:pt x="70" y="24"/>
                  <a:pt x="70" y="13"/>
                  <a:pt x="63" y="7"/>
                </a:cubicBezTo>
                <a:cubicBezTo>
                  <a:pt x="56" y="0"/>
                  <a:pt x="46" y="0"/>
                  <a:pt x="39" y="7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3"/>
                  <a:pt x="0" y="48"/>
                  <a:pt x="0" y="5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5" name="Freeform 463">
            <a:extLst>
              <a:ext uri="{FF2B5EF4-FFF2-40B4-BE49-F238E27FC236}">
                <a16:creationId xmlns:a16="http://schemas.microsoft.com/office/drawing/2014/main" id="{8C7A46CE-824E-B926-E925-60BBC7A5478C}"/>
              </a:ext>
            </a:extLst>
          </p:cNvPr>
          <p:cNvSpPr>
            <a:spLocks/>
          </p:cNvSpPr>
          <p:nvPr/>
        </p:nvSpPr>
        <p:spPr bwMode="auto">
          <a:xfrm>
            <a:off x="10173494" y="3030566"/>
            <a:ext cx="143192" cy="118745"/>
          </a:xfrm>
          <a:custGeom>
            <a:avLst/>
            <a:gdLst>
              <a:gd name="T0" fmla="*/ 0 w 41"/>
              <a:gd name="T1" fmla="*/ 17 h 34"/>
              <a:gd name="T2" fmla="*/ 17 w 41"/>
              <a:gd name="T3" fmla="*/ 34 h 34"/>
              <a:gd name="T4" fmla="*/ 28 w 41"/>
              <a:gd name="T5" fmla="*/ 30 h 34"/>
              <a:gd name="T6" fmla="*/ 30 w 41"/>
              <a:gd name="T7" fmla="*/ 27 h 34"/>
              <a:gd name="T8" fmla="*/ 41 w 41"/>
              <a:gd name="T9" fmla="*/ 17 h 34"/>
              <a:gd name="T10" fmla="*/ 30 w 41"/>
              <a:gd name="T11" fmla="*/ 6 h 34"/>
              <a:gd name="T12" fmla="*/ 28 w 41"/>
              <a:gd name="T13" fmla="*/ 4 h 34"/>
              <a:gd name="T14" fmla="*/ 17 w 41"/>
              <a:gd name="T15" fmla="*/ 0 h 34"/>
              <a:gd name="T16" fmla="*/ 0 w 41"/>
              <a:gd name="T17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4">
                <a:moveTo>
                  <a:pt x="0" y="17"/>
                </a:moveTo>
                <a:cubicBezTo>
                  <a:pt x="0" y="26"/>
                  <a:pt x="7" y="34"/>
                  <a:pt x="17" y="34"/>
                </a:cubicBezTo>
                <a:cubicBezTo>
                  <a:pt x="21" y="34"/>
                  <a:pt x="25" y="32"/>
                  <a:pt x="28" y="30"/>
                </a:cubicBezTo>
                <a:cubicBezTo>
                  <a:pt x="30" y="27"/>
                  <a:pt x="30" y="27"/>
                  <a:pt x="30" y="27"/>
                </a:cubicBezTo>
                <a:cubicBezTo>
                  <a:pt x="41" y="17"/>
                  <a:pt x="41" y="17"/>
                  <a:pt x="41" y="17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5" y="1"/>
                  <a:pt x="21" y="0"/>
                  <a:pt x="17" y="0"/>
                </a:cubicBezTo>
                <a:cubicBezTo>
                  <a:pt x="7" y="0"/>
                  <a:pt x="0" y="7"/>
                  <a:pt x="0" y="17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6" name="Freeform 464">
            <a:extLst>
              <a:ext uri="{FF2B5EF4-FFF2-40B4-BE49-F238E27FC236}">
                <a16:creationId xmlns:a16="http://schemas.microsoft.com/office/drawing/2014/main" id="{5CD64CD0-D814-2704-40B0-A946D4EDE0F2}"/>
              </a:ext>
            </a:extLst>
          </p:cNvPr>
          <p:cNvSpPr>
            <a:spLocks/>
          </p:cNvSpPr>
          <p:nvPr/>
        </p:nvSpPr>
        <p:spPr bwMode="auto">
          <a:xfrm>
            <a:off x="10232867" y="3030566"/>
            <a:ext cx="143192" cy="59373"/>
          </a:xfrm>
          <a:custGeom>
            <a:avLst/>
            <a:gdLst>
              <a:gd name="T0" fmla="*/ 0 w 41"/>
              <a:gd name="T1" fmla="*/ 0 h 17"/>
              <a:gd name="T2" fmla="*/ 11 w 41"/>
              <a:gd name="T3" fmla="*/ 4 h 17"/>
              <a:gd name="T4" fmla="*/ 13 w 41"/>
              <a:gd name="T5" fmla="*/ 6 h 17"/>
              <a:gd name="T6" fmla="*/ 24 w 41"/>
              <a:gd name="T7" fmla="*/ 17 h 17"/>
              <a:gd name="T8" fmla="*/ 41 w 41"/>
              <a:gd name="T9" fmla="*/ 0 h 17"/>
              <a:gd name="T10" fmla="*/ 0 w 41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0" y="0"/>
                </a:moveTo>
                <a:cubicBezTo>
                  <a:pt x="4" y="0"/>
                  <a:pt x="8" y="1"/>
                  <a:pt x="11" y="4"/>
                </a:cubicBezTo>
                <a:cubicBezTo>
                  <a:pt x="13" y="6"/>
                  <a:pt x="13" y="6"/>
                  <a:pt x="13" y="6"/>
                </a:cubicBezTo>
                <a:cubicBezTo>
                  <a:pt x="24" y="17"/>
                  <a:pt x="24" y="17"/>
                  <a:pt x="24" y="17"/>
                </a:cubicBezTo>
                <a:cubicBezTo>
                  <a:pt x="41" y="0"/>
                  <a:pt x="41" y="0"/>
                  <a:pt x="4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7" name="Freeform 465">
            <a:extLst>
              <a:ext uri="{FF2B5EF4-FFF2-40B4-BE49-F238E27FC236}">
                <a16:creationId xmlns:a16="http://schemas.microsoft.com/office/drawing/2014/main" id="{ED77CCA6-177F-5A8A-E865-FC88599BC37D}"/>
              </a:ext>
            </a:extLst>
          </p:cNvPr>
          <p:cNvSpPr>
            <a:spLocks/>
          </p:cNvSpPr>
          <p:nvPr/>
        </p:nvSpPr>
        <p:spPr bwMode="auto">
          <a:xfrm>
            <a:off x="10232867" y="3089938"/>
            <a:ext cx="143192" cy="59373"/>
          </a:xfrm>
          <a:custGeom>
            <a:avLst/>
            <a:gdLst>
              <a:gd name="T0" fmla="*/ 0 w 41"/>
              <a:gd name="T1" fmla="*/ 17 h 17"/>
              <a:gd name="T2" fmla="*/ 11 w 41"/>
              <a:gd name="T3" fmla="*/ 13 h 17"/>
              <a:gd name="T4" fmla="*/ 13 w 41"/>
              <a:gd name="T5" fmla="*/ 10 h 17"/>
              <a:gd name="T6" fmla="*/ 24 w 41"/>
              <a:gd name="T7" fmla="*/ 0 h 17"/>
              <a:gd name="T8" fmla="*/ 41 w 41"/>
              <a:gd name="T9" fmla="*/ 17 h 17"/>
              <a:gd name="T10" fmla="*/ 0 w 41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0" y="17"/>
                </a:moveTo>
                <a:cubicBezTo>
                  <a:pt x="4" y="17"/>
                  <a:pt x="8" y="15"/>
                  <a:pt x="11" y="13"/>
                </a:cubicBezTo>
                <a:cubicBezTo>
                  <a:pt x="13" y="10"/>
                  <a:pt x="13" y="10"/>
                  <a:pt x="13" y="10"/>
                </a:cubicBezTo>
                <a:cubicBezTo>
                  <a:pt x="24" y="0"/>
                  <a:pt x="24" y="0"/>
                  <a:pt x="24" y="0"/>
                </a:cubicBezTo>
                <a:cubicBezTo>
                  <a:pt x="41" y="17"/>
                  <a:pt x="41" y="17"/>
                  <a:pt x="41" y="17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8" name="Freeform 466">
            <a:extLst>
              <a:ext uri="{FF2B5EF4-FFF2-40B4-BE49-F238E27FC236}">
                <a16:creationId xmlns:a16="http://schemas.microsoft.com/office/drawing/2014/main" id="{4018DC13-01C4-733C-A965-81FDA09D2494}"/>
              </a:ext>
            </a:extLst>
          </p:cNvPr>
          <p:cNvSpPr>
            <a:spLocks/>
          </p:cNvSpPr>
          <p:nvPr/>
        </p:nvSpPr>
        <p:spPr bwMode="auto">
          <a:xfrm>
            <a:off x="10173494" y="4951441"/>
            <a:ext cx="244475" cy="366713"/>
          </a:xfrm>
          <a:custGeom>
            <a:avLst/>
            <a:gdLst>
              <a:gd name="T0" fmla="*/ 0 w 70"/>
              <a:gd name="T1" fmla="*/ 52 h 105"/>
              <a:gd name="T2" fmla="*/ 5 w 70"/>
              <a:gd name="T3" fmla="*/ 65 h 105"/>
              <a:gd name="T4" fmla="*/ 5 w 70"/>
              <a:gd name="T5" fmla="*/ 65 h 105"/>
              <a:gd name="T6" fmla="*/ 39 w 70"/>
              <a:gd name="T7" fmla="*/ 98 h 105"/>
              <a:gd name="T8" fmla="*/ 63 w 70"/>
              <a:gd name="T9" fmla="*/ 98 h 105"/>
              <a:gd name="T10" fmla="*/ 63 w 70"/>
              <a:gd name="T11" fmla="*/ 74 h 105"/>
              <a:gd name="T12" fmla="*/ 41 w 70"/>
              <a:gd name="T13" fmla="*/ 52 h 105"/>
              <a:gd name="T14" fmla="*/ 63 w 70"/>
              <a:gd name="T15" fmla="*/ 30 h 105"/>
              <a:gd name="T16" fmla="*/ 63 w 70"/>
              <a:gd name="T17" fmla="*/ 6 h 105"/>
              <a:gd name="T18" fmla="*/ 39 w 70"/>
              <a:gd name="T19" fmla="*/ 6 h 105"/>
              <a:gd name="T20" fmla="*/ 5 w 70"/>
              <a:gd name="T21" fmla="*/ 40 h 105"/>
              <a:gd name="T22" fmla="*/ 5 w 70"/>
              <a:gd name="T23" fmla="*/ 40 h 105"/>
              <a:gd name="T24" fmla="*/ 0 w 70"/>
              <a:gd name="T25" fmla="*/ 52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" h="105">
                <a:moveTo>
                  <a:pt x="0" y="52"/>
                </a:moveTo>
                <a:cubicBezTo>
                  <a:pt x="0" y="57"/>
                  <a:pt x="2" y="61"/>
                  <a:pt x="5" y="65"/>
                </a:cubicBezTo>
                <a:cubicBezTo>
                  <a:pt x="5" y="65"/>
                  <a:pt x="5" y="65"/>
                  <a:pt x="5" y="65"/>
                </a:cubicBezTo>
                <a:cubicBezTo>
                  <a:pt x="39" y="98"/>
                  <a:pt x="39" y="98"/>
                  <a:pt x="39" y="98"/>
                </a:cubicBezTo>
                <a:cubicBezTo>
                  <a:pt x="46" y="105"/>
                  <a:pt x="56" y="105"/>
                  <a:pt x="63" y="98"/>
                </a:cubicBezTo>
                <a:cubicBezTo>
                  <a:pt x="70" y="92"/>
                  <a:pt x="70" y="81"/>
                  <a:pt x="63" y="74"/>
                </a:cubicBezTo>
                <a:cubicBezTo>
                  <a:pt x="41" y="52"/>
                  <a:pt x="41" y="52"/>
                  <a:pt x="41" y="52"/>
                </a:cubicBezTo>
                <a:cubicBezTo>
                  <a:pt x="63" y="30"/>
                  <a:pt x="63" y="30"/>
                  <a:pt x="63" y="30"/>
                </a:cubicBezTo>
                <a:cubicBezTo>
                  <a:pt x="70" y="24"/>
                  <a:pt x="70" y="13"/>
                  <a:pt x="63" y="6"/>
                </a:cubicBezTo>
                <a:cubicBezTo>
                  <a:pt x="56" y="0"/>
                  <a:pt x="46" y="0"/>
                  <a:pt x="39" y="6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2" y="43"/>
                  <a:pt x="0" y="47"/>
                  <a:pt x="0" y="5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89" name="Freeform 467">
            <a:extLst>
              <a:ext uri="{FF2B5EF4-FFF2-40B4-BE49-F238E27FC236}">
                <a16:creationId xmlns:a16="http://schemas.microsoft.com/office/drawing/2014/main" id="{5347179F-A558-0CDF-66CF-52ADE2E67D28}"/>
              </a:ext>
            </a:extLst>
          </p:cNvPr>
          <p:cNvSpPr>
            <a:spLocks/>
          </p:cNvSpPr>
          <p:nvPr/>
        </p:nvSpPr>
        <p:spPr bwMode="auto">
          <a:xfrm>
            <a:off x="10173494" y="5073678"/>
            <a:ext cx="143192" cy="118745"/>
          </a:xfrm>
          <a:custGeom>
            <a:avLst/>
            <a:gdLst>
              <a:gd name="T0" fmla="*/ 0 w 41"/>
              <a:gd name="T1" fmla="*/ 17 h 34"/>
              <a:gd name="T2" fmla="*/ 17 w 41"/>
              <a:gd name="T3" fmla="*/ 34 h 34"/>
              <a:gd name="T4" fmla="*/ 28 w 41"/>
              <a:gd name="T5" fmla="*/ 30 h 34"/>
              <a:gd name="T6" fmla="*/ 30 w 41"/>
              <a:gd name="T7" fmla="*/ 28 h 34"/>
              <a:gd name="T8" fmla="*/ 41 w 41"/>
              <a:gd name="T9" fmla="*/ 17 h 34"/>
              <a:gd name="T10" fmla="*/ 30 w 41"/>
              <a:gd name="T11" fmla="*/ 6 h 34"/>
              <a:gd name="T12" fmla="*/ 28 w 41"/>
              <a:gd name="T13" fmla="*/ 4 h 34"/>
              <a:gd name="T14" fmla="*/ 17 w 41"/>
              <a:gd name="T15" fmla="*/ 0 h 34"/>
              <a:gd name="T16" fmla="*/ 0 w 41"/>
              <a:gd name="T17" fmla="*/ 17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1" h="34">
                <a:moveTo>
                  <a:pt x="0" y="17"/>
                </a:moveTo>
                <a:cubicBezTo>
                  <a:pt x="0" y="27"/>
                  <a:pt x="7" y="34"/>
                  <a:pt x="17" y="34"/>
                </a:cubicBezTo>
                <a:cubicBezTo>
                  <a:pt x="21" y="34"/>
                  <a:pt x="25" y="33"/>
                  <a:pt x="28" y="30"/>
                </a:cubicBezTo>
                <a:cubicBezTo>
                  <a:pt x="30" y="28"/>
                  <a:pt x="30" y="28"/>
                  <a:pt x="30" y="28"/>
                </a:cubicBezTo>
                <a:cubicBezTo>
                  <a:pt x="41" y="17"/>
                  <a:pt x="41" y="17"/>
                  <a:pt x="41" y="17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4"/>
                  <a:pt x="28" y="4"/>
                  <a:pt x="28" y="4"/>
                </a:cubicBezTo>
                <a:cubicBezTo>
                  <a:pt x="25" y="2"/>
                  <a:pt x="21" y="0"/>
                  <a:pt x="17" y="0"/>
                </a:cubicBezTo>
                <a:cubicBezTo>
                  <a:pt x="7" y="0"/>
                  <a:pt x="0" y="8"/>
                  <a:pt x="0" y="17"/>
                </a:cubicBez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90" name="Freeform 468">
            <a:extLst>
              <a:ext uri="{FF2B5EF4-FFF2-40B4-BE49-F238E27FC236}">
                <a16:creationId xmlns:a16="http://schemas.microsoft.com/office/drawing/2014/main" id="{CFFECCB5-83F5-B2E1-CF54-CB8CC82959F4}"/>
              </a:ext>
            </a:extLst>
          </p:cNvPr>
          <p:cNvSpPr>
            <a:spLocks/>
          </p:cNvSpPr>
          <p:nvPr/>
        </p:nvSpPr>
        <p:spPr bwMode="auto">
          <a:xfrm>
            <a:off x="10232867" y="5073678"/>
            <a:ext cx="143192" cy="59373"/>
          </a:xfrm>
          <a:custGeom>
            <a:avLst/>
            <a:gdLst>
              <a:gd name="T0" fmla="*/ 0 w 41"/>
              <a:gd name="T1" fmla="*/ 0 h 17"/>
              <a:gd name="T2" fmla="*/ 11 w 41"/>
              <a:gd name="T3" fmla="*/ 4 h 17"/>
              <a:gd name="T4" fmla="*/ 13 w 41"/>
              <a:gd name="T5" fmla="*/ 7 h 17"/>
              <a:gd name="T6" fmla="*/ 24 w 41"/>
              <a:gd name="T7" fmla="*/ 17 h 17"/>
              <a:gd name="T8" fmla="*/ 41 w 41"/>
              <a:gd name="T9" fmla="*/ 0 h 17"/>
              <a:gd name="T10" fmla="*/ 0 w 41"/>
              <a:gd name="T11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0" y="0"/>
                </a:moveTo>
                <a:cubicBezTo>
                  <a:pt x="4" y="0"/>
                  <a:pt x="8" y="2"/>
                  <a:pt x="11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24" y="17"/>
                  <a:pt x="24" y="17"/>
                  <a:pt x="24" y="17"/>
                </a:cubicBezTo>
                <a:cubicBezTo>
                  <a:pt x="41" y="0"/>
                  <a:pt x="41" y="0"/>
                  <a:pt x="4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  <p:sp>
        <p:nvSpPr>
          <p:cNvPr id="91" name="Freeform 469">
            <a:extLst>
              <a:ext uri="{FF2B5EF4-FFF2-40B4-BE49-F238E27FC236}">
                <a16:creationId xmlns:a16="http://schemas.microsoft.com/office/drawing/2014/main" id="{1CEA1750-A087-9510-8C66-3843323B474F}"/>
              </a:ext>
            </a:extLst>
          </p:cNvPr>
          <p:cNvSpPr>
            <a:spLocks/>
          </p:cNvSpPr>
          <p:nvPr/>
        </p:nvSpPr>
        <p:spPr bwMode="auto">
          <a:xfrm>
            <a:off x="10232867" y="5133050"/>
            <a:ext cx="143192" cy="59373"/>
          </a:xfrm>
          <a:custGeom>
            <a:avLst/>
            <a:gdLst>
              <a:gd name="T0" fmla="*/ 0 w 41"/>
              <a:gd name="T1" fmla="*/ 17 h 17"/>
              <a:gd name="T2" fmla="*/ 11 w 41"/>
              <a:gd name="T3" fmla="*/ 13 h 17"/>
              <a:gd name="T4" fmla="*/ 13 w 41"/>
              <a:gd name="T5" fmla="*/ 11 h 17"/>
              <a:gd name="T6" fmla="*/ 24 w 41"/>
              <a:gd name="T7" fmla="*/ 0 h 17"/>
              <a:gd name="T8" fmla="*/ 41 w 41"/>
              <a:gd name="T9" fmla="*/ 17 h 17"/>
              <a:gd name="T10" fmla="*/ 0 w 41"/>
              <a:gd name="T11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17">
                <a:moveTo>
                  <a:pt x="0" y="17"/>
                </a:moveTo>
                <a:cubicBezTo>
                  <a:pt x="4" y="17"/>
                  <a:pt x="8" y="16"/>
                  <a:pt x="11" y="13"/>
                </a:cubicBezTo>
                <a:cubicBezTo>
                  <a:pt x="13" y="11"/>
                  <a:pt x="13" y="11"/>
                  <a:pt x="13" y="11"/>
                </a:cubicBezTo>
                <a:cubicBezTo>
                  <a:pt x="24" y="0"/>
                  <a:pt x="24" y="0"/>
                  <a:pt x="24" y="0"/>
                </a:cubicBezTo>
                <a:cubicBezTo>
                  <a:pt x="41" y="17"/>
                  <a:pt x="41" y="17"/>
                  <a:pt x="41" y="17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980"/>
          </a:p>
        </p:txBody>
      </p:sp>
    </p:spTree>
    <p:extLst>
      <p:ext uri="{BB962C8B-B14F-4D97-AF65-F5344CB8AC3E}">
        <p14:creationId xmlns:p14="http://schemas.microsoft.com/office/powerpoint/2010/main" val="478676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77207E92-C4FE-1903-963F-2085803D882D}"/>
              </a:ext>
            </a:extLst>
          </p:cNvPr>
          <p:cNvSpPr/>
          <p:nvPr/>
        </p:nvSpPr>
        <p:spPr>
          <a:xfrm>
            <a:off x="2666066" y="1457960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C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atalogue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cxnSp>
        <p:nvCxnSpPr>
          <p:cNvPr id="3" name="iSHEJI-2">
            <a:extLst>
              <a:ext uri="{FF2B5EF4-FFF2-40B4-BE49-F238E27FC236}">
                <a16:creationId xmlns:a16="http://schemas.microsoft.com/office/drawing/2014/main" id="{E6BB5647-48E5-90B2-2718-FFE48B861F9D}"/>
              </a:ext>
            </a:extLst>
          </p:cNvPr>
          <p:cNvCxnSpPr>
            <a:cxnSpLocks/>
          </p:cNvCxnSpPr>
          <p:nvPr/>
        </p:nvCxnSpPr>
        <p:spPr>
          <a:xfrm flipH="1">
            <a:off x="2666065" y="1976250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SHEJI-3">
            <a:extLst>
              <a:ext uri="{FF2B5EF4-FFF2-40B4-BE49-F238E27FC236}">
                <a16:creationId xmlns:a16="http://schemas.microsoft.com/office/drawing/2014/main" id="{D14280D7-C321-C1BA-86AA-8404E3285721}"/>
              </a:ext>
            </a:extLst>
          </p:cNvPr>
          <p:cNvSpPr/>
          <p:nvPr/>
        </p:nvSpPr>
        <p:spPr>
          <a:xfrm>
            <a:off x="2817694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" name="iSHEJI-4">
            <a:extLst>
              <a:ext uri="{FF2B5EF4-FFF2-40B4-BE49-F238E27FC236}">
                <a16:creationId xmlns:a16="http://schemas.microsoft.com/office/drawing/2014/main" id="{036032D0-94B6-F9C7-1737-F28C38452357}"/>
              </a:ext>
            </a:extLst>
          </p:cNvPr>
          <p:cNvSpPr txBox="1"/>
          <p:nvPr/>
        </p:nvSpPr>
        <p:spPr>
          <a:xfrm>
            <a:off x="3162889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A2774AB1-FE4A-697F-FEC2-77D4D7645447}"/>
              </a:ext>
            </a:extLst>
          </p:cNvPr>
          <p:cNvSpPr txBox="1"/>
          <p:nvPr/>
        </p:nvSpPr>
        <p:spPr>
          <a:xfrm>
            <a:off x="3193369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E65EB603-EF70-74DB-A7F5-3E8FBA62AAF1}"/>
              </a:ext>
            </a:extLst>
          </p:cNvPr>
          <p:cNvSpPr txBox="1"/>
          <p:nvPr/>
        </p:nvSpPr>
        <p:spPr>
          <a:xfrm>
            <a:off x="7501933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EA56C550-83C4-BF3C-B66C-F212F9C46CB3}"/>
              </a:ext>
            </a:extLst>
          </p:cNvPr>
          <p:cNvSpPr txBox="1"/>
          <p:nvPr/>
        </p:nvSpPr>
        <p:spPr>
          <a:xfrm>
            <a:off x="7532413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18" name="iSHEJI-8">
            <a:extLst>
              <a:ext uri="{FF2B5EF4-FFF2-40B4-BE49-F238E27FC236}">
                <a16:creationId xmlns:a16="http://schemas.microsoft.com/office/drawing/2014/main" id="{1F76373B-573F-1050-AF8B-8023B8F49A5E}"/>
              </a:ext>
            </a:extLst>
          </p:cNvPr>
          <p:cNvSpPr txBox="1"/>
          <p:nvPr/>
        </p:nvSpPr>
        <p:spPr>
          <a:xfrm>
            <a:off x="3162889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19" name="iSHEJI-9">
            <a:extLst>
              <a:ext uri="{FF2B5EF4-FFF2-40B4-BE49-F238E27FC236}">
                <a16:creationId xmlns:a16="http://schemas.microsoft.com/office/drawing/2014/main" id="{93EF51C9-52DB-CBD8-605C-5D75D16CC2BB}"/>
              </a:ext>
            </a:extLst>
          </p:cNvPr>
          <p:cNvSpPr txBox="1"/>
          <p:nvPr/>
        </p:nvSpPr>
        <p:spPr>
          <a:xfrm>
            <a:off x="3193369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22" name="iSHEJI-10">
            <a:extLst>
              <a:ext uri="{FF2B5EF4-FFF2-40B4-BE49-F238E27FC236}">
                <a16:creationId xmlns:a16="http://schemas.microsoft.com/office/drawing/2014/main" id="{3A48B021-A564-D2A2-188F-5B72C5980A3C}"/>
              </a:ext>
            </a:extLst>
          </p:cNvPr>
          <p:cNvSpPr txBox="1"/>
          <p:nvPr/>
        </p:nvSpPr>
        <p:spPr>
          <a:xfrm>
            <a:off x="7501933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23" name="iSHEJI-11">
            <a:extLst>
              <a:ext uri="{FF2B5EF4-FFF2-40B4-BE49-F238E27FC236}">
                <a16:creationId xmlns:a16="http://schemas.microsoft.com/office/drawing/2014/main" id="{B1BD3A30-1A2F-5A3C-C668-2E788A6DE675}"/>
              </a:ext>
            </a:extLst>
          </p:cNvPr>
          <p:cNvSpPr txBox="1"/>
          <p:nvPr/>
        </p:nvSpPr>
        <p:spPr>
          <a:xfrm>
            <a:off x="7532413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24" name="iSHEJI-12">
            <a:extLst>
              <a:ext uri="{FF2B5EF4-FFF2-40B4-BE49-F238E27FC236}">
                <a16:creationId xmlns:a16="http://schemas.microsoft.com/office/drawing/2014/main" id="{293A7D27-2F84-BEA2-77EA-6D1FC053660E}"/>
              </a:ext>
            </a:extLst>
          </p:cNvPr>
          <p:cNvSpPr/>
          <p:nvPr/>
        </p:nvSpPr>
        <p:spPr>
          <a:xfrm>
            <a:off x="7129592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iSHEJI-13">
            <a:extLst>
              <a:ext uri="{FF2B5EF4-FFF2-40B4-BE49-F238E27FC236}">
                <a16:creationId xmlns:a16="http://schemas.microsoft.com/office/drawing/2014/main" id="{EBEEF49C-6836-D6F2-BB3F-78D236F90264}"/>
              </a:ext>
            </a:extLst>
          </p:cNvPr>
          <p:cNvSpPr/>
          <p:nvPr/>
        </p:nvSpPr>
        <p:spPr>
          <a:xfrm>
            <a:off x="2764298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6" name="iSHEJI-14">
            <a:extLst>
              <a:ext uri="{FF2B5EF4-FFF2-40B4-BE49-F238E27FC236}">
                <a16:creationId xmlns:a16="http://schemas.microsoft.com/office/drawing/2014/main" id="{594E7524-A334-F19B-09FA-99FC7419E06C}"/>
              </a:ext>
            </a:extLst>
          </p:cNvPr>
          <p:cNvSpPr/>
          <p:nvPr/>
        </p:nvSpPr>
        <p:spPr>
          <a:xfrm>
            <a:off x="7129592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7" name="iSHEJI-15">
            <a:extLst>
              <a:ext uri="{FF2B5EF4-FFF2-40B4-BE49-F238E27FC236}">
                <a16:creationId xmlns:a16="http://schemas.microsoft.com/office/drawing/2014/main" id="{01776E33-70C0-3CCA-4F8F-EEC180613C49}"/>
              </a:ext>
            </a:extLst>
          </p:cNvPr>
          <p:cNvSpPr/>
          <p:nvPr/>
        </p:nvSpPr>
        <p:spPr>
          <a:xfrm>
            <a:off x="4741820" y="1571503"/>
            <a:ext cx="541002" cy="30777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目录</a:t>
            </a:r>
          </a:p>
        </p:txBody>
      </p:sp>
      <p:sp>
        <p:nvSpPr>
          <p:cNvPr id="28" name="iSHEJI-16">
            <a:extLst>
              <a:ext uri="{FF2B5EF4-FFF2-40B4-BE49-F238E27FC236}">
                <a16:creationId xmlns:a16="http://schemas.microsoft.com/office/drawing/2014/main" id="{BB964CB5-3B8D-A5D4-627F-3CF8C1DD74D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32880" y="6390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C256F536-5938-B261-D5FF-F8451D7B81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71" r="28688"/>
          <a:stretch>
            <a:fillRect/>
          </a:stretch>
        </p:blipFill>
        <p:spPr>
          <a:xfrm>
            <a:off x="0" y="0"/>
            <a:ext cx="1876425" cy="6858000"/>
          </a:xfrm>
          <a:custGeom>
            <a:avLst/>
            <a:gdLst>
              <a:gd name="connsiteX0" fmla="*/ 0 w 1876425"/>
              <a:gd name="connsiteY0" fmla="*/ 0 h 6858000"/>
              <a:gd name="connsiteX1" fmla="*/ 1876425 w 1876425"/>
              <a:gd name="connsiteY1" fmla="*/ 0 h 6858000"/>
              <a:gd name="connsiteX2" fmla="*/ 1876425 w 1876425"/>
              <a:gd name="connsiteY2" fmla="*/ 6858000 h 6858000"/>
              <a:gd name="connsiteX3" fmla="*/ 0 w 187642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6425" h="6858000">
                <a:moveTo>
                  <a:pt x="0" y="0"/>
                </a:moveTo>
                <a:lnTo>
                  <a:pt x="1876425" y="0"/>
                </a:lnTo>
                <a:lnTo>
                  <a:pt x="1876425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2094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:a16="http://schemas.microsoft.com/office/drawing/2014/main" id="{0945B71D-14FC-F847-96F8-005FDCC7C1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47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gaoding-14">
            <a:extLst>
              <a:ext uri="{FF2B5EF4-FFF2-40B4-BE49-F238E27FC236}">
                <a16:creationId xmlns:a16="http://schemas.microsoft.com/office/drawing/2014/main" id="{5277542E-4876-0A41-BE1A-2DBF41DA169F}"/>
              </a:ext>
            </a:extLst>
          </p:cNvPr>
          <p:cNvSpPr txBox="1"/>
          <p:nvPr/>
        </p:nvSpPr>
        <p:spPr>
          <a:xfrm>
            <a:off x="827326" y="2387818"/>
            <a:ext cx="541550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9600" spc="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谢谢大家</a:t>
            </a:r>
            <a:endParaRPr kumimoji="0" lang="zh-CN" altLang="en-US" sz="9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" name="gaoding-14">
            <a:extLst>
              <a:ext uri="{FF2B5EF4-FFF2-40B4-BE49-F238E27FC236}">
                <a16:creationId xmlns:a16="http://schemas.microsoft.com/office/drawing/2014/main" id="{E05FA850-74FC-FB1C-3571-8ABBB5756B88}"/>
              </a:ext>
            </a:extLst>
          </p:cNvPr>
          <p:cNvSpPr txBox="1"/>
          <p:nvPr/>
        </p:nvSpPr>
        <p:spPr>
          <a:xfrm>
            <a:off x="827326" y="3759717"/>
            <a:ext cx="52958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Thank you very much for your attention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DE736CF-4755-72FF-1F0B-2D3FDF780279}"/>
              </a:ext>
            </a:extLst>
          </p:cNvPr>
          <p:cNvCxnSpPr/>
          <p:nvPr/>
        </p:nvCxnSpPr>
        <p:spPr>
          <a:xfrm>
            <a:off x="827326" y="4845365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gaoding-14">
            <a:extLst>
              <a:ext uri="{FF2B5EF4-FFF2-40B4-BE49-F238E27FC236}">
                <a16:creationId xmlns:a16="http://schemas.microsoft.com/office/drawing/2014/main" id="{9BFCDA1C-A8F0-4535-392C-E3FD015BBA9A}"/>
              </a:ext>
            </a:extLst>
          </p:cNvPr>
          <p:cNvSpPr txBox="1"/>
          <p:nvPr/>
        </p:nvSpPr>
        <p:spPr>
          <a:xfrm>
            <a:off x="848177" y="5012177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爱设计：爱小设</a:t>
            </a:r>
          </a:p>
        </p:txBody>
      </p:sp>
      <p:sp>
        <p:nvSpPr>
          <p:cNvPr id="12" name="gaoding-14">
            <a:extLst>
              <a:ext uri="{FF2B5EF4-FFF2-40B4-BE49-F238E27FC236}">
                <a16:creationId xmlns:a16="http://schemas.microsoft.com/office/drawing/2014/main" id="{7F4E0E95-B667-E67D-78A4-30146255D131}"/>
              </a:ext>
            </a:extLst>
          </p:cNvPr>
          <p:cNvSpPr txBox="1"/>
          <p:nvPr/>
        </p:nvSpPr>
        <p:spPr>
          <a:xfrm>
            <a:off x="2970451" y="5012177"/>
            <a:ext cx="189955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202X.12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DC9A6A7-02DD-1409-C303-886F63726437}"/>
              </a:ext>
            </a:extLst>
          </p:cNvPr>
          <p:cNvCxnSpPr/>
          <p:nvPr/>
        </p:nvCxnSpPr>
        <p:spPr>
          <a:xfrm>
            <a:off x="2970451" y="4845365"/>
            <a:ext cx="152725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aoding-14">
            <a:extLst>
              <a:ext uri="{FF2B5EF4-FFF2-40B4-BE49-F238E27FC236}">
                <a16:creationId xmlns:a16="http://schemas.microsoft.com/office/drawing/2014/main" id="{622BF99E-50F1-B919-AD91-E8822A2A8DCA}"/>
              </a:ext>
            </a:extLst>
          </p:cNvPr>
          <p:cNvSpPr txBox="1"/>
          <p:nvPr/>
        </p:nvSpPr>
        <p:spPr>
          <a:xfrm>
            <a:off x="891341" y="1336997"/>
            <a:ext cx="2644339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6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gaoding-14">
            <a:extLst>
              <a:ext uri="{FF2B5EF4-FFF2-40B4-BE49-F238E27FC236}">
                <a16:creationId xmlns:a16="http://schemas.microsoft.com/office/drawing/2014/main" id="{6F0E658D-0F74-1D6C-3113-973776DF247F}"/>
              </a:ext>
            </a:extLst>
          </p:cNvPr>
          <p:cNvSpPr txBox="1"/>
          <p:nvPr/>
        </p:nvSpPr>
        <p:spPr>
          <a:xfrm>
            <a:off x="848177" y="4559606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Speaker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1" name="gaoding-14">
            <a:extLst>
              <a:ext uri="{FF2B5EF4-FFF2-40B4-BE49-F238E27FC236}">
                <a16:creationId xmlns:a16="http://schemas.microsoft.com/office/drawing/2014/main" id="{493F398B-25AE-8072-58BE-4B2E0744AF88}"/>
              </a:ext>
            </a:extLst>
          </p:cNvPr>
          <p:cNvSpPr txBox="1"/>
          <p:nvPr/>
        </p:nvSpPr>
        <p:spPr>
          <a:xfrm>
            <a:off x="2970451" y="4559606"/>
            <a:ext cx="189955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time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24" name="iSHEJI-16">
            <a:extLst>
              <a:ext uri="{FF2B5EF4-FFF2-40B4-BE49-F238E27FC236}">
                <a16:creationId xmlns:a16="http://schemas.microsoft.com/office/drawing/2014/main" id="{9DBD4BC2-30A4-9347-FE6A-E8C4DBBD3A8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032880" y="639058"/>
            <a:ext cx="537267" cy="390488"/>
          </a:xfrm>
          <a:custGeom>
            <a:avLst/>
            <a:gdLst/>
            <a:ahLst/>
            <a:cxnLst/>
            <a:rect l="l" t="t" r="r" b="b"/>
            <a:pathLst>
              <a:path w="537267" h="390488">
                <a:moveTo>
                  <a:pt x="474259" y="272460"/>
                </a:moveTo>
                <a:cubicBezTo>
                  <a:pt x="461854" y="272289"/>
                  <a:pt x="453511" y="275831"/>
                  <a:pt x="449231" y="283086"/>
                </a:cubicBezTo>
                <a:cubicBezTo>
                  <a:pt x="444952" y="290341"/>
                  <a:pt x="442960" y="302334"/>
                  <a:pt x="443255" y="319065"/>
                </a:cubicBezTo>
                <a:cubicBezTo>
                  <a:pt x="442960" y="335947"/>
                  <a:pt x="444952" y="347890"/>
                  <a:pt x="449231" y="354895"/>
                </a:cubicBezTo>
                <a:cubicBezTo>
                  <a:pt x="453511" y="361900"/>
                  <a:pt x="461854" y="365292"/>
                  <a:pt x="474259" y="365071"/>
                </a:cubicBezTo>
                <a:cubicBezTo>
                  <a:pt x="486761" y="365292"/>
                  <a:pt x="495162" y="361900"/>
                  <a:pt x="499462" y="354895"/>
                </a:cubicBezTo>
                <a:cubicBezTo>
                  <a:pt x="503763" y="347890"/>
                  <a:pt x="505763" y="335947"/>
                  <a:pt x="505463" y="319065"/>
                </a:cubicBezTo>
                <a:cubicBezTo>
                  <a:pt x="505763" y="302334"/>
                  <a:pt x="503763" y="290341"/>
                  <a:pt x="499462" y="283086"/>
                </a:cubicBezTo>
                <a:cubicBezTo>
                  <a:pt x="495162" y="275831"/>
                  <a:pt x="486761" y="272289"/>
                  <a:pt x="474259" y="272460"/>
                </a:cubicBezTo>
                <a:close/>
                <a:moveTo>
                  <a:pt x="178984" y="272460"/>
                </a:moveTo>
                <a:cubicBezTo>
                  <a:pt x="166579" y="272289"/>
                  <a:pt x="158236" y="275831"/>
                  <a:pt x="153956" y="283086"/>
                </a:cubicBezTo>
                <a:cubicBezTo>
                  <a:pt x="149677" y="290341"/>
                  <a:pt x="147685" y="302334"/>
                  <a:pt x="147980" y="319065"/>
                </a:cubicBezTo>
                <a:cubicBezTo>
                  <a:pt x="147685" y="335947"/>
                  <a:pt x="149677" y="347890"/>
                  <a:pt x="153956" y="354895"/>
                </a:cubicBezTo>
                <a:cubicBezTo>
                  <a:pt x="158236" y="361900"/>
                  <a:pt x="166579" y="365292"/>
                  <a:pt x="178984" y="365071"/>
                </a:cubicBezTo>
                <a:cubicBezTo>
                  <a:pt x="191486" y="365292"/>
                  <a:pt x="199887" y="361900"/>
                  <a:pt x="204188" y="354895"/>
                </a:cubicBezTo>
                <a:cubicBezTo>
                  <a:pt x="208488" y="347890"/>
                  <a:pt x="210488" y="335947"/>
                  <a:pt x="210188" y="319065"/>
                </a:cubicBezTo>
                <a:cubicBezTo>
                  <a:pt x="210488" y="302334"/>
                  <a:pt x="208488" y="290341"/>
                  <a:pt x="204188" y="283086"/>
                </a:cubicBezTo>
                <a:cubicBezTo>
                  <a:pt x="199887" y="275831"/>
                  <a:pt x="191486" y="272289"/>
                  <a:pt x="178984" y="272460"/>
                </a:cubicBezTo>
                <a:close/>
                <a:moveTo>
                  <a:pt x="15002" y="249657"/>
                </a:moveTo>
                <a:lnTo>
                  <a:pt x="45406" y="249657"/>
                </a:lnTo>
                <a:lnTo>
                  <a:pt x="45406" y="362071"/>
                </a:lnTo>
                <a:lnTo>
                  <a:pt x="100613" y="362071"/>
                </a:lnTo>
                <a:lnTo>
                  <a:pt x="100613" y="388474"/>
                </a:lnTo>
                <a:lnTo>
                  <a:pt x="15002" y="388474"/>
                </a:lnTo>
                <a:close/>
                <a:moveTo>
                  <a:pt x="474259" y="247656"/>
                </a:moveTo>
                <a:cubicBezTo>
                  <a:pt x="487883" y="247490"/>
                  <a:pt x="499374" y="249468"/>
                  <a:pt x="508730" y="253591"/>
                </a:cubicBezTo>
                <a:cubicBezTo>
                  <a:pt x="518087" y="257713"/>
                  <a:pt x="525177" y="264981"/>
                  <a:pt x="530000" y="275393"/>
                </a:cubicBezTo>
                <a:cubicBezTo>
                  <a:pt x="534822" y="285806"/>
                  <a:pt x="537245" y="300363"/>
                  <a:pt x="537267" y="319065"/>
                </a:cubicBezTo>
                <a:cubicBezTo>
                  <a:pt x="537245" y="337768"/>
                  <a:pt x="534822" y="352325"/>
                  <a:pt x="530000" y="362737"/>
                </a:cubicBezTo>
                <a:cubicBezTo>
                  <a:pt x="525177" y="373150"/>
                  <a:pt x="518087" y="380417"/>
                  <a:pt x="508730" y="384540"/>
                </a:cubicBezTo>
                <a:cubicBezTo>
                  <a:pt x="499374" y="388663"/>
                  <a:pt x="487883" y="390641"/>
                  <a:pt x="474259" y="390474"/>
                </a:cubicBezTo>
                <a:cubicBezTo>
                  <a:pt x="460824" y="390641"/>
                  <a:pt x="449423" y="388663"/>
                  <a:pt x="440055" y="384540"/>
                </a:cubicBezTo>
                <a:cubicBezTo>
                  <a:pt x="430687" y="380417"/>
                  <a:pt x="423553" y="373150"/>
                  <a:pt x="418652" y="362737"/>
                </a:cubicBezTo>
                <a:cubicBezTo>
                  <a:pt x="413752" y="352325"/>
                  <a:pt x="411285" y="337768"/>
                  <a:pt x="411251" y="319065"/>
                </a:cubicBezTo>
                <a:cubicBezTo>
                  <a:pt x="411285" y="300363"/>
                  <a:pt x="413752" y="285806"/>
                  <a:pt x="418652" y="275393"/>
                </a:cubicBezTo>
                <a:cubicBezTo>
                  <a:pt x="423553" y="264981"/>
                  <a:pt x="430687" y="257713"/>
                  <a:pt x="440055" y="253591"/>
                </a:cubicBezTo>
                <a:cubicBezTo>
                  <a:pt x="449423" y="249468"/>
                  <a:pt x="460824" y="247490"/>
                  <a:pt x="474259" y="247656"/>
                </a:cubicBezTo>
                <a:close/>
                <a:moveTo>
                  <a:pt x="337785" y="247656"/>
                </a:moveTo>
                <a:cubicBezTo>
                  <a:pt x="344682" y="247665"/>
                  <a:pt x="351541" y="248098"/>
                  <a:pt x="358363" y="248957"/>
                </a:cubicBezTo>
                <a:cubicBezTo>
                  <a:pt x="365184" y="249815"/>
                  <a:pt x="370793" y="251049"/>
                  <a:pt x="375190" y="252657"/>
                </a:cubicBezTo>
                <a:lnTo>
                  <a:pt x="375190" y="279260"/>
                </a:lnTo>
                <a:cubicBezTo>
                  <a:pt x="369931" y="277364"/>
                  <a:pt x="364297" y="275956"/>
                  <a:pt x="358288" y="275035"/>
                </a:cubicBezTo>
                <a:cubicBezTo>
                  <a:pt x="352279" y="274114"/>
                  <a:pt x="346245" y="273656"/>
                  <a:pt x="340185" y="273660"/>
                </a:cubicBezTo>
                <a:cubicBezTo>
                  <a:pt x="326938" y="273351"/>
                  <a:pt x="317178" y="276518"/>
                  <a:pt x="310907" y="283161"/>
                </a:cubicBezTo>
                <a:cubicBezTo>
                  <a:pt x="304635" y="289803"/>
                  <a:pt x="301526" y="301772"/>
                  <a:pt x="301581" y="319065"/>
                </a:cubicBezTo>
                <a:cubicBezTo>
                  <a:pt x="301536" y="331218"/>
                  <a:pt x="302736" y="340629"/>
                  <a:pt x="305181" y="347299"/>
                </a:cubicBezTo>
                <a:cubicBezTo>
                  <a:pt x="307626" y="353969"/>
                  <a:pt x="311582" y="358594"/>
                  <a:pt x="317049" y="361174"/>
                </a:cubicBezTo>
                <a:cubicBezTo>
                  <a:pt x="322517" y="363755"/>
                  <a:pt x="329762" y="364987"/>
                  <a:pt x="338785" y="364871"/>
                </a:cubicBezTo>
                <a:cubicBezTo>
                  <a:pt x="341565" y="364884"/>
                  <a:pt x="344157" y="364809"/>
                  <a:pt x="346561" y="364646"/>
                </a:cubicBezTo>
                <a:cubicBezTo>
                  <a:pt x="348966" y="364484"/>
                  <a:pt x="351308" y="364159"/>
                  <a:pt x="353587" y="363671"/>
                </a:cubicBezTo>
                <a:lnTo>
                  <a:pt x="353587" y="333667"/>
                </a:lnTo>
                <a:lnTo>
                  <a:pt x="329984" y="333667"/>
                </a:lnTo>
                <a:lnTo>
                  <a:pt x="329984" y="308264"/>
                </a:lnTo>
                <a:lnTo>
                  <a:pt x="381791" y="308264"/>
                </a:lnTo>
                <a:lnTo>
                  <a:pt x="381791" y="384274"/>
                </a:lnTo>
                <a:cubicBezTo>
                  <a:pt x="376452" y="386020"/>
                  <a:pt x="369827" y="387478"/>
                  <a:pt x="361913" y="388649"/>
                </a:cubicBezTo>
                <a:cubicBezTo>
                  <a:pt x="354000" y="389820"/>
                  <a:pt x="345624" y="390428"/>
                  <a:pt x="336785" y="390474"/>
                </a:cubicBezTo>
                <a:cubicBezTo>
                  <a:pt x="322528" y="390671"/>
                  <a:pt x="310304" y="388811"/>
                  <a:pt x="300114" y="384896"/>
                </a:cubicBezTo>
                <a:cubicBezTo>
                  <a:pt x="289924" y="380981"/>
                  <a:pt x="282100" y="373831"/>
                  <a:pt x="276644" y="363449"/>
                </a:cubicBezTo>
                <a:cubicBezTo>
                  <a:pt x="271188" y="353066"/>
                  <a:pt x="268432" y="338271"/>
                  <a:pt x="268376" y="319065"/>
                </a:cubicBezTo>
                <a:cubicBezTo>
                  <a:pt x="268437" y="301308"/>
                  <a:pt x="271250" y="287195"/>
                  <a:pt x="276815" y="276727"/>
                </a:cubicBezTo>
                <a:cubicBezTo>
                  <a:pt x="282379" y="266259"/>
                  <a:pt x="290334" y="258769"/>
                  <a:pt x="300677" y="254257"/>
                </a:cubicBezTo>
                <a:cubicBezTo>
                  <a:pt x="311020" y="249746"/>
                  <a:pt x="323390" y="247545"/>
                  <a:pt x="337785" y="247656"/>
                </a:cubicBezTo>
                <a:close/>
                <a:moveTo>
                  <a:pt x="178984" y="247656"/>
                </a:moveTo>
                <a:cubicBezTo>
                  <a:pt x="192608" y="247490"/>
                  <a:pt x="204099" y="249468"/>
                  <a:pt x="213455" y="253591"/>
                </a:cubicBezTo>
                <a:cubicBezTo>
                  <a:pt x="222812" y="257713"/>
                  <a:pt x="229902" y="264981"/>
                  <a:pt x="234725" y="275393"/>
                </a:cubicBezTo>
                <a:cubicBezTo>
                  <a:pt x="239547" y="285806"/>
                  <a:pt x="241970" y="300363"/>
                  <a:pt x="241992" y="319065"/>
                </a:cubicBezTo>
                <a:cubicBezTo>
                  <a:pt x="241970" y="337768"/>
                  <a:pt x="239547" y="352325"/>
                  <a:pt x="234725" y="362737"/>
                </a:cubicBezTo>
                <a:cubicBezTo>
                  <a:pt x="229902" y="373150"/>
                  <a:pt x="222812" y="380417"/>
                  <a:pt x="213455" y="384540"/>
                </a:cubicBezTo>
                <a:cubicBezTo>
                  <a:pt x="204099" y="388663"/>
                  <a:pt x="192608" y="390641"/>
                  <a:pt x="178984" y="390474"/>
                </a:cubicBezTo>
                <a:cubicBezTo>
                  <a:pt x="165549" y="390641"/>
                  <a:pt x="154148" y="388663"/>
                  <a:pt x="144780" y="384540"/>
                </a:cubicBezTo>
                <a:cubicBezTo>
                  <a:pt x="135412" y="380417"/>
                  <a:pt x="128278" y="373150"/>
                  <a:pt x="123377" y="362737"/>
                </a:cubicBezTo>
                <a:cubicBezTo>
                  <a:pt x="118477" y="352325"/>
                  <a:pt x="116010" y="337768"/>
                  <a:pt x="115976" y="319065"/>
                </a:cubicBezTo>
                <a:cubicBezTo>
                  <a:pt x="116010" y="300363"/>
                  <a:pt x="118477" y="285806"/>
                  <a:pt x="123377" y="275393"/>
                </a:cubicBezTo>
                <a:cubicBezTo>
                  <a:pt x="128278" y="264981"/>
                  <a:pt x="135412" y="257713"/>
                  <a:pt x="144780" y="253591"/>
                </a:cubicBezTo>
                <a:cubicBezTo>
                  <a:pt x="154148" y="249468"/>
                  <a:pt x="165549" y="247490"/>
                  <a:pt x="178984" y="247656"/>
                </a:cubicBezTo>
                <a:close/>
                <a:moveTo>
                  <a:pt x="421729" y="13608"/>
                </a:moveTo>
                <a:lnTo>
                  <a:pt x="421729" y="71215"/>
                </a:lnTo>
                <a:lnTo>
                  <a:pt x="438931" y="71215"/>
                </a:lnTo>
                <a:cubicBezTo>
                  <a:pt x="449042" y="71205"/>
                  <a:pt x="456957" y="70514"/>
                  <a:pt x="462675" y="69141"/>
                </a:cubicBezTo>
                <a:cubicBezTo>
                  <a:pt x="468393" y="67768"/>
                  <a:pt x="472455" y="64973"/>
                  <a:pt x="474862" y="60755"/>
                </a:cubicBezTo>
                <a:cubicBezTo>
                  <a:pt x="477268" y="56537"/>
                  <a:pt x="478560" y="50156"/>
                  <a:pt x="478736" y="41612"/>
                </a:cubicBezTo>
                <a:cubicBezTo>
                  <a:pt x="478678" y="30406"/>
                  <a:pt x="475694" y="22913"/>
                  <a:pt x="469785" y="19134"/>
                </a:cubicBezTo>
                <a:cubicBezTo>
                  <a:pt x="463876" y="15354"/>
                  <a:pt x="453591" y="13512"/>
                  <a:pt x="438931" y="13608"/>
                </a:cubicBezTo>
                <a:close/>
                <a:moveTo>
                  <a:pt x="186909" y="11608"/>
                </a:moveTo>
                <a:cubicBezTo>
                  <a:pt x="175218" y="11787"/>
                  <a:pt x="166130" y="13829"/>
                  <a:pt x="159646" y="17735"/>
                </a:cubicBezTo>
                <a:cubicBezTo>
                  <a:pt x="153163" y="21640"/>
                  <a:pt x="148624" y="27935"/>
                  <a:pt x="146030" y="36618"/>
                </a:cubicBezTo>
                <a:cubicBezTo>
                  <a:pt x="143436" y="45302"/>
                  <a:pt x="142127" y="56901"/>
                  <a:pt x="142104" y="71415"/>
                </a:cubicBezTo>
                <a:cubicBezTo>
                  <a:pt x="141770" y="93160"/>
                  <a:pt x="144837" y="108628"/>
                  <a:pt x="151305" y="117821"/>
                </a:cubicBezTo>
                <a:cubicBezTo>
                  <a:pt x="157772" y="127014"/>
                  <a:pt x="169640" y="131481"/>
                  <a:pt x="186909" y="131223"/>
                </a:cubicBezTo>
                <a:cubicBezTo>
                  <a:pt x="198601" y="131059"/>
                  <a:pt x="207688" y="129076"/>
                  <a:pt x="214172" y="125274"/>
                </a:cubicBezTo>
                <a:cubicBezTo>
                  <a:pt x="220655" y="121472"/>
                  <a:pt x="225194" y="115237"/>
                  <a:pt x="227788" y="106568"/>
                </a:cubicBezTo>
                <a:cubicBezTo>
                  <a:pt x="230382" y="97899"/>
                  <a:pt x="231691" y="86181"/>
                  <a:pt x="231715" y="71415"/>
                </a:cubicBezTo>
                <a:cubicBezTo>
                  <a:pt x="231691" y="56835"/>
                  <a:pt x="230382" y="45191"/>
                  <a:pt x="227788" y="36485"/>
                </a:cubicBezTo>
                <a:cubicBezTo>
                  <a:pt x="225194" y="27779"/>
                  <a:pt x="220655" y="21484"/>
                  <a:pt x="214172" y="17601"/>
                </a:cubicBezTo>
                <a:cubicBezTo>
                  <a:pt x="207688" y="13718"/>
                  <a:pt x="198601" y="11720"/>
                  <a:pt x="186909" y="11608"/>
                </a:cubicBezTo>
                <a:close/>
                <a:moveTo>
                  <a:pt x="408527" y="2007"/>
                </a:moveTo>
                <a:lnTo>
                  <a:pt x="439131" y="2007"/>
                </a:lnTo>
                <a:cubicBezTo>
                  <a:pt x="452492" y="2051"/>
                  <a:pt x="462997" y="3251"/>
                  <a:pt x="470646" y="5607"/>
                </a:cubicBezTo>
                <a:cubicBezTo>
                  <a:pt x="478295" y="7963"/>
                  <a:pt x="483733" y="12008"/>
                  <a:pt x="486959" y="17742"/>
                </a:cubicBezTo>
                <a:cubicBezTo>
                  <a:pt x="490186" y="23476"/>
                  <a:pt x="491845" y="31433"/>
                  <a:pt x="491938" y="41612"/>
                </a:cubicBezTo>
                <a:cubicBezTo>
                  <a:pt x="492009" y="53596"/>
                  <a:pt x="489717" y="62681"/>
                  <a:pt x="485062" y="68865"/>
                </a:cubicBezTo>
                <a:cubicBezTo>
                  <a:pt x="480407" y="75049"/>
                  <a:pt x="472964" y="79033"/>
                  <a:pt x="462734" y="80817"/>
                </a:cubicBezTo>
                <a:lnTo>
                  <a:pt x="505139" y="140824"/>
                </a:lnTo>
                <a:lnTo>
                  <a:pt x="489337" y="140824"/>
                </a:lnTo>
                <a:lnTo>
                  <a:pt x="449132" y="82417"/>
                </a:lnTo>
                <a:cubicBezTo>
                  <a:pt x="448224" y="82513"/>
                  <a:pt x="446990" y="82571"/>
                  <a:pt x="445432" y="82592"/>
                </a:cubicBezTo>
                <a:cubicBezTo>
                  <a:pt x="443873" y="82613"/>
                  <a:pt x="442040" y="82621"/>
                  <a:pt x="439931" y="82617"/>
                </a:cubicBezTo>
                <a:lnTo>
                  <a:pt x="421729" y="82617"/>
                </a:lnTo>
                <a:lnTo>
                  <a:pt x="421729" y="140824"/>
                </a:lnTo>
                <a:lnTo>
                  <a:pt x="408527" y="140824"/>
                </a:lnTo>
                <a:close/>
                <a:moveTo>
                  <a:pt x="274377" y="2007"/>
                </a:moveTo>
                <a:lnTo>
                  <a:pt x="287579" y="2007"/>
                </a:lnTo>
                <a:lnTo>
                  <a:pt x="287579" y="92218"/>
                </a:lnTo>
                <a:cubicBezTo>
                  <a:pt x="287408" y="106961"/>
                  <a:pt x="290150" y="117179"/>
                  <a:pt x="295805" y="122872"/>
                </a:cubicBezTo>
                <a:cubicBezTo>
                  <a:pt x="301460" y="128564"/>
                  <a:pt x="311053" y="131281"/>
                  <a:pt x="324583" y="131023"/>
                </a:cubicBezTo>
                <a:cubicBezTo>
                  <a:pt x="338752" y="131281"/>
                  <a:pt x="348620" y="128564"/>
                  <a:pt x="354187" y="122872"/>
                </a:cubicBezTo>
                <a:cubicBezTo>
                  <a:pt x="359755" y="117179"/>
                  <a:pt x="362422" y="106961"/>
                  <a:pt x="362188" y="92218"/>
                </a:cubicBezTo>
                <a:lnTo>
                  <a:pt x="362188" y="2007"/>
                </a:lnTo>
                <a:lnTo>
                  <a:pt x="375190" y="2007"/>
                </a:lnTo>
                <a:lnTo>
                  <a:pt x="375190" y="96218"/>
                </a:lnTo>
                <a:cubicBezTo>
                  <a:pt x="375223" y="112512"/>
                  <a:pt x="371056" y="124380"/>
                  <a:pt x="362688" y="131823"/>
                </a:cubicBezTo>
                <a:cubicBezTo>
                  <a:pt x="354321" y="139266"/>
                  <a:pt x="341552" y="142933"/>
                  <a:pt x="324383" y="142824"/>
                </a:cubicBezTo>
                <a:cubicBezTo>
                  <a:pt x="307248" y="142970"/>
                  <a:pt x="294613" y="139378"/>
                  <a:pt x="286479" y="132048"/>
                </a:cubicBezTo>
                <a:cubicBezTo>
                  <a:pt x="278344" y="124718"/>
                  <a:pt x="274311" y="112775"/>
                  <a:pt x="274377" y="96218"/>
                </a:cubicBezTo>
                <a:close/>
                <a:moveTo>
                  <a:pt x="0" y="2007"/>
                </a:moveTo>
                <a:lnTo>
                  <a:pt x="15202" y="2007"/>
                </a:lnTo>
                <a:lnTo>
                  <a:pt x="55207" y="67215"/>
                </a:lnTo>
                <a:lnTo>
                  <a:pt x="56407" y="67215"/>
                </a:lnTo>
                <a:lnTo>
                  <a:pt x="95812" y="2007"/>
                </a:lnTo>
                <a:lnTo>
                  <a:pt x="110614" y="2007"/>
                </a:lnTo>
                <a:lnTo>
                  <a:pt x="61808" y="79416"/>
                </a:lnTo>
                <a:lnTo>
                  <a:pt x="61808" y="140824"/>
                </a:lnTo>
                <a:lnTo>
                  <a:pt x="48406" y="140824"/>
                </a:lnTo>
                <a:lnTo>
                  <a:pt x="48406" y="79616"/>
                </a:lnTo>
                <a:close/>
                <a:moveTo>
                  <a:pt x="186909" y="6"/>
                </a:moveTo>
                <a:cubicBezTo>
                  <a:pt x="200290" y="-123"/>
                  <a:pt x="211311" y="2003"/>
                  <a:pt x="219972" y="6385"/>
                </a:cubicBezTo>
                <a:cubicBezTo>
                  <a:pt x="228634" y="10767"/>
                  <a:pt x="235062" y="18183"/>
                  <a:pt x="239256" y="28632"/>
                </a:cubicBezTo>
                <a:cubicBezTo>
                  <a:pt x="243451" y="39082"/>
                  <a:pt x="245537" y="53343"/>
                  <a:pt x="245516" y="71415"/>
                </a:cubicBezTo>
                <a:cubicBezTo>
                  <a:pt x="245537" y="89488"/>
                  <a:pt x="243451" y="103749"/>
                  <a:pt x="239256" y="114198"/>
                </a:cubicBezTo>
                <a:cubicBezTo>
                  <a:pt x="235062" y="124648"/>
                  <a:pt x="228634" y="132064"/>
                  <a:pt x="219972" y="136446"/>
                </a:cubicBezTo>
                <a:cubicBezTo>
                  <a:pt x="211311" y="140828"/>
                  <a:pt x="200290" y="142954"/>
                  <a:pt x="186909" y="142824"/>
                </a:cubicBezTo>
                <a:cubicBezTo>
                  <a:pt x="173284" y="142776"/>
                  <a:pt x="162174" y="140605"/>
                  <a:pt x="153579" y="136312"/>
                </a:cubicBezTo>
                <a:cubicBezTo>
                  <a:pt x="144984" y="132019"/>
                  <a:pt x="138645" y="124692"/>
                  <a:pt x="134562" y="114332"/>
                </a:cubicBezTo>
                <a:cubicBezTo>
                  <a:pt x="130479" y="103971"/>
                  <a:pt x="128392" y="89666"/>
                  <a:pt x="128302" y="71415"/>
                </a:cubicBezTo>
                <a:cubicBezTo>
                  <a:pt x="128273" y="53343"/>
                  <a:pt x="130330" y="39082"/>
                  <a:pt x="134473" y="28632"/>
                </a:cubicBezTo>
                <a:cubicBezTo>
                  <a:pt x="138615" y="18183"/>
                  <a:pt x="145014" y="10767"/>
                  <a:pt x="153668" y="6385"/>
                </a:cubicBezTo>
                <a:cubicBezTo>
                  <a:pt x="162322" y="2003"/>
                  <a:pt x="173402" y="-123"/>
                  <a:pt x="186909" y="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73152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35 Thin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40241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1FA8A9E-9895-DE82-A739-AA464327D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61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890251-A7FA-F468-F78D-79F409691CC1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404040"/>
                </a:solidFill>
              </a:rPr>
              <a:t>爱设计</a:t>
            </a:r>
            <a:r>
              <a:rPr lang="en-US" altLang="zh-CN" dirty="0">
                <a:solidFill>
                  <a:srgbClr val="404040"/>
                </a:solidFill>
              </a:rPr>
              <a:t>PPT  </a:t>
            </a:r>
            <a:r>
              <a:rPr lang="zh-CN" altLang="en-US" dirty="0">
                <a:solidFill>
                  <a:srgbClr val="404040"/>
                </a:solidFill>
              </a:rPr>
              <a:t>出品</a:t>
            </a:r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endParaRPr lang="en-US" altLang="zh-CN" dirty="0">
              <a:solidFill>
                <a:srgbClr val="404040"/>
              </a:solidFill>
            </a:endParaRPr>
          </a:p>
          <a:p>
            <a:r>
              <a:rPr lang="en-US" altLang="zh-CN" dirty="0">
                <a:solidFill>
                  <a:srgbClr val="404040"/>
                </a:solidFill>
              </a:rPr>
              <a:t>51PPT</a:t>
            </a:r>
            <a:r>
              <a:rPr lang="zh-CN" altLang="en-US" dirty="0">
                <a:solidFill>
                  <a:srgbClr val="404040"/>
                </a:solidFill>
              </a:rPr>
              <a:t>模板网    </a:t>
            </a:r>
            <a:r>
              <a:rPr lang="en-US" altLang="zh-CN" dirty="0">
                <a:solidFill>
                  <a:srgbClr val="40404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404040"/>
                </a:solidFill>
              </a:rPr>
              <a:t>   </a:t>
            </a:r>
            <a:r>
              <a:rPr lang="zh-CN" altLang="en-US" dirty="0">
                <a:solidFill>
                  <a:srgbClr val="404040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57445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21DDC09-6637-A9A8-8CF2-FC2B7ED92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47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3">
            <a:extLst>
              <a:ext uri="{FF2B5EF4-FFF2-40B4-BE49-F238E27FC236}">
                <a16:creationId xmlns:a16="http://schemas.microsoft.com/office/drawing/2014/main" id="{BA1A540B-E36D-B5A9-4316-969018179277}"/>
              </a:ext>
            </a:extLst>
          </p:cNvPr>
          <p:cNvSpPr txBox="1"/>
          <p:nvPr/>
        </p:nvSpPr>
        <p:spPr>
          <a:xfrm>
            <a:off x="849919" y="3162057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6443E559-14D1-F538-405F-9942E6831057}"/>
              </a:ext>
            </a:extLst>
          </p:cNvPr>
          <p:cNvSpPr/>
          <p:nvPr/>
        </p:nvSpPr>
        <p:spPr>
          <a:xfrm>
            <a:off x="849918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工作流程梳理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03B9FB6-0E48-A65F-24F3-AC4711F88DAF}"/>
              </a:ext>
            </a:extLst>
          </p:cNvPr>
          <p:cNvSpPr/>
          <p:nvPr/>
        </p:nvSpPr>
        <p:spPr>
          <a:xfrm>
            <a:off x="2308322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主要工作内容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2BF93637-C6F8-2FF7-14F6-E9EFF7D4585C}"/>
              </a:ext>
            </a:extLst>
          </p:cNvPr>
          <p:cNvSpPr txBox="1"/>
          <p:nvPr/>
        </p:nvSpPr>
        <p:spPr>
          <a:xfrm flipH="1">
            <a:off x="890239" y="4140935"/>
            <a:ext cx="504383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Quarterly Work Overview 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＆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iSHEJI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powerpoint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 design</a:t>
            </a:r>
            <a:endParaRPr lang="af-ZA" altLang="zh-CN" sz="12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65D87534-9984-FDD0-C33A-3CFBDC46282F}"/>
              </a:ext>
            </a:extLst>
          </p:cNvPr>
          <p:cNvSpPr/>
          <p:nvPr/>
        </p:nvSpPr>
        <p:spPr>
          <a:xfrm>
            <a:off x="944441" y="2450674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8006316C-043A-B22F-EFAC-640E8DD250BA}"/>
              </a:ext>
            </a:extLst>
          </p:cNvPr>
          <p:cNvSpPr/>
          <p:nvPr/>
        </p:nvSpPr>
        <p:spPr>
          <a:xfrm>
            <a:off x="1170573" y="2622884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815381D-AD20-C1AC-7900-1101360DD811}"/>
              </a:ext>
            </a:extLst>
          </p:cNvPr>
          <p:cNvSpPr/>
          <p:nvPr/>
        </p:nvSpPr>
        <p:spPr>
          <a:xfrm>
            <a:off x="0" y="0"/>
            <a:ext cx="12192000" cy="196823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iSHEJI-5">
            <a:extLst>
              <a:ext uri="{FF2B5EF4-FFF2-40B4-BE49-F238E27FC236}">
                <a16:creationId xmlns:a16="http://schemas.microsoft.com/office/drawing/2014/main" id="{060C879C-F6F7-0D6F-3E25-1558207354C1}"/>
              </a:ext>
            </a:extLst>
          </p:cNvPr>
          <p:cNvSpPr txBox="1"/>
          <p:nvPr/>
        </p:nvSpPr>
        <p:spPr>
          <a:xfrm flipH="1">
            <a:off x="411859" y="688942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14" name="iSHEJI-6">
            <a:extLst>
              <a:ext uri="{FF2B5EF4-FFF2-40B4-BE49-F238E27FC236}">
                <a16:creationId xmlns:a16="http://schemas.microsoft.com/office/drawing/2014/main" id="{9301D011-53E1-7200-DF4A-1FE2EE4BB71F}"/>
              </a:ext>
            </a:extLst>
          </p:cNvPr>
          <p:cNvCxnSpPr>
            <a:cxnSpLocks/>
          </p:cNvCxnSpPr>
          <p:nvPr/>
        </p:nvCxnSpPr>
        <p:spPr>
          <a:xfrm>
            <a:off x="411859" y="616077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3133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B253896-5106-AE39-B3F0-F35A0DB95DAB}"/>
              </a:ext>
            </a:extLst>
          </p:cNvPr>
          <p:cNvGrpSpPr/>
          <p:nvPr/>
        </p:nvGrpSpPr>
        <p:grpSpPr>
          <a:xfrm>
            <a:off x="6906691" y="1664830"/>
            <a:ext cx="3048034" cy="3087983"/>
            <a:chOff x="6906691" y="2180169"/>
            <a:chExt cx="3048034" cy="3087983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F4FD11C-4FBF-F1F9-D355-EDD16E0D234C}"/>
                </a:ext>
              </a:extLst>
            </p:cNvPr>
            <p:cNvSpPr/>
            <p:nvPr/>
          </p:nvSpPr>
          <p:spPr>
            <a:xfrm>
              <a:off x="6906691" y="2180169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海报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1E50C20-CA6F-D126-2F18-09BFAD590DA9}"/>
                </a:ext>
              </a:extLst>
            </p:cNvPr>
            <p:cNvSpPr/>
            <p:nvPr/>
          </p:nvSpPr>
          <p:spPr>
            <a:xfrm>
              <a:off x="7880533" y="2180169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文章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31FC09F-0393-AD35-71F3-2FD2289CA129}"/>
                </a:ext>
              </a:extLst>
            </p:cNvPr>
            <p:cNvSpPr/>
            <p:nvPr/>
          </p:nvSpPr>
          <p:spPr>
            <a:xfrm>
              <a:off x="8854376" y="2180169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视频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44498054-4DEF-65E2-8378-CD66BC003B80}"/>
                </a:ext>
              </a:extLst>
            </p:cNvPr>
            <p:cNvSpPr/>
            <p:nvPr/>
          </p:nvSpPr>
          <p:spPr>
            <a:xfrm>
              <a:off x="6906691" y="3173986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音频</a:t>
              </a: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758E8CBD-C8C3-CB34-45D9-DB30090F3624}"/>
                </a:ext>
              </a:extLst>
            </p:cNvPr>
            <p:cNvSpPr/>
            <p:nvPr/>
          </p:nvSpPr>
          <p:spPr>
            <a:xfrm>
              <a:off x="7880533" y="3173986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内容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1F22684C-E172-745C-0B8D-E35319AF0CAA}"/>
                </a:ext>
              </a:extLst>
            </p:cNvPr>
            <p:cNvSpPr/>
            <p:nvPr/>
          </p:nvSpPr>
          <p:spPr>
            <a:xfrm>
              <a:off x="8854376" y="3173986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直播</a:t>
              </a: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D842125-F4C1-286D-D249-C5BD12C77A69}"/>
                </a:ext>
              </a:extLst>
            </p:cNvPr>
            <p:cNvSpPr/>
            <p:nvPr/>
          </p:nvSpPr>
          <p:spPr>
            <a:xfrm>
              <a:off x="6906691" y="4167803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文章</a:t>
              </a: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B2A4982C-3C12-A141-CF7A-6E7C13FA3DE8}"/>
                </a:ext>
              </a:extLst>
            </p:cNvPr>
            <p:cNvSpPr/>
            <p:nvPr/>
          </p:nvSpPr>
          <p:spPr>
            <a:xfrm>
              <a:off x="7880533" y="4167803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视频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93CE0BE-4597-AD25-EF7C-BA2CA1E71D42}"/>
                </a:ext>
              </a:extLst>
            </p:cNvPr>
            <p:cNvSpPr/>
            <p:nvPr/>
          </p:nvSpPr>
          <p:spPr>
            <a:xfrm>
              <a:off x="8854376" y="4167803"/>
              <a:ext cx="1100349" cy="1100349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zh-CN" altLang="en-US" sz="1600" dirty="0">
                  <a:solidFill>
                    <a:schemeClr val="accent1"/>
                  </a:solidFill>
                  <a:latin typeface="阿里巴巴普惠体 2.0 45 Light" panose="00020600040101010101" pitchFamily="18" charset="-122"/>
                  <a:ea typeface="阿里巴巴普惠体 2.0 45 Light" panose="00020600040101010101" pitchFamily="18" charset="-122"/>
                  <a:cs typeface="阿里巴巴普惠体 2.0 45 Light" panose="00020600040101010101" pitchFamily="18" charset="-122"/>
                </a:rPr>
                <a:t>音频</a:t>
              </a:r>
            </a:p>
          </p:txBody>
        </p:sp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4BB5EDCD-8B20-D874-1E82-008AD9210CBF}"/>
              </a:ext>
            </a:extLst>
          </p:cNvPr>
          <p:cNvCxnSpPr>
            <a:cxnSpLocks/>
          </p:cNvCxnSpPr>
          <p:nvPr/>
        </p:nvCxnSpPr>
        <p:spPr>
          <a:xfrm>
            <a:off x="0" y="3208820"/>
            <a:ext cx="6906691" cy="0"/>
          </a:xfrm>
          <a:prstGeom prst="line">
            <a:avLst/>
          </a:prstGeom>
          <a:ln w="1270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图形 19">
            <a:extLst>
              <a:ext uri="{FF2B5EF4-FFF2-40B4-BE49-F238E27FC236}">
                <a16:creationId xmlns:a16="http://schemas.microsoft.com/office/drawing/2014/main" id="{E0484278-7105-09B5-2D99-360F235E49D6}"/>
              </a:ext>
            </a:extLst>
          </p:cNvPr>
          <p:cNvSpPr/>
          <p:nvPr/>
        </p:nvSpPr>
        <p:spPr>
          <a:xfrm rot="16200000">
            <a:off x="5599534" y="3141852"/>
            <a:ext cx="258558" cy="133938"/>
          </a:xfrm>
          <a:custGeom>
            <a:avLst/>
            <a:gdLst>
              <a:gd name="connsiteX0" fmla="*/ 924687 w 1804583"/>
              <a:gd name="connsiteY0" fmla="*/ 924973 h 934807"/>
              <a:gd name="connsiteX1" fmla="*/ 1794320 w 1804583"/>
              <a:gd name="connsiteY1" fmla="*/ 69628 h 934807"/>
              <a:gd name="connsiteX2" fmla="*/ 1794701 w 1804583"/>
              <a:gd name="connsiteY2" fmla="*/ 21241 h 934807"/>
              <a:gd name="connsiteX3" fmla="*/ 1746314 w 1804583"/>
              <a:gd name="connsiteY3" fmla="*/ 20860 h 934807"/>
              <a:gd name="connsiteX4" fmla="*/ 900875 w 1804583"/>
              <a:gd name="connsiteY4" fmla="*/ 852392 h 934807"/>
              <a:gd name="connsiteX5" fmla="*/ 58483 w 1804583"/>
              <a:gd name="connsiteY5" fmla="*/ 10001 h 934807"/>
              <a:gd name="connsiteX6" fmla="*/ 10097 w 1804583"/>
              <a:gd name="connsiteY6" fmla="*/ 10001 h 934807"/>
              <a:gd name="connsiteX7" fmla="*/ 0 w 1804583"/>
              <a:gd name="connsiteY7" fmla="*/ 34195 h 934807"/>
              <a:gd name="connsiteX8" fmla="*/ 10097 w 1804583"/>
              <a:gd name="connsiteY8" fmla="*/ 58388 h 934807"/>
              <a:gd name="connsiteX9" fmla="*/ 876491 w 1804583"/>
              <a:gd name="connsiteY9" fmla="*/ 924782 h 934807"/>
              <a:gd name="connsiteX10" fmla="*/ 924687 w 1804583"/>
              <a:gd name="connsiteY10" fmla="*/ 924973 h 934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04583" h="934807">
                <a:moveTo>
                  <a:pt x="924687" y="924973"/>
                </a:moveTo>
                <a:lnTo>
                  <a:pt x="1794320" y="69628"/>
                </a:lnTo>
                <a:cubicBezTo>
                  <a:pt x="1807845" y="56293"/>
                  <a:pt x="1808036" y="34576"/>
                  <a:pt x="1794701" y="21241"/>
                </a:cubicBezTo>
                <a:cubicBezTo>
                  <a:pt x="1781366" y="7715"/>
                  <a:pt x="1759649" y="7525"/>
                  <a:pt x="1746314" y="20860"/>
                </a:cubicBezTo>
                <a:lnTo>
                  <a:pt x="900875" y="852392"/>
                </a:lnTo>
                <a:lnTo>
                  <a:pt x="58483" y="10001"/>
                </a:lnTo>
                <a:cubicBezTo>
                  <a:pt x="45148" y="-3334"/>
                  <a:pt x="23432" y="-3334"/>
                  <a:pt x="10097" y="10001"/>
                </a:cubicBezTo>
                <a:cubicBezTo>
                  <a:pt x="3429" y="16669"/>
                  <a:pt x="0" y="25432"/>
                  <a:pt x="0" y="34195"/>
                </a:cubicBezTo>
                <a:cubicBezTo>
                  <a:pt x="0" y="42958"/>
                  <a:pt x="3429" y="51721"/>
                  <a:pt x="10097" y="58388"/>
                </a:cubicBezTo>
                <a:lnTo>
                  <a:pt x="876491" y="924782"/>
                </a:lnTo>
                <a:cubicBezTo>
                  <a:pt x="889635" y="938117"/>
                  <a:pt x="911162" y="938117"/>
                  <a:pt x="924687" y="924973"/>
                </a:cubicBezTo>
                <a:close/>
              </a:path>
            </a:pathLst>
          </a:custGeom>
          <a:solidFill>
            <a:schemeClr val="accent1"/>
          </a:solidFill>
          <a:ln w="6350">
            <a:noFill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49946B9A-3A6F-B2B8-D186-A2493EEEF823}"/>
              </a:ext>
            </a:extLst>
          </p:cNvPr>
          <p:cNvSpPr/>
          <p:nvPr/>
        </p:nvSpPr>
        <p:spPr>
          <a:xfrm>
            <a:off x="1848328" y="1862519"/>
            <a:ext cx="1403736" cy="1403734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5C21FE04-4978-4143-0357-D49387372CBE}"/>
              </a:ext>
            </a:extLst>
          </p:cNvPr>
          <p:cNvSpPr/>
          <p:nvPr/>
        </p:nvSpPr>
        <p:spPr>
          <a:xfrm>
            <a:off x="3130234" y="1862519"/>
            <a:ext cx="1403736" cy="1403734"/>
          </a:xfrm>
          <a:prstGeom prst="ellipse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51B70751-88E4-50F4-EB98-257892A2E04F}"/>
              </a:ext>
            </a:extLst>
          </p:cNvPr>
          <p:cNvSpPr/>
          <p:nvPr/>
        </p:nvSpPr>
        <p:spPr>
          <a:xfrm>
            <a:off x="1848328" y="3151389"/>
            <a:ext cx="1403736" cy="140373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7761E583-4EED-3D5E-7FF6-66573C18B6FC}"/>
              </a:ext>
            </a:extLst>
          </p:cNvPr>
          <p:cNvSpPr/>
          <p:nvPr/>
        </p:nvSpPr>
        <p:spPr>
          <a:xfrm>
            <a:off x="3130234" y="3151389"/>
            <a:ext cx="1403736" cy="140373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 sz="2400" dirty="0">
              <a:solidFill>
                <a:schemeClr val="accent1"/>
              </a:solidFill>
              <a:latin typeface="阿里巴巴普惠体 2.0 75 SemiBold" panose="00020600040101010101" pitchFamily="18" charset="-122"/>
              <a:ea typeface="阿里巴巴普惠体 2.0 75 SemiBold" panose="00020600040101010101" pitchFamily="18" charset="-122"/>
              <a:cs typeface="阿里巴巴普惠体 2.0 75 SemiBold" panose="00020600040101010101" pitchFamily="18" charset="-122"/>
            </a:endParaRPr>
          </a:p>
        </p:txBody>
      </p:sp>
      <p:sp>
        <p:nvSpPr>
          <p:cNvPr id="51" name="gaoding-20">
            <a:extLst>
              <a:ext uri="{FF2B5EF4-FFF2-40B4-BE49-F238E27FC236}">
                <a16:creationId xmlns:a16="http://schemas.microsoft.com/office/drawing/2014/main" id="{7B5A363E-CB66-82FB-AEE9-EB469D07685B}"/>
              </a:ext>
            </a:extLst>
          </p:cNvPr>
          <p:cNvSpPr txBox="1"/>
          <p:nvPr/>
        </p:nvSpPr>
        <p:spPr>
          <a:xfrm>
            <a:off x="1865017" y="2315011"/>
            <a:ext cx="137035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52" name="gaoding-20">
            <a:extLst>
              <a:ext uri="{FF2B5EF4-FFF2-40B4-BE49-F238E27FC236}">
                <a16:creationId xmlns:a16="http://schemas.microsoft.com/office/drawing/2014/main" id="{01EC4810-8912-14A8-3FBE-A764891F8AC7}"/>
              </a:ext>
            </a:extLst>
          </p:cNvPr>
          <p:cNvSpPr txBox="1"/>
          <p:nvPr/>
        </p:nvSpPr>
        <p:spPr>
          <a:xfrm>
            <a:off x="2094730" y="2631573"/>
            <a:ext cx="910932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Intelligent flow of content</a:t>
            </a:r>
          </a:p>
        </p:txBody>
      </p:sp>
      <p:sp>
        <p:nvSpPr>
          <p:cNvPr id="53" name="gaoding-20">
            <a:extLst>
              <a:ext uri="{FF2B5EF4-FFF2-40B4-BE49-F238E27FC236}">
                <a16:creationId xmlns:a16="http://schemas.microsoft.com/office/drawing/2014/main" id="{4A539B8A-6B7B-93AC-A880-33D22364F4F7}"/>
              </a:ext>
            </a:extLst>
          </p:cNvPr>
          <p:cNvSpPr txBox="1"/>
          <p:nvPr/>
        </p:nvSpPr>
        <p:spPr>
          <a:xfrm>
            <a:off x="1865017" y="3603881"/>
            <a:ext cx="1370358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塑造传播</a:t>
            </a:r>
          </a:p>
        </p:txBody>
      </p:sp>
      <p:sp>
        <p:nvSpPr>
          <p:cNvPr id="54" name="gaoding-20">
            <a:extLst>
              <a:ext uri="{FF2B5EF4-FFF2-40B4-BE49-F238E27FC236}">
                <a16:creationId xmlns:a16="http://schemas.microsoft.com/office/drawing/2014/main" id="{3BBAAF68-D3B4-441E-A1F0-6C8C78DC9F77}"/>
              </a:ext>
            </a:extLst>
          </p:cNvPr>
          <p:cNvSpPr txBox="1"/>
          <p:nvPr/>
        </p:nvSpPr>
        <p:spPr>
          <a:xfrm>
            <a:off x="1920934" y="3920443"/>
            <a:ext cx="1258524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55" name="gaoding-20">
            <a:extLst>
              <a:ext uri="{FF2B5EF4-FFF2-40B4-BE49-F238E27FC236}">
                <a16:creationId xmlns:a16="http://schemas.microsoft.com/office/drawing/2014/main" id="{6B232F5C-A103-D319-E6A4-FA259F027068}"/>
              </a:ext>
            </a:extLst>
          </p:cNvPr>
          <p:cNvSpPr txBox="1"/>
          <p:nvPr/>
        </p:nvSpPr>
        <p:spPr>
          <a:xfrm flipH="1">
            <a:off x="3146924" y="2315011"/>
            <a:ext cx="137035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56" name="gaoding-20">
            <a:extLst>
              <a:ext uri="{FF2B5EF4-FFF2-40B4-BE49-F238E27FC236}">
                <a16:creationId xmlns:a16="http://schemas.microsoft.com/office/drawing/2014/main" id="{42FEDCB0-9F69-C773-52FE-6898578B2DC0}"/>
              </a:ext>
            </a:extLst>
          </p:cNvPr>
          <p:cNvSpPr txBox="1"/>
          <p:nvPr/>
        </p:nvSpPr>
        <p:spPr>
          <a:xfrm flipH="1">
            <a:off x="3376637" y="2631573"/>
            <a:ext cx="910930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Digital asset Management</a:t>
            </a:r>
          </a:p>
        </p:txBody>
      </p:sp>
      <p:sp>
        <p:nvSpPr>
          <p:cNvPr id="57" name="gaoding-20">
            <a:extLst>
              <a:ext uri="{FF2B5EF4-FFF2-40B4-BE49-F238E27FC236}">
                <a16:creationId xmlns:a16="http://schemas.microsoft.com/office/drawing/2014/main" id="{C3AE2250-2A7F-43A5-C905-A7747165E563}"/>
              </a:ext>
            </a:extLst>
          </p:cNvPr>
          <p:cNvSpPr txBox="1"/>
          <p:nvPr/>
        </p:nvSpPr>
        <p:spPr>
          <a:xfrm flipH="1">
            <a:off x="3146924" y="3603881"/>
            <a:ext cx="1370356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营销获客</a:t>
            </a:r>
          </a:p>
        </p:txBody>
      </p:sp>
      <p:sp>
        <p:nvSpPr>
          <p:cNvPr id="58" name="gaoding-20">
            <a:extLst>
              <a:ext uri="{FF2B5EF4-FFF2-40B4-BE49-F238E27FC236}">
                <a16:creationId xmlns:a16="http://schemas.microsoft.com/office/drawing/2014/main" id="{B8B26E76-8578-DCBA-B3B4-5DAC97A854CA}"/>
              </a:ext>
            </a:extLst>
          </p:cNvPr>
          <p:cNvSpPr txBox="1"/>
          <p:nvPr/>
        </p:nvSpPr>
        <p:spPr>
          <a:xfrm flipH="1">
            <a:off x="3287319" y="3920443"/>
            <a:ext cx="1089566" cy="769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ctr"/>
            <a:r>
              <a:rPr lang="en-US" altLang="zh-CN" sz="500" dirty="0">
                <a:solidFill>
                  <a:schemeClr val="bg1">
                    <a:alpha val="70000"/>
                  </a:schemeClr>
                </a:solidFill>
                <a:sym typeface="+mn-lt"/>
              </a:rPr>
              <a:t>Full marketing to get customers</a:t>
            </a:r>
          </a:p>
        </p:txBody>
      </p:sp>
      <p:cxnSp>
        <p:nvCxnSpPr>
          <p:cNvPr id="59" name="直接连接符 58">
            <a:extLst>
              <a:ext uri="{FF2B5EF4-FFF2-40B4-BE49-F238E27FC236}">
                <a16:creationId xmlns:a16="http://schemas.microsoft.com/office/drawing/2014/main" id="{9C89443F-E57D-BE37-D68A-9A55AEFCAEE2}"/>
              </a:ext>
            </a:extLst>
          </p:cNvPr>
          <p:cNvCxnSpPr>
            <a:cxnSpLocks/>
          </p:cNvCxnSpPr>
          <p:nvPr/>
        </p:nvCxnSpPr>
        <p:spPr>
          <a:xfrm>
            <a:off x="9954725" y="3208820"/>
            <a:ext cx="2237275" cy="0"/>
          </a:xfrm>
          <a:prstGeom prst="line">
            <a:avLst/>
          </a:prstGeom>
          <a:ln w="12700">
            <a:solidFill>
              <a:schemeClr val="accent1"/>
            </a:solidFill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iSHEJI-11">
            <a:extLst>
              <a:ext uri="{FF2B5EF4-FFF2-40B4-BE49-F238E27FC236}">
                <a16:creationId xmlns:a16="http://schemas.microsoft.com/office/drawing/2014/main" id="{9FAB0A23-F9C2-CC0A-90FF-9E4E145D4A94}"/>
              </a:ext>
            </a:extLst>
          </p:cNvPr>
          <p:cNvSpPr txBox="1"/>
          <p:nvPr/>
        </p:nvSpPr>
        <p:spPr>
          <a:xfrm>
            <a:off x="1687836" y="4927591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61" name="iSHEJI-11">
            <a:extLst>
              <a:ext uri="{FF2B5EF4-FFF2-40B4-BE49-F238E27FC236}">
                <a16:creationId xmlns:a16="http://schemas.microsoft.com/office/drawing/2014/main" id="{7A0557F7-87F0-6132-F429-E7DF51303833}"/>
              </a:ext>
            </a:extLst>
          </p:cNvPr>
          <p:cNvSpPr txBox="1"/>
          <p:nvPr/>
        </p:nvSpPr>
        <p:spPr>
          <a:xfrm>
            <a:off x="2440058" y="5165168"/>
            <a:ext cx="1478798" cy="378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iSHEJI.COM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2" name="iSHEJI-11">
            <a:extLst>
              <a:ext uri="{FF2B5EF4-FFF2-40B4-BE49-F238E27FC236}">
                <a16:creationId xmlns:a16="http://schemas.microsoft.com/office/drawing/2014/main" id="{A3786F50-21AB-A989-476E-F97B0F31A97A}"/>
              </a:ext>
            </a:extLst>
          </p:cNvPr>
          <p:cNvSpPr txBox="1"/>
          <p:nvPr/>
        </p:nvSpPr>
        <p:spPr>
          <a:xfrm>
            <a:off x="6361621" y="4927591"/>
            <a:ext cx="4202966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6AF788CC-7DCA-9034-4F14-112C9A2C5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10B074D6-A66D-DC6D-E801-4E4AAE9485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69693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2" name="矩形: 圆角 24">
            <a:extLst>
              <a:ext uri="{FF2B5EF4-FFF2-40B4-BE49-F238E27FC236}">
                <a16:creationId xmlns:a16="http://schemas.microsoft.com/office/drawing/2014/main" id="{021CB920-3C61-318F-67CB-747C7FD4B60F}"/>
              </a:ext>
            </a:extLst>
          </p:cNvPr>
          <p:cNvSpPr/>
          <p:nvPr/>
        </p:nvSpPr>
        <p:spPr>
          <a:xfrm>
            <a:off x="6096000" y="2130542"/>
            <a:ext cx="5426528" cy="2949349"/>
          </a:xfrm>
          <a:custGeom>
            <a:avLst/>
            <a:gdLst>
              <a:gd name="connsiteX0" fmla="*/ 0 w 5426528"/>
              <a:gd name="connsiteY0" fmla="*/ 1471953 h 2943906"/>
              <a:gd name="connsiteX1" fmla="*/ 1471953 w 5426528"/>
              <a:gd name="connsiteY1" fmla="*/ 0 h 2943906"/>
              <a:gd name="connsiteX2" fmla="*/ 3954575 w 5426528"/>
              <a:gd name="connsiteY2" fmla="*/ 0 h 2943906"/>
              <a:gd name="connsiteX3" fmla="*/ 5426528 w 5426528"/>
              <a:gd name="connsiteY3" fmla="*/ 1471953 h 2943906"/>
              <a:gd name="connsiteX4" fmla="*/ 5426528 w 5426528"/>
              <a:gd name="connsiteY4" fmla="*/ 1471953 h 2943906"/>
              <a:gd name="connsiteX5" fmla="*/ 3954575 w 5426528"/>
              <a:gd name="connsiteY5" fmla="*/ 2943906 h 2943906"/>
              <a:gd name="connsiteX6" fmla="*/ 1471953 w 5426528"/>
              <a:gd name="connsiteY6" fmla="*/ 2943906 h 2943906"/>
              <a:gd name="connsiteX7" fmla="*/ 0 w 5426528"/>
              <a:gd name="connsiteY7" fmla="*/ 1471953 h 2943906"/>
              <a:gd name="connsiteX0" fmla="*/ 0 w 5426528"/>
              <a:gd name="connsiteY0" fmla="*/ 1482839 h 2954792"/>
              <a:gd name="connsiteX1" fmla="*/ 1471953 w 5426528"/>
              <a:gd name="connsiteY1" fmla="*/ 10886 h 2954792"/>
              <a:gd name="connsiteX2" fmla="*/ 1845128 w 5426528"/>
              <a:gd name="connsiteY2" fmla="*/ 0 h 2954792"/>
              <a:gd name="connsiteX3" fmla="*/ 3954575 w 5426528"/>
              <a:gd name="connsiteY3" fmla="*/ 10886 h 2954792"/>
              <a:gd name="connsiteX4" fmla="*/ 5426528 w 5426528"/>
              <a:gd name="connsiteY4" fmla="*/ 1482839 h 2954792"/>
              <a:gd name="connsiteX5" fmla="*/ 5426528 w 5426528"/>
              <a:gd name="connsiteY5" fmla="*/ 1482839 h 2954792"/>
              <a:gd name="connsiteX6" fmla="*/ 3954575 w 5426528"/>
              <a:gd name="connsiteY6" fmla="*/ 2954792 h 2954792"/>
              <a:gd name="connsiteX7" fmla="*/ 1471953 w 5426528"/>
              <a:gd name="connsiteY7" fmla="*/ 2954792 h 2954792"/>
              <a:gd name="connsiteX8" fmla="*/ 0 w 5426528"/>
              <a:gd name="connsiteY8" fmla="*/ 1482839 h 2954792"/>
              <a:gd name="connsiteX0" fmla="*/ 0 w 5426528"/>
              <a:gd name="connsiteY0" fmla="*/ 1482839 h 2954792"/>
              <a:gd name="connsiteX1" fmla="*/ 1471953 w 5426528"/>
              <a:gd name="connsiteY1" fmla="*/ 10886 h 2954792"/>
              <a:gd name="connsiteX2" fmla="*/ 1845128 w 5426528"/>
              <a:gd name="connsiteY2" fmla="*/ 0 h 2954792"/>
              <a:gd name="connsiteX3" fmla="*/ 3548743 w 5426528"/>
              <a:gd name="connsiteY3" fmla="*/ 0 h 2954792"/>
              <a:gd name="connsiteX4" fmla="*/ 3954575 w 5426528"/>
              <a:gd name="connsiteY4" fmla="*/ 10886 h 2954792"/>
              <a:gd name="connsiteX5" fmla="*/ 5426528 w 5426528"/>
              <a:gd name="connsiteY5" fmla="*/ 1482839 h 2954792"/>
              <a:gd name="connsiteX6" fmla="*/ 5426528 w 5426528"/>
              <a:gd name="connsiteY6" fmla="*/ 1482839 h 2954792"/>
              <a:gd name="connsiteX7" fmla="*/ 3954575 w 5426528"/>
              <a:gd name="connsiteY7" fmla="*/ 2954792 h 2954792"/>
              <a:gd name="connsiteX8" fmla="*/ 1471953 w 5426528"/>
              <a:gd name="connsiteY8" fmla="*/ 2954792 h 2954792"/>
              <a:gd name="connsiteX9" fmla="*/ 0 w 5426528"/>
              <a:gd name="connsiteY9" fmla="*/ 1482839 h 2954792"/>
              <a:gd name="connsiteX0" fmla="*/ 0 w 5426528"/>
              <a:gd name="connsiteY0" fmla="*/ 1482839 h 2954792"/>
              <a:gd name="connsiteX1" fmla="*/ 1471953 w 5426528"/>
              <a:gd name="connsiteY1" fmla="*/ 10886 h 2954792"/>
              <a:gd name="connsiteX2" fmla="*/ 1845128 w 5426528"/>
              <a:gd name="connsiteY2" fmla="*/ 0 h 2954792"/>
              <a:gd name="connsiteX3" fmla="*/ 2612571 w 5426528"/>
              <a:gd name="connsiteY3" fmla="*/ 0 h 2954792"/>
              <a:gd name="connsiteX4" fmla="*/ 3548743 w 5426528"/>
              <a:gd name="connsiteY4" fmla="*/ 0 h 2954792"/>
              <a:gd name="connsiteX5" fmla="*/ 3954575 w 5426528"/>
              <a:gd name="connsiteY5" fmla="*/ 10886 h 2954792"/>
              <a:gd name="connsiteX6" fmla="*/ 5426528 w 5426528"/>
              <a:gd name="connsiteY6" fmla="*/ 1482839 h 2954792"/>
              <a:gd name="connsiteX7" fmla="*/ 5426528 w 5426528"/>
              <a:gd name="connsiteY7" fmla="*/ 1482839 h 2954792"/>
              <a:gd name="connsiteX8" fmla="*/ 3954575 w 5426528"/>
              <a:gd name="connsiteY8" fmla="*/ 2954792 h 2954792"/>
              <a:gd name="connsiteX9" fmla="*/ 1471953 w 5426528"/>
              <a:gd name="connsiteY9" fmla="*/ 2954792 h 2954792"/>
              <a:gd name="connsiteX10" fmla="*/ 0 w 5426528"/>
              <a:gd name="connsiteY10" fmla="*/ 1482839 h 2954792"/>
              <a:gd name="connsiteX0" fmla="*/ 2612571 w 5426528"/>
              <a:gd name="connsiteY0" fmla="*/ 0 h 2954792"/>
              <a:gd name="connsiteX1" fmla="*/ 3548743 w 5426528"/>
              <a:gd name="connsiteY1" fmla="*/ 0 h 2954792"/>
              <a:gd name="connsiteX2" fmla="*/ 3954575 w 5426528"/>
              <a:gd name="connsiteY2" fmla="*/ 10886 h 2954792"/>
              <a:gd name="connsiteX3" fmla="*/ 5426528 w 5426528"/>
              <a:gd name="connsiteY3" fmla="*/ 1482839 h 2954792"/>
              <a:gd name="connsiteX4" fmla="*/ 5426528 w 5426528"/>
              <a:gd name="connsiteY4" fmla="*/ 1482839 h 2954792"/>
              <a:gd name="connsiteX5" fmla="*/ 3954575 w 5426528"/>
              <a:gd name="connsiteY5" fmla="*/ 2954792 h 2954792"/>
              <a:gd name="connsiteX6" fmla="*/ 1471953 w 5426528"/>
              <a:gd name="connsiteY6" fmla="*/ 2954792 h 2954792"/>
              <a:gd name="connsiteX7" fmla="*/ 0 w 5426528"/>
              <a:gd name="connsiteY7" fmla="*/ 1482839 h 2954792"/>
              <a:gd name="connsiteX8" fmla="*/ 1471953 w 5426528"/>
              <a:gd name="connsiteY8" fmla="*/ 10886 h 2954792"/>
              <a:gd name="connsiteX9" fmla="*/ 1845128 w 5426528"/>
              <a:gd name="connsiteY9" fmla="*/ 0 h 2954792"/>
              <a:gd name="connsiteX10" fmla="*/ 2704011 w 5426528"/>
              <a:gd name="connsiteY10" fmla="*/ 91440 h 2954792"/>
              <a:gd name="connsiteX0" fmla="*/ 2612571 w 5426528"/>
              <a:gd name="connsiteY0" fmla="*/ 0 h 2954792"/>
              <a:gd name="connsiteX1" fmla="*/ 3548743 w 5426528"/>
              <a:gd name="connsiteY1" fmla="*/ 0 h 2954792"/>
              <a:gd name="connsiteX2" fmla="*/ 3954575 w 5426528"/>
              <a:gd name="connsiteY2" fmla="*/ 10886 h 2954792"/>
              <a:gd name="connsiteX3" fmla="*/ 5426528 w 5426528"/>
              <a:gd name="connsiteY3" fmla="*/ 1482839 h 2954792"/>
              <a:gd name="connsiteX4" fmla="*/ 5426528 w 5426528"/>
              <a:gd name="connsiteY4" fmla="*/ 1482839 h 2954792"/>
              <a:gd name="connsiteX5" fmla="*/ 3954575 w 5426528"/>
              <a:gd name="connsiteY5" fmla="*/ 2954792 h 2954792"/>
              <a:gd name="connsiteX6" fmla="*/ 1471953 w 5426528"/>
              <a:gd name="connsiteY6" fmla="*/ 2954792 h 2954792"/>
              <a:gd name="connsiteX7" fmla="*/ 0 w 5426528"/>
              <a:gd name="connsiteY7" fmla="*/ 1482839 h 2954792"/>
              <a:gd name="connsiteX8" fmla="*/ 1471953 w 5426528"/>
              <a:gd name="connsiteY8" fmla="*/ 10886 h 2954792"/>
              <a:gd name="connsiteX9" fmla="*/ 1845128 w 5426528"/>
              <a:gd name="connsiteY9" fmla="*/ 0 h 2954792"/>
              <a:gd name="connsiteX0" fmla="*/ 3548743 w 5426528"/>
              <a:gd name="connsiteY0" fmla="*/ 0 h 2954792"/>
              <a:gd name="connsiteX1" fmla="*/ 3954575 w 5426528"/>
              <a:gd name="connsiteY1" fmla="*/ 10886 h 2954792"/>
              <a:gd name="connsiteX2" fmla="*/ 5426528 w 5426528"/>
              <a:gd name="connsiteY2" fmla="*/ 1482839 h 2954792"/>
              <a:gd name="connsiteX3" fmla="*/ 5426528 w 5426528"/>
              <a:gd name="connsiteY3" fmla="*/ 1482839 h 2954792"/>
              <a:gd name="connsiteX4" fmla="*/ 3954575 w 5426528"/>
              <a:gd name="connsiteY4" fmla="*/ 2954792 h 2954792"/>
              <a:gd name="connsiteX5" fmla="*/ 1471953 w 5426528"/>
              <a:gd name="connsiteY5" fmla="*/ 2954792 h 2954792"/>
              <a:gd name="connsiteX6" fmla="*/ 0 w 5426528"/>
              <a:gd name="connsiteY6" fmla="*/ 1482839 h 2954792"/>
              <a:gd name="connsiteX7" fmla="*/ 1471953 w 5426528"/>
              <a:gd name="connsiteY7" fmla="*/ 10886 h 2954792"/>
              <a:gd name="connsiteX8" fmla="*/ 1845128 w 5426528"/>
              <a:gd name="connsiteY8" fmla="*/ 0 h 2954792"/>
              <a:gd name="connsiteX0" fmla="*/ 3551464 w 5426528"/>
              <a:gd name="connsiteY0" fmla="*/ 5443 h 2954792"/>
              <a:gd name="connsiteX1" fmla="*/ 3954575 w 5426528"/>
              <a:gd name="connsiteY1" fmla="*/ 10886 h 2954792"/>
              <a:gd name="connsiteX2" fmla="*/ 5426528 w 5426528"/>
              <a:gd name="connsiteY2" fmla="*/ 1482839 h 2954792"/>
              <a:gd name="connsiteX3" fmla="*/ 5426528 w 5426528"/>
              <a:gd name="connsiteY3" fmla="*/ 1482839 h 2954792"/>
              <a:gd name="connsiteX4" fmla="*/ 3954575 w 5426528"/>
              <a:gd name="connsiteY4" fmla="*/ 2954792 h 2954792"/>
              <a:gd name="connsiteX5" fmla="*/ 1471953 w 5426528"/>
              <a:gd name="connsiteY5" fmla="*/ 2954792 h 2954792"/>
              <a:gd name="connsiteX6" fmla="*/ 0 w 5426528"/>
              <a:gd name="connsiteY6" fmla="*/ 1482839 h 2954792"/>
              <a:gd name="connsiteX7" fmla="*/ 1471953 w 5426528"/>
              <a:gd name="connsiteY7" fmla="*/ 10886 h 2954792"/>
              <a:gd name="connsiteX8" fmla="*/ 1845128 w 5426528"/>
              <a:gd name="connsiteY8" fmla="*/ 0 h 2954792"/>
              <a:gd name="connsiteX0" fmla="*/ 3551464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47849 w 5426528"/>
              <a:gd name="connsiteY8" fmla="*/ 0 h 2949349"/>
              <a:gd name="connsiteX0" fmla="*/ 3551464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12470 w 5426528"/>
              <a:gd name="connsiteY8" fmla="*/ 5443 h 2949349"/>
              <a:gd name="connsiteX0" fmla="*/ 3614057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12470 w 5426528"/>
              <a:gd name="connsiteY8" fmla="*/ 5443 h 2949349"/>
              <a:gd name="connsiteX0" fmla="*/ 3614057 w 5426528"/>
              <a:gd name="connsiteY0" fmla="*/ 0 h 2949349"/>
              <a:gd name="connsiteX1" fmla="*/ 3954575 w 5426528"/>
              <a:gd name="connsiteY1" fmla="*/ 5443 h 2949349"/>
              <a:gd name="connsiteX2" fmla="*/ 5426528 w 5426528"/>
              <a:gd name="connsiteY2" fmla="*/ 1477396 h 2949349"/>
              <a:gd name="connsiteX3" fmla="*/ 5426528 w 5426528"/>
              <a:gd name="connsiteY3" fmla="*/ 1477396 h 2949349"/>
              <a:gd name="connsiteX4" fmla="*/ 3954575 w 5426528"/>
              <a:gd name="connsiteY4" fmla="*/ 2949349 h 2949349"/>
              <a:gd name="connsiteX5" fmla="*/ 1471953 w 5426528"/>
              <a:gd name="connsiteY5" fmla="*/ 2949349 h 2949349"/>
              <a:gd name="connsiteX6" fmla="*/ 0 w 5426528"/>
              <a:gd name="connsiteY6" fmla="*/ 1477396 h 2949349"/>
              <a:gd name="connsiteX7" fmla="*/ 1471953 w 5426528"/>
              <a:gd name="connsiteY7" fmla="*/ 5443 h 2949349"/>
              <a:gd name="connsiteX8" fmla="*/ 1815191 w 5426528"/>
              <a:gd name="connsiteY8" fmla="*/ 5443 h 2949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426528" h="2949349">
                <a:moveTo>
                  <a:pt x="3614057" y="0"/>
                </a:moveTo>
                <a:lnTo>
                  <a:pt x="3954575" y="5443"/>
                </a:lnTo>
                <a:cubicBezTo>
                  <a:pt x="4767512" y="5443"/>
                  <a:pt x="5426528" y="664459"/>
                  <a:pt x="5426528" y="1477396"/>
                </a:cubicBezTo>
                <a:lnTo>
                  <a:pt x="5426528" y="1477396"/>
                </a:lnTo>
                <a:cubicBezTo>
                  <a:pt x="5426528" y="2290333"/>
                  <a:pt x="4767512" y="2949349"/>
                  <a:pt x="3954575" y="2949349"/>
                </a:cubicBezTo>
                <a:lnTo>
                  <a:pt x="1471953" y="2949349"/>
                </a:lnTo>
                <a:cubicBezTo>
                  <a:pt x="659016" y="2949349"/>
                  <a:pt x="0" y="2290333"/>
                  <a:pt x="0" y="1477396"/>
                </a:cubicBezTo>
                <a:cubicBezTo>
                  <a:pt x="0" y="664459"/>
                  <a:pt x="659016" y="5443"/>
                  <a:pt x="1471953" y="5443"/>
                </a:cubicBezTo>
                <a:lnTo>
                  <a:pt x="1815191" y="5443"/>
                </a:lnTo>
              </a:path>
            </a:pathLst>
          </a:custGeom>
          <a:solidFill>
            <a:schemeClr val="bg1"/>
          </a:solidFill>
          <a:ln w="19050" cap="rnd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361CCFDF-7A5C-4B84-9EC0-6B7448313E4E}"/>
              </a:ext>
            </a:extLst>
          </p:cNvPr>
          <p:cNvSpPr/>
          <p:nvPr/>
        </p:nvSpPr>
        <p:spPr>
          <a:xfrm>
            <a:off x="6433457" y="2464938"/>
            <a:ext cx="4751614" cy="228600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946F3DC-8900-5F3F-804C-B46259EE4BEB}"/>
              </a:ext>
            </a:extLst>
          </p:cNvPr>
          <p:cNvGrpSpPr/>
          <p:nvPr/>
        </p:nvGrpSpPr>
        <p:grpSpPr>
          <a:xfrm>
            <a:off x="6816727" y="3166603"/>
            <a:ext cx="1416756" cy="1416752"/>
            <a:chOff x="4972975" y="2437744"/>
            <a:chExt cx="1440315" cy="1440313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CC554DC6-6EEA-7F1F-A75E-1E6F329E2707}"/>
                </a:ext>
              </a:extLst>
            </p:cNvPr>
            <p:cNvSpPr/>
            <p:nvPr/>
          </p:nvSpPr>
          <p:spPr>
            <a:xfrm>
              <a:off x="4972975" y="2437744"/>
              <a:ext cx="1440315" cy="1440313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solidFill>
                  <a:schemeClr val="accent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6" name="gaoding-10">
              <a:extLst>
                <a:ext uri="{FF2B5EF4-FFF2-40B4-BE49-F238E27FC236}">
                  <a16:creationId xmlns:a16="http://schemas.microsoft.com/office/drawing/2014/main" id="{3C946D52-2C36-0640-C0E9-DA301C733E2B}"/>
                </a:ext>
              </a:extLst>
            </p:cNvPr>
            <p:cNvSpPr txBox="1"/>
            <p:nvPr/>
          </p:nvSpPr>
          <p:spPr>
            <a:xfrm>
              <a:off x="5070237" y="2953453"/>
              <a:ext cx="1245790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智能流转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5E17BCA0-5BF4-889B-DBD1-DBF568BE1238}"/>
              </a:ext>
            </a:extLst>
          </p:cNvPr>
          <p:cNvGrpSpPr/>
          <p:nvPr/>
        </p:nvGrpSpPr>
        <p:grpSpPr>
          <a:xfrm>
            <a:off x="8100886" y="3166603"/>
            <a:ext cx="1416756" cy="1416752"/>
            <a:chOff x="4972975" y="3722146"/>
            <a:chExt cx="1440315" cy="1440313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F510FF97-2872-EA68-1FFA-CE44B7FE9FD2}"/>
                </a:ext>
              </a:extLst>
            </p:cNvPr>
            <p:cNvSpPr/>
            <p:nvPr/>
          </p:nvSpPr>
          <p:spPr>
            <a:xfrm>
              <a:off x="4972975" y="3722146"/>
              <a:ext cx="1440315" cy="1440313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solidFill>
                  <a:schemeClr val="accent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9" name="gaoding-10">
              <a:extLst>
                <a:ext uri="{FF2B5EF4-FFF2-40B4-BE49-F238E27FC236}">
                  <a16:creationId xmlns:a16="http://schemas.microsoft.com/office/drawing/2014/main" id="{886823EA-E264-CFCE-6978-CC527BA0BFD0}"/>
                </a:ext>
              </a:extLst>
            </p:cNvPr>
            <p:cNvSpPr txBox="1"/>
            <p:nvPr/>
          </p:nvSpPr>
          <p:spPr>
            <a:xfrm>
              <a:off x="5070237" y="4237855"/>
              <a:ext cx="1245790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数字管理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35A8CD5-3A65-994D-A5D3-4AB5DC903D1E}"/>
              </a:ext>
            </a:extLst>
          </p:cNvPr>
          <p:cNvGrpSpPr/>
          <p:nvPr/>
        </p:nvGrpSpPr>
        <p:grpSpPr>
          <a:xfrm>
            <a:off x="9385045" y="3166603"/>
            <a:ext cx="1416756" cy="1416752"/>
            <a:chOff x="4972975" y="5006547"/>
            <a:chExt cx="1440315" cy="144031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BFD9954E-3B82-3BA6-2D9A-9F7492AFFFD6}"/>
                </a:ext>
              </a:extLst>
            </p:cNvPr>
            <p:cNvSpPr/>
            <p:nvPr/>
          </p:nvSpPr>
          <p:spPr>
            <a:xfrm>
              <a:off x="4972975" y="5006547"/>
              <a:ext cx="1440315" cy="1440313"/>
            </a:xfrm>
            <a:prstGeom prst="ellipse">
              <a:avLst/>
            </a:prstGeom>
            <a:solidFill>
              <a:schemeClr val="accent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zh-CN" altLang="en-US" sz="2000" dirty="0">
                <a:solidFill>
                  <a:schemeClr val="accent1"/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endParaRPr>
            </a:p>
          </p:txBody>
        </p:sp>
        <p:sp>
          <p:nvSpPr>
            <p:cNvPr id="12" name="gaoding-10">
              <a:extLst>
                <a:ext uri="{FF2B5EF4-FFF2-40B4-BE49-F238E27FC236}">
                  <a16:creationId xmlns:a16="http://schemas.microsoft.com/office/drawing/2014/main" id="{28E95139-8E18-76FE-A4DC-5E0B2BB559DC}"/>
                </a:ext>
              </a:extLst>
            </p:cNvPr>
            <p:cNvSpPr txBox="1"/>
            <p:nvPr/>
          </p:nvSpPr>
          <p:spPr>
            <a:xfrm>
              <a:off x="5070237" y="5522257"/>
              <a:ext cx="1245790" cy="408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阿里巴巴普惠体 2.0 95 ExtraBold" panose="00020600040101010101" pitchFamily="18" charset="-122"/>
                  <a:ea typeface="阿里巴巴普惠体 2.0 95 ExtraBold" panose="00020600040101010101" pitchFamily="18" charset="-122"/>
                  <a:cs typeface="阿里巴巴普惠体 2.0 95 ExtraBold" panose="00020600040101010101" pitchFamily="18" charset="-122"/>
                  <a:sym typeface="+mn-lt"/>
                </a:rPr>
                <a:t>塑造营销</a:t>
              </a:r>
            </a:p>
          </p:txBody>
        </p:sp>
      </p:grpSp>
      <p:sp>
        <p:nvSpPr>
          <p:cNvPr id="13" name="gaoding-4">
            <a:extLst>
              <a:ext uri="{FF2B5EF4-FFF2-40B4-BE49-F238E27FC236}">
                <a16:creationId xmlns:a16="http://schemas.microsoft.com/office/drawing/2014/main" id="{DD7C8B02-2DC0-2489-DFBE-66E676B5885C}"/>
              </a:ext>
            </a:extLst>
          </p:cNvPr>
          <p:cNvSpPr txBox="1"/>
          <p:nvPr/>
        </p:nvSpPr>
        <p:spPr>
          <a:xfrm>
            <a:off x="8312335" y="2572480"/>
            <a:ext cx="99386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FD3CA300-5982-AF37-40B0-0A8CE3851369}"/>
              </a:ext>
            </a:extLst>
          </p:cNvPr>
          <p:cNvSpPr txBox="1"/>
          <p:nvPr/>
        </p:nvSpPr>
        <p:spPr>
          <a:xfrm>
            <a:off x="7317643" y="1724089"/>
            <a:ext cx="2983243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</a:t>
            </a:r>
            <a:br>
              <a:rPr lang="en-US" altLang="zh-CN" sz="1400" spc="0" dirty="0">
                <a:solidFill>
                  <a:schemeClr val="accent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</a:b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在线设计与协作平台</a:t>
            </a: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6EC646FC-209C-AFD9-9232-F38014C70A87}"/>
              </a:ext>
            </a:extLst>
          </p:cNvPr>
          <p:cNvCxnSpPr>
            <a:cxnSpLocks/>
          </p:cNvCxnSpPr>
          <p:nvPr/>
        </p:nvCxnSpPr>
        <p:spPr>
          <a:xfrm flipH="1">
            <a:off x="5007428" y="3605216"/>
            <a:ext cx="1088572" cy="0"/>
          </a:xfrm>
          <a:prstGeom prst="straightConnector1">
            <a:avLst/>
          </a:prstGeom>
          <a:solidFill>
            <a:schemeClr val="bg1"/>
          </a:solidFill>
          <a:ln w="19050" cap="rnd"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iSHEJI-10">
            <a:extLst>
              <a:ext uri="{FF2B5EF4-FFF2-40B4-BE49-F238E27FC236}">
                <a16:creationId xmlns:a16="http://schemas.microsoft.com/office/drawing/2014/main" id="{A12EA0BA-D9BC-E230-DCF9-7BC56D13D833}"/>
              </a:ext>
            </a:extLst>
          </p:cNvPr>
          <p:cNvSpPr txBox="1"/>
          <p:nvPr/>
        </p:nvSpPr>
        <p:spPr>
          <a:xfrm>
            <a:off x="825366" y="189616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8" name="iSHEJI-11">
            <a:extLst>
              <a:ext uri="{FF2B5EF4-FFF2-40B4-BE49-F238E27FC236}">
                <a16:creationId xmlns:a16="http://schemas.microsoft.com/office/drawing/2014/main" id="{F8629DD7-3A47-5540-19D7-F31042C2CC39}"/>
              </a:ext>
            </a:extLst>
          </p:cNvPr>
          <p:cNvSpPr txBox="1"/>
          <p:nvPr/>
        </p:nvSpPr>
        <p:spPr>
          <a:xfrm>
            <a:off x="825365" y="2368787"/>
            <a:ext cx="3775031" cy="17155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是国内领先的在线设计与协作平台，并为众多先进企业提供内容中台解决方案。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  <p:sp>
        <p:nvSpPr>
          <p:cNvPr id="19" name="iSHEJI-8">
            <a:extLst>
              <a:ext uri="{FF2B5EF4-FFF2-40B4-BE49-F238E27FC236}">
                <a16:creationId xmlns:a16="http://schemas.microsoft.com/office/drawing/2014/main" id="{DE8490F4-D8F9-6AB1-4EC3-030EF08ACE57}"/>
              </a:ext>
            </a:extLst>
          </p:cNvPr>
          <p:cNvSpPr txBox="1"/>
          <p:nvPr/>
        </p:nvSpPr>
        <p:spPr>
          <a:xfrm>
            <a:off x="802883" y="1441372"/>
            <a:ext cx="505639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Intelligent flow of content</a:t>
            </a:r>
          </a:p>
        </p:txBody>
      </p:sp>
      <p:grpSp>
        <p:nvGrpSpPr>
          <p:cNvPr id="21" name="Group 12">
            <a:extLst>
              <a:ext uri="{FF2B5EF4-FFF2-40B4-BE49-F238E27FC236}">
                <a16:creationId xmlns:a16="http://schemas.microsoft.com/office/drawing/2014/main" id="{70E6D231-D493-87E0-940C-80CBB9D1153A}"/>
              </a:ext>
            </a:extLst>
          </p:cNvPr>
          <p:cNvGrpSpPr/>
          <p:nvPr/>
        </p:nvGrpSpPr>
        <p:grpSpPr>
          <a:xfrm>
            <a:off x="825365" y="4451009"/>
            <a:ext cx="276224" cy="276224"/>
            <a:chOff x="1460006" y="1642203"/>
            <a:chExt cx="479425" cy="479425"/>
          </a:xfrm>
        </p:grpSpPr>
        <p:sp>
          <p:nvSpPr>
            <p:cNvPr id="22" name="Oval 8">
              <a:extLst>
                <a:ext uri="{FF2B5EF4-FFF2-40B4-BE49-F238E27FC236}">
                  <a16:creationId xmlns:a16="http://schemas.microsoft.com/office/drawing/2014/main" id="{E468C59C-9F5B-C7C0-DC8E-43F581505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07B4A354-9002-6DDC-2827-B06F86793E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" name="Group 15">
            <a:extLst>
              <a:ext uri="{FF2B5EF4-FFF2-40B4-BE49-F238E27FC236}">
                <a16:creationId xmlns:a16="http://schemas.microsoft.com/office/drawing/2014/main" id="{7A3AF4BA-F32A-ACEB-8D93-EB1A82566C8C}"/>
              </a:ext>
            </a:extLst>
          </p:cNvPr>
          <p:cNvGrpSpPr/>
          <p:nvPr/>
        </p:nvGrpSpPr>
        <p:grpSpPr>
          <a:xfrm>
            <a:off x="825365" y="4904543"/>
            <a:ext cx="276224" cy="276224"/>
            <a:chOff x="1460006" y="1642203"/>
            <a:chExt cx="479425" cy="479425"/>
          </a:xfrm>
        </p:grpSpPr>
        <p:sp>
          <p:nvSpPr>
            <p:cNvPr id="25" name="Oval 8">
              <a:extLst>
                <a:ext uri="{FF2B5EF4-FFF2-40B4-BE49-F238E27FC236}">
                  <a16:creationId xmlns:a16="http://schemas.microsoft.com/office/drawing/2014/main" id="{597A1A0E-5793-F6E5-3B7A-9651CF4B4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5611076F-4BF2-BD6C-0847-177928D10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7" name="Rectangle 18">
            <a:extLst>
              <a:ext uri="{FF2B5EF4-FFF2-40B4-BE49-F238E27FC236}">
                <a16:creationId xmlns:a16="http://schemas.microsoft.com/office/drawing/2014/main" id="{EA972EBD-99D5-7F9A-BF07-9065860F8682}"/>
              </a:ext>
            </a:extLst>
          </p:cNvPr>
          <p:cNvSpPr/>
          <p:nvPr/>
        </p:nvSpPr>
        <p:spPr>
          <a:xfrm>
            <a:off x="1168359" y="4422921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Rectangle 19">
            <a:extLst>
              <a:ext uri="{FF2B5EF4-FFF2-40B4-BE49-F238E27FC236}">
                <a16:creationId xmlns:a16="http://schemas.microsoft.com/office/drawing/2014/main" id="{38CAA084-B8FB-F365-607D-2F808A09552E}"/>
              </a:ext>
            </a:extLst>
          </p:cNvPr>
          <p:cNvSpPr/>
          <p:nvPr/>
        </p:nvSpPr>
        <p:spPr>
          <a:xfrm>
            <a:off x="1168359" y="4876455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9" name="Group 20">
            <a:extLst>
              <a:ext uri="{FF2B5EF4-FFF2-40B4-BE49-F238E27FC236}">
                <a16:creationId xmlns:a16="http://schemas.microsoft.com/office/drawing/2014/main" id="{EB258306-8E4C-6D08-8ECE-EC40B896FE53}"/>
              </a:ext>
            </a:extLst>
          </p:cNvPr>
          <p:cNvGrpSpPr/>
          <p:nvPr/>
        </p:nvGrpSpPr>
        <p:grpSpPr>
          <a:xfrm>
            <a:off x="825365" y="5362986"/>
            <a:ext cx="276224" cy="276224"/>
            <a:chOff x="1460006" y="1642203"/>
            <a:chExt cx="479425" cy="479425"/>
          </a:xfrm>
        </p:grpSpPr>
        <p:sp>
          <p:nvSpPr>
            <p:cNvPr id="30" name="Oval 8">
              <a:extLst>
                <a:ext uri="{FF2B5EF4-FFF2-40B4-BE49-F238E27FC236}">
                  <a16:creationId xmlns:a16="http://schemas.microsoft.com/office/drawing/2014/main" id="{8B4F1BF9-B6CE-49A3-C706-D5B130CEEF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>
              <a:extLst>
                <a:ext uri="{FF2B5EF4-FFF2-40B4-BE49-F238E27FC236}">
                  <a16:creationId xmlns:a16="http://schemas.microsoft.com/office/drawing/2014/main" id="{5C1F7F2B-BB94-56DC-7A6C-D32CAB2A87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6" name="Rectangle 23">
            <a:extLst>
              <a:ext uri="{FF2B5EF4-FFF2-40B4-BE49-F238E27FC236}">
                <a16:creationId xmlns:a16="http://schemas.microsoft.com/office/drawing/2014/main" id="{F609761A-C749-E920-060D-B61061BACDFE}"/>
              </a:ext>
            </a:extLst>
          </p:cNvPr>
          <p:cNvSpPr/>
          <p:nvPr/>
        </p:nvSpPr>
        <p:spPr>
          <a:xfrm>
            <a:off x="1168359" y="5329989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3B9341E5-7889-3655-C5BE-B63F8A8ED8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64" name="图片 63">
            <a:extLst>
              <a:ext uri="{FF2B5EF4-FFF2-40B4-BE49-F238E27FC236}">
                <a16:creationId xmlns:a16="http://schemas.microsoft.com/office/drawing/2014/main" id="{491E71E2-7532-EDED-0193-DDEED71E0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5864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35" name="PA-椭圆 2">
            <a:extLst>
              <a:ext uri="{FF2B5EF4-FFF2-40B4-BE49-F238E27FC236}">
                <a16:creationId xmlns:a16="http://schemas.microsoft.com/office/drawing/2014/main" id="{C538908E-E59F-EB84-4BE3-DCB19A20B342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896301" y="2443803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37" name="PA-iSHEJI-7">
            <a:extLst>
              <a:ext uri="{FF2B5EF4-FFF2-40B4-BE49-F238E27FC236}">
                <a16:creationId xmlns:a16="http://schemas.microsoft.com/office/drawing/2014/main" id="{18D089FB-0EC8-35E4-8AFE-F584285754C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147307" y="2821530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内容</a:t>
            </a:r>
          </a:p>
        </p:txBody>
      </p:sp>
      <p:sp>
        <p:nvSpPr>
          <p:cNvPr id="38" name="PA-iSHEJI-7">
            <a:extLst>
              <a:ext uri="{FF2B5EF4-FFF2-40B4-BE49-F238E27FC236}">
                <a16:creationId xmlns:a16="http://schemas.microsoft.com/office/drawing/2014/main" id="{40D5B0EC-D6BA-7F5E-66D8-E4EE1B446E2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147307" y="3111384"/>
            <a:ext cx="72918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39" name="PA-椭圆 5">
            <a:extLst>
              <a:ext uri="{FF2B5EF4-FFF2-40B4-BE49-F238E27FC236}">
                <a16:creationId xmlns:a16="http://schemas.microsoft.com/office/drawing/2014/main" id="{1873309C-CF83-11AF-1A75-20683B61F6D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688351" y="2443803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0" name="PA-iSHEJI-7">
            <a:extLst>
              <a:ext uri="{FF2B5EF4-FFF2-40B4-BE49-F238E27FC236}">
                <a16:creationId xmlns:a16="http://schemas.microsoft.com/office/drawing/2014/main" id="{1FC8CE4D-0FAF-19E2-28E2-11D8BCA15C6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933642" y="2821530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数字</a:t>
            </a:r>
          </a:p>
        </p:txBody>
      </p:sp>
      <p:sp>
        <p:nvSpPr>
          <p:cNvPr id="41" name="PA-iSHEJI-7">
            <a:extLst>
              <a:ext uri="{FF2B5EF4-FFF2-40B4-BE49-F238E27FC236}">
                <a16:creationId xmlns:a16="http://schemas.microsoft.com/office/drawing/2014/main" id="{84702DD3-3EF5-18EC-CF82-78B648D7A6B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33642" y="3111384"/>
            <a:ext cx="72918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Digital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2" name="PA-椭圆 7">
            <a:extLst>
              <a:ext uri="{FF2B5EF4-FFF2-40B4-BE49-F238E27FC236}">
                <a16:creationId xmlns:a16="http://schemas.microsoft.com/office/drawing/2014/main" id="{8935AE51-9312-1A71-DB31-F6983D1D17E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5480401" y="2443803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3" name="PA-iSHEJI-7">
            <a:extLst>
              <a:ext uri="{FF2B5EF4-FFF2-40B4-BE49-F238E27FC236}">
                <a16:creationId xmlns:a16="http://schemas.microsoft.com/office/drawing/2014/main" id="{D76B910D-7DDF-C2D4-0CE9-7E06391F4F1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5731407" y="2821530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品牌</a:t>
            </a:r>
          </a:p>
        </p:txBody>
      </p:sp>
      <p:sp>
        <p:nvSpPr>
          <p:cNvPr id="44" name="PA-iSHEJI-7">
            <a:extLst>
              <a:ext uri="{FF2B5EF4-FFF2-40B4-BE49-F238E27FC236}">
                <a16:creationId xmlns:a16="http://schemas.microsoft.com/office/drawing/2014/main" id="{A8F7FE4A-E589-E3F9-E95F-27E446B8849D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5731407" y="3111384"/>
            <a:ext cx="72918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Brand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5" name="PA-椭圆 14">
            <a:extLst>
              <a:ext uri="{FF2B5EF4-FFF2-40B4-BE49-F238E27FC236}">
                <a16:creationId xmlns:a16="http://schemas.microsoft.com/office/drawing/2014/main" id="{046C67B0-D7B6-EA32-1E9E-91F4C1677DEA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7272451" y="2443803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6" name="PA-iSHEJI-7">
            <a:extLst>
              <a:ext uri="{FF2B5EF4-FFF2-40B4-BE49-F238E27FC236}">
                <a16:creationId xmlns:a16="http://schemas.microsoft.com/office/drawing/2014/main" id="{146F3483-AF68-27E5-589A-339F5AF4637F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523457" y="2821530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spc="0" dirty="0">
                <a:solidFill>
                  <a:schemeClr val="accent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营销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7" name="PA-iSHEJI-7">
            <a:extLst>
              <a:ext uri="{FF2B5EF4-FFF2-40B4-BE49-F238E27FC236}">
                <a16:creationId xmlns:a16="http://schemas.microsoft.com/office/drawing/2014/main" id="{8906FF32-2C51-4346-D9D7-354CF45FACC2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523457" y="3111384"/>
            <a:ext cx="72918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marketing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48" name="PA-椭圆 17">
            <a:extLst>
              <a:ext uri="{FF2B5EF4-FFF2-40B4-BE49-F238E27FC236}">
                <a16:creationId xmlns:a16="http://schemas.microsoft.com/office/drawing/2014/main" id="{254C62BB-D9CB-2C33-7EB5-D70FBA0AADD8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064500" y="2443803"/>
            <a:ext cx="1231200" cy="1231900"/>
          </a:xfrm>
          <a:prstGeom prst="ellipse">
            <a:avLst/>
          </a:prstGeom>
          <a:solidFill>
            <a:schemeClr val="bg1"/>
          </a:solidFill>
          <a:ln w="158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阿里巴巴普惠体 2.0 35 Thin" panose="00020600040101010101" pitchFamily="18" charset="-122"/>
              <a:ea typeface="阿里巴巴普惠体 2.0 35 Thin" panose="00020600040101010101" pitchFamily="18" charset="-122"/>
            </a:endParaRPr>
          </a:p>
        </p:txBody>
      </p:sp>
      <p:sp>
        <p:nvSpPr>
          <p:cNvPr id="49" name="PA-iSHEJI-7">
            <a:extLst>
              <a:ext uri="{FF2B5EF4-FFF2-40B4-BE49-F238E27FC236}">
                <a16:creationId xmlns:a16="http://schemas.microsoft.com/office/drawing/2014/main" id="{BEE7B796-3000-6DF6-AF56-090F144BD08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9315506" y="2821530"/>
            <a:ext cx="72918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流转</a:t>
            </a:r>
          </a:p>
        </p:txBody>
      </p:sp>
      <p:sp>
        <p:nvSpPr>
          <p:cNvPr id="50" name="PA-iSHEJI-7">
            <a:extLst>
              <a:ext uri="{FF2B5EF4-FFF2-40B4-BE49-F238E27FC236}">
                <a16:creationId xmlns:a16="http://schemas.microsoft.com/office/drawing/2014/main" id="{8EA17D19-0846-3CF1-4E92-4BAB05DF4817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9315506" y="3111384"/>
            <a:ext cx="72918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40000"/>
                    <a:lumOff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flow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</p:txBody>
      </p:sp>
      <p:sp>
        <p:nvSpPr>
          <p:cNvPr id="51" name="PA-右大括号 26">
            <a:extLst>
              <a:ext uri="{FF2B5EF4-FFF2-40B4-BE49-F238E27FC236}">
                <a16:creationId xmlns:a16="http://schemas.microsoft.com/office/drawing/2014/main" id="{8670909C-3216-98C7-8CCB-54A1320914A1}"/>
              </a:ext>
            </a:extLst>
          </p:cNvPr>
          <p:cNvSpPr/>
          <p:nvPr>
            <p:custDataLst>
              <p:tags r:id="rId16"/>
            </p:custDataLst>
          </p:nvPr>
        </p:nvSpPr>
        <p:spPr>
          <a:xfrm rot="16200000">
            <a:off x="7693305" y="-684555"/>
            <a:ext cx="329848" cy="5245080"/>
          </a:xfrm>
          <a:prstGeom prst="rightBrace">
            <a:avLst>
              <a:gd name="adj1" fmla="val 65143"/>
              <a:gd name="adj2" fmla="val 49908"/>
            </a:avLst>
          </a:prstGeom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箭头连接符 51">
            <a:extLst>
              <a:ext uri="{FF2B5EF4-FFF2-40B4-BE49-F238E27FC236}">
                <a16:creationId xmlns:a16="http://schemas.microsoft.com/office/drawing/2014/main" id="{1C2C55F6-6CEB-2AA7-3493-096A275EBE32}"/>
              </a:ext>
            </a:extLst>
          </p:cNvPr>
          <p:cNvCxnSpPr>
            <a:cxnSpLocks/>
          </p:cNvCxnSpPr>
          <p:nvPr/>
        </p:nvCxnSpPr>
        <p:spPr>
          <a:xfrm>
            <a:off x="1759131" y="4102603"/>
            <a:ext cx="8808720" cy="0"/>
          </a:xfrm>
          <a:prstGeom prst="straightConnector1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iSHEJI-11">
            <a:extLst>
              <a:ext uri="{FF2B5EF4-FFF2-40B4-BE49-F238E27FC236}">
                <a16:creationId xmlns:a16="http://schemas.microsoft.com/office/drawing/2014/main" id="{5F86B4F3-F214-F740-9285-D9669F9AF036}"/>
              </a:ext>
            </a:extLst>
          </p:cNvPr>
          <p:cNvSpPr txBox="1"/>
          <p:nvPr/>
        </p:nvSpPr>
        <p:spPr>
          <a:xfrm>
            <a:off x="6885967" y="1249188"/>
            <a:ext cx="1944524" cy="5052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iSHEJI.COM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54" name="iSHEJI-11">
            <a:extLst>
              <a:ext uri="{FF2B5EF4-FFF2-40B4-BE49-F238E27FC236}">
                <a16:creationId xmlns:a16="http://schemas.microsoft.com/office/drawing/2014/main" id="{656E932A-A9E8-8453-5F90-E1AD42DD558D}"/>
              </a:ext>
            </a:extLst>
          </p:cNvPr>
          <p:cNvSpPr txBox="1"/>
          <p:nvPr/>
        </p:nvSpPr>
        <p:spPr>
          <a:xfrm>
            <a:off x="6366608" y="1060996"/>
            <a:ext cx="29832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国内领先的在线设计与协作平台</a:t>
            </a:r>
          </a:p>
        </p:txBody>
      </p:sp>
      <p:sp>
        <p:nvSpPr>
          <p:cNvPr id="55" name="iSHEJI-11">
            <a:extLst>
              <a:ext uri="{FF2B5EF4-FFF2-40B4-BE49-F238E27FC236}">
                <a16:creationId xmlns:a16="http://schemas.microsoft.com/office/drawing/2014/main" id="{FD9E619D-75BC-EA39-5C18-E0E2C7D1EBBB}"/>
              </a:ext>
            </a:extLst>
          </p:cNvPr>
          <p:cNvSpPr txBox="1"/>
          <p:nvPr/>
        </p:nvSpPr>
        <p:spPr>
          <a:xfrm>
            <a:off x="3123111" y="4293202"/>
            <a:ext cx="6080760" cy="648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</a:t>
            </a:r>
            <a:b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</a:b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并为众多先进企业提供内容中台解决方案</a:t>
            </a:r>
          </a:p>
        </p:txBody>
      </p:sp>
      <p:sp>
        <p:nvSpPr>
          <p:cNvPr id="56" name="iSHEJI-11">
            <a:extLst>
              <a:ext uri="{FF2B5EF4-FFF2-40B4-BE49-F238E27FC236}">
                <a16:creationId xmlns:a16="http://schemas.microsoft.com/office/drawing/2014/main" id="{53B39F02-12CA-D3EF-19F1-F138C860FE91}"/>
              </a:ext>
            </a:extLst>
          </p:cNvPr>
          <p:cNvSpPr txBox="1"/>
          <p:nvPr/>
        </p:nvSpPr>
        <p:spPr>
          <a:xfrm>
            <a:off x="1976959" y="5275101"/>
            <a:ext cx="8373064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爱设计开放平台爱设计可以以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API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的方式输出作图能力和素材模版给到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SaaS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类合作伙伴，低成本帮助合作伙伴丰富产品功能和服务生态。</a:t>
            </a:r>
          </a:p>
        </p:txBody>
      </p:sp>
    </p:spTree>
    <p:extLst>
      <p:ext uri="{BB962C8B-B14F-4D97-AF65-F5344CB8AC3E}">
        <p14:creationId xmlns:p14="http://schemas.microsoft.com/office/powerpoint/2010/main" val="362792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年度工作概述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FEFA0C53-A067-897D-AE91-0B082E2FC5FD}"/>
              </a:ext>
            </a:extLst>
          </p:cNvPr>
          <p:cNvSpPr/>
          <p:nvPr/>
        </p:nvSpPr>
        <p:spPr>
          <a:xfrm flipV="1">
            <a:off x="2190817" y="4777524"/>
            <a:ext cx="1779973" cy="301841"/>
          </a:xfrm>
          <a:custGeom>
            <a:avLst/>
            <a:gdLst>
              <a:gd name="connsiteX0" fmla="*/ 1779973 w 1779973"/>
              <a:gd name="connsiteY0" fmla="*/ 301841 h 301841"/>
              <a:gd name="connsiteX1" fmla="*/ 1478132 w 1779973"/>
              <a:gd name="connsiteY1" fmla="*/ 0 h 301841"/>
              <a:gd name="connsiteX2" fmla="*/ 0 w 1779973"/>
              <a:gd name="connsiteY2" fmla="*/ 0 h 30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973" h="301841">
                <a:moveTo>
                  <a:pt x="1779973" y="301841"/>
                </a:moveTo>
                <a:lnTo>
                  <a:pt x="147813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BBFCD6B6-BFCA-DAC3-31E3-A42204213458}"/>
              </a:ext>
            </a:extLst>
          </p:cNvPr>
          <p:cNvSpPr/>
          <p:nvPr/>
        </p:nvSpPr>
        <p:spPr>
          <a:xfrm flipV="1">
            <a:off x="7872526" y="4803837"/>
            <a:ext cx="599242" cy="297402"/>
          </a:xfrm>
          <a:custGeom>
            <a:avLst/>
            <a:gdLst>
              <a:gd name="connsiteX0" fmla="*/ 0 w 599242"/>
              <a:gd name="connsiteY0" fmla="*/ 297402 h 297402"/>
              <a:gd name="connsiteX1" fmla="*/ 297402 w 599242"/>
              <a:gd name="connsiteY1" fmla="*/ 0 h 297402"/>
              <a:gd name="connsiteX2" fmla="*/ 599242 w 599242"/>
              <a:gd name="connsiteY2" fmla="*/ 0 h 29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42" h="297402">
                <a:moveTo>
                  <a:pt x="0" y="297402"/>
                </a:moveTo>
                <a:lnTo>
                  <a:pt x="297402" y="0"/>
                </a:lnTo>
                <a:lnTo>
                  <a:pt x="599242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38879991-54FD-0621-4F7A-FB75A15D2796}"/>
              </a:ext>
            </a:extLst>
          </p:cNvPr>
          <p:cNvSpPr/>
          <p:nvPr/>
        </p:nvSpPr>
        <p:spPr>
          <a:xfrm>
            <a:off x="7872526" y="1912528"/>
            <a:ext cx="599242" cy="297402"/>
          </a:xfrm>
          <a:custGeom>
            <a:avLst/>
            <a:gdLst>
              <a:gd name="connsiteX0" fmla="*/ 0 w 599242"/>
              <a:gd name="connsiteY0" fmla="*/ 297402 h 297402"/>
              <a:gd name="connsiteX1" fmla="*/ 297402 w 599242"/>
              <a:gd name="connsiteY1" fmla="*/ 0 h 297402"/>
              <a:gd name="connsiteX2" fmla="*/ 599242 w 599242"/>
              <a:gd name="connsiteY2" fmla="*/ 0 h 29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242" h="297402">
                <a:moveTo>
                  <a:pt x="0" y="297402"/>
                </a:moveTo>
                <a:lnTo>
                  <a:pt x="297402" y="0"/>
                </a:lnTo>
                <a:lnTo>
                  <a:pt x="599242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81652EA6-9722-9C72-42AB-875014855851}"/>
              </a:ext>
            </a:extLst>
          </p:cNvPr>
          <p:cNvSpPr/>
          <p:nvPr/>
        </p:nvSpPr>
        <p:spPr>
          <a:xfrm>
            <a:off x="2190817" y="1921406"/>
            <a:ext cx="1779973" cy="301841"/>
          </a:xfrm>
          <a:custGeom>
            <a:avLst/>
            <a:gdLst>
              <a:gd name="connsiteX0" fmla="*/ 1779973 w 1779973"/>
              <a:gd name="connsiteY0" fmla="*/ 301841 h 301841"/>
              <a:gd name="connsiteX1" fmla="*/ 1478132 w 1779973"/>
              <a:gd name="connsiteY1" fmla="*/ 0 h 301841"/>
              <a:gd name="connsiteX2" fmla="*/ 0 w 1779973"/>
              <a:gd name="connsiteY2" fmla="*/ 0 h 301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9973" h="301841">
                <a:moveTo>
                  <a:pt x="1779973" y="301841"/>
                </a:moveTo>
                <a:lnTo>
                  <a:pt x="1478132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4A11FE03-55FA-EBDB-3B43-BACB2F148FFD}"/>
              </a:ext>
            </a:extLst>
          </p:cNvPr>
          <p:cNvSpPr/>
          <p:nvPr/>
        </p:nvSpPr>
        <p:spPr>
          <a:xfrm>
            <a:off x="3818282" y="1315926"/>
            <a:ext cx="4196396" cy="4196397"/>
          </a:xfrm>
          <a:custGeom>
            <a:avLst/>
            <a:gdLst>
              <a:gd name="connsiteX0" fmla="*/ 2109044 w 4196396"/>
              <a:gd name="connsiteY0" fmla="*/ 1211 h 4196397"/>
              <a:gd name="connsiteX1" fmla="*/ 2137620 w 4196396"/>
              <a:gd name="connsiteY1" fmla="*/ 23854 h 4196397"/>
              <a:gd name="connsiteX2" fmla="*/ 2197717 w 4196396"/>
              <a:gd name="connsiteY2" fmla="*/ 127469 h 4196397"/>
              <a:gd name="connsiteX3" fmla="*/ 2300207 w 4196396"/>
              <a:gd name="connsiteY3" fmla="*/ 132645 h 4196397"/>
              <a:gd name="connsiteX4" fmla="*/ 4063754 w 4196396"/>
              <a:gd name="connsiteY4" fmla="*/ 1896188 h 4196397"/>
              <a:gd name="connsiteX5" fmla="*/ 4068929 w 4196396"/>
              <a:gd name="connsiteY5" fmla="*/ 1998682 h 4196397"/>
              <a:gd name="connsiteX6" fmla="*/ 4172542 w 4196396"/>
              <a:gd name="connsiteY6" fmla="*/ 2058778 h 4196397"/>
              <a:gd name="connsiteX7" fmla="*/ 4172542 w 4196396"/>
              <a:gd name="connsiteY7" fmla="*/ 2136600 h 4196397"/>
              <a:gd name="connsiteX8" fmla="*/ 4068982 w 4196396"/>
              <a:gd name="connsiteY8" fmla="*/ 2196665 h 4196397"/>
              <a:gd name="connsiteX9" fmla="*/ 4063754 w 4196396"/>
              <a:gd name="connsiteY9" fmla="*/ 2300206 h 4196397"/>
              <a:gd name="connsiteX10" fmla="*/ 2300207 w 4196396"/>
              <a:gd name="connsiteY10" fmla="*/ 4063750 h 4196397"/>
              <a:gd name="connsiteX11" fmla="*/ 2197718 w 4196396"/>
              <a:gd name="connsiteY11" fmla="*/ 4068925 h 4196397"/>
              <a:gd name="connsiteX12" fmla="*/ 2137619 w 4196396"/>
              <a:gd name="connsiteY12" fmla="*/ 4172543 h 4196397"/>
              <a:gd name="connsiteX13" fmla="*/ 2059796 w 4196396"/>
              <a:gd name="connsiteY13" fmla="*/ 4172544 h 4196397"/>
              <a:gd name="connsiteX14" fmla="*/ 1999729 w 4196396"/>
              <a:gd name="connsiteY14" fmla="*/ 4068978 h 4196397"/>
              <a:gd name="connsiteX15" fmla="*/ 1896188 w 4196396"/>
              <a:gd name="connsiteY15" fmla="*/ 4063750 h 4196397"/>
              <a:gd name="connsiteX16" fmla="*/ 132641 w 4196396"/>
              <a:gd name="connsiteY16" fmla="*/ 2300206 h 4196397"/>
              <a:gd name="connsiteX17" fmla="*/ 127412 w 4196396"/>
              <a:gd name="connsiteY17" fmla="*/ 2196665 h 4196397"/>
              <a:gd name="connsiteX18" fmla="*/ 23853 w 4196396"/>
              <a:gd name="connsiteY18" fmla="*/ 2136600 h 4196397"/>
              <a:gd name="connsiteX19" fmla="*/ 23853 w 4196396"/>
              <a:gd name="connsiteY19" fmla="*/ 2058777 h 4196397"/>
              <a:gd name="connsiteX20" fmla="*/ 127465 w 4196396"/>
              <a:gd name="connsiteY20" fmla="*/ 1998683 h 4196397"/>
              <a:gd name="connsiteX21" fmla="*/ 132641 w 4196396"/>
              <a:gd name="connsiteY21" fmla="*/ 1896188 h 4196397"/>
              <a:gd name="connsiteX22" fmla="*/ 1896188 w 4196396"/>
              <a:gd name="connsiteY22" fmla="*/ 132645 h 4196397"/>
              <a:gd name="connsiteX23" fmla="*/ 1999731 w 4196396"/>
              <a:gd name="connsiteY23" fmla="*/ 127416 h 4196397"/>
              <a:gd name="connsiteX24" fmla="*/ 2059797 w 4196396"/>
              <a:gd name="connsiteY24" fmla="*/ 23854 h 4196397"/>
              <a:gd name="connsiteX25" fmla="*/ 2109044 w 4196396"/>
              <a:gd name="connsiteY25" fmla="*/ 1211 h 4196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196396" h="4196397">
                <a:moveTo>
                  <a:pt x="2109044" y="1211"/>
                </a:moveTo>
                <a:cubicBezTo>
                  <a:pt x="2118164" y="3727"/>
                  <a:pt x="2127892" y="10436"/>
                  <a:pt x="2137620" y="23854"/>
                </a:cubicBezTo>
                <a:lnTo>
                  <a:pt x="2197717" y="127469"/>
                </a:lnTo>
                <a:lnTo>
                  <a:pt x="2300207" y="132645"/>
                </a:lnTo>
                <a:cubicBezTo>
                  <a:pt x="3230075" y="227078"/>
                  <a:pt x="3969320" y="966322"/>
                  <a:pt x="4063754" y="1896188"/>
                </a:cubicBezTo>
                <a:lnTo>
                  <a:pt x="4068929" y="1998682"/>
                </a:lnTo>
                <a:lnTo>
                  <a:pt x="4172542" y="2058778"/>
                </a:lnTo>
                <a:cubicBezTo>
                  <a:pt x="4226214" y="2097689"/>
                  <a:pt x="4172542" y="2136600"/>
                  <a:pt x="4172542" y="2136600"/>
                </a:cubicBezTo>
                <a:lnTo>
                  <a:pt x="4068982" y="2196665"/>
                </a:lnTo>
                <a:lnTo>
                  <a:pt x="4063754" y="2300206"/>
                </a:lnTo>
                <a:cubicBezTo>
                  <a:pt x="3969320" y="3230073"/>
                  <a:pt x="3230075" y="3969317"/>
                  <a:pt x="2300207" y="4063750"/>
                </a:cubicBezTo>
                <a:lnTo>
                  <a:pt x="2197718" y="4068925"/>
                </a:lnTo>
                <a:lnTo>
                  <a:pt x="2137619" y="4172543"/>
                </a:lnTo>
                <a:cubicBezTo>
                  <a:pt x="2098708" y="4226215"/>
                  <a:pt x="2059796" y="4172544"/>
                  <a:pt x="2059796" y="4172544"/>
                </a:cubicBezTo>
                <a:lnTo>
                  <a:pt x="1999729" y="4068978"/>
                </a:lnTo>
                <a:lnTo>
                  <a:pt x="1896188" y="4063750"/>
                </a:lnTo>
                <a:cubicBezTo>
                  <a:pt x="966320" y="3969317"/>
                  <a:pt x="227074" y="3230073"/>
                  <a:pt x="132641" y="2300206"/>
                </a:cubicBezTo>
                <a:lnTo>
                  <a:pt x="127412" y="2196665"/>
                </a:lnTo>
                <a:lnTo>
                  <a:pt x="23853" y="2136600"/>
                </a:lnTo>
                <a:cubicBezTo>
                  <a:pt x="23853" y="2136600"/>
                  <a:pt x="-29818" y="2097688"/>
                  <a:pt x="23853" y="2058777"/>
                </a:cubicBezTo>
                <a:lnTo>
                  <a:pt x="127465" y="1998683"/>
                </a:lnTo>
                <a:lnTo>
                  <a:pt x="132641" y="1896188"/>
                </a:lnTo>
                <a:cubicBezTo>
                  <a:pt x="227074" y="966322"/>
                  <a:pt x="966320" y="227078"/>
                  <a:pt x="1896188" y="132645"/>
                </a:cubicBezTo>
                <a:lnTo>
                  <a:pt x="1999731" y="127416"/>
                </a:lnTo>
                <a:lnTo>
                  <a:pt x="2059797" y="23854"/>
                </a:lnTo>
                <a:cubicBezTo>
                  <a:pt x="2059797" y="23854"/>
                  <a:pt x="2081685" y="-6336"/>
                  <a:pt x="2109044" y="121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75" name="爱设计-1-4">
            <a:extLst>
              <a:ext uri="{FF2B5EF4-FFF2-40B4-BE49-F238E27FC236}">
                <a16:creationId xmlns:a16="http://schemas.microsoft.com/office/drawing/2014/main" id="{70D45E20-4E9C-8F5B-C2AF-013E629C2097}"/>
              </a:ext>
            </a:extLst>
          </p:cNvPr>
          <p:cNvSpPr/>
          <p:nvPr/>
        </p:nvSpPr>
        <p:spPr>
          <a:xfrm>
            <a:off x="4204926" y="1702577"/>
            <a:ext cx="3423105" cy="3423093"/>
          </a:xfrm>
          <a:prstGeom prst="ellipse">
            <a:avLst/>
          </a:prstGeom>
          <a:solidFill>
            <a:schemeClr val="tx2">
              <a:lumMod val="60000"/>
              <a:lumOff val="40000"/>
              <a:alpha val="1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76" name="爱设计-1-4">
            <a:extLst>
              <a:ext uri="{FF2B5EF4-FFF2-40B4-BE49-F238E27FC236}">
                <a16:creationId xmlns:a16="http://schemas.microsoft.com/office/drawing/2014/main" id="{80FBAEC2-CC58-E95B-76CF-4D2D436479F8}"/>
              </a:ext>
            </a:extLst>
          </p:cNvPr>
          <p:cNvSpPr/>
          <p:nvPr/>
        </p:nvSpPr>
        <p:spPr>
          <a:xfrm>
            <a:off x="4474869" y="1972516"/>
            <a:ext cx="2883220" cy="2883214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rtlCol="0" anchor="ctr">
            <a:noAutofit/>
          </a:bodyPr>
          <a:lstStyle/>
          <a:p>
            <a:pPr algn="ctr"/>
            <a:endParaRPr sz="4800" dirty="0">
              <a:ln w="6350">
                <a:noFill/>
              </a:ln>
              <a:solidFill>
                <a:schemeClr val="bg1"/>
              </a:solidFill>
              <a:effectLst>
                <a:glow rad="63500">
                  <a:srgbClr val="FFFFFF">
                    <a:alpha val="5000"/>
                  </a:srgbClr>
                </a:glow>
                <a:outerShdw blurRad="279400" dist="203200" dir="8160000" algn="t" rotWithShape="0">
                  <a:prstClr val="black">
                    <a:alpha val="20000"/>
                  </a:prstClr>
                </a:outerShdw>
              </a:effectLst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  <a:sym typeface="+mn-lt"/>
            </a:endParaRPr>
          </a:p>
        </p:txBody>
      </p:sp>
      <p:sp>
        <p:nvSpPr>
          <p:cNvPr id="77" name="gaoding-20">
            <a:extLst>
              <a:ext uri="{FF2B5EF4-FFF2-40B4-BE49-F238E27FC236}">
                <a16:creationId xmlns:a16="http://schemas.microsoft.com/office/drawing/2014/main" id="{C70238A9-4EF6-70DB-E746-FF27465DDC71}"/>
              </a:ext>
            </a:extLst>
          </p:cNvPr>
          <p:cNvSpPr txBox="1"/>
          <p:nvPr/>
        </p:nvSpPr>
        <p:spPr>
          <a:xfrm>
            <a:off x="1125544" y="1744007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智能流转</a:t>
            </a:r>
          </a:p>
        </p:txBody>
      </p:sp>
      <p:sp>
        <p:nvSpPr>
          <p:cNvPr id="78" name="gaoding-20">
            <a:extLst>
              <a:ext uri="{FF2B5EF4-FFF2-40B4-BE49-F238E27FC236}">
                <a16:creationId xmlns:a16="http://schemas.microsoft.com/office/drawing/2014/main" id="{C6FC2570-DE40-8AC3-F858-47BE62D62D92}"/>
              </a:ext>
            </a:extLst>
          </p:cNvPr>
          <p:cNvSpPr txBox="1"/>
          <p:nvPr/>
        </p:nvSpPr>
        <p:spPr>
          <a:xfrm>
            <a:off x="1125544" y="2096954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Intelligent flow of content</a:t>
            </a:r>
          </a:p>
        </p:txBody>
      </p:sp>
      <p:sp>
        <p:nvSpPr>
          <p:cNvPr id="79" name="gaoding-14">
            <a:extLst>
              <a:ext uri="{FF2B5EF4-FFF2-40B4-BE49-F238E27FC236}">
                <a16:creationId xmlns:a16="http://schemas.microsoft.com/office/drawing/2014/main" id="{3B84D7D2-826A-96E6-E813-53E9BAD0C889}"/>
              </a:ext>
            </a:extLst>
          </p:cNvPr>
          <p:cNvSpPr txBox="1"/>
          <p:nvPr/>
        </p:nvSpPr>
        <p:spPr>
          <a:xfrm>
            <a:off x="1125544" y="2349456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80" name="gaoding-15">
            <a:extLst>
              <a:ext uri="{FF2B5EF4-FFF2-40B4-BE49-F238E27FC236}">
                <a16:creationId xmlns:a16="http://schemas.microsoft.com/office/drawing/2014/main" id="{DF79E4CD-F766-E470-CA5F-BFD2447753A7}"/>
              </a:ext>
            </a:extLst>
          </p:cNvPr>
          <p:cNvSpPr/>
          <p:nvPr/>
        </p:nvSpPr>
        <p:spPr bwMode="auto">
          <a:xfrm>
            <a:off x="4396479" y="2039561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81" name="gaoding-20">
            <a:extLst>
              <a:ext uri="{FF2B5EF4-FFF2-40B4-BE49-F238E27FC236}">
                <a16:creationId xmlns:a16="http://schemas.microsoft.com/office/drawing/2014/main" id="{E723E8D6-91FB-0084-196A-5F509DC2FCC8}"/>
              </a:ext>
            </a:extLst>
          </p:cNvPr>
          <p:cNvSpPr txBox="1"/>
          <p:nvPr/>
        </p:nvSpPr>
        <p:spPr>
          <a:xfrm>
            <a:off x="4208095" y="2410939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82" name="gaoding-20">
            <a:extLst>
              <a:ext uri="{FF2B5EF4-FFF2-40B4-BE49-F238E27FC236}">
                <a16:creationId xmlns:a16="http://schemas.microsoft.com/office/drawing/2014/main" id="{32FE984B-1AA6-32DF-9EF9-174461FA4D1F}"/>
              </a:ext>
            </a:extLst>
          </p:cNvPr>
          <p:cNvSpPr txBox="1"/>
          <p:nvPr/>
        </p:nvSpPr>
        <p:spPr>
          <a:xfrm>
            <a:off x="1095706" y="4882985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塑造传播</a:t>
            </a:r>
          </a:p>
        </p:txBody>
      </p:sp>
      <p:sp>
        <p:nvSpPr>
          <p:cNvPr id="83" name="gaoding-20">
            <a:extLst>
              <a:ext uri="{FF2B5EF4-FFF2-40B4-BE49-F238E27FC236}">
                <a16:creationId xmlns:a16="http://schemas.microsoft.com/office/drawing/2014/main" id="{73DF511F-2E44-F79E-A570-027B418F256F}"/>
              </a:ext>
            </a:extLst>
          </p:cNvPr>
          <p:cNvSpPr txBox="1"/>
          <p:nvPr/>
        </p:nvSpPr>
        <p:spPr>
          <a:xfrm>
            <a:off x="1095706" y="5235932"/>
            <a:ext cx="2257187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pPr algn="dist"/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Brand building and communication</a:t>
            </a:r>
          </a:p>
        </p:txBody>
      </p:sp>
      <p:sp>
        <p:nvSpPr>
          <p:cNvPr id="84" name="gaoding-14">
            <a:extLst>
              <a:ext uri="{FF2B5EF4-FFF2-40B4-BE49-F238E27FC236}">
                <a16:creationId xmlns:a16="http://schemas.microsoft.com/office/drawing/2014/main" id="{AD4A21FE-D237-D92E-687B-955B5DA6D4BF}"/>
              </a:ext>
            </a:extLst>
          </p:cNvPr>
          <p:cNvSpPr txBox="1"/>
          <p:nvPr/>
        </p:nvSpPr>
        <p:spPr>
          <a:xfrm>
            <a:off x="1095706" y="5488434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85" name="gaoding-15">
            <a:extLst>
              <a:ext uri="{FF2B5EF4-FFF2-40B4-BE49-F238E27FC236}">
                <a16:creationId xmlns:a16="http://schemas.microsoft.com/office/drawing/2014/main" id="{911728A8-0405-6E1E-5A39-31D592C3CB87}"/>
              </a:ext>
            </a:extLst>
          </p:cNvPr>
          <p:cNvSpPr/>
          <p:nvPr/>
        </p:nvSpPr>
        <p:spPr bwMode="auto">
          <a:xfrm>
            <a:off x="4396479" y="4347330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86" name="gaoding-20">
            <a:extLst>
              <a:ext uri="{FF2B5EF4-FFF2-40B4-BE49-F238E27FC236}">
                <a16:creationId xmlns:a16="http://schemas.microsoft.com/office/drawing/2014/main" id="{5664A406-9B84-4639-A34F-1B52E4F97DBA}"/>
              </a:ext>
            </a:extLst>
          </p:cNvPr>
          <p:cNvSpPr txBox="1"/>
          <p:nvPr/>
        </p:nvSpPr>
        <p:spPr>
          <a:xfrm>
            <a:off x="4208095" y="4718708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87" name="gaoding-4">
            <a:extLst>
              <a:ext uri="{FF2B5EF4-FFF2-40B4-BE49-F238E27FC236}">
                <a16:creationId xmlns:a16="http://schemas.microsoft.com/office/drawing/2014/main" id="{15A2B8EE-7900-AAD5-5C02-CF7A10BFE688}"/>
              </a:ext>
            </a:extLst>
          </p:cNvPr>
          <p:cNvSpPr txBox="1"/>
          <p:nvPr/>
        </p:nvSpPr>
        <p:spPr>
          <a:xfrm>
            <a:off x="5064482" y="2897197"/>
            <a:ext cx="1703993" cy="8442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iSHEJI</a:t>
            </a:r>
            <a:endParaRPr kumimoji="0" lang="zh-CN" altLang="en-US" sz="48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  <a:sym typeface="+mn-lt"/>
            </a:endParaRPr>
          </a:p>
        </p:txBody>
      </p:sp>
      <p:sp>
        <p:nvSpPr>
          <p:cNvPr id="88" name="iSHEJI-9">
            <a:extLst>
              <a:ext uri="{FF2B5EF4-FFF2-40B4-BE49-F238E27FC236}">
                <a16:creationId xmlns:a16="http://schemas.microsoft.com/office/drawing/2014/main" id="{532AFA10-7BE4-8BB7-B751-9935FBF9DF18}"/>
              </a:ext>
            </a:extLst>
          </p:cNvPr>
          <p:cNvSpPr txBox="1"/>
          <p:nvPr/>
        </p:nvSpPr>
        <p:spPr>
          <a:xfrm>
            <a:off x="4949821" y="3624862"/>
            <a:ext cx="1933314" cy="2623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  <a:alpha val="7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www.iSHEJI.com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  <a:alpha val="70000"/>
                </a:schemeClr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B7A8E5A2-5A97-9481-ADBD-4C009A5BF881}"/>
              </a:ext>
            </a:extLst>
          </p:cNvPr>
          <p:cNvSpPr/>
          <p:nvPr/>
        </p:nvSpPr>
        <p:spPr>
          <a:xfrm>
            <a:off x="3982822" y="1819877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id="{3C93F7E8-EBAA-0435-64AD-1694154D0AD8}"/>
              </a:ext>
            </a:extLst>
          </p:cNvPr>
          <p:cNvSpPr/>
          <p:nvPr/>
        </p:nvSpPr>
        <p:spPr>
          <a:xfrm flipH="1">
            <a:off x="6735905" y="1819877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gaoding-20">
            <a:extLst>
              <a:ext uri="{FF2B5EF4-FFF2-40B4-BE49-F238E27FC236}">
                <a16:creationId xmlns:a16="http://schemas.microsoft.com/office/drawing/2014/main" id="{8CD66C89-B115-4527-2502-32D1AA69BCCB}"/>
              </a:ext>
            </a:extLst>
          </p:cNvPr>
          <p:cNvSpPr txBox="1"/>
          <p:nvPr/>
        </p:nvSpPr>
        <p:spPr>
          <a:xfrm flipH="1">
            <a:off x="8550649" y="1707622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资产管理</a:t>
            </a:r>
          </a:p>
        </p:txBody>
      </p:sp>
      <p:sp>
        <p:nvSpPr>
          <p:cNvPr id="92" name="gaoding-20">
            <a:extLst>
              <a:ext uri="{FF2B5EF4-FFF2-40B4-BE49-F238E27FC236}">
                <a16:creationId xmlns:a16="http://schemas.microsoft.com/office/drawing/2014/main" id="{AE84BE2C-E845-5B29-7C39-B81799AF313A}"/>
              </a:ext>
            </a:extLst>
          </p:cNvPr>
          <p:cNvSpPr txBox="1"/>
          <p:nvPr/>
        </p:nvSpPr>
        <p:spPr>
          <a:xfrm flipH="1">
            <a:off x="8550649" y="2060569"/>
            <a:ext cx="1633771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Digital asset Management</a:t>
            </a:r>
          </a:p>
        </p:txBody>
      </p:sp>
      <p:sp>
        <p:nvSpPr>
          <p:cNvPr id="93" name="gaoding-14">
            <a:extLst>
              <a:ext uri="{FF2B5EF4-FFF2-40B4-BE49-F238E27FC236}">
                <a16:creationId xmlns:a16="http://schemas.microsoft.com/office/drawing/2014/main" id="{B70F8F6F-F21F-A989-1F7F-68A864781F9F}"/>
              </a:ext>
            </a:extLst>
          </p:cNvPr>
          <p:cNvSpPr txBox="1"/>
          <p:nvPr/>
        </p:nvSpPr>
        <p:spPr>
          <a:xfrm flipH="1">
            <a:off x="8550649" y="2313071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94" name="gaoding-15">
            <a:extLst>
              <a:ext uri="{FF2B5EF4-FFF2-40B4-BE49-F238E27FC236}">
                <a16:creationId xmlns:a16="http://schemas.microsoft.com/office/drawing/2014/main" id="{C624C2A7-FA30-A912-3498-BD2369F932EB}"/>
              </a:ext>
            </a:extLst>
          </p:cNvPr>
          <p:cNvSpPr/>
          <p:nvPr/>
        </p:nvSpPr>
        <p:spPr bwMode="auto">
          <a:xfrm>
            <a:off x="7164847" y="2029240"/>
            <a:ext cx="314442" cy="359104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95" name="gaoding-20">
            <a:extLst>
              <a:ext uri="{FF2B5EF4-FFF2-40B4-BE49-F238E27FC236}">
                <a16:creationId xmlns:a16="http://schemas.microsoft.com/office/drawing/2014/main" id="{CDF75B70-58C7-9C90-15B8-94827883832D}"/>
              </a:ext>
            </a:extLst>
          </p:cNvPr>
          <p:cNvSpPr txBox="1"/>
          <p:nvPr/>
        </p:nvSpPr>
        <p:spPr>
          <a:xfrm flipH="1">
            <a:off x="6961178" y="2410939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数字</a:t>
            </a:r>
          </a:p>
        </p:txBody>
      </p:sp>
      <p:sp>
        <p:nvSpPr>
          <p:cNvPr id="96" name="gaoding-20">
            <a:extLst>
              <a:ext uri="{FF2B5EF4-FFF2-40B4-BE49-F238E27FC236}">
                <a16:creationId xmlns:a16="http://schemas.microsoft.com/office/drawing/2014/main" id="{C634E371-E9C3-7956-2A9C-B6B46DD5B265}"/>
              </a:ext>
            </a:extLst>
          </p:cNvPr>
          <p:cNvSpPr txBox="1"/>
          <p:nvPr/>
        </p:nvSpPr>
        <p:spPr>
          <a:xfrm flipH="1">
            <a:off x="8550649" y="4929501"/>
            <a:ext cx="1998515" cy="316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  <a:sym typeface="+mn-lt"/>
              </a:rPr>
              <a:t>营销获客</a:t>
            </a:r>
          </a:p>
        </p:txBody>
      </p:sp>
      <p:sp>
        <p:nvSpPr>
          <p:cNvPr id="97" name="gaoding-20">
            <a:extLst>
              <a:ext uri="{FF2B5EF4-FFF2-40B4-BE49-F238E27FC236}">
                <a16:creationId xmlns:a16="http://schemas.microsoft.com/office/drawing/2014/main" id="{9E43CCE1-BEE7-EAFB-0EB5-2C12D1CE37C0}"/>
              </a:ext>
            </a:extLst>
          </p:cNvPr>
          <p:cNvSpPr txBox="1"/>
          <p:nvPr/>
        </p:nvSpPr>
        <p:spPr>
          <a:xfrm flipH="1">
            <a:off x="8550648" y="5282448"/>
            <a:ext cx="1954159" cy="161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i="0" u="none" strike="noStrike" cap="none" spc="0" normalizeH="0" baseline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defRPr>
            </a:lvl1pPr>
          </a:lstStyle>
          <a:p>
            <a:r>
              <a:rPr lang="en-US" altLang="zh-CN" sz="1050" dirty="0">
                <a:solidFill>
                  <a:schemeClr val="accent1"/>
                </a:solidFill>
                <a:sym typeface="+mn-lt"/>
              </a:rPr>
              <a:t>Full marketing to get customers</a:t>
            </a:r>
          </a:p>
        </p:txBody>
      </p:sp>
      <p:sp>
        <p:nvSpPr>
          <p:cNvPr id="98" name="gaoding-14">
            <a:extLst>
              <a:ext uri="{FF2B5EF4-FFF2-40B4-BE49-F238E27FC236}">
                <a16:creationId xmlns:a16="http://schemas.microsoft.com/office/drawing/2014/main" id="{87F1787D-20C3-078F-5100-5FEA3B0245CF}"/>
              </a:ext>
            </a:extLst>
          </p:cNvPr>
          <p:cNvSpPr txBox="1"/>
          <p:nvPr/>
        </p:nvSpPr>
        <p:spPr>
          <a:xfrm flipH="1">
            <a:off x="8550649" y="5534950"/>
            <a:ext cx="2545645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87E40040-CC92-35BD-DBD6-4EB64F3F15A0}"/>
              </a:ext>
            </a:extLst>
          </p:cNvPr>
          <p:cNvSpPr/>
          <p:nvPr/>
        </p:nvSpPr>
        <p:spPr>
          <a:xfrm flipV="1">
            <a:off x="3982822" y="4079239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id="{643DED97-BBCC-6639-5800-A2C16633C773}"/>
              </a:ext>
            </a:extLst>
          </p:cNvPr>
          <p:cNvSpPr/>
          <p:nvPr/>
        </p:nvSpPr>
        <p:spPr>
          <a:xfrm flipH="1" flipV="1">
            <a:off x="6735905" y="4079239"/>
            <a:ext cx="1114232" cy="111423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C8139177-1E25-3FF3-6E6C-FDEFB4F44AE4}"/>
              </a:ext>
            </a:extLst>
          </p:cNvPr>
          <p:cNvGrpSpPr/>
          <p:nvPr/>
        </p:nvGrpSpPr>
        <p:grpSpPr>
          <a:xfrm>
            <a:off x="3884295" y="2130363"/>
            <a:ext cx="189966" cy="2752622"/>
            <a:chOff x="4172709" y="2308526"/>
            <a:chExt cx="189966" cy="2752622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id="{8F6F40CC-4859-A3F9-A220-53C9D5347479}"/>
                </a:ext>
              </a:extLst>
            </p:cNvPr>
            <p:cNvSpPr/>
            <p:nvPr/>
          </p:nvSpPr>
          <p:spPr>
            <a:xfrm>
              <a:off x="4172709" y="2308526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>
              <a:extLst>
                <a:ext uri="{FF2B5EF4-FFF2-40B4-BE49-F238E27FC236}">
                  <a16:creationId xmlns:a16="http://schemas.microsoft.com/office/drawing/2014/main" id="{B0F8865F-EF64-84E1-141E-B4DCEC050E2B}"/>
                </a:ext>
              </a:extLst>
            </p:cNvPr>
            <p:cNvSpPr/>
            <p:nvPr/>
          </p:nvSpPr>
          <p:spPr>
            <a:xfrm flipV="1">
              <a:off x="4172709" y="4871182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21A7135-7C93-4445-CA07-AD1D26453E97}"/>
              </a:ext>
            </a:extLst>
          </p:cNvPr>
          <p:cNvGrpSpPr/>
          <p:nvPr/>
        </p:nvGrpSpPr>
        <p:grpSpPr>
          <a:xfrm>
            <a:off x="7758697" y="2130363"/>
            <a:ext cx="189966" cy="2752622"/>
            <a:chOff x="8082623" y="2308526"/>
            <a:chExt cx="189966" cy="2752622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5B20DCC4-0B64-CDFA-06F9-179AAED143A6}"/>
                </a:ext>
              </a:extLst>
            </p:cNvPr>
            <p:cNvSpPr/>
            <p:nvPr/>
          </p:nvSpPr>
          <p:spPr>
            <a:xfrm flipH="1">
              <a:off x="8082623" y="2308526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7834AE2B-04F2-3590-040E-3609BB95BFE4}"/>
                </a:ext>
              </a:extLst>
            </p:cNvPr>
            <p:cNvSpPr/>
            <p:nvPr/>
          </p:nvSpPr>
          <p:spPr>
            <a:xfrm flipH="1" flipV="1">
              <a:off x="8082623" y="4871182"/>
              <a:ext cx="189966" cy="18996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gaoding-15">
            <a:extLst>
              <a:ext uri="{FF2B5EF4-FFF2-40B4-BE49-F238E27FC236}">
                <a16:creationId xmlns:a16="http://schemas.microsoft.com/office/drawing/2014/main" id="{1DB763BA-3C67-57D1-A8C7-8CB5743999C2}"/>
              </a:ext>
            </a:extLst>
          </p:cNvPr>
          <p:cNvSpPr/>
          <p:nvPr/>
        </p:nvSpPr>
        <p:spPr bwMode="auto">
          <a:xfrm>
            <a:off x="7142516" y="4342803"/>
            <a:ext cx="359104" cy="347518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108" name="gaoding-20">
            <a:extLst>
              <a:ext uri="{FF2B5EF4-FFF2-40B4-BE49-F238E27FC236}">
                <a16:creationId xmlns:a16="http://schemas.microsoft.com/office/drawing/2014/main" id="{762342BA-2256-2421-312B-721F7D2D3CA4}"/>
              </a:ext>
            </a:extLst>
          </p:cNvPr>
          <p:cNvSpPr txBox="1"/>
          <p:nvPr/>
        </p:nvSpPr>
        <p:spPr>
          <a:xfrm flipH="1">
            <a:off x="6961178" y="4718708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全员</a:t>
            </a:r>
          </a:p>
        </p:txBody>
      </p:sp>
      <p:sp>
        <p:nvSpPr>
          <p:cNvPr id="109" name="gaoding-15">
            <a:extLst>
              <a:ext uri="{FF2B5EF4-FFF2-40B4-BE49-F238E27FC236}">
                <a16:creationId xmlns:a16="http://schemas.microsoft.com/office/drawing/2014/main" id="{5C476A18-2A13-1443-1B77-742B0F5E2554}"/>
              </a:ext>
            </a:extLst>
          </p:cNvPr>
          <p:cNvSpPr/>
          <p:nvPr/>
        </p:nvSpPr>
        <p:spPr bwMode="auto">
          <a:xfrm>
            <a:off x="4366099" y="2029240"/>
            <a:ext cx="345346" cy="359104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110" name="gaoding-20">
            <a:extLst>
              <a:ext uri="{FF2B5EF4-FFF2-40B4-BE49-F238E27FC236}">
                <a16:creationId xmlns:a16="http://schemas.microsoft.com/office/drawing/2014/main" id="{C83F7550-4254-CF3D-1082-E13CE9B65B5A}"/>
              </a:ext>
            </a:extLst>
          </p:cNvPr>
          <p:cNvSpPr txBox="1"/>
          <p:nvPr/>
        </p:nvSpPr>
        <p:spPr>
          <a:xfrm flipH="1">
            <a:off x="4177882" y="2410939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内容</a:t>
            </a:r>
          </a:p>
        </p:txBody>
      </p:sp>
      <p:sp>
        <p:nvSpPr>
          <p:cNvPr id="111" name="gaoding-15">
            <a:extLst>
              <a:ext uri="{FF2B5EF4-FFF2-40B4-BE49-F238E27FC236}">
                <a16:creationId xmlns:a16="http://schemas.microsoft.com/office/drawing/2014/main" id="{5A031097-99C4-1E85-37BA-EF8DB45F5276}"/>
              </a:ext>
            </a:extLst>
          </p:cNvPr>
          <p:cNvSpPr/>
          <p:nvPr/>
        </p:nvSpPr>
        <p:spPr bwMode="auto">
          <a:xfrm>
            <a:off x="4359220" y="4347330"/>
            <a:ext cx="359104" cy="33846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F0502020204030204"/>
              <a:ea typeface="微软雅黑"/>
              <a:cs typeface="+mn-cs"/>
            </a:endParaRPr>
          </a:p>
        </p:txBody>
      </p:sp>
      <p:sp>
        <p:nvSpPr>
          <p:cNvPr id="112" name="gaoding-20">
            <a:extLst>
              <a:ext uri="{FF2B5EF4-FFF2-40B4-BE49-F238E27FC236}">
                <a16:creationId xmlns:a16="http://schemas.microsoft.com/office/drawing/2014/main" id="{9EC5B279-14CA-764B-B589-3150094F0143}"/>
              </a:ext>
            </a:extLst>
          </p:cNvPr>
          <p:cNvSpPr txBox="1"/>
          <p:nvPr/>
        </p:nvSpPr>
        <p:spPr>
          <a:xfrm flipH="1">
            <a:off x="4177882" y="4718708"/>
            <a:ext cx="728826" cy="3517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  <a:sym typeface="+mn-lt"/>
              </a:rPr>
              <a:t>品牌</a:t>
            </a:r>
          </a:p>
        </p:txBody>
      </p:sp>
    </p:spTree>
    <p:extLst>
      <p:ext uri="{BB962C8B-B14F-4D97-AF65-F5344CB8AC3E}">
        <p14:creationId xmlns:p14="http://schemas.microsoft.com/office/powerpoint/2010/main" val="2447136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21DDC09-6637-A9A8-8CF2-FC2B7ED92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" r="471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iSHEJI-3">
            <a:extLst>
              <a:ext uri="{FF2B5EF4-FFF2-40B4-BE49-F238E27FC236}">
                <a16:creationId xmlns:a16="http://schemas.microsoft.com/office/drawing/2014/main" id="{BA1A540B-E36D-B5A9-4316-969018179277}"/>
              </a:ext>
            </a:extLst>
          </p:cNvPr>
          <p:cNvSpPr txBox="1"/>
          <p:nvPr/>
        </p:nvSpPr>
        <p:spPr>
          <a:xfrm>
            <a:off x="849919" y="3162057"/>
            <a:ext cx="5084156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zh-CN"/>
            </a:defPPr>
            <a:lvl1pPr>
              <a:defRPr sz="66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3" name="iSHEJI-4">
            <a:extLst>
              <a:ext uri="{FF2B5EF4-FFF2-40B4-BE49-F238E27FC236}">
                <a16:creationId xmlns:a16="http://schemas.microsoft.com/office/drawing/2014/main" id="{6443E559-14D1-F538-405F-9942E6831057}"/>
              </a:ext>
            </a:extLst>
          </p:cNvPr>
          <p:cNvSpPr/>
          <p:nvPr/>
        </p:nvSpPr>
        <p:spPr>
          <a:xfrm>
            <a:off x="849918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成果概述</a:t>
            </a:r>
          </a:p>
        </p:txBody>
      </p:sp>
      <p:sp>
        <p:nvSpPr>
          <p:cNvPr id="4" name="iSHEJI-5">
            <a:extLst>
              <a:ext uri="{FF2B5EF4-FFF2-40B4-BE49-F238E27FC236}">
                <a16:creationId xmlns:a16="http://schemas.microsoft.com/office/drawing/2014/main" id="{503B9FB6-0E48-A65F-24F3-AC4711F88DAF}"/>
              </a:ext>
            </a:extLst>
          </p:cNvPr>
          <p:cNvSpPr/>
          <p:nvPr/>
        </p:nvSpPr>
        <p:spPr>
          <a:xfrm>
            <a:off x="2308322" y="4660162"/>
            <a:ext cx="1231007" cy="263896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/>
            </a:solidFill>
            <a:prstDash val="solid"/>
            <a:miter lim="800000"/>
          </a:ln>
          <a:effectLst>
            <a:outerShdw blurRad="254000" dist="127000" dir="5400000" sx="102000" sy="102000" algn="t" rotWithShape="0">
              <a:schemeClr val="accent1">
                <a:lumMod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成果展示</a:t>
            </a:r>
          </a:p>
        </p:txBody>
      </p:sp>
      <p:sp>
        <p:nvSpPr>
          <p:cNvPr id="9" name="iSHEJI-7">
            <a:extLst>
              <a:ext uri="{FF2B5EF4-FFF2-40B4-BE49-F238E27FC236}">
                <a16:creationId xmlns:a16="http://schemas.microsoft.com/office/drawing/2014/main" id="{2BF93637-C6F8-2FF7-14F6-E9EFF7D4585C}"/>
              </a:ext>
            </a:extLst>
          </p:cNvPr>
          <p:cNvSpPr txBox="1"/>
          <p:nvPr/>
        </p:nvSpPr>
        <p:spPr>
          <a:xfrm flipH="1">
            <a:off x="890239" y="4140935"/>
            <a:ext cx="504383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af-ZA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Presentation of work results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 ＆ 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iSHEJI </a:t>
            </a:r>
            <a:r>
              <a:rPr lang="en-US" altLang="zh-CN" sz="1200" dirty="0" err="1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powerpoint</a:t>
            </a:r>
            <a:r>
              <a:rPr lang="en-US" altLang="zh-CN" sz="1200" dirty="0">
                <a:solidFill>
                  <a:schemeClr val="bg1"/>
                </a:solidFill>
                <a:latin typeface="+mn-ea"/>
                <a:cs typeface="OPPOSans R" panose="00020600040101010101" pitchFamily="18" charset="-122"/>
              </a:rPr>
              <a:t> design</a:t>
            </a:r>
            <a:endParaRPr lang="af-ZA" altLang="zh-CN" sz="1200" dirty="0">
              <a:solidFill>
                <a:schemeClr val="bg1"/>
              </a:solidFill>
              <a:latin typeface="+mn-ea"/>
              <a:cs typeface="OPPOSans R" panose="00020600040101010101" pitchFamily="18" charset="-122"/>
            </a:endParaRPr>
          </a:p>
        </p:txBody>
      </p:sp>
      <p:sp>
        <p:nvSpPr>
          <p:cNvPr id="10" name="iSHEJI-8">
            <a:extLst>
              <a:ext uri="{FF2B5EF4-FFF2-40B4-BE49-F238E27FC236}">
                <a16:creationId xmlns:a16="http://schemas.microsoft.com/office/drawing/2014/main" id="{65D87534-9984-FDD0-C33A-3CFBDC46282F}"/>
              </a:ext>
            </a:extLst>
          </p:cNvPr>
          <p:cNvSpPr/>
          <p:nvPr/>
        </p:nvSpPr>
        <p:spPr>
          <a:xfrm>
            <a:off x="944441" y="2450674"/>
            <a:ext cx="593783" cy="593783"/>
          </a:xfrm>
          <a:prstGeom prst="ellipse">
            <a:avLst/>
          </a:prstGeom>
          <a:solidFill>
            <a:schemeClr val="bg1"/>
          </a:solidFill>
          <a:ln w="0" cap="flat" cmpd="sng" algn="ctr">
            <a:noFill/>
            <a:prstDash val="solid"/>
            <a:miter lim="800000"/>
          </a:ln>
          <a:effectLst>
            <a:outerShdw blurRad="254000" dist="190500" dir="2700000" sx="105000" sy="105000" algn="t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>
              <a:solidFill>
                <a:schemeClr val="tx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  <a:sym typeface="+mn-lt"/>
            </a:endParaRPr>
          </a:p>
        </p:txBody>
      </p:sp>
      <p:sp>
        <p:nvSpPr>
          <p:cNvPr id="11" name="iSHEJI-9">
            <a:extLst>
              <a:ext uri="{FF2B5EF4-FFF2-40B4-BE49-F238E27FC236}">
                <a16:creationId xmlns:a16="http://schemas.microsoft.com/office/drawing/2014/main" id="{8006316C-043A-B22F-EFAC-640E8DD250BA}"/>
              </a:ext>
            </a:extLst>
          </p:cNvPr>
          <p:cNvSpPr/>
          <p:nvPr/>
        </p:nvSpPr>
        <p:spPr>
          <a:xfrm>
            <a:off x="1170573" y="2622884"/>
            <a:ext cx="141519" cy="249363"/>
          </a:xfrm>
          <a:custGeom>
            <a:avLst/>
            <a:gdLst>
              <a:gd name="connsiteX0" fmla="*/ 111616 w 958282"/>
              <a:gd name="connsiteY0" fmla="*/ 1688533 h 1688532"/>
              <a:gd name="connsiteX1" fmla="*/ 37533 w 958282"/>
              <a:gd name="connsiteY1" fmla="*/ 1656783 h 1688532"/>
              <a:gd name="connsiteX2" fmla="*/ 48116 w 958282"/>
              <a:gd name="connsiteY2" fmla="*/ 1508616 h 1688532"/>
              <a:gd name="connsiteX3" fmla="*/ 725449 w 958282"/>
              <a:gd name="connsiteY3" fmla="*/ 894783 h 1688532"/>
              <a:gd name="connsiteX4" fmla="*/ 757199 w 958282"/>
              <a:gd name="connsiteY4" fmla="*/ 831283 h 1688532"/>
              <a:gd name="connsiteX5" fmla="*/ 725449 w 958282"/>
              <a:gd name="connsiteY5" fmla="*/ 767783 h 1688532"/>
              <a:gd name="connsiteX6" fmla="*/ 37533 w 958282"/>
              <a:gd name="connsiteY6" fmla="*/ 185699 h 1688532"/>
              <a:gd name="connsiteX7" fmla="*/ 26949 w 958282"/>
              <a:gd name="connsiteY7" fmla="*/ 37533 h 1688532"/>
              <a:gd name="connsiteX8" fmla="*/ 175116 w 958282"/>
              <a:gd name="connsiteY8" fmla="*/ 26949 h 1688532"/>
              <a:gd name="connsiteX9" fmla="*/ 852449 w 958282"/>
              <a:gd name="connsiteY9" fmla="*/ 609033 h 1688532"/>
              <a:gd name="connsiteX10" fmla="*/ 958283 w 958282"/>
              <a:gd name="connsiteY10" fmla="*/ 831283 h 1688532"/>
              <a:gd name="connsiteX11" fmla="*/ 863033 w 958282"/>
              <a:gd name="connsiteY11" fmla="*/ 1053533 h 1688532"/>
              <a:gd name="connsiteX12" fmla="*/ 185699 w 958282"/>
              <a:gd name="connsiteY12" fmla="*/ 1667366 h 1688532"/>
              <a:gd name="connsiteX13" fmla="*/ 111616 w 958282"/>
              <a:gd name="connsiteY13" fmla="*/ 1688533 h 168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58282" h="1688532">
                <a:moveTo>
                  <a:pt x="111616" y="1688533"/>
                </a:moveTo>
                <a:cubicBezTo>
                  <a:pt x="79866" y="1688533"/>
                  <a:pt x="58699" y="1677949"/>
                  <a:pt x="37533" y="1656783"/>
                </a:cubicBezTo>
                <a:cubicBezTo>
                  <a:pt x="-4801" y="1614449"/>
                  <a:pt x="5783" y="1550949"/>
                  <a:pt x="48116" y="1508616"/>
                </a:cubicBezTo>
                <a:lnTo>
                  <a:pt x="725449" y="894783"/>
                </a:lnTo>
                <a:cubicBezTo>
                  <a:pt x="746616" y="873616"/>
                  <a:pt x="757199" y="852449"/>
                  <a:pt x="757199" y="831283"/>
                </a:cubicBezTo>
                <a:cubicBezTo>
                  <a:pt x="757199" y="810116"/>
                  <a:pt x="746616" y="788949"/>
                  <a:pt x="725449" y="767783"/>
                </a:cubicBezTo>
                <a:lnTo>
                  <a:pt x="37533" y="185699"/>
                </a:lnTo>
                <a:cubicBezTo>
                  <a:pt x="-4801" y="143366"/>
                  <a:pt x="-15384" y="79866"/>
                  <a:pt x="26949" y="37533"/>
                </a:cubicBezTo>
                <a:cubicBezTo>
                  <a:pt x="69283" y="-4801"/>
                  <a:pt x="132783" y="-15384"/>
                  <a:pt x="175116" y="26949"/>
                </a:cubicBezTo>
                <a:lnTo>
                  <a:pt x="852449" y="609033"/>
                </a:lnTo>
                <a:cubicBezTo>
                  <a:pt x="915949" y="661949"/>
                  <a:pt x="958283" y="746616"/>
                  <a:pt x="958283" y="831283"/>
                </a:cubicBezTo>
                <a:cubicBezTo>
                  <a:pt x="958283" y="915949"/>
                  <a:pt x="926533" y="990033"/>
                  <a:pt x="863033" y="1053533"/>
                </a:cubicBezTo>
                <a:lnTo>
                  <a:pt x="185699" y="1667366"/>
                </a:lnTo>
                <a:cubicBezTo>
                  <a:pt x="164533" y="1677949"/>
                  <a:pt x="132783" y="1688533"/>
                  <a:pt x="111616" y="1688533"/>
                </a:cubicBezTo>
                <a:close/>
              </a:path>
            </a:pathLst>
          </a:custGeom>
          <a:solidFill>
            <a:schemeClr val="accent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8771D10-8110-E261-1948-EC046DF9B5F3}"/>
              </a:ext>
            </a:extLst>
          </p:cNvPr>
          <p:cNvSpPr/>
          <p:nvPr/>
        </p:nvSpPr>
        <p:spPr>
          <a:xfrm>
            <a:off x="0" y="0"/>
            <a:ext cx="12192000" cy="1968232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SHEJI-5">
            <a:extLst>
              <a:ext uri="{FF2B5EF4-FFF2-40B4-BE49-F238E27FC236}">
                <a16:creationId xmlns:a16="http://schemas.microsoft.com/office/drawing/2014/main" id="{87E3E3CD-9724-ADF5-0D4B-B5FAE4CA4D25}"/>
              </a:ext>
            </a:extLst>
          </p:cNvPr>
          <p:cNvSpPr txBox="1"/>
          <p:nvPr/>
        </p:nvSpPr>
        <p:spPr>
          <a:xfrm flipH="1">
            <a:off x="411859" y="688942"/>
            <a:ext cx="1126365" cy="12613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tx1">
                  <a:alpha val="80000"/>
                </a:schemeClr>
              </a:solidFill>
              <a:effectLst/>
              <a:latin typeface="+mj-ea"/>
              <a:ea typeface="+mj-ea"/>
              <a:cs typeface="OPPOSans R" panose="00020600040101010101" pitchFamily="18" charset="-122"/>
            </a:endParaRPr>
          </a:p>
        </p:txBody>
      </p:sp>
      <p:cxnSp>
        <p:nvCxnSpPr>
          <p:cNvPr id="8" name="iSHEJI-6">
            <a:extLst>
              <a:ext uri="{FF2B5EF4-FFF2-40B4-BE49-F238E27FC236}">
                <a16:creationId xmlns:a16="http://schemas.microsoft.com/office/drawing/2014/main" id="{886D5245-6D17-E21E-A9F7-19407DDA4444}"/>
              </a:ext>
            </a:extLst>
          </p:cNvPr>
          <p:cNvCxnSpPr>
            <a:cxnSpLocks/>
          </p:cNvCxnSpPr>
          <p:nvPr/>
        </p:nvCxnSpPr>
        <p:spPr>
          <a:xfrm>
            <a:off x="411859" y="616077"/>
            <a:ext cx="45502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9238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6389FB14-FFA1-2804-B631-EBA0598F20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45360" b="33425"/>
          <a:stretch/>
        </p:blipFill>
        <p:spPr>
          <a:xfrm flipH="1">
            <a:off x="-1" y="6248399"/>
            <a:ext cx="4486275" cy="609601"/>
          </a:xfrm>
          <a:custGeom>
            <a:avLst/>
            <a:gdLst>
              <a:gd name="connsiteX0" fmla="*/ 4486275 w 4486275"/>
              <a:gd name="connsiteY0" fmla="*/ 0 h 2180378"/>
              <a:gd name="connsiteX1" fmla="*/ 0 w 4486275"/>
              <a:gd name="connsiteY1" fmla="*/ 0 h 2180378"/>
              <a:gd name="connsiteX2" fmla="*/ 0 w 4486275"/>
              <a:gd name="connsiteY2" fmla="*/ 2180378 h 2180378"/>
              <a:gd name="connsiteX3" fmla="*/ 4486275 w 448627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86275" h="2180378">
                <a:moveTo>
                  <a:pt x="4486275" y="0"/>
                </a:moveTo>
                <a:lnTo>
                  <a:pt x="0" y="0"/>
                </a:lnTo>
                <a:lnTo>
                  <a:pt x="0" y="2180378"/>
                </a:lnTo>
                <a:lnTo>
                  <a:pt x="4486275" y="2180378"/>
                </a:lnTo>
                <a:close/>
              </a:path>
            </a:pathLst>
          </a:cu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7EB5F741-46BB-077F-F3BB-F1EAFEE368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932" r="6148" b="33425"/>
          <a:stretch/>
        </p:blipFill>
        <p:spPr>
          <a:xfrm>
            <a:off x="4486276" y="6248398"/>
            <a:ext cx="7705725" cy="609602"/>
          </a:xfrm>
          <a:custGeom>
            <a:avLst/>
            <a:gdLst>
              <a:gd name="connsiteX0" fmla="*/ 0 w 7705725"/>
              <a:gd name="connsiteY0" fmla="*/ 0 h 2180378"/>
              <a:gd name="connsiteX1" fmla="*/ 7705725 w 7705725"/>
              <a:gd name="connsiteY1" fmla="*/ 0 h 2180378"/>
              <a:gd name="connsiteX2" fmla="*/ 7705725 w 7705725"/>
              <a:gd name="connsiteY2" fmla="*/ 2180378 h 2180378"/>
              <a:gd name="connsiteX3" fmla="*/ 0 w 7705725"/>
              <a:gd name="connsiteY3" fmla="*/ 2180378 h 218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05725" h="2180378">
                <a:moveTo>
                  <a:pt x="0" y="0"/>
                </a:moveTo>
                <a:lnTo>
                  <a:pt x="7705725" y="0"/>
                </a:lnTo>
                <a:lnTo>
                  <a:pt x="7705725" y="2180378"/>
                </a:lnTo>
                <a:lnTo>
                  <a:pt x="0" y="2180378"/>
                </a:lnTo>
                <a:close/>
              </a:path>
            </a:pathLst>
          </a:custGeom>
        </p:spPr>
      </p:pic>
      <p:sp>
        <p:nvSpPr>
          <p:cNvPr id="32" name="iSHEJI-2">
            <a:extLst>
              <a:ext uri="{FF2B5EF4-FFF2-40B4-BE49-F238E27FC236}">
                <a16:creationId xmlns:a16="http://schemas.microsoft.com/office/drawing/2014/main" id="{C00D0AC8-E48D-5AC9-CBA0-ADF166CE7E72}"/>
              </a:ext>
            </a:extLst>
          </p:cNvPr>
          <p:cNvSpPr txBox="1"/>
          <p:nvPr/>
        </p:nvSpPr>
        <p:spPr>
          <a:xfrm>
            <a:off x="476000" y="304482"/>
            <a:ext cx="244612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33" name="iSHEJI-3">
            <a:extLst>
              <a:ext uri="{FF2B5EF4-FFF2-40B4-BE49-F238E27FC236}">
                <a16:creationId xmlns:a16="http://schemas.microsoft.com/office/drawing/2014/main" id="{1E190B17-5763-437C-32CD-8D3F7FF38297}"/>
              </a:ext>
            </a:extLst>
          </p:cNvPr>
          <p:cNvSpPr txBox="1"/>
          <p:nvPr/>
        </p:nvSpPr>
        <p:spPr>
          <a:xfrm>
            <a:off x="476000" y="780594"/>
            <a:ext cx="2890621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</a:t>
            </a:r>
            <a:r>
              <a:rPr kumimoji="0" lang="en-US" altLang="zh-CN" sz="1200" i="0" u="none" strike="noStrike" kern="1200" cap="none" spc="0" normalizeH="0" baseline="0" noProof="0" dirty="0" err="1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Powerpoint</a:t>
            </a: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60000"/>
                  </a:schemeClr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 Design </a:t>
            </a:r>
          </a:p>
        </p:txBody>
      </p:sp>
      <p:sp>
        <p:nvSpPr>
          <p:cNvPr id="30" name="Freeform 4">
            <a:extLst>
              <a:ext uri="{FF2B5EF4-FFF2-40B4-BE49-F238E27FC236}">
                <a16:creationId xmlns:a16="http://schemas.microsoft.com/office/drawing/2014/main" id="{C549EFF0-4D98-63AD-975C-2350CA8E666A}"/>
              </a:ext>
            </a:extLst>
          </p:cNvPr>
          <p:cNvSpPr>
            <a:spLocks/>
          </p:cNvSpPr>
          <p:nvPr/>
        </p:nvSpPr>
        <p:spPr bwMode="auto">
          <a:xfrm>
            <a:off x="7844499" y="3543415"/>
            <a:ext cx="3202296" cy="2267189"/>
          </a:xfrm>
          <a:custGeom>
            <a:avLst/>
            <a:gdLst>
              <a:gd name="T0" fmla="*/ 589 w 613"/>
              <a:gd name="T1" fmla="*/ 131 h 434"/>
              <a:gd name="T2" fmla="*/ 545 w 613"/>
              <a:gd name="T3" fmla="*/ 139 h 434"/>
              <a:gd name="T4" fmla="*/ 542 w 613"/>
              <a:gd name="T5" fmla="*/ 145 h 434"/>
              <a:gd name="T6" fmla="*/ 479 w 613"/>
              <a:gd name="T7" fmla="*/ 181 h 434"/>
              <a:gd name="T8" fmla="*/ 478 w 613"/>
              <a:gd name="T9" fmla="*/ 181 h 434"/>
              <a:gd name="T10" fmla="*/ 415 w 613"/>
              <a:gd name="T11" fmla="*/ 138 h 434"/>
              <a:gd name="T12" fmla="*/ 217 w 613"/>
              <a:gd name="T13" fmla="*/ 1 h 434"/>
              <a:gd name="T14" fmla="*/ 1 w 613"/>
              <a:gd name="T15" fmla="*/ 217 h 434"/>
              <a:gd name="T16" fmla="*/ 205 w 613"/>
              <a:gd name="T17" fmla="*/ 430 h 434"/>
              <a:gd name="T18" fmla="*/ 413 w 613"/>
              <a:gd name="T19" fmla="*/ 297 h 434"/>
              <a:gd name="T20" fmla="*/ 476 w 613"/>
              <a:gd name="T21" fmla="*/ 255 h 434"/>
              <a:gd name="T22" fmla="*/ 607 w 613"/>
              <a:gd name="T23" fmla="*/ 181 h 434"/>
              <a:gd name="T24" fmla="*/ 613 w 613"/>
              <a:gd name="T25" fmla="*/ 168 h 434"/>
              <a:gd name="T26" fmla="*/ 589 w 613"/>
              <a:gd name="T27" fmla="*/ 131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3" h="434">
                <a:moveTo>
                  <a:pt x="589" y="131"/>
                </a:moveTo>
                <a:cubicBezTo>
                  <a:pt x="545" y="139"/>
                  <a:pt x="545" y="139"/>
                  <a:pt x="545" y="139"/>
                </a:cubicBezTo>
                <a:cubicBezTo>
                  <a:pt x="544" y="141"/>
                  <a:pt x="543" y="143"/>
                  <a:pt x="542" y="145"/>
                </a:cubicBezTo>
                <a:cubicBezTo>
                  <a:pt x="528" y="167"/>
                  <a:pt x="505" y="181"/>
                  <a:pt x="479" y="181"/>
                </a:cubicBezTo>
                <a:cubicBezTo>
                  <a:pt x="478" y="181"/>
                  <a:pt x="478" y="181"/>
                  <a:pt x="478" y="181"/>
                </a:cubicBezTo>
                <a:cubicBezTo>
                  <a:pt x="450" y="181"/>
                  <a:pt x="425" y="164"/>
                  <a:pt x="415" y="138"/>
                </a:cubicBezTo>
                <a:cubicBezTo>
                  <a:pt x="384" y="59"/>
                  <a:pt x="307" y="2"/>
                  <a:pt x="217" y="1"/>
                </a:cubicBezTo>
                <a:cubicBezTo>
                  <a:pt x="98" y="0"/>
                  <a:pt x="0" y="97"/>
                  <a:pt x="1" y="217"/>
                </a:cubicBezTo>
                <a:cubicBezTo>
                  <a:pt x="1" y="330"/>
                  <a:pt x="92" y="425"/>
                  <a:pt x="205" y="430"/>
                </a:cubicBezTo>
                <a:cubicBezTo>
                  <a:pt x="299" y="434"/>
                  <a:pt x="380" y="378"/>
                  <a:pt x="413" y="297"/>
                </a:cubicBezTo>
                <a:cubicBezTo>
                  <a:pt x="424" y="271"/>
                  <a:pt x="449" y="255"/>
                  <a:pt x="476" y="255"/>
                </a:cubicBezTo>
                <a:cubicBezTo>
                  <a:pt x="530" y="255"/>
                  <a:pt x="580" y="227"/>
                  <a:pt x="607" y="181"/>
                </a:cubicBezTo>
                <a:cubicBezTo>
                  <a:pt x="609" y="177"/>
                  <a:pt x="611" y="172"/>
                  <a:pt x="613" y="168"/>
                </a:cubicBezTo>
                <a:lnTo>
                  <a:pt x="589" y="131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Freeform 5">
            <a:extLst>
              <a:ext uri="{FF2B5EF4-FFF2-40B4-BE49-F238E27FC236}">
                <a16:creationId xmlns:a16="http://schemas.microsoft.com/office/drawing/2014/main" id="{137A24DA-6638-5E12-CD91-DD1AEA66E5F4}"/>
              </a:ext>
            </a:extLst>
          </p:cNvPr>
          <p:cNvSpPr>
            <a:spLocks/>
          </p:cNvSpPr>
          <p:nvPr/>
        </p:nvSpPr>
        <p:spPr bwMode="auto">
          <a:xfrm>
            <a:off x="6609454" y="1351212"/>
            <a:ext cx="3407402" cy="4333683"/>
          </a:xfrm>
          <a:custGeom>
            <a:avLst/>
            <a:gdLst>
              <a:gd name="T0" fmla="*/ 457 w 652"/>
              <a:gd name="T1" fmla="*/ 442 h 829"/>
              <a:gd name="T2" fmla="*/ 273 w 652"/>
              <a:gd name="T3" fmla="*/ 559 h 829"/>
              <a:gd name="T4" fmla="*/ 211 w 652"/>
              <a:gd name="T5" fmla="*/ 599 h 829"/>
              <a:gd name="T6" fmla="*/ 195 w 652"/>
              <a:gd name="T7" fmla="*/ 599 h 829"/>
              <a:gd name="T8" fmla="*/ 129 w 652"/>
              <a:gd name="T9" fmla="*/ 561 h 829"/>
              <a:gd name="T10" fmla="*/ 125 w 652"/>
              <a:gd name="T11" fmla="*/ 553 h 829"/>
              <a:gd name="T12" fmla="*/ 129 w 652"/>
              <a:gd name="T13" fmla="*/ 488 h 829"/>
              <a:gd name="T14" fmla="*/ 130 w 652"/>
              <a:gd name="T15" fmla="*/ 488 h 829"/>
              <a:gd name="T16" fmla="*/ 198 w 652"/>
              <a:gd name="T17" fmla="*/ 454 h 829"/>
              <a:gd name="T18" fmla="*/ 415 w 652"/>
              <a:gd name="T19" fmla="*/ 352 h 829"/>
              <a:gd name="T20" fmla="*/ 337 w 652"/>
              <a:gd name="T21" fmla="*/ 56 h 829"/>
              <a:gd name="T22" fmla="*/ 50 w 652"/>
              <a:gd name="T23" fmla="*/ 127 h 829"/>
              <a:gd name="T24" fmla="*/ 61 w 652"/>
              <a:gd name="T25" fmla="*/ 374 h 829"/>
              <a:gd name="T26" fmla="*/ 66 w 652"/>
              <a:gd name="T27" fmla="*/ 449 h 829"/>
              <a:gd name="T28" fmla="*/ 58 w 652"/>
              <a:gd name="T29" fmla="*/ 585 h 829"/>
              <a:gd name="T30" fmla="*/ 65 w 652"/>
              <a:gd name="T31" fmla="*/ 600 h 829"/>
              <a:gd name="T32" fmla="*/ 193 w 652"/>
              <a:gd name="T33" fmla="*/ 673 h 829"/>
              <a:gd name="T34" fmla="*/ 212 w 652"/>
              <a:gd name="T35" fmla="*/ 673 h 829"/>
              <a:gd name="T36" fmla="*/ 274 w 652"/>
              <a:gd name="T37" fmla="*/ 713 h 829"/>
              <a:gd name="T38" fmla="*/ 453 w 652"/>
              <a:gd name="T39" fmla="*/ 828 h 829"/>
              <a:gd name="T40" fmla="*/ 643 w 652"/>
              <a:gd name="T41" fmla="*/ 650 h 829"/>
              <a:gd name="T42" fmla="*/ 457 w 652"/>
              <a:gd name="T43" fmla="*/ 442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652" h="829">
                <a:moveTo>
                  <a:pt x="457" y="442"/>
                </a:moveTo>
                <a:cubicBezTo>
                  <a:pt x="375" y="439"/>
                  <a:pt x="304" y="488"/>
                  <a:pt x="273" y="559"/>
                </a:cubicBezTo>
                <a:cubicBezTo>
                  <a:pt x="263" y="583"/>
                  <a:pt x="238" y="599"/>
                  <a:pt x="211" y="599"/>
                </a:cubicBezTo>
                <a:cubicBezTo>
                  <a:pt x="195" y="599"/>
                  <a:pt x="195" y="599"/>
                  <a:pt x="195" y="599"/>
                </a:cubicBezTo>
                <a:cubicBezTo>
                  <a:pt x="168" y="599"/>
                  <a:pt x="142" y="585"/>
                  <a:pt x="129" y="561"/>
                </a:cubicBezTo>
                <a:cubicBezTo>
                  <a:pt x="127" y="558"/>
                  <a:pt x="126" y="556"/>
                  <a:pt x="125" y="553"/>
                </a:cubicBezTo>
                <a:cubicBezTo>
                  <a:pt x="116" y="532"/>
                  <a:pt x="118" y="508"/>
                  <a:pt x="129" y="488"/>
                </a:cubicBezTo>
                <a:cubicBezTo>
                  <a:pt x="130" y="488"/>
                  <a:pt x="130" y="488"/>
                  <a:pt x="130" y="488"/>
                </a:cubicBezTo>
                <a:cubicBezTo>
                  <a:pt x="143" y="464"/>
                  <a:pt x="170" y="450"/>
                  <a:pt x="198" y="454"/>
                </a:cubicBezTo>
                <a:cubicBezTo>
                  <a:pt x="282" y="467"/>
                  <a:pt x="369" y="429"/>
                  <a:pt x="415" y="352"/>
                </a:cubicBezTo>
                <a:cubicBezTo>
                  <a:pt x="476" y="249"/>
                  <a:pt x="441" y="116"/>
                  <a:pt x="337" y="56"/>
                </a:cubicBezTo>
                <a:cubicBezTo>
                  <a:pt x="238" y="0"/>
                  <a:pt x="111" y="32"/>
                  <a:pt x="50" y="127"/>
                </a:cubicBezTo>
                <a:cubicBezTo>
                  <a:pt x="0" y="206"/>
                  <a:pt x="8" y="305"/>
                  <a:pt x="61" y="374"/>
                </a:cubicBezTo>
                <a:cubicBezTo>
                  <a:pt x="78" y="396"/>
                  <a:pt x="80" y="425"/>
                  <a:pt x="66" y="449"/>
                </a:cubicBezTo>
                <a:cubicBezTo>
                  <a:pt x="42" y="491"/>
                  <a:pt x="39" y="541"/>
                  <a:pt x="58" y="585"/>
                </a:cubicBezTo>
                <a:cubicBezTo>
                  <a:pt x="60" y="590"/>
                  <a:pt x="62" y="595"/>
                  <a:pt x="65" y="600"/>
                </a:cubicBezTo>
                <a:cubicBezTo>
                  <a:pt x="92" y="646"/>
                  <a:pt x="140" y="673"/>
                  <a:pt x="193" y="673"/>
                </a:cubicBezTo>
                <a:cubicBezTo>
                  <a:pt x="212" y="673"/>
                  <a:pt x="212" y="673"/>
                  <a:pt x="212" y="673"/>
                </a:cubicBezTo>
                <a:cubicBezTo>
                  <a:pt x="239" y="673"/>
                  <a:pt x="264" y="689"/>
                  <a:pt x="274" y="713"/>
                </a:cubicBezTo>
                <a:cubicBezTo>
                  <a:pt x="304" y="781"/>
                  <a:pt x="373" y="829"/>
                  <a:pt x="453" y="828"/>
                </a:cubicBezTo>
                <a:cubicBezTo>
                  <a:pt x="552" y="827"/>
                  <a:pt x="636" y="749"/>
                  <a:pt x="643" y="650"/>
                </a:cubicBezTo>
                <a:cubicBezTo>
                  <a:pt x="652" y="539"/>
                  <a:pt x="566" y="445"/>
                  <a:pt x="457" y="44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6">
            <a:extLst>
              <a:ext uri="{FF2B5EF4-FFF2-40B4-BE49-F238E27FC236}">
                <a16:creationId xmlns:a16="http://schemas.microsoft.com/office/drawing/2014/main" id="{8BC13CC8-8D3B-702E-F3AD-80292F921C59}"/>
              </a:ext>
            </a:extLst>
          </p:cNvPr>
          <p:cNvSpPr>
            <a:spLocks/>
          </p:cNvSpPr>
          <p:nvPr/>
        </p:nvSpPr>
        <p:spPr bwMode="auto">
          <a:xfrm>
            <a:off x="6684439" y="965260"/>
            <a:ext cx="4748308" cy="2968519"/>
          </a:xfrm>
          <a:custGeom>
            <a:avLst/>
            <a:gdLst>
              <a:gd name="T0" fmla="*/ 857 w 909"/>
              <a:gd name="T1" fmla="*/ 224 h 568"/>
              <a:gd name="T2" fmla="*/ 638 w 909"/>
              <a:gd name="T3" fmla="*/ 110 h 568"/>
              <a:gd name="T4" fmla="*/ 570 w 909"/>
              <a:gd name="T5" fmla="*/ 76 h 568"/>
              <a:gd name="T6" fmla="*/ 452 w 909"/>
              <a:gd name="T7" fmla="*/ 1 h 568"/>
              <a:gd name="T8" fmla="*/ 440 w 909"/>
              <a:gd name="T9" fmla="*/ 0 h 568"/>
              <a:gd name="T10" fmla="*/ 312 w 909"/>
              <a:gd name="T11" fmla="*/ 74 h 568"/>
              <a:gd name="T12" fmla="*/ 303 w 909"/>
              <a:gd name="T13" fmla="*/ 91 h 568"/>
              <a:gd name="T14" fmla="*/ 237 w 909"/>
              <a:gd name="T15" fmla="*/ 125 h 568"/>
              <a:gd name="T16" fmla="*/ 49 w 909"/>
              <a:gd name="T17" fmla="*/ 222 h 568"/>
              <a:gd name="T18" fmla="*/ 108 w 909"/>
              <a:gd name="T19" fmla="*/ 476 h 568"/>
              <a:gd name="T20" fmla="*/ 381 w 909"/>
              <a:gd name="T21" fmla="*/ 418 h 568"/>
              <a:gd name="T22" fmla="*/ 371 w 909"/>
              <a:gd name="T23" fmla="*/ 201 h 568"/>
              <a:gd name="T24" fmla="*/ 368 w 909"/>
              <a:gd name="T25" fmla="*/ 127 h 568"/>
              <a:gd name="T26" fmla="*/ 376 w 909"/>
              <a:gd name="T27" fmla="*/ 113 h 568"/>
              <a:gd name="T28" fmla="*/ 442 w 909"/>
              <a:gd name="T29" fmla="*/ 75 h 568"/>
              <a:gd name="T30" fmla="*/ 452 w 909"/>
              <a:gd name="T31" fmla="*/ 76 h 568"/>
              <a:gd name="T32" fmla="*/ 504 w 909"/>
              <a:gd name="T33" fmla="*/ 112 h 568"/>
              <a:gd name="T34" fmla="*/ 505 w 909"/>
              <a:gd name="T35" fmla="*/ 112 h 568"/>
              <a:gd name="T36" fmla="*/ 500 w 909"/>
              <a:gd name="T37" fmla="*/ 188 h 568"/>
              <a:gd name="T38" fmla="*/ 480 w 909"/>
              <a:gd name="T39" fmla="*/ 427 h 568"/>
              <a:gd name="T40" fmla="*/ 775 w 909"/>
              <a:gd name="T41" fmla="*/ 507 h 568"/>
              <a:gd name="T42" fmla="*/ 857 w 909"/>
              <a:gd name="T43" fmla="*/ 224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909" h="568">
                <a:moveTo>
                  <a:pt x="857" y="224"/>
                </a:moveTo>
                <a:cubicBezTo>
                  <a:pt x="814" y="140"/>
                  <a:pt x="724" y="98"/>
                  <a:pt x="638" y="110"/>
                </a:cubicBezTo>
                <a:cubicBezTo>
                  <a:pt x="610" y="114"/>
                  <a:pt x="584" y="100"/>
                  <a:pt x="570" y="76"/>
                </a:cubicBezTo>
                <a:cubicBezTo>
                  <a:pt x="545" y="33"/>
                  <a:pt x="501" y="5"/>
                  <a:pt x="452" y="1"/>
                </a:cubicBezTo>
                <a:cubicBezTo>
                  <a:pt x="448" y="0"/>
                  <a:pt x="444" y="0"/>
                  <a:pt x="440" y="0"/>
                </a:cubicBezTo>
                <a:cubicBezTo>
                  <a:pt x="387" y="0"/>
                  <a:pt x="339" y="28"/>
                  <a:pt x="312" y="74"/>
                </a:cubicBezTo>
                <a:cubicBezTo>
                  <a:pt x="303" y="91"/>
                  <a:pt x="303" y="91"/>
                  <a:pt x="303" y="91"/>
                </a:cubicBezTo>
                <a:cubicBezTo>
                  <a:pt x="289" y="114"/>
                  <a:pt x="264" y="128"/>
                  <a:pt x="237" y="125"/>
                </a:cubicBezTo>
                <a:cubicBezTo>
                  <a:pt x="163" y="117"/>
                  <a:pt x="88" y="152"/>
                  <a:pt x="49" y="222"/>
                </a:cubicBezTo>
                <a:cubicBezTo>
                  <a:pt x="0" y="309"/>
                  <a:pt x="25" y="420"/>
                  <a:pt x="108" y="476"/>
                </a:cubicBezTo>
                <a:cubicBezTo>
                  <a:pt x="199" y="539"/>
                  <a:pt x="323" y="512"/>
                  <a:pt x="381" y="418"/>
                </a:cubicBezTo>
                <a:cubicBezTo>
                  <a:pt x="424" y="349"/>
                  <a:pt x="417" y="263"/>
                  <a:pt x="371" y="201"/>
                </a:cubicBezTo>
                <a:cubicBezTo>
                  <a:pt x="355" y="180"/>
                  <a:pt x="354" y="151"/>
                  <a:pt x="368" y="127"/>
                </a:cubicBezTo>
                <a:cubicBezTo>
                  <a:pt x="376" y="113"/>
                  <a:pt x="376" y="113"/>
                  <a:pt x="376" y="113"/>
                </a:cubicBezTo>
                <a:cubicBezTo>
                  <a:pt x="389" y="89"/>
                  <a:pt x="415" y="74"/>
                  <a:pt x="442" y="75"/>
                </a:cubicBezTo>
                <a:cubicBezTo>
                  <a:pt x="445" y="75"/>
                  <a:pt x="449" y="75"/>
                  <a:pt x="452" y="76"/>
                </a:cubicBezTo>
                <a:cubicBezTo>
                  <a:pt x="474" y="79"/>
                  <a:pt x="493" y="92"/>
                  <a:pt x="504" y="112"/>
                </a:cubicBezTo>
                <a:cubicBezTo>
                  <a:pt x="505" y="112"/>
                  <a:pt x="505" y="112"/>
                  <a:pt x="505" y="112"/>
                </a:cubicBezTo>
                <a:cubicBezTo>
                  <a:pt x="519" y="136"/>
                  <a:pt x="517" y="166"/>
                  <a:pt x="500" y="188"/>
                </a:cubicBezTo>
                <a:cubicBezTo>
                  <a:pt x="446" y="254"/>
                  <a:pt x="436" y="349"/>
                  <a:pt x="480" y="427"/>
                </a:cubicBezTo>
                <a:cubicBezTo>
                  <a:pt x="539" y="532"/>
                  <a:pt x="671" y="568"/>
                  <a:pt x="775" y="507"/>
                </a:cubicBezTo>
                <a:cubicBezTo>
                  <a:pt x="873" y="450"/>
                  <a:pt x="909" y="324"/>
                  <a:pt x="857" y="2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5" name="Freeform 7">
            <a:extLst>
              <a:ext uri="{FF2B5EF4-FFF2-40B4-BE49-F238E27FC236}">
                <a16:creationId xmlns:a16="http://schemas.microsoft.com/office/drawing/2014/main" id="{41EF31F6-7B90-6B66-BBB5-36FFF99CFB4E}"/>
              </a:ext>
            </a:extLst>
          </p:cNvPr>
          <p:cNvSpPr>
            <a:spLocks/>
          </p:cNvSpPr>
          <p:nvPr/>
        </p:nvSpPr>
        <p:spPr bwMode="auto">
          <a:xfrm>
            <a:off x="9008969" y="1514413"/>
            <a:ext cx="2236314" cy="2906765"/>
          </a:xfrm>
          <a:custGeom>
            <a:avLst/>
            <a:gdLst>
              <a:gd name="T0" fmla="*/ 384 w 428"/>
              <a:gd name="T1" fmla="*/ 421 h 556"/>
              <a:gd name="T2" fmla="*/ 374 w 428"/>
              <a:gd name="T3" fmla="*/ 404 h 556"/>
              <a:gd name="T4" fmla="*/ 378 w 428"/>
              <a:gd name="T5" fmla="*/ 331 h 556"/>
              <a:gd name="T6" fmla="*/ 388 w 428"/>
              <a:gd name="T7" fmla="*/ 119 h 556"/>
              <a:gd name="T8" fmla="*/ 138 w 428"/>
              <a:gd name="T9" fmla="*/ 43 h 556"/>
              <a:gd name="T10" fmla="*/ 52 w 428"/>
              <a:gd name="T11" fmla="*/ 308 h 556"/>
              <a:gd name="T12" fmla="*/ 244 w 428"/>
              <a:gd name="T13" fmla="*/ 409 h 556"/>
              <a:gd name="T14" fmla="*/ 310 w 428"/>
              <a:gd name="T15" fmla="*/ 442 h 556"/>
              <a:gd name="T16" fmla="*/ 319 w 428"/>
              <a:gd name="T17" fmla="*/ 456 h 556"/>
              <a:gd name="T18" fmla="*/ 322 w 428"/>
              <a:gd name="T19" fmla="*/ 527 h 556"/>
              <a:gd name="T20" fmla="*/ 390 w 428"/>
              <a:gd name="T21" fmla="*/ 556 h 556"/>
              <a:gd name="T22" fmla="*/ 384 w 428"/>
              <a:gd name="T23" fmla="*/ 421 h 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8" h="556">
                <a:moveTo>
                  <a:pt x="384" y="421"/>
                </a:moveTo>
                <a:cubicBezTo>
                  <a:pt x="374" y="404"/>
                  <a:pt x="374" y="404"/>
                  <a:pt x="374" y="404"/>
                </a:cubicBezTo>
                <a:cubicBezTo>
                  <a:pt x="361" y="381"/>
                  <a:pt x="362" y="352"/>
                  <a:pt x="378" y="331"/>
                </a:cubicBezTo>
                <a:cubicBezTo>
                  <a:pt x="421" y="271"/>
                  <a:pt x="428" y="188"/>
                  <a:pt x="388" y="119"/>
                </a:cubicBezTo>
                <a:cubicBezTo>
                  <a:pt x="337" y="33"/>
                  <a:pt x="228" y="0"/>
                  <a:pt x="138" y="43"/>
                </a:cubicBezTo>
                <a:cubicBezTo>
                  <a:pt x="38" y="91"/>
                  <a:pt x="0" y="212"/>
                  <a:pt x="52" y="308"/>
                </a:cubicBezTo>
                <a:cubicBezTo>
                  <a:pt x="90" y="380"/>
                  <a:pt x="168" y="418"/>
                  <a:pt x="244" y="409"/>
                </a:cubicBezTo>
                <a:cubicBezTo>
                  <a:pt x="271" y="405"/>
                  <a:pt x="297" y="419"/>
                  <a:pt x="310" y="442"/>
                </a:cubicBezTo>
                <a:cubicBezTo>
                  <a:pt x="319" y="456"/>
                  <a:pt x="319" y="456"/>
                  <a:pt x="319" y="456"/>
                </a:cubicBezTo>
                <a:cubicBezTo>
                  <a:pt x="331" y="478"/>
                  <a:pt x="333" y="504"/>
                  <a:pt x="322" y="527"/>
                </a:cubicBezTo>
                <a:cubicBezTo>
                  <a:pt x="390" y="556"/>
                  <a:pt x="390" y="556"/>
                  <a:pt x="390" y="556"/>
                </a:cubicBezTo>
                <a:cubicBezTo>
                  <a:pt x="410" y="513"/>
                  <a:pt x="408" y="463"/>
                  <a:pt x="384" y="42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Shape 2778">
            <a:extLst>
              <a:ext uri="{FF2B5EF4-FFF2-40B4-BE49-F238E27FC236}">
                <a16:creationId xmlns:a16="http://schemas.microsoft.com/office/drawing/2014/main" id="{308FB117-0A96-574E-3A82-49198D118FC6}"/>
              </a:ext>
            </a:extLst>
          </p:cNvPr>
          <p:cNvSpPr/>
          <p:nvPr/>
        </p:nvSpPr>
        <p:spPr>
          <a:xfrm>
            <a:off x="7640005" y="206482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7" name="Rectangle 33">
            <a:extLst>
              <a:ext uri="{FF2B5EF4-FFF2-40B4-BE49-F238E27FC236}">
                <a16:creationId xmlns:a16="http://schemas.microsoft.com/office/drawing/2014/main" id="{52992835-CFEA-3A96-67D2-C4CEFD2053A2}"/>
              </a:ext>
            </a:extLst>
          </p:cNvPr>
          <p:cNvSpPr/>
          <p:nvPr/>
        </p:nvSpPr>
        <p:spPr>
          <a:xfrm>
            <a:off x="6912489" y="2458196"/>
            <a:ext cx="1734362" cy="792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通过海报、文章、视频、音频、直播等形式创造优质内容</a:t>
            </a:r>
          </a:p>
        </p:txBody>
      </p:sp>
      <p:sp>
        <p:nvSpPr>
          <p:cNvPr id="38" name="Shape 2784">
            <a:extLst>
              <a:ext uri="{FF2B5EF4-FFF2-40B4-BE49-F238E27FC236}">
                <a16:creationId xmlns:a16="http://schemas.microsoft.com/office/drawing/2014/main" id="{2264ACD5-AF53-36F1-4285-1A3EC8A31020}"/>
              </a:ext>
            </a:extLst>
          </p:cNvPr>
          <p:cNvSpPr/>
          <p:nvPr/>
        </p:nvSpPr>
        <p:spPr>
          <a:xfrm>
            <a:off x="10060779" y="206821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39" name="Rectangle 34">
            <a:extLst>
              <a:ext uri="{FF2B5EF4-FFF2-40B4-BE49-F238E27FC236}">
                <a16:creationId xmlns:a16="http://schemas.microsoft.com/office/drawing/2014/main" id="{2CCBE5DC-4121-8453-F1E0-A30CE983CA36}"/>
              </a:ext>
            </a:extLst>
          </p:cNvPr>
          <p:cNvSpPr/>
          <p:nvPr/>
        </p:nvSpPr>
        <p:spPr>
          <a:xfrm>
            <a:off x="9333262" y="2458196"/>
            <a:ext cx="1734362" cy="55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基于全社交媒体平台进行全域流量整合营销</a:t>
            </a:r>
          </a:p>
        </p:txBody>
      </p:sp>
      <p:sp>
        <p:nvSpPr>
          <p:cNvPr id="40" name="Shape 2774">
            <a:extLst>
              <a:ext uri="{FF2B5EF4-FFF2-40B4-BE49-F238E27FC236}">
                <a16:creationId xmlns:a16="http://schemas.microsoft.com/office/drawing/2014/main" id="{6B8F86EE-B599-CEA5-8BFA-A25F7705CC8B}"/>
              </a:ext>
            </a:extLst>
          </p:cNvPr>
          <p:cNvSpPr/>
          <p:nvPr/>
        </p:nvSpPr>
        <p:spPr>
          <a:xfrm>
            <a:off x="8830726" y="417909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latin typeface="Source Sans Pro Light" charset="0"/>
              <a:ea typeface="Source Sans Pro Light" charset="0"/>
              <a:cs typeface="Source Sans Pro Light" charset="0"/>
            </a:endParaRPr>
          </a:p>
        </p:txBody>
      </p:sp>
      <p:sp>
        <p:nvSpPr>
          <p:cNvPr id="41" name="Rectangle 35">
            <a:extLst>
              <a:ext uri="{FF2B5EF4-FFF2-40B4-BE49-F238E27FC236}">
                <a16:creationId xmlns:a16="http://schemas.microsoft.com/office/drawing/2014/main" id="{1A2EDBA4-B8F8-4842-F630-B6A18819BFFB}"/>
              </a:ext>
            </a:extLst>
          </p:cNvPr>
          <p:cNvSpPr/>
          <p:nvPr/>
        </p:nvSpPr>
        <p:spPr>
          <a:xfrm>
            <a:off x="8103209" y="4529781"/>
            <a:ext cx="1734362" cy="556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Source Sans Pro Light" panose="020B0403030403020204" pitchFamily="34" charset="0"/>
              </a:rPr>
              <a:t>以优质内容作为营销输出核心，承载品牌内核</a:t>
            </a:r>
          </a:p>
        </p:txBody>
      </p:sp>
      <p:sp>
        <p:nvSpPr>
          <p:cNvPr id="42" name="gaoding-14">
            <a:extLst>
              <a:ext uri="{FF2B5EF4-FFF2-40B4-BE49-F238E27FC236}">
                <a16:creationId xmlns:a16="http://schemas.microsoft.com/office/drawing/2014/main" id="{3A367FCE-6DCD-2137-BAF4-2C538AF8FBE2}"/>
              </a:ext>
            </a:extLst>
          </p:cNvPr>
          <p:cNvSpPr txBox="1"/>
          <p:nvPr/>
        </p:nvSpPr>
        <p:spPr>
          <a:xfrm>
            <a:off x="1179726" y="2566503"/>
            <a:ext cx="4727924" cy="5424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平台接入了战略投资方</a:t>
            </a:r>
            <a:r>
              <a:rPr lang="en-US" altLang="zh-CN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A</a:t>
            </a:r>
            <a:r>
              <a:rPr lang="zh-CN" altLang="en-US" sz="1400" spc="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95 ExtraBold" panose="00020600040101010101" pitchFamily="18" charset="-122"/>
              </a:rPr>
              <a:t>股上市公司「视觉中国」亿级图片模版素材，确保创意内容随取随用、安全合规、降本增效</a:t>
            </a:r>
          </a:p>
        </p:txBody>
      </p:sp>
      <p:sp>
        <p:nvSpPr>
          <p:cNvPr id="43" name="iSHEJI-11">
            <a:extLst>
              <a:ext uri="{FF2B5EF4-FFF2-40B4-BE49-F238E27FC236}">
                <a16:creationId xmlns:a16="http://schemas.microsoft.com/office/drawing/2014/main" id="{783C53D1-57AD-D678-B9FD-9A8B20EFC205}"/>
              </a:ext>
            </a:extLst>
          </p:cNvPr>
          <p:cNvSpPr txBox="1"/>
          <p:nvPr/>
        </p:nvSpPr>
        <p:spPr>
          <a:xfrm>
            <a:off x="1183251" y="1606966"/>
            <a:ext cx="4827814" cy="794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爱设计</a:t>
            </a:r>
            <a:r>
              <a:rPr kumimoji="0" lang="en-US" altLang="zh-CN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isheji.com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阿里巴巴普惠体 2.0 75 SemiBold" panose="00020600040101010101" pitchFamily="18" charset="-122"/>
                <a:ea typeface="阿里巴巴普惠体 2.0 75 SemiBold" panose="00020600040101010101" pitchFamily="18" charset="-122"/>
                <a:cs typeface="阿里巴巴普惠体 2.0 75 SemiBold" panose="00020600040101010101" pitchFamily="18" charset="-122"/>
              </a:rPr>
              <a:t>是国内领先的在线设计与协作平台，并为众多先进企业提供内容中台解决方案</a:t>
            </a:r>
          </a:p>
        </p:txBody>
      </p:sp>
      <p:grpSp>
        <p:nvGrpSpPr>
          <p:cNvPr id="44" name="Group 12">
            <a:extLst>
              <a:ext uri="{FF2B5EF4-FFF2-40B4-BE49-F238E27FC236}">
                <a16:creationId xmlns:a16="http://schemas.microsoft.com/office/drawing/2014/main" id="{0595C30B-FBA2-534D-A598-824DE2135503}"/>
              </a:ext>
            </a:extLst>
          </p:cNvPr>
          <p:cNvGrpSpPr/>
          <p:nvPr/>
        </p:nvGrpSpPr>
        <p:grpSpPr>
          <a:xfrm>
            <a:off x="1179726" y="4353749"/>
            <a:ext cx="276224" cy="276224"/>
            <a:chOff x="1460006" y="1642203"/>
            <a:chExt cx="479425" cy="479425"/>
          </a:xfrm>
        </p:grpSpPr>
        <p:sp>
          <p:nvSpPr>
            <p:cNvPr id="45" name="Oval 8">
              <a:extLst>
                <a:ext uri="{FF2B5EF4-FFF2-40B4-BE49-F238E27FC236}">
                  <a16:creationId xmlns:a16="http://schemas.microsoft.com/office/drawing/2014/main" id="{60779ECA-D09C-8820-0C93-B6FAFB16B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id="{E98522EE-5B08-685F-275F-964BAA1FC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15">
            <a:extLst>
              <a:ext uri="{FF2B5EF4-FFF2-40B4-BE49-F238E27FC236}">
                <a16:creationId xmlns:a16="http://schemas.microsoft.com/office/drawing/2014/main" id="{3534D14B-B483-E0E1-1C41-B56203F0DE6A}"/>
              </a:ext>
            </a:extLst>
          </p:cNvPr>
          <p:cNvGrpSpPr/>
          <p:nvPr/>
        </p:nvGrpSpPr>
        <p:grpSpPr>
          <a:xfrm>
            <a:off x="1179726" y="4807283"/>
            <a:ext cx="276224" cy="276224"/>
            <a:chOff x="1460006" y="1642203"/>
            <a:chExt cx="479425" cy="479425"/>
          </a:xfrm>
        </p:grpSpPr>
        <p:sp>
          <p:nvSpPr>
            <p:cNvPr id="48" name="Oval 8">
              <a:extLst>
                <a:ext uri="{FF2B5EF4-FFF2-40B4-BE49-F238E27FC236}">
                  <a16:creationId xmlns:a16="http://schemas.microsoft.com/office/drawing/2014/main" id="{C0F7AECA-5B2D-51B8-5336-836B8A5E2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">
              <a:extLst>
                <a:ext uri="{FF2B5EF4-FFF2-40B4-BE49-F238E27FC236}">
                  <a16:creationId xmlns:a16="http://schemas.microsoft.com/office/drawing/2014/main" id="{F0E6FEF7-C21F-1896-620F-5BC070DB9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75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0" name="Rectangle 18">
            <a:extLst>
              <a:ext uri="{FF2B5EF4-FFF2-40B4-BE49-F238E27FC236}">
                <a16:creationId xmlns:a16="http://schemas.microsoft.com/office/drawing/2014/main" id="{7A9652B3-48FE-1A77-E809-5F25C887D869}"/>
              </a:ext>
            </a:extLst>
          </p:cNvPr>
          <p:cNvSpPr/>
          <p:nvPr/>
        </p:nvSpPr>
        <p:spPr>
          <a:xfrm>
            <a:off x="1522720" y="4325661"/>
            <a:ext cx="403187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通过海报、文章、视频、音频、直播等形式创造优质内容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Rectangle 19">
            <a:extLst>
              <a:ext uri="{FF2B5EF4-FFF2-40B4-BE49-F238E27FC236}">
                <a16:creationId xmlns:a16="http://schemas.microsoft.com/office/drawing/2014/main" id="{49AFC0D4-772F-A0ED-1C52-472695AE969E}"/>
              </a:ext>
            </a:extLst>
          </p:cNvPr>
          <p:cNvSpPr/>
          <p:nvPr/>
        </p:nvSpPr>
        <p:spPr>
          <a:xfrm>
            <a:off x="1522720" y="4779195"/>
            <a:ext cx="3108543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基于全社交媒体平台进行全域流量整合营销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2" name="Group 20">
            <a:extLst>
              <a:ext uri="{FF2B5EF4-FFF2-40B4-BE49-F238E27FC236}">
                <a16:creationId xmlns:a16="http://schemas.microsoft.com/office/drawing/2014/main" id="{64652F05-2F0F-62F3-DC69-93D2DF2258F9}"/>
              </a:ext>
            </a:extLst>
          </p:cNvPr>
          <p:cNvGrpSpPr/>
          <p:nvPr/>
        </p:nvGrpSpPr>
        <p:grpSpPr>
          <a:xfrm>
            <a:off x="1179726" y="5265726"/>
            <a:ext cx="276224" cy="276224"/>
            <a:chOff x="1460006" y="1642203"/>
            <a:chExt cx="479425" cy="479425"/>
          </a:xfrm>
        </p:grpSpPr>
        <p:sp>
          <p:nvSpPr>
            <p:cNvPr id="53" name="Oval 8">
              <a:extLst>
                <a:ext uri="{FF2B5EF4-FFF2-40B4-BE49-F238E27FC236}">
                  <a16:creationId xmlns:a16="http://schemas.microsoft.com/office/drawing/2014/main" id="{8B194280-7552-FFB5-8B79-8F82DCC61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0006" y="1642203"/>
              <a:ext cx="479425" cy="479425"/>
            </a:xfrm>
            <a:prstGeom prst="ellipse">
              <a:avLst/>
            </a:pr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CBC2B5C-7BE8-D2D6-5E6C-DFAD0F844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5894" y="1799366"/>
              <a:ext cx="247650" cy="165100"/>
            </a:xfrm>
            <a:custGeom>
              <a:avLst/>
              <a:gdLst>
                <a:gd name="T0" fmla="*/ 0 w 156"/>
                <a:gd name="T1" fmla="*/ 45 h 104"/>
                <a:gd name="T2" fmla="*/ 60 w 156"/>
                <a:gd name="T3" fmla="*/ 104 h 104"/>
                <a:gd name="T4" fmla="*/ 156 w 156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6" h="104">
                  <a:moveTo>
                    <a:pt x="0" y="45"/>
                  </a:moveTo>
                  <a:lnTo>
                    <a:pt x="60" y="104"/>
                  </a:lnTo>
                  <a:lnTo>
                    <a:pt x="156" y="0"/>
                  </a:lnTo>
                </a:path>
              </a:pathLst>
            </a:custGeom>
            <a:solidFill>
              <a:srgbClr val="FFFFFF"/>
            </a:solidFill>
            <a:ln w="17463" cap="rnd">
              <a:solidFill>
                <a:schemeClr val="accent1">
                  <a:lumMod val="50000"/>
                </a:schemeClr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5" name="Rectangle 23">
            <a:extLst>
              <a:ext uri="{FF2B5EF4-FFF2-40B4-BE49-F238E27FC236}">
                <a16:creationId xmlns:a16="http://schemas.microsoft.com/office/drawing/2014/main" id="{EB0F91B2-CF6F-4F38-965B-B4A52B8B54C3}"/>
              </a:ext>
            </a:extLst>
          </p:cNvPr>
          <p:cNvSpPr/>
          <p:nvPr/>
        </p:nvSpPr>
        <p:spPr>
          <a:xfrm>
            <a:off x="1522720" y="5232729"/>
            <a:ext cx="3262432" cy="3159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Source Sans Pro Light" panose="020B0403030403020204" pitchFamily="34" charset="0"/>
              </a:rPr>
              <a:t>以优质内容作为营销输出核心，承载品牌内核</a:t>
            </a:r>
            <a:endParaRPr lang="en-US" sz="1200" dirty="0">
              <a:latin typeface="Source Sans Pro Light" panose="020B0403030403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Rounded Rectangle 69">
            <a:extLst>
              <a:ext uri="{FF2B5EF4-FFF2-40B4-BE49-F238E27FC236}">
                <a16:creationId xmlns:a16="http://schemas.microsoft.com/office/drawing/2014/main" id="{B3B721E0-8EF8-F09F-DB81-F3905F2126C9}"/>
              </a:ext>
            </a:extLst>
          </p:cNvPr>
          <p:cNvSpPr/>
          <p:nvPr/>
        </p:nvSpPr>
        <p:spPr>
          <a:xfrm>
            <a:off x="1145205" y="3313626"/>
            <a:ext cx="4360040" cy="717929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/>
          <a:p>
            <a:pPr>
              <a:lnSpc>
                <a:spcPct val="130000"/>
              </a:lnSpc>
            </a:pPr>
            <a:r>
              <a:rPr lang="en-US" sz="900" dirty="0">
                <a:solidFill>
                  <a:schemeClr val="tx1"/>
                </a:solidFill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Isheji.com is a leading online design and collaboration platform in China, and provides content solutions for many advanced enterprises</a:t>
            </a:r>
          </a:p>
        </p:txBody>
      </p:sp>
    </p:spTree>
    <p:extLst>
      <p:ext uri="{BB962C8B-B14F-4D97-AF65-F5344CB8AC3E}">
        <p14:creationId xmlns:p14="http://schemas.microsoft.com/office/powerpoint/2010/main" val="373351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5" grpId="0"/>
      <p:bldP spid="5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紫色系">
      <a:dk1>
        <a:srgbClr val="000000"/>
      </a:dk1>
      <a:lt1>
        <a:srgbClr val="FFFFFF"/>
      </a:lt1>
      <a:dk2>
        <a:srgbClr val="4A66AC"/>
      </a:dk2>
      <a:lt2>
        <a:srgbClr val="E0EBF6"/>
      </a:lt2>
      <a:accent1>
        <a:srgbClr val="7C53D5"/>
      </a:accent1>
      <a:accent2>
        <a:srgbClr val="533CA6"/>
      </a:accent2>
      <a:accent3>
        <a:srgbClr val="332859"/>
      </a:accent3>
      <a:accent4>
        <a:srgbClr val="6451A6"/>
      </a:accent4>
      <a:accent5>
        <a:srgbClr val="3F3F3F"/>
      </a:accent5>
      <a:accent6>
        <a:srgbClr val="3F3F3F"/>
      </a:accent6>
      <a:hlink>
        <a:srgbClr val="4472C4"/>
      </a:hlink>
      <a:folHlink>
        <a:srgbClr val="BFBFBF"/>
      </a:folHlink>
    </a:clrScheme>
    <a:fontScheme name="爱设计_标准主题字体">
      <a:majorFont>
        <a:latin typeface="OPPOSans L"/>
        <a:ea typeface="OPPOSans L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</TotalTime>
  <Words>1455</Words>
  <Application>Microsoft Office PowerPoint</Application>
  <PresentationFormat>宽屏</PresentationFormat>
  <Paragraphs>235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Helvetica Neue Light</vt:lpstr>
      <vt:lpstr>OPPOSans H</vt:lpstr>
      <vt:lpstr>OPPOSans L</vt:lpstr>
      <vt:lpstr>阿里巴巴普惠体 2.0 35 Thin</vt:lpstr>
      <vt:lpstr>阿里巴巴普惠体 2.0 45 Light</vt:lpstr>
      <vt:lpstr>阿里巴巴普惠体 2.0 55 Regular</vt:lpstr>
      <vt:lpstr>阿里巴巴普惠体 2.0 75 SemiBold</vt:lpstr>
      <vt:lpstr>阿里巴巴普惠体 2.0 95 ExtraBold</vt:lpstr>
      <vt:lpstr>等线</vt:lpstr>
      <vt:lpstr>微软雅黑</vt:lpstr>
      <vt:lpstr>Arial</vt:lpstr>
      <vt:lpstr>Calibri</vt:lpstr>
      <vt:lpstr>Source Sans Pro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爱设计公司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立体艺术奢华风年度总结汇报ppt模板</dc:title>
  <dc:creator>爱设计PPT</dc:creator>
  <cp:keywords>51PPT模板网</cp:keywords>
  <dc:description>www.51pptmoban.com</dc:description>
  <cp:lastModifiedBy>Power user</cp:lastModifiedBy>
  <cp:revision>74</cp:revision>
  <dcterms:created xsi:type="dcterms:W3CDTF">2021-08-04T08:06:46Z</dcterms:created>
  <dcterms:modified xsi:type="dcterms:W3CDTF">2023-02-16T08:28:22Z</dcterms:modified>
</cp:coreProperties>
</file>