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60" r:id="rId5"/>
    <p:sldId id="261" r:id="rId6"/>
    <p:sldId id="262" r:id="rId7"/>
    <p:sldId id="259" r:id="rId8"/>
    <p:sldId id="267" r:id="rId9"/>
    <p:sldId id="264" r:id="rId10"/>
    <p:sldId id="265" r:id="rId11"/>
    <p:sldId id="266" r:id="rId12"/>
    <p:sldId id="268" r:id="rId13"/>
    <p:sldId id="269" r:id="rId14"/>
    <p:sldId id="270" r:id="rId15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260" autoAdjust="0"/>
  </p:normalViewPr>
  <p:slideViewPr>
    <p:cSldViewPr snapToGrid="0" showGuides="1">
      <p:cViewPr>
        <p:scale>
          <a:sx n="25" d="100"/>
          <a:sy n="25" d="100"/>
        </p:scale>
        <p:origin x="2490" y="1422"/>
      </p:cViewPr>
      <p:guideLst>
        <p:guide orient="horz" pos="2288"/>
        <p:guide pos="3840"/>
        <p:guide pos="416"/>
        <p:guide pos="7256"/>
        <p:guide orient="horz" pos="648"/>
        <p:guide orient="horz" pos="712"/>
        <p:guide orient="horz" pos="3928"/>
        <p:guide orient="horz" pos="386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8E-42B3-B203-ABD5BB41673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8E-42B3-B203-ABD5BB41673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8E-42B3-B203-ABD5BB41673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94890496"/>
        <c:axId val="194893824"/>
      </c:barChart>
      <c:catAx>
        <c:axId val="194890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4893824"/>
        <c:crosses val="autoZero"/>
        <c:auto val="1"/>
        <c:lblAlgn val="ctr"/>
        <c:lblOffset val="100"/>
        <c:noMultiLvlLbl val="0"/>
      </c:catAx>
      <c:valAx>
        <c:axId val="194893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489049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pattFill prst="wdUp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35B-4177-954D-C70769DDEB34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35B-4177-954D-C70769DDEB34}"/>
              </c:ext>
            </c:extLst>
          </c:dPt>
          <c:dLbls>
            <c:dLbl>
              <c:idx val="0"/>
              <c:layout>
                <c:manualLayout>
                  <c:x val="-0.18337018280661177"/>
                  <c:y val="-0.26934982611359065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419473382446298"/>
                      <c:h val="0.42219057911005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435B-4177-954D-C70769DDEB34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435B-4177-954D-C70769DDEB34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项目1</c:v>
                </c:pt>
                <c:pt idx="1">
                  <c:v>项目2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8</c:v>
                </c:pt>
                <c:pt idx="1">
                  <c:v>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435B-4177-954D-C70769DDEB3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pattFill prst="wdUp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C77C-4BBE-BC78-27475871C49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C77C-4BBE-BC78-27475871C496}"/>
              </c:ext>
            </c:extLst>
          </c:dPt>
          <c:dLbls>
            <c:dLbl>
              <c:idx val="0"/>
              <c:layout>
                <c:manualLayout>
                  <c:x val="-0.2720976906162626"/>
                  <c:y val="0.1034580978390341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419473382446298"/>
                      <c:h val="0.42219057911005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C77C-4BBE-BC78-27475871C49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C77C-4BBE-BC78-27475871C49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项目1</c:v>
                </c:pt>
                <c:pt idx="1">
                  <c:v>项目2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</c:v>
                </c:pt>
                <c:pt idx="1">
                  <c:v>6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C77C-4BBE-BC78-27475871C49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数值</c:v>
                </c:pt>
              </c:strCache>
            </c:strRef>
          </c:tx>
          <c:spPr>
            <a:ln>
              <a:noFill/>
            </a:ln>
          </c:spPr>
          <c:dPt>
            <c:idx val="0"/>
            <c:bubble3D val="0"/>
            <c:spPr>
              <a:pattFill prst="wdUpDiag">
                <a:fgClr>
                  <a:schemeClr val="accent1">
                    <a:lumMod val="60000"/>
                    <a:lumOff val="40000"/>
                  </a:schemeClr>
                </a:fgClr>
                <a:bgClr>
                  <a:schemeClr val="accent1"/>
                </a:bgClr>
              </a:patt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5204-4AFD-864C-252C42BA6E36}"/>
              </c:ext>
            </c:extLst>
          </c:dPt>
          <c:dPt>
            <c:idx val="1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5204-4AFD-864C-252C42BA6E36}"/>
              </c:ext>
            </c:extLst>
          </c:dPt>
          <c:dLbls>
            <c:dLbl>
              <c:idx val="0"/>
              <c:layout>
                <c:manualLayout>
                  <c:x val="-0.26026735624164249"/>
                  <c:y val="-0.19418236395749783"/>
                </c:manualLayout>
              </c:layout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spAutoFit/>
                </a:bodyPr>
                <a:lstStyle/>
                <a:p>
                  <a:pPr>
                    <a:defRPr sz="2800" b="1" i="0" u="none" strike="noStrike" kern="1200" baseline="0">
                      <a:solidFill>
                        <a:schemeClr val="accent1"/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zh-CN"/>
                </a:p>
              </c:txPr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0.47419473382446298"/>
                      <c:h val="0.4221905791100547"/>
                    </c:manualLayout>
                  </c15:layout>
                </c:ext>
                <c:ext xmlns:c16="http://schemas.microsoft.com/office/drawing/2014/chart" uri="{C3380CC4-5D6E-409C-BE32-E72D297353CC}">
                  <c16:uniqueId val="{00000001-5204-4AFD-864C-252C42BA6E36}"/>
                </c:ext>
              </c:extLst>
            </c:dLbl>
            <c:dLbl>
              <c:idx val="1"/>
              <c:delete val="1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5204-4AFD-864C-252C42BA6E36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Sheet1!$A$2:$A$3</c:f>
              <c:strCache>
                <c:ptCount val="2"/>
                <c:pt idx="0">
                  <c:v>项目1</c:v>
                </c:pt>
                <c:pt idx="1">
                  <c:v>项目2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6.9</c:v>
                </c:pt>
                <c:pt idx="1">
                  <c:v>3.1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4-5204-4AFD-864C-252C42BA6E3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3"/>
      </c:doughnutChart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0F2DBCD-7A50-48CD-9019-C086D2DE48FE}" type="datetimeFigureOut">
              <a:rPr lang="zh-CN" altLang="en-US" smtClean="0"/>
              <a:t>2023/2/16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0B42D8-8245-4B56-82B7-0F3A349490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42116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0B42D8-8245-4B56-82B7-0F3A3494907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656497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10B42D8-8245-4B56-82B7-0F3A3494907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476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0CD62402-A111-454B-6727-B33FAF418597}"/>
              </a:ext>
            </a:extLst>
          </p:cNvPr>
          <p:cNvSpPr/>
          <p:nvPr userDrawn="1"/>
        </p:nvSpPr>
        <p:spPr>
          <a:xfrm>
            <a:off x="325554" y="184542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386C541-0F75-7FE9-EBE6-B24632AA34A2}"/>
              </a:ext>
            </a:extLst>
          </p:cNvPr>
          <p:cNvSpPr/>
          <p:nvPr userDrawn="1"/>
        </p:nvSpPr>
        <p:spPr>
          <a:xfrm>
            <a:off x="325554" y="5163289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8AF81C7-FB11-3A18-54E0-57B10A77912D}"/>
              </a:ext>
            </a:extLst>
          </p:cNvPr>
          <p:cNvSpPr/>
          <p:nvPr userDrawn="1"/>
        </p:nvSpPr>
        <p:spPr>
          <a:xfrm>
            <a:off x="10319029" y="184542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AA52C26-500B-E169-8195-B88A6A2FC3E9}"/>
              </a:ext>
            </a:extLst>
          </p:cNvPr>
          <p:cNvSpPr/>
          <p:nvPr userDrawn="1"/>
        </p:nvSpPr>
        <p:spPr>
          <a:xfrm>
            <a:off x="10319029" y="5163289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7579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5F9AF9E6-44F5-4982-B50C-EEB17DBDF39F}"/>
              </a:ext>
            </a:extLst>
          </p:cNvPr>
          <p:cNvSpPr/>
          <p:nvPr userDrawn="1"/>
        </p:nvSpPr>
        <p:spPr>
          <a:xfrm>
            <a:off x="325554" y="184542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B762E325-2903-AD06-056B-D902DA1F8493}"/>
              </a:ext>
            </a:extLst>
          </p:cNvPr>
          <p:cNvSpPr/>
          <p:nvPr userDrawn="1"/>
        </p:nvSpPr>
        <p:spPr>
          <a:xfrm>
            <a:off x="10319029" y="5163289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82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66BE56F-027B-F908-4B7B-8CED829F8773}"/>
              </a:ext>
            </a:extLst>
          </p:cNvPr>
          <p:cNvSpPr/>
          <p:nvPr userDrawn="1"/>
        </p:nvSpPr>
        <p:spPr>
          <a:xfrm>
            <a:off x="325554" y="5163289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46F6340-C6FF-6CAC-8FBB-E1A781E79344}"/>
              </a:ext>
            </a:extLst>
          </p:cNvPr>
          <p:cNvSpPr/>
          <p:nvPr userDrawn="1"/>
        </p:nvSpPr>
        <p:spPr>
          <a:xfrm>
            <a:off x="10319029" y="184542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082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A08A351-1125-7087-F8C1-8FCEAEBF56AD}"/>
              </a:ext>
            </a:extLst>
          </p:cNvPr>
          <p:cNvSpPr/>
          <p:nvPr userDrawn="1"/>
        </p:nvSpPr>
        <p:spPr>
          <a:xfrm>
            <a:off x="325554" y="184542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2219F67-691E-B667-2810-1792A32CC265}"/>
              </a:ext>
            </a:extLst>
          </p:cNvPr>
          <p:cNvSpPr/>
          <p:nvPr userDrawn="1"/>
        </p:nvSpPr>
        <p:spPr>
          <a:xfrm>
            <a:off x="325554" y="5163289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985956BB-3D2D-2ED3-D4B6-C82997F613AE}"/>
              </a:ext>
            </a:extLst>
          </p:cNvPr>
          <p:cNvSpPr/>
          <p:nvPr userDrawn="1"/>
        </p:nvSpPr>
        <p:spPr>
          <a:xfrm>
            <a:off x="10319029" y="184542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1A79D66A-D209-7BA0-3420-8A5314EAD1B7}"/>
              </a:ext>
            </a:extLst>
          </p:cNvPr>
          <p:cNvSpPr/>
          <p:nvPr userDrawn="1"/>
        </p:nvSpPr>
        <p:spPr>
          <a:xfrm>
            <a:off x="10319029" y="5163289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50393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68329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结束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6339BB8-F2A5-0A0F-8262-A9D623B32974}"/>
              </a:ext>
            </a:extLst>
          </p:cNvPr>
          <p:cNvSpPr/>
          <p:nvPr userDrawn="1"/>
        </p:nvSpPr>
        <p:spPr>
          <a:xfrm>
            <a:off x="325554" y="184542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2D9E26D-7316-74DB-F905-0137B8E92A4B}"/>
              </a:ext>
            </a:extLst>
          </p:cNvPr>
          <p:cNvSpPr/>
          <p:nvPr userDrawn="1"/>
        </p:nvSpPr>
        <p:spPr>
          <a:xfrm>
            <a:off x="325554" y="5163289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A0DD2E83-5626-11A4-A28B-B33D095A724D}"/>
              </a:ext>
            </a:extLst>
          </p:cNvPr>
          <p:cNvSpPr/>
          <p:nvPr userDrawn="1"/>
        </p:nvSpPr>
        <p:spPr>
          <a:xfrm>
            <a:off x="10319029" y="184542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2772610-88CB-D0CB-063C-AF16EBE6A0FF}"/>
              </a:ext>
            </a:extLst>
          </p:cNvPr>
          <p:cNvSpPr/>
          <p:nvPr userDrawn="1"/>
        </p:nvSpPr>
        <p:spPr>
          <a:xfrm>
            <a:off x="10319029" y="5163289"/>
            <a:ext cx="1480453" cy="14804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17353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179143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4.sv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.sv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F5D1ED9-0AFC-B7D3-F16D-2C2771DA49DD}"/>
              </a:ext>
            </a:extLst>
          </p:cNvPr>
          <p:cNvSpPr/>
          <p:nvPr/>
        </p:nvSpPr>
        <p:spPr>
          <a:xfrm>
            <a:off x="666750" y="413658"/>
            <a:ext cx="10858500" cy="60306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374D4FD-0231-9B20-3A12-5C3D9DF4953B}"/>
              </a:ext>
            </a:extLst>
          </p:cNvPr>
          <p:cNvSpPr txBox="1"/>
          <p:nvPr/>
        </p:nvSpPr>
        <p:spPr>
          <a:xfrm>
            <a:off x="2611775" y="2679064"/>
            <a:ext cx="6955750" cy="120847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蓝色论文答辩模板</a:t>
            </a:r>
          </a:p>
        </p:txBody>
      </p:sp>
      <p:sp>
        <p:nvSpPr>
          <p:cNvPr id="6" name="流程图: 离页连接符 5">
            <a:extLst>
              <a:ext uri="{FF2B5EF4-FFF2-40B4-BE49-F238E27FC236}">
                <a16:creationId xmlns:a16="http://schemas.microsoft.com/office/drawing/2014/main" id="{84102D88-662D-5A06-4F18-83828CA42CC9}"/>
              </a:ext>
            </a:extLst>
          </p:cNvPr>
          <p:cNvSpPr/>
          <p:nvPr/>
        </p:nvSpPr>
        <p:spPr>
          <a:xfrm>
            <a:off x="5268686" y="398645"/>
            <a:ext cx="1493333" cy="2257884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F0791F3F-9070-BF5B-59E3-3BD15B92E0BD}"/>
              </a:ext>
            </a:extLst>
          </p:cNvPr>
          <p:cNvSpPr txBox="1"/>
          <p:nvPr/>
        </p:nvSpPr>
        <p:spPr>
          <a:xfrm>
            <a:off x="2622661" y="3826914"/>
            <a:ext cx="6878101" cy="4947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GRADUATION  THESIS  DEFENSE  TEMPLATE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992CE3F4-D786-EFE7-F626-FBF0A2D66B38}"/>
              </a:ext>
            </a:extLst>
          </p:cNvPr>
          <p:cNvGrpSpPr/>
          <p:nvPr/>
        </p:nvGrpSpPr>
        <p:grpSpPr>
          <a:xfrm>
            <a:off x="5384307" y="1334123"/>
            <a:ext cx="1344744" cy="740226"/>
            <a:chOff x="5417276" y="1548182"/>
            <a:chExt cx="1344744" cy="740226"/>
          </a:xfrm>
          <a:solidFill>
            <a:srgbClr val="FFFFFF"/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B842FD0B-B339-10CF-EAB4-A9F23F82DE88}"/>
                </a:ext>
              </a:extLst>
            </p:cNvPr>
            <p:cNvSpPr/>
            <p:nvPr/>
          </p:nvSpPr>
          <p:spPr>
            <a:xfrm>
              <a:off x="5657849" y="1938343"/>
              <a:ext cx="863597" cy="350065"/>
            </a:xfrm>
            <a:custGeom>
              <a:avLst/>
              <a:gdLst>
                <a:gd name="connsiteX0" fmla="*/ 0 w 863597"/>
                <a:gd name="connsiteY0" fmla="*/ 0 h 350065"/>
                <a:gd name="connsiteX1" fmla="*/ 0 w 863597"/>
                <a:gd name="connsiteY1" fmla="*/ 180430 h 350065"/>
                <a:gd name="connsiteX2" fmla="*/ 431799 w 863597"/>
                <a:gd name="connsiteY2" fmla="*/ 350065 h 350065"/>
                <a:gd name="connsiteX3" fmla="*/ 863598 w 863597"/>
                <a:gd name="connsiteY3" fmla="*/ 180430 h 350065"/>
                <a:gd name="connsiteX4" fmla="*/ 863598 w 863597"/>
                <a:gd name="connsiteY4" fmla="*/ 0 h 350065"/>
                <a:gd name="connsiteX5" fmla="*/ 431799 w 863597"/>
                <a:gd name="connsiteY5" fmla="*/ 152672 h 350065"/>
                <a:gd name="connsiteX6" fmla="*/ 0 w 863597"/>
                <a:gd name="connsiteY6" fmla="*/ 0 h 35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3597" h="350065">
                  <a:moveTo>
                    <a:pt x="0" y="0"/>
                  </a:moveTo>
                  <a:lnTo>
                    <a:pt x="0" y="180430"/>
                  </a:lnTo>
                  <a:cubicBezTo>
                    <a:pt x="0" y="265248"/>
                    <a:pt x="192767" y="350065"/>
                    <a:pt x="431799" y="350065"/>
                  </a:cubicBezTo>
                  <a:cubicBezTo>
                    <a:pt x="670830" y="350065"/>
                    <a:pt x="863598" y="265248"/>
                    <a:pt x="863598" y="180430"/>
                  </a:cubicBezTo>
                  <a:lnTo>
                    <a:pt x="863598" y="0"/>
                  </a:lnTo>
                  <a:lnTo>
                    <a:pt x="431799" y="1526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5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DF36EA8C-93C3-2ED5-98C3-0F2A68F57C86}"/>
                </a:ext>
              </a:extLst>
            </p:cNvPr>
            <p:cNvSpPr/>
            <p:nvPr/>
          </p:nvSpPr>
          <p:spPr>
            <a:xfrm>
              <a:off x="5417276" y="1548182"/>
              <a:ext cx="1344744" cy="586012"/>
            </a:xfrm>
            <a:custGeom>
              <a:avLst/>
              <a:gdLst>
                <a:gd name="connsiteX0" fmla="*/ 672372 w 1344744"/>
                <a:gd name="connsiteY0" fmla="*/ 476521 h 586012"/>
                <a:gd name="connsiteX1" fmla="*/ 1344745 w 1344744"/>
                <a:gd name="connsiteY1" fmla="*/ 240574 h 586012"/>
                <a:gd name="connsiteX2" fmla="*/ 672372 w 1344744"/>
                <a:gd name="connsiteY2" fmla="*/ 0 h 586012"/>
                <a:gd name="connsiteX3" fmla="*/ 0 w 1344744"/>
                <a:gd name="connsiteY3" fmla="*/ 240574 h 586012"/>
                <a:gd name="connsiteX4" fmla="*/ 86360 w 1344744"/>
                <a:gd name="connsiteY4" fmla="*/ 271416 h 586012"/>
                <a:gd name="connsiteX5" fmla="*/ 86360 w 1344744"/>
                <a:gd name="connsiteY5" fmla="*/ 555170 h 586012"/>
                <a:gd name="connsiteX6" fmla="*/ 117203 w 1344744"/>
                <a:gd name="connsiteY6" fmla="*/ 586013 h 586012"/>
                <a:gd name="connsiteX7" fmla="*/ 148045 w 1344744"/>
                <a:gd name="connsiteY7" fmla="*/ 555170 h 586012"/>
                <a:gd name="connsiteX8" fmla="*/ 148045 w 1344744"/>
                <a:gd name="connsiteY8" fmla="*/ 293006 h 586012"/>
                <a:gd name="connsiteX9" fmla="*/ 672372 w 1344744"/>
                <a:gd name="connsiteY9" fmla="*/ 476521 h 58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4744" h="586012">
                  <a:moveTo>
                    <a:pt x="672372" y="476521"/>
                  </a:moveTo>
                  <a:lnTo>
                    <a:pt x="1344745" y="240574"/>
                  </a:lnTo>
                  <a:lnTo>
                    <a:pt x="672372" y="0"/>
                  </a:lnTo>
                  <a:lnTo>
                    <a:pt x="0" y="240574"/>
                  </a:lnTo>
                  <a:lnTo>
                    <a:pt x="86360" y="271416"/>
                  </a:lnTo>
                  <a:lnTo>
                    <a:pt x="86360" y="555170"/>
                  </a:lnTo>
                  <a:cubicBezTo>
                    <a:pt x="86360" y="572133"/>
                    <a:pt x="100239" y="586013"/>
                    <a:pt x="117203" y="586013"/>
                  </a:cubicBezTo>
                  <a:cubicBezTo>
                    <a:pt x="134166" y="586013"/>
                    <a:pt x="148045" y="572133"/>
                    <a:pt x="148045" y="555170"/>
                  </a:cubicBezTo>
                  <a:lnTo>
                    <a:pt x="148045" y="293006"/>
                  </a:lnTo>
                  <a:lnTo>
                    <a:pt x="672372" y="476521"/>
                  </a:lnTo>
                  <a:close/>
                </a:path>
              </a:pathLst>
            </a:custGeom>
            <a:grpFill/>
            <a:ln w="15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:a16="http://schemas.microsoft.com/office/drawing/2014/main" id="{F773ABA3-1547-E602-EFE5-00CC542FFF42}"/>
              </a:ext>
            </a:extLst>
          </p:cNvPr>
          <p:cNvSpPr txBox="1"/>
          <p:nvPr/>
        </p:nvSpPr>
        <p:spPr>
          <a:xfrm>
            <a:off x="2622661" y="5473142"/>
            <a:ext cx="2151551" cy="432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网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E1C66A60-97E6-5CC8-0863-CEA41EA654AF}"/>
              </a:ext>
            </a:extLst>
          </p:cNvPr>
          <p:cNvSpPr txBox="1"/>
          <p:nvPr/>
        </p:nvSpPr>
        <p:spPr>
          <a:xfrm>
            <a:off x="5109144" y="5473142"/>
            <a:ext cx="1895071" cy="432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导师：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网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515853B-E301-D2AE-1DC9-01A36427D92B}"/>
              </a:ext>
            </a:extLst>
          </p:cNvPr>
          <p:cNvSpPr txBox="1"/>
          <p:nvPr/>
        </p:nvSpPr>
        <p:spPr>
          <a:xfrm>
            <a:off x="7331399" y="5473142"/>
            <a:ext cx="2544286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时间：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20xx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年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x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月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x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日</a:t>
            </a:r>
          </a:p>
        </p:txBody>
      </p:sp>
      <p:sp>
        <p:nvSpPr>
          <p:cNvPr id="14" name="空心弧 13">
            <a:extLst>
              <a:ext uri="{FF2B5EF4-FFF2-40B4-BE49-F238E27FC236}">
                <a16:creationId xmlns:a16="http://schemas.microsoft.com/office/drawing/2014/main" id="{A9887CF6-AA67-9663-2E16-F33FE8558B51}"/>
              </a:ext>
            </a:extLst>
          </p:cNvPr>
          <p:cNvSpPr/>
          <p:nvPr/>
        </p:nvSpPr>
        <p:spPr>
          <a:xfrm rot="5400000">
            <a:off x="64292" y="2821493"/>
            <a:ext cx="1215015" cy="1215015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5" name="空心弧 14">
            <a:extLst>
              <a:ext uri="{FF2B5EF4-FFF2-40B4-BE49-F238E27FC236}">
                <a16:creationId xmlns:a16="http://schemas.microsoft.com/office/drawing/2014/main" id="{4169F683-2A1B-F6DF-5D9B-63E959719B87}"/>
              </a:ext>
            </a:extLst>
          </p:cNvPr>
          <p:cNvSpPr/>
          <p:nvPr/>
        </p:nvSpPr>
        <p:spPr>
          <a:xfrm rot="16200000" flipH="1">
            <a:off x="10887660" y="2821493"/>
            <a:ext cx="1215015" cy="1215015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6" name="流程图: 离页连接符 15">
            <a:extLst>
              <a:ext uri="{FF2B5EF4-FFF2-40B4-BE49-F238E27FC236}">
                <a16:creationId xmlns:a16="http://schemas.microsoft.com/office/drawing/2014/main" id="{FBBCD18D-0046-D2FA-36A2-A95A147499BC}"/>
              </a:ext>
            </a:extLst>
          </p:cNvPr>
          <p:cNvSpPr/>
          <p:nvPr/>
        </p:nvSpPr>
        <p:spPr>
          <a:xfrm>
            <a:off x="5183591" y="400991"/>
            <a:ext cx="1663524" cy="2420502"/>
          </a:xfrm>
          <a:prstGeom prst="flowChartOffpageConnector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0024280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9F50D2C-ACE6-A92E-B186-E70FAE189677}"/>
              </a:ext>
            </a:extLst>
          </p:cNvPr>
          <p:cNvSpPr/>
          <p:nvPr/>
        </p:nvSpPr>
        <p:spPr>
          <a:xfrm>
            <a:off x="666750" y="413658"/>
            <a:ext cx="10858500" cy="60306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2ECC135E-DECD-AB3D-C9DD-263E01C6F7A7}"/>
              </a:ext>
            </a:extLst>
          </p:cNvPr>
          <p:cNvSpPr txBox="1"/>
          <p:nvPr/>
        </p:nvSpPr>
        <p:spPr>
          <a:xfrm>
            <a:off x="1344528" y="4000561"/>
            <a:ext cx="2337718" cy="172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请根据需求输入相应内容，内容尽量简洁精炼。请根据需求输入相应内容，内容尽量简洁精炼。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A4497A4A-A24F-2DDB-20CA-2C234F9658CD}"/>
              </a:ext>
            </a:extLst>
          </p:cNvPr>
          <p:cNvSpPr txBox="1"/>
          <p:nvPr/>
        </p:nvSpPr>
        <p:spPr>
          <a:xfrm>
            <a:off x="5007656" y="4000561"/>
            <a:ext cx="2337718" cy="172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请根据需求输入相应内容，内容尽量简洁精炼。请根据需求输入相应内容，内容尽量简洁精炼。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18936619-C907-2A75-1F24-C9E85BEB803D}"/>
              </a:ext>
            </a:extLst>
          </p:cNvPr>
          <p:cNvSpPr txBox="1"/>
          <p:nvPr/>
        </p:nvSpPr>
        <p:spPr>
          <a:xfrm>
            <a:off x="8868582" y="4000561"/>
            <a:ext cx="2337718" cy="172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请根据需求输入相应内容，内容尽量简洁精炼。请根据需求输入相应内容，内容尽量简洁精炼。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650050C7-BD9E-F70F-C0D3-9D89EEC5AAD8}"/>
              </a:ext>
            </a:extLst>
          </p:cNvPr>
          <p:cNvSpPr txBox="1"/>
          <p:nvPr/>
        </p:nvSpPr>
        <p:spPr>
          <a:xfrm>
            <a:off x="1257528" y="534205"/>
            <a:ext cx="2698175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19" name="L 形 18">
            <a:extLst>
              <a:ext uri="{FF2B5EF4-FFF2-40B4-BE49-F238E27FC236}">
                <a16:creationId xmlns:a16="http://schemas.microsoft.com/office/drawing/2014/main" id="{601E1E19-1FEE-5B9D-CA78-B775165496CF}"/>
              </a:ext>
            </a:extLst>
          </p:cNvPr>
          <p:cNvSpPr/>
          <p:nvPr/>
        </p:nvSpPr>
        <p:spPr>
          <a:xfrm flipV="1">
            <a:off x="783071" y="508669"/>
            <a:ext cx="474457" cy="474457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3" name="图表 22">
            <a:extLst>
              <a:ext uri="{FF2B5EF4-FFF2-40B4-BE49-F238E27FC236}">
                <a16:creationId xmlns:a16="http://schemas.microsoft.com/office/drawing/2014/main" id="{E7512072-5599-8243-711B-17F0865206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565459786"/>
              </p:ext>
            </p:extLst>
          </p:nvPr>
        </p:nvGraphicFramePr>
        <p:xfrm>
          <a:off x="888915" y="983126"/>
          <a:ext cx="3147988" cy="2972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4" name="图表 23">
            <a:extLst>
              <a:ext uri="{FF2B5EF4-FFF2-40B4-BE49-F238E27FC236}">
                <a16:creationId xmlns:a16="http://schemas.microsoft.com/office/drawing/2014/main" id="{3CE00EC6-403E-59B1-F01C-F945A025F4E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097994093"/>
              </p:ext>
            </p:extLst>
          </p:nvPr>
        </p:nvGraphicFramePr>
        <p:xfrm>
          <a:off x="4662172" y="983126"/>
          <a:ext cx="3147988" cy="2972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5" name="图表 24">
            <a:extLst>
              <a:ext uri="{FF2B5EF4-FFF2-40B4-BE49-F238E27FC236}">
                <a16:creationId xmlns:a16="http://schemas.microsoft.com/office/drawing/2014/main" id="{C280E751-5416-39F1-B93C-D7BDA6CC3FFD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0129529"/>
              </p:ext>
            </p:extLst>
          </p:nvPr>
        </p:nvGraphicFramePr>
        <p:xfrm>
          <a:off x="8435429" y="983126"/>
          <a:ext cx="3147988" cy="297270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6139026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0353CE3-D361-B184-D868-B68889B0DE99}"/>
              </a:ext>
            </a:extLst>
          </p:cNvPr>
          <p:cNvSpPr/>
          <p:nvPr/>
        </p:nvSpPr>
        <p:spPr>
          <a:xfrm>
            <a:off x="666750" y="413658"/>
            <a:ext cx="10858500" cy="60306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2B8AEC9-A8BF-98A0-1B6D-E5FF1721B6EF}"/>
              </a:ext>
            </a:extLst>
          </p:cNvPr>
          <p:cNvSpPr/>
          <p:nvPr/>
        </p:nvSpPr>
        <p:spPr>
          <a:xfrm>
            <a:off x="1327047" y="1373562"/>
            <a:ext cx="2529959" cy="449124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8F3B4504-E8DF-EB4C-B446-5FA3C2E833B6}"/>
              </a:ext>
            </a:extLst>
          </p:cNvPr>
          <p:cNvSpPr/>
          <p:nvPr/>
        </p:nvSpPr>
        <p:spPr>
          <a:xfrm>
            <a:off x="1020299" y="1533951"/>
            <a:ext cx="2548200" cy="4491242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224098F-8E3D-53AA-77C8-A920B13CF283}"/>
              </a:ext>
            </a:extLst>
          </p:cNvPr>
          <p:cNvSpPr txBox="1"/>
          <p:nvPr/>
        </p:nvSpPr>
        <p:spPr>
          <a:xfrm>
            <a:off x="1257528" y="534205"/>
            <a:ext cx="2698175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9" name="L 形 8">
            <a:extLst>
              <a:ext uri="{FF2B5EF4-FFF2-40B4-BE49-F238E27FC236}">
                <a16:creationId xmlns:a16="http://schemas.microsoft.com/office/drawing/2014/main" id="{BDCCAB7D-C075-1113-35F5-D92D0C8D063D}"/>
              </a:ext>
            </a:extLst>
          </p:cNvPr>
          <p:cNvSpPr/>
          <p:nvPr/>
        </p:nvSpPr>
        <p:spPr>
          <a:xfrm flipV="1">
            <a:off x="783071" y="508669"/>
            <a:ext cx="474457" cy="474457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3C2AFCE3-1B02-05D3-0142-E19F5FC94AD3}"/>
              </a:ext>
            </a:extLst>
          </p:cNvPr>
          <p:cNvGrpSpPr/>
          <p:nvPr/>
        </p:nvGrpSpPr>
        <p:grpSpPr>
          <a:xfrm>
            <a:off x="4171782" y="1373563"/>
            <a:ext cx="6882729" cy="1107789"/>
            <a:chOff x="4221031" y="2019125"/>
            <a:chExt cx="6882729" cy="1107789"/>
          </a:xfrm>
        </p:grpSpPr>
        <p:sp>
          <p:nvSpPr>
            <p:cNvPr id="7" name="文本框 6">
              <a:extLst>
                <a:ext uri="{FF2B5EF4-FFF2-40B4-BE49-F238E27FC236}">
                  <a16:creationId xmlns:a16="http://schemas.microsoft.com/office/drawing/2014/main" id="{337F022F-BDCB-6CAF-96E1-75F9B91393B5}"/>
                </a:ext>
              </a:extLst>
            </p:cNvPr>
            <p:cNvSpPr txBox="1"/>
            <p:nvPr/>
          </p:nvSpPr>
          <p:spPr>
            <a:xfrm>
              <a:off x="4625408" y="2524000"/>
              <a:ext cx="6073973" cy="429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2"/>
                  </a:solidFill>
                  <a:cs typeface="+mn-ea"/>
                  <a:sym typeface="+mn-lt"/>
                </a:rPr>
                <a:t>请根据需求输入相应内容，此处为文字输入处</a:t>
              </a:r>
            </a:p>
          </p:txBody>
        </p:sp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7C9142B8-DFD8-3C0C-B43C-2E576410C4E6}"/>
                </a:ext>
              </a:extLst>
            </p:cNvPr>
            <p:cNvSpPr/>
            <p:nvPr/>
          </p:nvSpPr>
          <p:spPr>
            <a:xfrm>
              <a:off x="4221031" y="2234311"/>
              <a:ext cx="6882729" cy="892603"/>
            </a:xfrm>
            <a:prstGeom prst="rect">
              <a:avLst/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sp>
          <p:nvSpPr>
            <p:cNvPr id="11" name="平行四边形 10">
              <a:extLst>
                <a:ext uri="{FF2B5EF4-FFF2-40B4-BE49-F238E27FC236}">
                  <a16:creationId xmlns:a16="http://schemas.microsoft.com/office/drawing/2014/main" id="{6F2F858A-3AA3-C070-EA30-A0022B64790B}"/>
                </a:ext>
              </a:extLst>
            </p:cNvPr>
            <p:cNvSpPr/>
            <p:nvPr/>
          </p:nvSpPr>
          <p:spPr>
            <a:xfrm>
              <a:off x="4700158" y="2019125"/>
              <a:ext cx="2340755" cy="430370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D5F31B5-EEB4-8469-83EC-3DBA34EE64FD}"/>
                </a:ext>
              </a:extLst>
            </p:cNvPr>
            <p:cNvSpPr txBox="1"/>
            <p:nvPr/>
          </p:nvSpPr>
          <p:spPr>
            <a:xfrm>
              <a:off x="5162649" y="2052850"/>
              <a:ext cx="1114408" cy="362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+mn-ea"/>
                  <a:cs typeface="+mn-ea"/>
                  <a:sym typeface="+mn-lt"/>
                </a:rPr>
                <a:t>参考文献</a:t>
              </a:r>
              <a:r>
                <a:rPr lang="en-US" altLang="zh-CN" sz="1600" dirty="0">
                  <a:solidFill>
                    <a:srgbClr val="FFFFFF"/>
                  </a:solidFill>
                  <a:latin typeface="+mn-ea"/>
                  <a:cs typeface="+mn-ea"/>
                  <a:sym typeface="+mn-lt"/>
                </a:rPr>
                <a:t>1</a:t>
              </a:r>
              <a:endParaRPr lang="zh-CN" altLang="en-US" sz="1600" dirty="0">
                <a:solidFill>
                  <a:srgbClr val="FFFFFF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5A85E465-C569-FB14-8C4C-F9315033B186}"/>
              </a:ext>
            </a:extLst>
          </p:cNvPr>
          <p:cNvGrpSpPr/>
          <p:nvPr/>
        </p:nvGrpSpPr>
        <p:grpSpPr>
          <a:xfrm>
            <a:off x="4171782" y="2554843"/>
            <a:ext cx="6882729" cy="1107789"/>
            <a:chOff x="4221031" y="2019125"/>
            <a:chExt cx="6882729" cy="1107789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86BD64A1-3D99-51A3-041F-F8472CA0A4D8}"/>
                </a:ext>
              </a:extLst>
            </p:cNvPr>
            <p:cNvSpPr txBox="1"/>
            <p:nvPr/>
          </p:nvSpPr>
          <p:spPr>
            <a:xfrm>
              <a:off x="4625408" y="2524000"/>
              <a:ext cx="6073973" cy="429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2"/>
                  </a:solidFill>
                  <a:cs typeface="+mn-ea"/>
                  <a:sym typeface="+mn-lt"/>
                </a:rPr>
                <a:t>请根据需求输入相应内容，此处为文字输入处</a:t>
              </a:r>
            </a:p>
          </p:txBody>
        </p:sp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974B6405-A079-A55D-B4DE-5ADEBB9072C6}"/>
                </a:ext>
              </a:extLst>
            </p:cNvPr>
            <p:cNvSpPr/>
            <p:nvPr/>
          </p:nvSpPr>
          <p:spPr>
            <a:xfrm>
              <a:off x="4221031" y="2234311"/>
              <a:ext cx="6882729" cy="892603"/>
            </a:xfrm>
            <a:prstGeom prst="rect">
              <a:avLst/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sp>
          <p:nvSpPr>
            <p:cNvPr id="17" name="平行四边形 16">
              <a:extLst>
                <a:ext uri="{FF2B5EF4-FFF2-40B4-BE49-F238E27FC236}">
                  <a16:creationId xmlns:a16="http://schemas.microsoft.com/office/drawing/2014/main" id="{83488554-C3D5-0CD1-4AC3-BEF933D6F943}"/>
                </a:ext>
              </a:extLst>
            </p:cNvPr>
            <p:cNvSpPr/>
            <p:nvPr/>
          </p:nvSpPr>
          <p:spPr>
            <a:xfrm>
              <a:off x="4700158" y="2019125"/>
              <a:ext cx="2340755" cy="430370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BB61086A-0F65-4726-FA17-22F3ECC47A5B}"/>
                </a:ext>
              </a:extLst>
            </p:cNvPr>
            <p:cNvSpPr txBox="1"/>
            <p:nvPr/>
          </p:nvSpPr>
          <p:spPr>
            <a:xfrm>
              <a:off x="5162649" y="2052850"/>
              <a:ext cx="1114408" cy="362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+mn-ea"/>
                  <a:cs typeface="+mn-ea"/>
                  <a:sym typeface="+mn-lt"/>
                </a:rPr>
                <a:t>参考文献</a:t>
              </a:r>
              <a:r>
                <a:rPr lang="en-US" altLang="zh-CN" sz="1600" dirty="0">
                  <a:solidFill>
                    <a:srgbClr val="FFFFFF"/>
                  </a:solidFill>
                  <a:latin typeface="+mn-ea"/>
                  <a:cs typeface="+mn-ea"/>
                  <a:sym typeface="+mn-lt"/>
                </a:rPr>
                <a:t>2</a:t>
              </a:r>
              <a:endParaRPr lang="zh-CN" altLang="en-US" sz="1600" dirty="0">
                <a:solidFill>
                  <a:srgbClr val="FFFFFF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16395C1B-8AFB-C6D6-7BA6-369CE041B90B}"/>
              </a:ext>
            </a:extLst>
          </p:cNvPr>
          <p:cNvGrpSpPr/>
          <p:nvPr/>
        </p:nvGrpSpPr>
        <p:grpSpPr>
          <a:xfrm>
            <a:off x="4171782" y="3736123"/>
            <a:ext cx="6882729" cy="1107789"/>
            <a:chOff x="4221031" y="2019125"/>
            <a:chExt cx="6882729" cy="1107789"/>
          </a:xfrm>
        </p:grpSpPr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0A692E6D-9B6E-498D-FB3B-0D0C79A34E9A}"/>
                </a:ext>
              </a:extLst>
            </p:cNvPr>
            <p:cNvSpPr txBox="1"/>
            <p:nvPr/>
          </p:nvSpPr>
          <p:spPr>
            <a:xfrm>
              <a:off x="4625408" y="2524000"/>
              <a:ext cx="6073973" cy="429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2"/>
                  </a:solidFill>
                  <a:cs typeface="+mn-ea"/>
                  <a:sym typeface="+mn-lt"/>
                </a:rPr>
                <a:t>请根据需求输入相应内容，此处为文字输入处</a:t>
              </a: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B4CAEAA4-FDD0-0550-FCA3-BC4711A6C81A}"/>
                </a:ext>
              </a:extLst>
            </p:cNvPr>
            <p:cNvSpPr/>
            <p:nvPr/>
          </p:nvSpPr>
          <p:spPr>
            <a:xfrm>
              <a:off x="4221031" y="2234311"/>
              <a:ext cx="6882729" cy="892603"/>
            </a:xfrm>
            <a:prstGeom prst="rect">
              <a:avLst/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sp>
          <p:nvSpPr>
            <p:cNvPr id="22" name="平行四边形 21">
              <a:extLst>
                <a:ext uri="{FF2B5EF4-FFF2-40B4-BE49-F238E27FC236}">
                  <a16:creationId xmlns:a16="http://schemas.microsoft.com/office/drawing/2014/main" id="{A97DF3A3-A0E2-2EE8-825A-D02649FFD69F}"/>
                </a:ext>
              </a:extLst>
            </p:cNvPr>
            <p:cNvSpPr/>
            <p:nvPr/>
          </p:nvSpPr>
          <p:spPr>
            <a:xfrm>
              <a:off x="4700158" y="2019125"/>
              <a:ext cx="2340755" cy="430370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0836306A-4F80-0595-92C1-68A575A1EE2B}"/>
                </a:ext>
              </a:extLst>
            </p:cNvPr>
            <p:cNvSpPr txBox="1"/>
            <p:nvPr/>
          </p:nvSpPr>
          <p:spPr>
            <a:xfrm>
              <a:off x="5162649" y="2052850"/>
              <a:ext cx="1114408" cy="362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+mn-ea"/>
                  <a:cs typeface="+mn-ea"/>
                  <a:sym typeface="+mn-lt"/>
                </a:rPr>
                <a:t>参考文献</a:t>
              </a:r>
              <a:r>
                <a:rPr lang="en-US" altLang="zh-CN" sz="1600" dirty="0">
                  <a:solidFill>
                    <a:srgbClr val="FFFFFF"/>
                  </a:solidFill>
                  <a:latin typeface="+mn-ea"/>
                  <a:cs typeface="+mn-ea"/>
                  <a:sym typeface="+mn-lt"/>
                </a:rPr>
                <a:t>3</a:t>
              </a:r>
              <a:endParaRPr lang="zh-CN" altLang="en-US" sz="1600" dirty="0">
                <a:solidFill>
                  <a:srgbClr val="FFFFFF"/>
                </a:solidFill>
                <a:latin typeface="+mn-ea"/>
                <a:cs typeface="+mn-ea"/>
                <a:sym typeface="+mn-lt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BCD4F589-448E-7DF4-6C39-27BD060E6D20}"/>
              </a:ext>
            </a:extLst>
          </p:cNvPr>
          <p:cNvGrpSpPr/>
          <p:nvPr/>
        </p:nvGrpSpPr>
        <p:grpSpPr>
          <a:xfrm>
            <a:off x="4171782" y="4917404"/>
            <a:ext cx="6882729" cy="1107789"/>
            <a:chOff x="4221031" y="2019125"/>
            <a:chExt cx="6882729" cy="1107789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723D5FA-8B53-5B7F-AD3C-3726EA8ADFE5}"/>
                </a:ext>
              </a:extLst>
            </p:cNvPr>
            <p:cNvSpPr txBox="1"/>
            <p:nvPr/>
          </p:nvSpPr>
          <p:spPr>
            <a:xfrm>
              <a:off x="4625408" y="2524000"/>
              <a:ext cx="6073973" cy="42999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000" dirty="0">
                  <a:solidFill>
                    <a:schemeClr val="tx2"/>
                  </a:solidFill>
                  <a:cs typeface="+mn-ea"/>
                  <a:sym typeface="+mn-lt"/>
                </a:rPr>
                <a:t>请根据需求输入相应内容，此处为文字输入处</a:t>
              </a:r>
            </a:p>
          </p:txBody>
        </p:sp>
        <p:sp>
          <p:nvSpPr>
            <p:cNvPr id="26" name="矩形 25">
              <a:extLst>
                <a:ext uri="{FF2B5EF4-FFF2-40B4-BE49-F238E27FC236}">
                  <a16:creationId xmlns:a16="http://schemas.microsoft.com/office/drawing/2014/main" id="{F160B061-DB48-DDB1-F1D4-34C767B75B1D}"/>
                </a:ext>
              </a:extLst>
            </p:cNvPr>
            <p:cNvSpPr/>
            <p:nvPr/>
          </p:nvSpPr>
          <p:spPr>
            <a:xfrm>
              <a:off x="4221031" y="2234311"/>
              <a:ext cx="6882729" cy="892603"/>
            </a:xfrm>
            <a:prstGeom prst="rect">
              <a:avLst/>
            </a:prstGeom>
            <a:noFill/>
            <a:ln w="158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chemeClr val="accent1"/>
                  </a:solidFill>
                </a:ln>
                <a:noFill/>
              </a:endParaRPr>
            </a:p>
          </p:txBody>
        </p:sp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D201EB3A-1BDD-A70C-F943-3B0B222DFB23}"/>
                </a:ext>
              </a:extLst>
            </p:cNvPr>
            <p:cNvSpPr/>
            <p:nvPr/>
          </p:nvSpPr>
          <p:spPr>
            <a:xfrm>
              <a:off x="4700158" y="2019125"/>
              <a:ext cx="2340755" cy="430370"/>
            </a:xfrm>
            <a:prstGeom prst="parallelogram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97826635-AAAA-067E-09A3-80A089C036C9}"/>
                </a:ext>
              </a:extLst>
            </p:cNvPr>
            <p:cNvSpPr txBox="1"/>
            <p:nvPr/>
          </p:nvSpPr>
          <p:spPr>
            <a:xfrm>
              <a:off x="5162649" y="2052850"/>
              <a:ext cx="1114408" cy="3629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+mn-ea"/>
                  <a:cs typeface="+mn-ea"/>
                  <a:sym typeface="+mn-lt"/>
                </a:rPr>
                <a:t>参考文献</a:t>
              </a:r>
              <a:r>
                <a:rPr lang="en-US" altLang="zh-CN" sz="1600" dirty="0">
                  <a:solidFill>
                    <a:srgbClr val="FFFFFF"/>
                  </a:solidFill>
                  <a:latin typeface="+mn-ea"/>
                  <a:cs typeface="+mn-ea"/>
                  <a:sym typeface="+mn-lt"/>
                </a:rPr>
                <a:t>4</a:t>
              </a:r>
              <a:endParaRPr lang="zh-CN" altLang="en-US" sz="1600" dirty="0">
                <a:solidFill>
                  <a:srgbClr val="FFFFFF"/>
                </a:solidFill>
                <a:latin typeface="+mn-ea"/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1374166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2FB3FDF5-0906-8F21-6AF9-1EEB10974BD7}"/>
              </a:ext>
            </a:extLst>
          </p:cNvPr>
          <p:cNvSpPr/>
          <p:nvPr/>
        </p:nvSpPr>
        <p:spPr>
          <a:xfrm>
            <a:off x="666750" y="413658"/>
            <a:ext cx="10858500" cy="60306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C70A15D-6B9F-D34B-0AC7-CA535D59D34E}"/>
              </a:ext>
            </a:extLst>
          </p:cNvPr>
          <p:cNvSpPr txBox="1"/>
          <p:nvPr/>
        </p:nvSpPr>
        <p:spPr>
          <a:xfrm>
            <a:off x="2618125" y="2577464"/>
            <a:ext cx="6955750" cy="12078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6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恳请老师批评指正</a:t>
            </a:r>
          </a:p>
        </p:txBody>
      </p:sp>
      <p:pic>
        <p:nvPicPr>
          <p:cNvPr id="4" name="图形 3" descr="毕业帽 纯色填充">
            <a:extLst>
              <a:ext uri="{FF2B5EF4-FFF2-40B4-BE49-F238E27FC236}">
                <a16:creationId xmlns:a16="http://schemas.microsoft.com/office/drawing/2014/main" id="{9A4595DE-9490-D6AA-724F-2651F0294F5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349422" y="1178069"/>
            <a:ext cx="1480453" cy="1480453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22263452-673C-2648-35A0-7A6FF465A72E}"/>
              </a:ext>
            </a:extLst>
          </p:cNvPr>
          <p:cNvSpPr txBox="1"/>
          <p:nvPr/>
        </p:nvSpPr>
        <p:spPr>
          <a:xfrm>
            <a:off x="2622661" y="5473142"/>
            <a:ext cx="2151551" cy="432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汇报人：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网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D8C9FEF-746C-4893-99EB-6AE6C37221C3}"/>
              </a:ext>
            </a:extLst>
          </p:cNvPr>
          <p:cNvSpPr txBox="1"/>
          <p:nvPr/>
        </p:nvSpPr>
        <p:spPr>
          <a:xfrm>
            <a:off x="5109144" y="5473142"/>
            <a:ext cx="1895071" cy="4323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导师：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51PPT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网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F610349-B9ED-52C5-7D24-DF825D28C944}"/>
              </a:ext>
            </a:extLst>
          </p:cNvPr>
          <p:cNvSpPr txBox="1"/>
          <p:nvPr/>
        </p:nvSpPr>
        <p:spPr>
          <a:xfrm>
            <a:off x="7331399" y="5473142"/>
            <a:ext cx="2544286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时间：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20xx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年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x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月</a:t>
            </a:r>
            <a:r>
              <a:rPr lang="en-US" altLang="zh-CN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x</a:t>
            </a:r>
            <a:r>
              <a:rPr lang="zh-CN" altLang="en-US" sz="2000" dirty="0">
                <a:solidFill>
                  <a:schemeClr val="accent1"/>
                </a:solidFill>
                <a:latin typeface="+mn-ea"/>
                <a:cs typeface="+mn-ea"/>
                <a:sym typeface="+mn-lt"/>
              </a:rPr>
              <a:t>日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AD6FCD67-CAD6-2D91-DAF5-856E4C725B45}"/>
              </a:ext>
            </a:extLst>
          </p:cNvPr>
          <p:cNvSpPr txBox="1"/>
          <p:nvPr/>
        </p:nvSpPr>
        <p:spPr>
          <a:xfrm>
            <a:off x="4157809" y="3826914"/>
            <a:ext cx="3876382" cy="49475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>
                <a:solidFill>
                  <a:schemeClr val="accent1"/>
                </a:solidFill>
                <a:cs typeface="+mn-ea"/>
                <a:sym typeface="+mn-lt"/>
              </a:rPr>
              <a:t>THANKS FOR LISTENING</a:t>
            </a:r>
          </a:p>
        </p:txBody>
      </p:sp>
      <p:sp>
        <p:nvSpPr>
          <p:cNvPr id="9" name="流程图: 离页连接符 8">
            <a:extLst>
              <a:ext uri="{FF2B5EF4-FFF2-40B4-BE49-F238E27FC236}">
                <a16:creationId xmlns:a16="http://schemas.microsoft.com/office/drawing/2014/main" id="{131F857B-4FD8-6D7B-EE23-BEAFA340ABB1}"/>
              </a:ext>
            </a:extLst>
          </p:cNvPr>
          <p:cNvSpPr/>
          <p:nvPr/>
        </p:nvSpPr>
        <p:spPr>
          <a:xfrm>
            <a:off x="5268686" y="398645"/>
            <a:ext cx="1493333" cy="2257884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B8050C95-2003-5263-8E94-FD4940142025}"/>
              </a:ext>
            </a:extLst>
          </p:cNvPr>
          <p:cNvGrpSpPr/>
          <p:nvPr/>
        </p:nvGrpSpPr>
        <p:grpSpPr>
          <a:xfrm>
            <a:off x="5384307" y="1334123"/>
            <a:ext cx="1344744" cy="740226"/>
            <a:chOff x="5417276" y="1548182"/>
            <a:chExt cx="1344744" cy="740226"/>
          </a:xfrm>
          <a:solidFill>
            <a:srgbClr val="FFFFFF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D9B07577-F553-7C44-A756-7248D9979EB2}"/>
                </a:ext>
              </a:extLst>
            </p:cNvPr>
            <p:cNvSpPr/>
            <p:nvPr/>
          </p:nvSpPr>
          <p:spPr>
            <a:xfrm>
              <a:off x="5657849" y="1938343"/>
              <a:ext cx="863597" cy="350065"/>
            </a:xfrm>
            <a:custGeom>
              <a:avLst/>
              <a:gdLst>
                <a:gd name="connsiteX0" fmla="*/ 0 w 863597"/>
                <a:gd name="connsiteY0" fmla="*/ 0 h 350065"/>
                <a:gd name="connsiteX1" fmla="*/ 0 w 863597"/>
                <a:gd name="connsiteY1" fmla="*/ 180430 h 350065"/>
                <a:gd name="connsiteX2" fmla="*/ 431799 w 863597"/>
                <a:gd name="connsiteY2" fmla="*/ 350065 h 350065"/>
                <a:gd name="connsiteX3" fmla="*/ 863598 w 863597"/>
                <a:gd name="connsiteY3" fmla="*/ 180430 h 350065"/>
                <a:gd name="connsiteX4" fmla="*/ 863598 w 863597"/>
                <a:gd name="connsiteY4" fmla="*/ 0 h 350065"/>
                <a:gd name="connsiteX5" fmla="*/ 431799 w 863597"/>
                <a:gd name="connsiteY5" fmla="*/ 152672 h 350065"/>
                <a:gd name="connsiteX6" fmla="*/ 0 w 863597"/>
                <a:gd name="connsiteY6" fmla="*/ 0 h 3500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63597" h="350065">
                  <a:moveTo>
                    <a:pt x="0" y="0"/>
                  </a:moveTo>
                  <a:lnTo>
                    <a:pt x="0" y="180430"/>
                  </a:lnTo>
                  <a:cubicBezTo>
                    <a:pt x="0" y="265248"/>
                    <a:pt x="192767" y="350065"/>
                    <a:pt x="431799" y="350065"/>
                  </a:cubicBezTo>
                  <a:cubicBezTo>
                    <a:pt x="670830" y="350065"/>
                    <a:pt x="863598" y="265248"/>
                    <a:pt x="863598" y="180430"/>
                  </a:cubicBezTo>
                  <a:lnTo>
                    <a:pt x="863598" y="0"/>
                  </a:lnTo>
                  <a:lnTo>
                    <a:pt x="431799" y="15267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5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6D220147-2F3D-7052-6B19-29B782ED1FAC}"/>
                </a:ext>
              </a:extLst>
            </p:cNvPr>
            <p:cNvSpPr/>
            <p:nvPr/>
          </p:nvSpPr>
          <p:spPr>
            <a:xfrm>
              <a:off x="5417276" y="1548182"/>
              <a:ext cx="1344744" cy="586012"/>
            </a:xfrm>
            <a:custGeom>
              <a:avLst/>
              <a:gdLst>
                <a:gd name="connsiteX0" fmla="*/ 672372 w 1344744"/>
                <a:gd name="connsiteY0" fmla="*/ 476521 h 586012"/>
                <a:gd name="connsiteX1" fmla="*/ 1344745 w 1344744"/>
                <a:gd name="connsiteY1" fmla="*/ 240574 h 586012"/>
                <a:gd name="connsiteX2" fmla="*/ 672372 w 1344744"/>
                <a:gd name="connsiteY2" fmla="*/ 0 h 586012"/>
                <a:gd name="connsiteX3" fmla="*/ 0 w 1344744"/>
                <a:gd name="connsiteY3" fmla="*/ 240574 h 586012"/>
                <a:gd name="connsiteX4" fmla="*/ 86360 w 1344744"/>
                <a:gd name="connsiteY4" fmla="*/ 271416 h 586012"/>
                <a:gd name="connsiteX5" fmla="*/ 86360 w 1344744"/>
                <a:gd name="connsiteY5" fmla="*/ 555170 h 586012"/>
                <a:gd name="connsiteX6" fmla="*/ 117203 w 1344744"/>
                <a:gd name="connsiteY6" fmla="*/ 586013 h 586012"/>
                <a:gd name="connsiteX7" fmla="*/ 148045 w 1344744"/>
                <a:gd name="connsiteY7" fmla="*/ 555170 h 586012"/>
                <a:gd name="connsiteX8" fmla="*/ 148045 w 1344744"/>
                <a:gd name="connsiteY8" fmla="*/ 293006 h 586012"/>
                <a:gd name="connsiteX9" fmla="*/ 672372 w 1344744"/>
                <a:gd name="connsiteY9" fmla="*/ 476521 h 5860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344744" h="586012">
                  <a:moveTo>
                    <a:pt x="672372" y="476521"/>
                  </a:moveTo>
                  <a:lnTo>
                    <a:pt x="1344745" y="240574"/>
                  </a:lnTo>
                  <a:lnTo>
                    <a:pt x="672372" y="0"/>
                  </a:lnTo>
                  <a:lnTo>
                    <a:pt x="0" y="240574"/>
                  </a:lnTo>
                  <a:lnTo>
                    <a:pt x="86360" y="271416"/>
                  </a:lnTo>
                  <a:lnTo>
                    <a:pt x="86360" y="555170"/>
                  </a:lnTo>
                  <a:cubicBezTo>
                    <a:pt x="86360" y="572133"/>
                    <a:pt x="100239" y="586013"/>
                    <a:pt x="117203" y="586013"/>
                  </a:cubicBezTo>
                  <a:cubicBezTo>
                    <a:pt x="134166" y="586013"/>
                    <a:pt x="148045" y="572133"/>
                    <a:pt x="148045" y="555170"/>
                  </a:cubicBezTo>
                  <a:lnTo>
                    <a:pt x="148045" y="293006"/>
                  </a:lnTo>
                  <a:lnTo>
                    <a:pt x="672372" y="476521"/>
                  </a:lnTo>
                  <a:close/>
                </a:path>
              </a:pathLst>
            </a:custGeom>
            <a:grpFill/>
            <a:ln w="15379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空心弧 12">
            <a:extLst>
              <a:ext uri="{FF2B5EF4-FFF2-40B4-BE49-F238E27FC236}">
                <a16:creationId xmlns:a16="http://schemas.microsoft.com/office/drawing/2014/main" id="{AC97056A-FD01-96D5-51D1-CCFDECCD75C0}"/>
              </a:ext>
            </a:extLst>
          </p:cNvPr>
          <p:cNvSpPr/>
          <p:nvPr/>
        </p:nvSpPr>
        <p:spPr>
          <a:xfrm rot="5400000">
            <a:off x="64292" y="2821493"/>
            <a:ext cx="1215015" cy="1215015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空心弧 13">
            <a:extLst>
              <a:ext uri="{FF2B5EF4-FFF2-40B4-BE49-F238E27FC236}">
                <a16:creationId xmlns:a16="http://schemas.microsoft.com/office/drawing/2014/main" id="{444750FC-7713-2FF1-D7A0-7A46444A11F6}"/>
              </a:ext>
            </a:extLst>
          </p:cNvPr>
          <p:cNvSpPr/>
          <p:nvPr/>
        </p:nvSpPr>
        <p:spPr>
          <a:xfrm rot="16200000" flipH="1">
            <a:off x="10887660" y="2821493"/>
            <a:ext cx="1215015" cy="1215015"/>
          </a:xfrm>
          <a:prstGeom prst="blockArc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91263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QR 代码&#10;&#10;描述已自动生成">
            <a:extLst>
              <a:ext uri="{FF2B5EF4-FFF2-40B4-BE49-F238E27FC236}">
                <a16:creationId xmlns:a16="http://schemas.microsoft.com/office/drawing/2014/main" id="{7446C489-6352-2362-79AF-740183417BD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4" y="8906"/>
            <a:ext cx="12160332" cy="68401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2286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6B2C10F-0E3F-9025-3F53-32DF02BC5C18}"/>
              </a:ext>
            </a:extLst>
          </p:cNvPr>
          <p:cNvSpPr/>
          <p:nvPr/>
        </p:nvSpPr>
        <p:spPr>
          <a:xfrm>
            <a:off x="658813" y="3568382"/>
            <a:ext cx="3916457" cy="933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en-US" altLang="zh-CN" sz="1400" b="0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MF  </a:t>
            </a:r>
            <a:r>
              <a:rPr lang="zh-CN" altLang="en-US" sz="1355" dirty="0">
                <a:solidFill>
                  <a:srgbClr val="FF0000"/>
                </a:solidFill>
                <a:latin typeface="汉仪雅酷黑 45W" panose="020B0404020202020204" pitchFamily="34" charset="-122"/>
                <a:ea typeface="汉仪雅酷黑 45W" panose="020B0404020202020204" pitchFamily="34" charset="-122"/>
              </a:rPr>
              <a:t>作品</a:t>
            </a:r>
            <a:endParaRPr lang="en-US" altLang="zh-CN" sz="1355" dirty="0">
              <a:solidFill>
                <a:srgbClr val="FF0000"/>
              </a:solidFill>
              <a:latin typeface="汉仪雅酷黑 45W" panose="020B0404020202020204" pitchFamily="34" charset="-122"/>
              <a:ea typeface="汉仪雅酷黑 45W" panose="020B0404020202020204" pitchFamily="34" charset="-122"/>
            </a:endParaRPr>
          </a:p>
          <a:p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51PPT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模板网   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www.51pptmoban.com</a:t>
            </a:r>
            <a:r>
              <a:rPr lang="en-US" altLang="zh-CN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  </a:t>
            </a:r>
            <a:r>
              <a:rPr lang="zh-CN" altLang="en-US" sz="1355" dirty="0">
                <a:solidFill>
                  <a:srgbClr val="FF0000"/>
                </a:solidFill>
                <a:ea typeface="汉仪雅酷黑 45W" panose="020B0404020202020204" pitchFamily="34" charset="-122"/>
              </a:rPr>
              <a:t>授权发布</a:t>
            </a:r>
            <a:endParaRPr lang="en-US" altLang="zh-CN" sz="1355" dirty="0">
              <a:solidFill>
                <a:srgbClr val="FF0000"/>
              </a:solidFill>
              <a:ea typeface="汉仪雅酷黑 45W" panose="020B0404020202020204" pitchFamily="34" charset="-122"/>
            </a:endParaRPr>
          </a:p>
          <a:p>
            <a:endParaRPr lang="zh-CN" altLang="en-US" sz="1355" dirty="0">
              <a:solidFill>
                <a:srgbClr val="FF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7C989B7A-C422-A474-198D-2CE3879DBCD7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2995" y="3068880"/>
            <a:ext cx="1572527" cy="3601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53497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FDD88AD-8E66-7A61-8075-C71723E52603}"/>
              </a:ext>
            </a:extLst>
          </p:cNvPr>
          <p:cNvSpPr/>
          <p:nvPr/>
        </p:nvSpPr>
        <p:spPr>
          <a:xfrm>
            <a:off x="677106" y="413659"/>
            <a:ext cx="10858500" cy="6014354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A710FB5F-0620-74B7-EDF0-478C5E80DDE4}"/>
              </a:ext>
            </a:extLst>
          </p:cNvPr>
          <p:cNvSpPr/>
          <p:nvPr/>
        </p:nvSpPr>
        <p:spPr>
          <a:xfrm>
            <a:off x="1693966" y="413655"/>
            <a:ext cx="2185002" cy="5099957"/>
          </a:xfrm>
          <a:prstGeom prst="flowChartOffpageConnector">
            <a:avLst/>
          </a:prstGeom>
          <a:noFill/>
          <a:ln w="254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" name="流程图: 离页连接符 3">
            <a:extLst>
              <a:ext uri="{FF2B5EF4-FFF2-40B4-BE49-F238E27FC236}">
                <a16:creationId xmlns:a16="http://schemas.microsoft.com/office/drawing/2014/main" id="{37FA7C84-F721-4837-33A7-B5954EFF3300}"/>
              </a:ext>
            </a:extLst>
          </p:cNvPr>
          <p:cNvSpPr/>
          <p:nvPr/>
        </p:nvSpPr>
        <p:spPr>
          <a:xfrm>
            <a:off x="1796266" y="413656"/>
            <a:ext cx="1980402" cy="4622406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L 形 4">
            <a:extLst>
              <a:ext uri="{FF2B5EF4-FFF2-40B4-BE49-F238E27FC236}">
                <a16:creationId xmlns:a16="http://schemas.microsoft.com/office/drawing/2014/main" id="{60FD1932-AB2E-AD77-788B-5D953DF5CB0B}"/>
              </a:ext>
            </a:extLst>
          </p:cNvPr>
          <p:cNvSpPr/>
          <p:nvPr/>
        </p:nvSpPr>
        <p:spPr>
          <a:xfrm>
            <a:off x="656394" y="5513613"/>
            <a:ext cx="914400" cy="91440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L 形 5">
            <a:extLst>
              <a:ext uri="{FF2B5EF4-FFF2-40B4-BE49-F238E27FC236}">
                <a16:creationId xmlns:a16="http://schemas.microsoft.com/office/drawing/2014/main" id="{0F02840F-16AB-948B-4F5B-7998D6929974}"/>
              </a:ext>
            </a:extLst>
          </p:cNvPr>
          <p:cNvSpPr/>
          <p:nvPr/>
        </p:nvSpPr>
        <p:spPr>
          <a:xfrm flipH="1" flipV="1">
            <a:off x="10610850" y="413657"/>
            <a:ext cx="914400" cy="91440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E4C3C82-BF12-4A38-7B1D-0859FB417421}"/>
              </a:ext>
            </a:extLst>
          </p:cNvPr>
          <p:cNvSpPr txBox="1"/>
          <p:nvPr/>
        </p:nvSpPr>
        <p:spPr>
          <a:xfrm>
            <a:off x="1943321" y="1619582"/>
            <a:ext cx="1723549" cy="11064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6000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目录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29F1382-83C9-67CD-FF5A-39DFC14B784B}"/>
              </a:ext>
            </a:extLst>
          </p:cNvPr>
          <p:cNvSpPr txBox="1"/>
          <p:nvPr/>
        </p:nvSpPr>
        <p:spPr>
          <a:xfrm>
            <a:off x="2005838" y="2660031"/>
            <a:ext cx="1598515" cy="42774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000" dirty="0">
                <a:solidFill>
                  <a:srgbClr val="FFFFFF"/>
                </a:solidFill>
                <a:cs typeface="+mn-ea"/>
                <a:sym typeface="+mn-lt"/>
              </a:rPr>
              <a:t>CONTENTS</a:t>
            </a: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01BD9F32-D4AE-2A08-9C1D-D2C789B53C6C}"/>
              </a:ext>
            </a:extLst>
          </p:cNvPr>
          <p:cNvGrpSpPr/>
          <p:nvPr/>
        </p:nvGrpSpPr>
        <p:grpSpPr>
          <a:xfrm>
            <a:off x="5147772" y="1327959"/>
            <a:ext cx="4366618" cy="914314"/>
            <a:chOff x="5147772" y="910583"/>
            <a:chExt cx="4366618" cy="914314"/>
          </a:xfrm>
        </p:grpSpPr>
        <p:sp>
          <p:nvSpPr>
            <p:cNvPr id="10" name="矩形 9">
              <a:extLst>
                <a:ext uri="{FF2B5EF4-FFF2-40B4-BE49-F238E27FC236}">
                  <a16:creationId xmlns:a16="http://schemas.microsoft.com/office/drawing/2014/main" id="{13AD8634-A990-38C6-C163-F1CA5E7A05C4}"/>
                </a:ext>
              </a:extLst>
            </p:cNvPr>
            <p:cNvSpPr/>
            <p:nvPr/>
          </p:nvSpPr>
          <p:spPr>
            <a:xfrm>
              <a:off x="5147772" y="910583"/>
              <a:ext cx="914314" cy="9143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图形 25">
              <a:extLst>
                <a:ext uri="{FF2B5EF4-FFF2-40B4-BE49-F238E27FC236}">
                  <a16:creationId xmlns:a16="http://schemas.microsoft.com/office/drawing/2014/main" id="{3644D944-410C-5D01-FA27-970A6A78CB10}"/>
                </a:ext>
              </a:extLst>
            </p:cNvPr>
            <p:cNvSpPr/>
            <p:nvPr/>
          </p:nvSpPr>
          <p:spPr>
            <a:xfrm>
              <a:off x="5366738" y="1095597"/>
              <a:ext cx="476383" cy="544286"/>
            </a:xfrm>
            <a:custGeom>
              <a:avLst/>
              <a:gdLst>
                <a:gd name="connsiteX0" fmla="*/ 473116 w 626294"/>
                <a:gd name="connsiteY0" fmla="*/ 514579 h 715565"/>
                <a:gd name="connsiteX1" fmla="*/ 153013 w 626294"/>
                <a:gd name="connsiteY1" fmla="*/ 514579 h 715565"/>
                <a:gd name="connsiteX2" fmla="*/ 136812 w 626294"/>
                <a:gd name="connsiteY2" fmla="*/ 531213 h 715565"/>
                <a:gd name="connsiteX3" fmla="*/ 153013 w 626294"/>
                <a:gd name="connsiteY3" fmla="*/ 547412 h 715565"/>
                <a:gd name="connsiteX4" fmla="*/ 473116 w 626294"/>
                <a:gd name="connsiteY4" fmla="*/ 547412 h 715565"/>
                <a:gd name="connsiteX5" fmla="*/ 489659 w 626294"/>
                <a:gd name="connsiteY5" fmla="*/ 531213 h 715565"/>
                <a:gd name="connsiteX6" fmla="*/ 473116 w 626294"/>
                <a:gd name="connsiteY6" fmla="*/ 514579 h 715565"/>
                <a:gd name="connsiteX7" fmla="*/ 473116 w 626294"/>
                <a:gd name="connsiteY7" fmla="*/ 514579 h 715565"/>
                <a:gd name="connsiteX8" fmla="*/ 153013 w 626294"/>
                <a:gd name="connsiteY8" fmla="*/ 183292 h 715565"/>
                <a:gd name="connsiteX9" fmla="*/ 153013 w 626294"/>
                <a:gd name="connsiteY9" fmla="*/ 183292 h 715565"/>
                <a:gd name="connsiteX10" fmla="*/ 200548 w 626294"/>
                <a:gd name="connsiteY10" fmla="*/ 183292 h 715565"/>
                <a:gd name="connsiteX11" fmla="*/ 200548 w 626294"/>
                <a:gd name="connsiteY11" fmla="*/ 230569 h 715565"/>
                <a:gd name="connsiteX12" fmla="*/ 216926 w 626294"/>
                <a:gd name="connsiteY12" fmla="*/ 246948 h 715565"/>
                <a:gd name="connsiteX13" fmla="*/ 233655 w 626294"/>
                <a:gd name="connsiteY13" fmla="*/ 230569 h 715565"/>
                <a:gd name="connsiteX14" fmla="*/ 233655 w 626294"/>
                <a:gd name="connsiteY14" fmla="*/ 183292 h 715565"/>
                <a:gd name="connsiteX15" fmla="*/ 280839 w 626294"/>
                <a:gd name="connsiteY15" fmla="*/ 183292 h 715565"/>
                <a:gd name="connsiteX16" fmla="*/ 297394 w 626294"/>
                <a:gd name="connsiteY16" fmla="*/ 166656 h 715565"/>
                <a:gd name="connsiteX17" fmla="*/ 280839 w 626294"/>
                <a:gd name="connsiteY17" fmla="*/ 150014 h 715565"/>
                <a:gd name="connsiteX18" fmla="*/ 233655 w 626294"/>
                <a:gd name="connsiteY18" fmla="*/ 150014 h 715565"/>
                <a:gd name="connsiteX19" fmla="*/ 233655 w 626294"/>
                <a:gd name="connsiteY19" fmla="*/ 102743 h 715565"/>
                <a:gd name="connsiteX20" fmla="*/ 216926 w 626294"/>
                <a:gd name="connsiteY20" fmla="*/ 86189 h 715565"/>
                <a:gd name="connsiteX21" fmla="*/ 200548 w 626294"/>
                <a:gd name="connsiteY21" fmla="*/ 102743 h 715565"/>
                <a:gd name="connsiteX22" fmla="*/ 200548 w 626294"/>
                <a:gd name="connsiteY22" fmla="*/ 150014 h 715565"/>
                <a:gd name="connsiteX23" fmla="*/ 153013 w 626294"/>
                <a:gd name="connsiteY23" fmla="*/ 150014 h 715565"/>
                <a:gd name="connsiteX24" fmla="*/ 136812 w 626294"/>
                <a:gd name="connsiteY24" fmla="*/ 166656 h 715565"/>
                <a:gd name="connsiteX25" fmla="*/ 153013 w 626294"/>
                <a:gd name="connsiteY25" fmla="*/ 183292 h 715565"/>
                <a:gd name="connsiteX26" fmla="*/ 153013 w 626294"/>
                <a:gd name="connsiteY26" fmla="*/ 183292 h 715565"/>
                <a:gd name="connsiteX27" fmla="*/ 136812 w 626294"/>
                <a:gd name="connsiteY27" fmla="*/ 298711 h 715565"/>
                <a:gd name="connsiteX28" fmla="*/ 136812 w 626294"/>
                <a:gd name="connsiteY28" fmla="*/ 298711 h 715565"/>
                <a:gd name="connsiteX29" fmla="*/ 153013 w 626294"/>
                <a:gd name="connsiteY29" fmla="*/ 315259 h 715565"/>
                <a:gd name="connsiteX30" fmla="*/ 473116 w 626294"/>
                <a:gd name="connsiteY30" fmla="*/ 315259 h 715565"/>
                <a:gd name="connsiteX31" fmla="*/ 489659 w 626294"/>
                <a:gd name="connsiteY31" fmla="*/ 298711 h 715565"/>
                <a:gd name="connsiteX32" fmla="*/ 473116 w 626294"/>
                <a:gd name="connsiteY32" fmla="*/ 282068 h 715565"/>
                <a:gd name="connsiteX33" fmla="*/ 153013 w 626294"/>
                <a:gd name="connsiteY33" fmla="*/ 282068 h 715565"/>
                <a:gd name="connsiteX34" fmla="*/ 136812 w 626294"/>
                <a:gd name="connsiteY34" fmla="*/ 298711 h 715565"/>
                <a:gd name="connsiteX35" fmla="*/ 136812 w 626294"/>
                <a:gd name="connsiteY35" fmla="*/ 298711 h 715565"/>
                <a:gd name="connsiteX36" fmla="*/ 618022 w 626294"/>
                <a:gd name="connsiteY36" fmla="*/ 207065 h 715565"/>
                <a:gd name="connsiteX37" fmla="*/ 618022 w 626294"/>
                <a:gd name="connsiteY37" fmla="*/ 207065 h 715565"/>
                <a:gd name="connsiteX38" fmla="*/ 419405 w 626294"/>
                <a:gd name="connsiteY38" fmla="*/ 8190 h 715565"/>
                <a:gd name="connsiteX39" fmla="*/ 399868 w 626294"/>
                <a:gd name="connsiteY39" fmla="*/ 0 h 715565"/>
                <a:gd name="connsiteX40" fmla="*/ 73600 w 626294"/>
                <a:gd name="connsiteY40" fmla="*/ 0 h 715565"/>
                <a:gd name="connsiteX41" fmla="*/ 21656 w 626294"/>
                <a:gd name="connsiteY41" fmla="*/ 21744 h 715565"/>
                <a:gd name="connsiteX42" fmla="*/ 0 w 626294"/>
                <a:gd name="connsiteY42" fmla="*/ 73864 h 715565"/>
                <a:gd name="connsiteX43" fmla="*/ 0 w 626294"/>
                <a:gd name="connsiteY43" fmla="*/ 641965 h 715565"/>
                <a:gd name="connsiteX44" fmla="*/ 21656 w 626294"/>
                <a:gd name="connsiteY44" fmla="*/ 693910 h 715565"/>
                <a:gd name="connsiteX45" fmla="*/ 21656 w 626294"/>
                <a:gd name="connsiteY45" fmla="*/ 693910 h 715565"/>
                <a:gd name="connsiteX46" fmla="*/ 21656 w 626294"/>
                <a:gd name="connsiteY46" fmla="*/ 693910 h 715565"/>
                <a:gd name="connsiteX47" fmla="*/ 73600 w 626294"/>
                <a:gd name="connsiteY47" fmla="*/ 715565 h 715565"/>
                <a:gd name="connsiteX48" fmla="*/ 552343 w 626294"/>
                <a:gd name="connsiteY48" fmla="*/ 715565 h 715565"/>
                <a:gd name="connsiteX49" fmla="*/ 603762 w 626294"/>
                <a:gd name="connsiteY49" fmla="*/ 694700 h 715565"/>
                <a:gd name="connsiteX50" fmla="*/ 604463 w 626294"/>
                <a:gd name="connsiteY50" fmla="*/ 693910 h 715565"/>
                <a:gd name="connsiteX51" fmla="*/ 626294 w 626294"/>
                <a:gd name="connsiteY51" fmla="*/ 641965 h 715565"/>
                <a:gd name="connsiteX52" fmla="*/ 626294 w 626294"/>
                <a:gd name="connsiteY52" fmla="*/ 226609 h 715565"/>
                <a:gd name="connsiteX53" fmla="*/ 618022 w 626294"/>
                <a:gd name="connsiteY53" fmla="*/ 207065 h 715565"/>
                <a:gd name="connsiteX54" fmla="*/ 618022 w 626294"/>
                <a:gd name="connsiteY54" fmla="*/ 207065 h 715565"/>
                <a:gd name="connsiteX55" fmla="*/ 416058 w 626294"/>
                <a:gd name="connsiteY55" fmla="*/ 83018 h 715565"/>
                <a:gd name="connsiteX56" fmla="*/ 416058 w 626294"/>
                <a:gd name="connsiteY56" fmla="*/ 83018 h 715565"/>
                <a:gd name="connsiteX57" fmla="*/ 543194 w 626294"/>
                <a:gd name="connsiteY57" fmla="*/ 210235 h 715565"/>
                <a:gd name="connsiteX58" fmla="*/ 445998 w 626294"/>
                <a:gd name="connsiteY58" fmla="*/ 210235 h 715565"/>
                <a:gd name="connsiteX59" fmla="*/ 424694 w 626294"/>
                <a:gd name="connsiteY59" fmla="*/ 201607 h 715565"/>
                <a:gd name="connsiteX60" fmla="*/ 423992 w 626294"/>
                <a:gd name="connsiteY60" fmla="*/ 200459 h 715565"/>
                <a:gd name="connsiteX61" fmla="*/ 416059 w 626294"/>
                <a:gd name="connsiteY61" fmla="*/ 180478 h 715565"/>
                <a:gd name="connsiteX62" fmla="*/ 416059 w 626294"/>
                <a:gd name="connsiteY62" fmla="*/ 83018 h 715565"/>
                <a:gd name="connsiteX63" fmla="*/ 416058 w 626294"/>
                <a:gd name="connsiteY63" fmla="*/ 83018 h 715565"/>
                <a:gd name="connsiteX64" fmla="*/ 571190 w 626294"/>
                <a:gd name="connsiteY64" fmla="*/ 641965 h 715565"/>
                <a:gd name="connsiteX65" fmla="*/ 571190 w 626294"/>
                <a:gd name="connsiteY65" fmla="*/ 641965 h 715565"/>
                <a:gd name="connsiteX66" fmla="*/ 565726 w 626294"/>
                <a:gd name="connsiteY66" fmla="*/ 654998 h 715565"/>
                <a:gd name="connsiteX67" fmla="*/ 565726 w 626294"/>
                <a:gd name="connsiteY67" fmla="*/ 655173 h 715565"/>
                <a:gd name="connsiteX68" fmla="*/ 552343 w 626294"/>
                <a:gd name="connsiteY68" fmla="*/ 660280 h 715565"/>
                <a:gd name="connsiteX69" fmla="*/ 73600 w 626294"/>
                <a:gd name="connsiteY69" fmla="*/ 660280 h 715565"/>
                <a:gd name="connsiteX70" fmla="*/ 60568 w 626294"/>
                <a:gd name="connsiteY70" fmla="*/ 654998 h 715565"/>
                <a:gd name="connsiteX71" fmla="*/ 60568 w 626294"/>
                <a:gd name="connsiteY71" fmla="*/ 654998 h 715565"/>
                <a:gd name="connsiteX72" fmla="*/ 55116 w 626294"/>
                <a:gd name="connsiteY72" fmla="*/ 641965 h 715565"/>
                <a:gd name="connsiteX73" fmla="*/ 55116 w 626294"/>
                <a:gd name="connsiteY73" fmla="*/ 73864 h 715565"/>
                <a:gd name="connsiteX74" fmla="*/ 60568 w 626294"/>
                <a:gd name="connsiteY74" fmla="*/ 60568 h 715565"/>
                <a:gd name="connsiteX75" fmla="*/ 73600 w 626294"/>
                <a:gd name="connsiteY75" fmla="*/ 55110 h 715565"/>
                <a:gd name="connsiteX76" fmla="*/ 382962 w 626294"/>
                <a:gd name="connsiteY76" fmla="*/ 55110 h 715565"/>
                <a:gd name="connsiteX77" fmla="*/ 382962 w 626294"/>
                <a:gd name="connsiteY77" fmla="*/ 180478 h 715565"/>
                <a:gd name="connsiteX78" fmla="*/ 400568 w 626294"/>
                <a:gd name="connsiteY78" fmla="*/ 223701 h 715565"/>
                <a:gd name="connsiteX79" fmla="*/ 401447 w 626294"/>
                <a:gd name="connsiteY79" fmla="*/ 224672 h 715565"/>
                <a:gd name="connsiteX80" fmla="*/ 445997 w 626294"/>
                <a:gd name="connsiteY80" fmla="*/ 242981 h 715565"/>
                <a:gd name="connsiteX81" fmla="*/ 571189 w 626294"/>
                <a:gd name="connsiteY81" fmla="*/ 242981 h 715565"/>
                <a:gd name="connsiteX82" fmla="*/ 571189 w 626294"/>
                <a:gd name="connsiteY82" fmla="*/ 641965 h 715565"/>
                <a:gd name="connsiteX83" fmla="*/ 571190 w 626294"/>
                <a:gd name="connsiteY83" fmla="*/ 641965 h 715565"/>
                <a:gd name="connsiteX84" fmla="*/ 473116 w 626294"/>
                <a:gd name="connsiteY84" fmla="*/ 398546 h 715565"/>
                <a:gd name="connsiteX85" fmla="*/ 473116 w 626294"/>
                <a:gd name="connsiteY85" fmla="*/ 398546 h 715565"/>
                <a:gd name="connsiteX86" fmla="*/ 153013 w 626294"/>
                <a:gd name="connsiteY86" fmla="*/ 398546 h 715565"/>
                <a:gd name="connsiteX87" fmla="*/ 136812 w 626294"/>
                <a:gd name="connsiteY87" fmla="*/ 414919 h 715565"/>
                <a:gd name="connsiteX88" fmla="*/ 153013 w 626294"/>
                <a:gd name="connsiteY88" fmla="*/ 431380 h 715565"/>
                <a:gd name="connsiteX89" fmla="*/ 473116 w 626294"/>
                <a:gd name="connsiteY89" fmla="*/ 431380 h 715565"/>
                <a:gd name="connsiteX90" fmla="*/ 489659 w 626294"/>
                <a:gd name="connsiteY90" fmla="*/ 414919 h 715565"/>
                <a:gd name="connsiteX91" fmla="*/ 473116 w 626294"/>
                <a:gd name="connsiteY91" fmla="*/ 398546 h 715565"/>
                <a:gd name="connsiteX92" fmla="*/ 473116 w 626294"/>
                <a:gd name="connsiteY92" fmla="*/ 398546 h 71556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</a:cxnLst>
              <a:rect l="l" t="t" r="r" b="b"/>
              <a:pathLst>
                <a:path w="626294" h="715565">
                  <a:moveTo>
                    <a:pt x="473116" y="514579"/>
                  </a:moveTo>
                  <a:lnTo>
                    <a:pt x="153013" y="514579"/>
                  </a:lnTo>
                  <a:cubicBezTo>
                    <a:pt x="143852" y="514579"/>
                    <a:pt x="136812" y="521973"/>
                    <a:pt x="136812" y="531213"/>
                  </a:cubicBezTo>
                  <a:cubicBezTo>
                    <a:pt x="136812" y="540369"/>
                    <a:pt x="143853" y="547412"/>
                    <a:pt x="153013" y="547412"/>
                  </a:cubicBezTo>
                  <a:lnTo>
                    <a:pt x="473116" y="547412"/>
                  </a:lnTo>
                  <a:cubicBezTo>
                    <a:pt x="482090" y="547412"/>
                    <a:pt x="489659" y="540369"/>
                    <a:pt x="489659" y="531213"/>
                  </a:cubicBezTo>
                  <a:cubicBezTo>
                    <a:pt x="489659" y="521973"/>
                    <a:pt x="482090" y="514579"/>
                    <a:pt x="473116" y="514579"/>
                  </a:cubicBezTo>
                  <a:lnTo>
                    <a:pt x="473116" y="514579"/>
                  </a:lnTo>
                  <a:close/>
                  <a:moveTo>
                    <a:pt x="153013" y="183292"/>
                  </a:moveTo>
                  <a:lnTo>
                    <a:pt x="153013" y="183292"/>
                  </a:lnTo>
                  <a:lnTo>
                    <a:pt x="200548" y="183292"/>
                  </a:lnTo>
                  <a:lnTo>
                    <a:pt x="200548" y="230569"/>
                  </a:lnTo>
                  <a:cubicBezTo>
                    <a:pt x="200548" y="239905"/>
                    <a:pt x="207941" y="246948"/>
                    <a:pt x="216926" y="246948"/>
                  </a:cubicBezTo>
                  <a:cubicBezTo>
                    <a:pt x="226438" y="246948"/>
                    <a:pt x="233655" y="239905"/>
                    <a:pt x="233655" y="230569"/>
                  </a:cubicBezTo>
                  <a:lnTo>
                    <a:pt x="233655" y="183292"/>
                  </a:lnTo>
                  <a:lnTo>
                    <a:pt x="280839" y="183292"/>
                  </a:lnTo>
                  <a:cubicBezTo>
                    <a:pt x="290001" y="183292"/>
                    <a:pt x="297394" y="175636"/>
                    <a:pt x="297394" y="166656"/>
                  </a:cubicBezTo>
                  <a:cubicBezTo>
                    <a:pt x="297394" y="157502"/>
                    <a:pt x="290001" y="150014"/>
                    <a:pt x="280839" y="150014"/>
                  </a:cubicBezTo>
                  <a:lnTo>
                    <a:pt x="233655" y="150014"/>
                  </a:lnTo>
                  <a:lnTo>
                    <a:pt x="233655" y="102743"/>
                  </a:lnTo>
                  <a:cubicBezTo>
                    <a:pt x="233655" y="93758"/>
                    <a:pt x="226438" y="86189"/>
                    <a:pt x="216926" y="86189"/>
                  </a:cubicBezTo>
                  <a:cubicBezTo>
                    <a:pt x="207941" y="86189"/>
                    <a:pt x="200548" y="93758"/>
                    <a:pt x="200548" y="102743"/>
                  </a:cubicBezTo>
                  <a:lnTo>
                    <a:pt x="200548" y="150014"/>
                  </a:lnTo>
                  <a:lnTo>
                    <a:pt x="153013" y="150014"/>
                  </a:lnTo>
                  <a:cubicBezTo>
                    <a:pt x="143852" y="150014"/>
                    <a:pt x="136812" y="157501"/>
                    <a:pt x="136812" y="166656"/>
                  </a:cubicBezTo>
                  <a:cubicBezTo>
                    <a:pt x="136812" y="175636"/>
                    <a:pt x="143853" y="183292"/>
                    <a:pt x="153013" y="183292"/>
                  </a:cubicBezTo>
                  <a:lnTo>
                    <a:pt x="153013" y="183292"/>
                  </a:lnTo>
                  <a:close/>
                  <a:moveTo>
                    <a:pt x="136812" y="298711"/>
                  </a:moveTo>
                  <a:lnTo>
                    <a:pt x="136812" y="298711"/>
                  </a:lnTo>
                  <a:cubicBezTo>
                    <a:pt x="136812" y="307865"/>
                    <a:pt x="143853" y="315259"/>
                    <a:pt x="153013" y="315259"/>
                  </a:cubicBezTo>
                  <a:lnTo>
                    <a:pt x="473116" y="315259"/>
                  </a:lnTo>
                  <a:cubicBezTo>
                    <a:pt x="482090" y="315259"/>
                    <a:pt x="489659" y="307865"/>
                    <a:pt x="489659" y="298711"/>
                  </a:cubicBezTo>
                  <a:cubicBezTo>
                    <a:pt x="489659" y="289469"/>
                    <a:pt x="482090" y="282068"/>
                    <a:pt x="473116" y="282068"/>
                  </a:cubicBezTo>
                  <a:lnTo>
                    <a:pt x="153013" y="282068"/>
                  </a:lnTo>
                  <a:cubicBezTo>
                    <a:pt x="143853" y="282069"/>
                    <a:pt x="136812" y="289469"/>
                    <a:pt x="136812" y="298711"/>
                  </a:cubicBezTo>
                  <a:lnTo>
                    <a:pt x="136812" y="298711"/>
                  </a:lnTo>
                  <a:close/>
                  <a:moveTo>
                    <a:pt x="618022" y="207065"/>
                  </a:moveTo>
                  <a:lnTo>
                    <a:pt x="618022" y="207065"/>
                  </a:lnTo>
                  <a:lnTo>
                    <a:pt x="419405" y="8190"/>
                  </a:lnTo>
                  <a:cubicBezTo>
                    <a:pt x="414303" y="3171"/>
                    <a:pt x="407085" y="0"/>
                    <a:pt x="399868" y="0"/>
                  </a:cubicBezTo>
                  <a:lnTo>
                    <a:pt x="73600" y="0"/>
                  </a:lnTo>
                  <a:cubicBezTo>
                    <a:pt x="53700" y="0"/>
                    <a:pt x="34864" y="8190"/>
                    <a:pt x="21656" y="21744"/>
                  </a:cubicBezTo>
                  <a:cubicBezTo>
                    <a:pt x="8096" y="35040"/>
                    <a:pt x="0" y="53524"/>
                    <a:pt x="0" y="73864"/>
                  </a:cubicBezTo>
                  <a:lnTo>
                    <a:pt x="0" y="641965"/>
                  </a:lnTo>
                  <a:cubicBezTo>
                    <a:pt x="0" y="662217"/>
                    <a:pt x="8096" y="680614"/>
                    <a:pt x="21656" y="693910"/>
                  </a:cubicBezTo>
                  <a:lnTo>
                    <a:pt x="21656" y="693910"/>
                  </a:lnTo>
                  <a:lnTo>
                    <a:pt x="21656" y="693910"/>
                  </a:lnTo>
                  <a:cubicBezTo>
                    <a:pt x="35215" y="707199"/>
                    <a:pt x="53700" y="715565"/>
                    <a:pt x="73600" y="715565"/>
                  </a:cubicBezTo>
                  <a:lnTo>
                    <a:pt x="552343" y="715565"/>
                  </a:lnTo>
                  <a:cubicBezTo>
                    <a:pt x="572594" y="715565"/>
                    <a:pt x="590552" y="707556"/>
                    <a:pt x="603762" y="694700"/>
                  </a:cubicBezTo>
                  <a:lnTo>
                    <a:pt x="604463" y="693910"/>
                  </a:lnTo>
                  <a:cubicBezTo>
                    <a:pt x="617847" y="680614"/>
                    <a:pt x="626294" y="662217"/>
                    <a:pt x="626294" y="641965"/>
                  </a:cubicBezTo>
                  <a:lnTo>
                    <a:pt x="626294" y="226609"/>
                  </a:lnTo>
                  <a:cubicBezTo>
                    <a:pt x="626293" y="219565"/>
                    <a:pt x="623474" y="212523"/>
                    <a:pt x="618022" y="207065"/>
                  </a:cubicBezTo>
                  <a:lnTo>
                    <a:pt x="618022" y="207065"/>
                  </a:lnTo>
                  <a:close/>
                  <a:moveTo>
                    <a:pt x="416058" y="83018"/>
                  </a:moveTo>
                  <a:lnTo>
                    <a:pt x="416058" y="83018"/>
                  </a:lnTo>
                  <a:lnTo>
                    <a:pt x="543194" y="210235"/>
                  </a:lnTo>
                  <a:lnTo>
                    <a:pt x="445998" y="210235"/>
                  </a:lnTo>
                  <a:cubicBezTo>
                    <a:pt x="437727" y="210235"/>
                    <a:pt x="430146" y="206713"/>
                    <a:pt x="424694" y="201607"/>
                  </a:cubicBezTo>
                  <a:lnTo>
                    <a:pt x="423992" y="200459"/>
                  </a:lnTo>
                  <a:cubicBezTo>
                    <a:pt x="419405" y="195354"/>
                    <a:pt x="416059" y="188310"/>
                    <a:pt x="416059" y="180478"/>
                  </a:cubicBezTo>
                  <a:lnTo>
                    <a:pt x="416059" y="83018"/>
                  </a:lnTo>
                  <a:lnTo>
                    <a:pt x="416058" y="83018"/>
                  </a:lnTo>
                  <a:close/>
                  <a:moveTo>
                    <a:pt x="571190" y="641965"/>
                  </a:moveTo>
                  <a:lnTo>
                    <a:pt x="571190" y="641965"/>
                  </a:lnTo>
                  <a:cubicBezTo>
                    <a:pt x="571190" y="646985"/>
                    <a:pt x="569423" y="651652"/>
                    <a:pt x="565726" y="654998"/>
                  </a:cubicBezTo>
                  <a:lnTo>
                    <a:pt x="565726" y="655173"/>
                  </a:lnTo>
                  <a:cubicBezTo>
                    <a:pt x="562206" y="658339"/>
                    <a:pt x="557456" y="660280"/>
                    <a:pt x="552343" y="660280"/>
                  </a:cubicBezTo>
                  <a:lnTo>
                    <a:pt x="73600" y="660280"/>
                  </a:lnTo>
                  <a:cubicBezTo>
                    <a:pt x="68675" y="660280"/>
                    <a:pt x="63736" y="658338"/>
                    <a:pt x="60568" y="654998"/>
                  </a:cubicBezTo>
                  <a:lnTo>
                    <a:pt x="60568" y="654998"/>
                  </a:lnTo>
                  <a:cubicBezTo>
                    <a:pt x="57221" y="651652"/>
                    <a:pt x="55116" y="646985"/>
                    <a:pt x="55116" y="641965"/>
                  </a:cubicBezTo>
                  <a:lnTo>
                    <a:pt x="55116" y="73864"/>
                  </a:lnTo>
                  <a:cubicBezTo>
                    <a:pt x="55116" y="68582"/>
                    <a:pt x="57221" y="64088"/>
                    <a:pt x="60568" y="60568"/>
                  </a:cubicBezTo>
                  <a:cubicBezTo>
                    <a:pt x="63736" y="57490"/>
                    <a:pt x="68675" y="55110"/>
                    <a:pt x="73600" y="55110"/>
                  </a:cubicBezTo>
                  <a:lnTo>
                    <a:pt x="382962" y="55110"/>
                  </a:lnTo>
                  <a:lnTo>
                    <a:pt x="382962" y="180478"/>
                  </a:lnTo>
                  <a:cubicBezTo>
                    <a:pt x="382962" y="197290"/>
                    <a:pt x="389654" y="212523"/>
                    <a:pt x="400568" y="223701"/>
                  </a:cubicBezTo>
                  <a:lnTo>
                    <a:pt x="401447" y="224672"/>
                  </a:lnTo>
                  <a:cubicBezTo>
                    <a:pt x="413075" y="236201"/>
                    <a:pt x="428741" y="242981"/>
                    <a:pt x="445997" y="242981"/>
                  </a:cubicBezTo>
                  <a:lnTo>
                    <a:pt x="571189" y="242981"/>
                  </a:lnTo>
                  <a:lnTo>
                    <a:pt x="571189" y="641965"/>
                  </a:lnTo>
                  <a:lnTo>
                    <a:pt x="571190" y="641965"/>
                  </a:lnTo>
                  <a:close/>
                  <a:moveTo>
                    <a:pt x="473116" y="398546"/>
                  </a:moveTo>
                  <a:lnTo>
                    <a:pt x="473116" y="398546"/>
                  </a:lnTo>
                  <a:lnTo>
                    <a:pt x="153013" y="398546"/>
                  </a:lnTo>
                  <a:cubicBezTo>
                    <a:pt x="143852" y="398546"/>
                    <a:pt x="136812" y="405764"/>
                    <a:pt x="136812" y="414919"/>
                  </a:cubicBezTo>
                  <a:cubicBezTo>
                    <a:pt x="136812" y="424161"/>
                    <a:pt x="143853" y="431380"/>
                    <a:pt x="153013" y="431380"/>
                  </a:cubicBezTo>
                  <a:lnTo>
                    <a:pt x="473116" y="431380"/>
                  </a:lnTo>
                  <a:cubicBezTo>
                    <a:pt x="482090" y="431380"/>
                    <a:pt x="489659" y="424161"/>
                    <a:pt x="489659" y="414919"/>
                  </a:cubicBezTo>
                  <a:cubicBezTo>
                    <a:pt x="489659" y="405764"/>
                    <a:pt x="482090" y="398546"/>
                    <a:pt x="473116" y="398546"/>
                  </a:cubicBezTo>
                  <a:lnTo>
                    <a:pt x="473116" y="398546"/>
                  </a:lnTo>
                  <a:close/>
                </a:path>
              </a:pathLst>
            </a:custGeom>
            <a:solidFill>
              <a:schemeClr val="bg1"/>
            </a:solidFill>
            <a:ln w="80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矩形 11">
              <a:extLst>
                <a:ext uri="{FF2B5EF4-FFF2-40B4-BE49-F238E27FC236}">
                  <a16:creationId xmlns:a16="http://schemas.microsoft.com/office/drawing/2014/main" id="{B85FDDD8-CED9-7BFF-533D-342E8E172624}"/>
                </a:ext>
              </a:extLst>
            </p:cNvPr>
            <p:cNvSpPr/>
            <p:nvPr/>
          </p:nvSpPr>
          <p:spPr>
            <a:xfrm>
              <a:off x="6050118" y="910583"/>
              <a:ext cx="3464272" cy="914314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F314B275-66B1-A09C-3588-DD8863FED13E}"/>
                </a:ext>
              </a:extLst>
            </p:cNvPr>
            <p:cNvSpPr txBox="1"/>
            <p:nvPr/>
          </p:nvSpPr>
          <p:spPr>
            <a:xfrm>
              <a:off x="6893632" y="983372"/>
              <a:ext cx="2236510" cy="768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>
                  <a:latin typeface="+mj-ea"/>
                  <a:ea typeface="+mj-ea"/>
                  <a:cs typeface="+mn-ea"/>
                  <a:sym typeface="+mn-lt"/>
                </a:rPr>
                <a:t>研究背景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13818F54-E7EC-3033-132D-8349E513609B}"/>
                </a:ext>
              </a:extLst>
            </p:cNvPr>
            <p:cNvSpPr txBox="1"/>
            <p:nvPr/>
          </p:nvSpPr>
          <p:spPr>
            <a:xfrm>
              <a:off x="6095852" y="990628"/>
              <a:ext cx="809837" cy="768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01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358E8EBD-39B9-5B15-8405-DA999063B9EF}"/>
              </a:ext>
            </a:extLst>
          </p:cNvPr>
          <p:cNvGrpSpPr/>
          <p:nvPr/>
        </p:nvGrpSpPr>
        <p:grpSpPr>
          <a:xfrm>
            <a:off x="5147772" y="2418405"/>
            <a:ext cx="4366618" cy="914314"/>
            <a:chOff x="5147772" y="2140155"/>
            <a:chExt cx="4366618" cy="914314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AF8B7FED-002A-7033-16C7-749CC1E70B1E}"/>
                </a:ext>
              </a:extLst>
            </p:cNvPr>
            <p:cNvSpPr/>
            <p:nvPr/>
          </p:nvSpPr>
          <p:spPr>
            <a:xfrm>
              <a:off x="5147772" y="2140155"/>
              <a:ext cx="914314" cy="9143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矩形 16">
              <a:extLst>
                <a:ext uri="{FF2B5EF4-FFF2-40B4-BE49-F238E27FC236}">
                  <a16:creationId xmlns:a16="http://schemas.microsoft.com/office/drawing/2014/main" id="{F287D271-77D9-7D80-BC16-1C511621E626}"/>
                </a:ext>
              </a:extLst>
            </p:cNvPr>
            <p:cNvSpPr/>
            <p:nvPr/>
          </p:nvSpPr>
          <p:spPr>
            <a:xfrm>
              <a:off x="6050118" y="2140155"/>
              <a:ext cx="3464272" cy="914314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DCE784E9-5974-746D-1092-D6F1B8E51C87}"/>
                </a:ext>
              </a:extLst>
            </p:cNvPr>
            <p:cNvSpPr txBox="1"/>
            <p:nvPr/>
          </p:nvSpPr>
          <p:spPr>
            <a:xfrm>
              <a:off x="6893632" y="2212944"/>
              <a:ext cx="2236510" cy="768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>
                  <a:latin typeface="+mj-ea"/>
                  <a:ea typeface="+mj-ea"/>
                  <a:cs typeface="+mn-ea"/>
                  <a:sym typeface="+mn-lt"/>
                </a:rPr>
                <a:t>研究方法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9A4C5EC6-9D8A-3BA1-2D44-92DDEA037C8A}"/>
                </a:ext>
              </a:extLst>
            </p:cNvPr>
            <p:cNvSpPr txBox="1"/>
            <p:nvPr/>
          </p:nvSpPr>
          <p:spPr>
            <a:xfrm>
              <a:off x="6095852" y="2220200"/>
              <a:ext cx="809837" cy="768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02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20" name="组合 19">
              <a:extLst>
                <a:ext uri="{FF2B5EF4-FFF2-40B4-BE49-F238E27FC236}">
                  <a16:creationId xmlns:a16="http://schemas.microsoft.com/office/drawing/2014/main" id="{50F0E0C2-2238-4374-C4C6-4ADBB652C6BD}"/>
                </a:ext>
              </a:extLst>
            </p:cNvPr>
            <p:cNvGrpSpPr/>
            <p:nvPr/>
          </p:nvGrpSpPr>
          <p:grpSpPr>
            <a:xfrm>
              <a:off x="5366738" y="2319694"/>
              <a:ext cx="548646" cy="542422"/>
              <a:chOff x="4989971" y="2152042"/>
              <a:chExt cx="1704760" cy="1685419"/>
            </a:xfrm>
            <a:solidFill>
              <a:schemeClr val="bg1"/>
            </a:solidFill>
          </p:grpSpPr>
          <p:sp>
            <p:nvSpPr>
              <p:cNvPr id="21" name="任意多边形: 形状 20">
                <a:extLst>
                  <a:ext uri="{FF2B5EF4-FFF2-40B4-BE49-F238E27FC236}">
                    <a16:creationId xmlns:a16="http://schemas.microsoft.com/office/drawing/2014/main" id="{E969A31B-09FC-FD7F-A6C4-214D6AB2454E}"/>
                  </a:ext>
                </a:extLst>
              </p:cNvPr>
              <p:cNvSpPr/>
              <p:nvPr/>
            </p:nvSpPr>
            <p:spPr>
              <a:xfrm>
                <a:off x="4989971" y="2218642"/>
                <a:ext cx="1033380" cy="1618819"/>
              </a:xfrm>
              <a:custGeom>
                <a:avLst/>
                <a:gdLst>
                  <a:gd name="connsiteX0" fmla="*/ 1003303 w 1033380"/>
                  <a:gd name="connsiteY0" fmla="*/ 1557591 h 1618819"/>
                  <a:gd name="connsiteX1" fmla="*/ 110643 w 1033380"/>
                  <a:gd name="connsiteY1" fmla="*/ 1557591 h 1618819"/>
                  <a:gd name="connsiteX2" fmla="*/ 61229 w 1033380"/>
                  <a:gd name="connsiteY2" fmla="*/ 1524290 h 1618819"/>
                  <a:gd name="connsiteX3" fmla="*/ 61229 w 1033380"/>
                  <a:gd name="connsiteY3" fmla="*/ 93455 h 1618819"/>
                  <a:gd name="connsiteX4" fmla="*/ 110643 w 1033380"/>
                  <a:gd name="connsiteY4" fmla="*/ 60155 h 1618819"/>
                  <a:gd name="connsiteX5" fmla="*/ 206246 w 1033380"/>
                  <a:gd name="connsiteY5" fmla="*/ 60155 h 1618819"/>
                  <a:gd name="connsiteX6" fmla="*/ 236324 w 1033380"/>
                  <a:gd name="connsiteY6" fmla="*/ 30078 h 1618819"/>
                  <a:gd name="connsiteX7" fmla="*/ 206246 w 1033380"/>
                  <a:gd name="connsiteY7" fmla="*/ 0 h 1618819"/>
                  <a:gd name="connsiteX8" fmla="*/ 110643 w 1033380"/>
                  <a:gd name="connsiteY8" fmla="*/ 0 h 1618819"/>
                  <a:gd name="connsiteX9" fmla="*/ 0 w 1033380"/>
                  <a:gd name="connsiteY9" fmla="*/ 94529 h 1618819"/>
                  <a:gd name="connsiteX10" fmla="*/ 0 w 1033380"/>
                  <a:gd name="connsiteY10" fmla="*/ 1524290 h 1618819"/>
                  <a:gd name="connsiteX11" fmla="*/ 110643 w 1033380"/>
                  <a:gd name="connsiteY11" fmla="*/ 1618820 h 1618819"/>
                  <a:gd name="connsiteX12" fmla="*/ 1003303 w 1033380"/>
                  <a:gd name="connsiteY12" fmla="*/ 1618820 h 1618819"/>
                  <a:gd name="connsiteX13" fmla="*/ 1033381 w 1033380"/>
                  <a:gd name="connsiteY13" fmla="*/ 1588742 h 1618819"/>
                  <a:gd name="connsiteX14" fmla="*/ 1003303 w 1033380"/>
                  <a:gd name="connsiteY14" fmla="*/ 1557591 h 16188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</a:cxnLst>
                <a:rect l="l" t="t" r="r" b="b"/>
                <a:pathLst>
                  <a:path w="1033380" h="1618819">
                    <a:moveTo>
                      <a:pt x="1003303" y="1557591"/>
                    </a:moveTo>
                    <a:lnTo>
                      <a:pt x="110643" y="1557591"/>
                    </a:lnTo>
                    <a:cubicBezTo>
                      <a:pt x="83788" y="1557591"/>
                      <a:pt x="61229" y="1541478"/>
                      <a:pt x="61229" y="1524290"/>
                    </a:cubicBezTo>
                    <a:lnTo>
                      <a:pt x="61229" y="93455"/>
                    </a:lnTo>
                    <a:cubicBezTo>
                      <a:pt x="61229" y="75194"/>
                      <a:pt x="84862" y="60155"/>
                      <a:pt x="110643" y="60155"/>
                    </a:cubicBezTo>
                    <a:lnTo>
                      <a:pt x="206246" y="60155"/>
                    </a:lnTo>
                    <a:cubicBezTo>
                      <a:pt x="223434" y="60155"/>
                      <a:pt x="236324" y="46191"/>
                      <a:pt x="236324" y="30078"/>
                    </a:cubicBezTo>
                    <a:cubicBezTo>
                      <a:pt x="236324" y="12890"/>
                      <a:pt x="222360" y="0"/>
                      <a:pt x="206246" y="0"/>
                    </a:cubicBezTo>
                    <a:lnTo>
                      <a:pt x="110643" y="0"/>
                    </a:lnTo>
                    <a:cubicBezTo>
                      <a:pt x="49413" y="0"/>
                      <a:pt x="0" y="41894"/>
                      <a:pt x="0" y="94529"/>
                    </a:cubicBezTo>
                    <a:lnTo>
                      <a:pt x="0" y="1524290"/>
                    </a:lnTo>
                    <a:cubicBezTo>
                      <a:pt x="0" y="1575852"/>
                      <a:pt x="49413" y="1618820"/>
                      <a:pt x="110643" y="1618820"/>
                    </a:cubicBezTo>
                    <a:lnTo>
                      <a:pt x="1003303" y="1618820"/>
                    </a:lnTo>
                    <a:cubicBezTo>
                      <a:pt x="1020491" y="1618820"/>
                      <a:pt x="1033381" y="1604856"/>
                      <a:pt x="1033381" y="1588742"/>
                    </a:cubicBezTo>
                    <a:cubicBezTo>
                      <a:pt x="1033381" y="1572630"/>
                      <a:pt x="1020491" y="1557591"/>
                      <a:pt x="1003303" y="1557591"/>
                    </a:cubicBez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2" name="任意多边形: 形状 21">
                <a:extLst>
                  <a:ext uri="{FF2B5EF4-FFF2-40B4-BE49-F238E27FC236}">
                    <a16:creationId xmlns:a16="http://schemas.microsoft.com/office/drawing/2014/main" id="{B57E6F28-0823-8B41-4614-76D920C76A2F}"/>
                  </a:ext>
                </a:extLst>
              </p:cNvPr>
              <p:cNvSpPr/>
              <p:nvPr/>
            </p:nvSpPr>
            <p:spPr>
              <a:xfrm>
                <a:off x="6229599" y="2217568"/>
                <a:ext cx="210542" cy="805650"/>
              </a:xfrm>
              <a:custGeom>
                <a:avLst/>
                <a:gdLst>
                  <a:gd name="connsiteX0" fmla="*/ 30078 w 210542"/>
                  <a:gd name="connsiteY0" fmla="*/ 61229 h 805650"/>
                  <a:gd name="connsiteX1" fmla="*/ 100974 w 210542"/>
                  <a:gd name="connsiteY1" fmla="*/ 61229 h 805650"/>
                  <a:gd name="connsiteX2" fmla="*/ 150387 w 210542"/>
                  <a:gd name="connsiteY2" fmla="*/ 94529 h 805650"/>
                  <a:gd name="connsiteX3" fmla="*/ 150387 w 210542"/>
                  <a:gd name="connsiteY3" fmla="*/ 775573 h 805650"/>
                  <a:gd name="connsiteX4" fmla="*/ 180465 w 210542"/>
                  <a:gd name="connsiteY4" fmla="*/ 805651 h 805650"/>
                  <a:gd name="connsiteX5" fmla="*/ 210543 w 210542"/>
                  <a:gd name="connsiteY5" fmla="*/ 775573 h 805650"/>
                  <a:gd name="connsiteX6" fmla="*/ 210543 w 210542"/>
                  <a:gd name="connsiteY6" fmla="*/ 94529 h 805650"/>
                  <a:gd name="connsiteX7" fmla="*/ 99901 w 210542"/>
                  <a:gd name="connsiteY7" fmla="*/ 0 h 805650"/>
                  <a:gd name="connsiteX8" fmla="*/ 30078 w 210542"/>
                  <a:gd name="connsiteY8" fmla="*/ 0 h 805650"/>
                  <a:gd name="connsiteX9" fmla="*/ 0 w 210542"/>
                  <a:gd name="connsiteY9" fmla="*/ 30077 h 805650"/>
                  <a:gd name="connsiteX10" fmla="*/ 30078 w 210542"/>
                  <a:gd name="connsiteY10" fmla="*/ 61229 h 8056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</a:cxnLst>
                <a:rect l="l" t="t" r="r" b="b"/>
                <a:pathLst>
                  <a:path w="210542" h="805650">
                    <a:moveTo>
                      <a:pt x="30078" y="61229"/>
                    </a:moveTo>
                    <a:lnTo>
                      <a:pt x="100974" y="61229"/>
                    </a:lnTo>
                    <a:cubicBezTo>
                      <a:pt x="127830" y="61229"/>
                      <a:pt x="150387" y="77342"/>
                      <a:pt x="150387" y="94529"/>
                    </a:cubicBezTo>
                    <a:lnTo>
                      <a:pt x="150387" y="775573"/>
                    </a:lnTo>
                    <a:cubicBezTo>
                      <a:pt x="150387" y="792759"/>
                      <a:pt x="164353" y="805651"/>
                      <a:pt x="180465" y="805651"/>
                    </a:cubicBezTo>
                    <a:cubicBezTo>
                      <a:pt x="197653" y="805651"/>
                      <a:pt x="210543" y="791686"/>
                      <a:pt x="210543" y="775573"/>
                    </a:cubicBezTo>
                    <a:lnTo>
                      <a:pt x="210543" y="94529"/>
                    </a:lnTo>
                    <a:cubicBezTo>
                      <a:pt x="210543" y="42968"/>
                      <a:pt x="161130" y="0"/>
                      <a:pt x="99901" y="0"/>
                    </a:cubicBezTo>
                    <a:lnTo>
                      <a:pt x="30078" y="0"/>
                    </a:lnTo>
                    <a:cubicBezTo>
                      <a:pt x="12890" y="0"/>
                      <a:pt x="0" y="13964"/>
                      <a:pt x="0" y="30077"/>
                    </a:cubicBezTo>
                    <a:cubicBezTo>
                      <a:pt x="0" y="47265"/>
                      <a:pt x="12890" y="61229"/>
                      <a:pt x="30078" y="61229"/>
                    </a:cubicBez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3" name="任意多边形: 形状 22">
                <a:extLst>
                  <a:ext uri="{FF2B5EF4-FFF2-40B4-BE49-F238E27FC236}">
                    <a16:creationId xmlns:a16="http://schemas.microsoft.com/office/drawing/2014/main" id="{5F343592-EB6A-6C63-D3C1-02199F423EE1}"/>
                  </a:ext>
                </a:extLst>
              </p:cNvPr>
              <p:cNvSpPr/>
              <p:nvPr/>
            </p:nvSpPr>
            <p:spPr>
              <a:xfrm>
                <a:off x="5155398" y="2679475"/>
                <a:ext cx="1125762" cy="60213"/>
              </a:xfrm>
              <a:custGeom>
                <a:avLst/>
                <a:gdLst>
                  <a:gd name="connsiteX0" fmla="*/ 1125763 w 1125762"/>
                  <a:gd name="connsiteY0" fmla="*/ 30078 h 60213"/>
                  <a:gd name="connsiteX1" fmla="*/ 1095685 w 1125762"/>
                  <a:gd name="connsiteY1" fmla="*/ 0 h 60213"/>
                  <a:gd name="connsiteX2" fmla="*/ 30078 w 1125762"/>
                  <a:gd name="connsiteY2" fmla="*/ 0 h 60213"/>
                  <a:gd name="connsiteX3" fmla="*/ 0 w 1125762"/>
                  <a:gd name="connsiteY3" fmla="*/ 30078 h 60213"/>
                  <a:gd name="connsiteX4" fmla="*/ 30078 w 1125762"/>
                  <a:gd name="connsiteY4" fmla="*/ 60156 h 60213"/>
                  <a:gd name="connsiteX5" fmla="*/ 1095685 w 1125762"/>
                  <a:gd name="connsiteY5" fmla="*/ 60156 h 60213"/>
                  <a:gd name="connsiteX6" fmla="*/ 1125763 w 1125762"/>
                  <a:gd name="connsiteY6" fmla="*/ 30078 h 60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1125762" h="60213">
                    <a:moveTo>
                      <a:pt x="1125763" y="30078"/>
                    </a:moveTo>
                    <a:cubicBezTo>
                      <a:pt x="1125763" y="12890"/>
                      <a:pt x="1111797" y="0"/>
                      <a:pt x="1095685" y="0"/>
                    </a:cubicBezTo>
                    <a:lnTo>
                      <a:pt x="30078" y="0"/>
                    </a:lnTo>
                    <a:cubicBezTo>
                      <a:pt x="12890" y="0"/>
                      <a:pt x="0" y="13964"/>
                      <a:pt x="0" y="30078"/>
                    </a:cubicBezTo>
                    <a:cubicBezTo>
                      <a:pt x="0" y="47264"/>
                      <a:pt x="13964" y="60156"/>
                      <a:pt x="30078" y="60156"/>
                    </a:cubicBezTo>
                    <a:lnTo>
                      <a:pt x="1095685" y="60156"/>
                    </a:lnTo>
                    <a:cubicBezTo>
                      <a:pt x="1112872" y="61229"/>
                      <a:pt x="1125763" y="47264"/>
                      <a:pt x="1125763" y="30078"/>
                    </a:cubicBez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4" name="任意多边形: 形状 23">
                <a:extLst>
                  <a:ext uri="{FF2B5EF4-FFF2-40B4-BE49-F238E27FC236}">
                    <a16:creationId xmlns:a16="http://schemas.microsoft.com/office/drawing/2014/main" id="{80BC7306-207C-1B0C-7CD1-73E423049C6D}"/>
                  </a:ext>
                </a:extLst>
              </p:cNvPr>
              <p:cNvSpPr/>
              <p:nvPr/>
            </p:nvSpPr>
            <p:spPr>
              <a:xfrm>
                <a:off x="5155398" y="3045776"/>
                <a:ext cx="847543" cy="60155"/>
              </a:xfrm>
              <a:custGeom>
                <a:avLst/>
                <a:gdLst>
                  <a:gd name="connsiteX0" fmla="*/ 847543 w 847543"/>
                  <a:gd name="connsiteY0" fmla="*/ 30078 h 60155"/>
                  <a:gd name="connsiteX1" fmla="*/ 817466 w 847543"/>
                  <a:gd name="connsiteY1" fmla="*/ 0 h 60155"/>
                  <a:gd name="connsiteX2" fmla="*/ 30078 w 847543"/>
                  <a:gd name="connsiteY2" fmla="*/ 0 h 60155"/>
                  <a:gd name="connsiteX3" fmla="*/ 0 w 847543"/>
                  <a:gd name="connsiteY3" fmla="*/ 30078 h 60155"/>
                  <a:gd name="connsiteX4" fmla="*/ 30078 w 847543"/>
                  <a:gd name="connsiteY4" fmla="*/ 60156 h 60155"/>
                  <a:gd name="connsiteX5" fmla="*/ 817466 w 847543"/>
                  <a:gd name="connsiteY5" fmla="*/ 60156 h 60155"/>
                  <a:gd name="connsiteX6" fmla="*/ 847543 w 847543"/>
                  <a:gd name="connsiteY6" fmla="*/ 30078 h 6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847543" h="60155">
                    <a:moveTo>
                      <a:pt x="847543" y="30078"/>
                    </a:moveTo>
                    <a:cubicBezTo>
                      <a:pt x="847543" y="12890"/>
                      <a:pt x="833580" y="0"/>
                      <a:pt x="817466" y="0"/>
                    </a:cubicBezTo>
                    <a:lnTo>
                      <a:pt x="30078" y="0"/>
                    </a:lnTo>
                    <a:cubicBezTo>
                      <a:pt x="12890" y="0"/>
                      <a:pt x="0" y="13965"/>
                      <a:pt x="0" y="30078"/>
                    </a:cubicBezTo>
                    <a:cubicBezTo>
                      <a:pt x="0" y="47266"/>
                      <a:pt x="13964" y="60156"/>
                      <a:pt x="30078" y="60156"/>
                    </a:cubicBezTo>
                    <a:lnTo>
                      <a:pt x="817466" y="60156"/>
                    </a:lnTo>
                    <a:cubicBezTo>
                      <a:pt x="834653" y="60156"/>
                      <a:pt x="847543" y="46190"/>
                      <a:pt x="847543" y="30078"/>
                    </a:cubicBez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5" name="任意多边形: 形状 24">
                <a:extLst>
                  <a:ext uri="{FF2B5EF4-FFF2-40B4-BE49-F238E27FC236}">
                    <a16:creationId xmlns:a16="http://schemas.microsoft.com/office/drawing/2014/main" id="{A2534735-AFE2-F68C-3EAE-45EBF9BD6967}"/>
                  </a:ext>
                </a:extLst>
              </p:cNvPr>
              <p:cNvSpPr/>
              <p:nvPr/>
            </p:nvSpPr>
            <p:spPr>
              <a:xfrm>
                <a:off x="5155398" y="3409931"/>
                <a:ext cx="702527" cy="60155"/>
              </a:xfrm>
              <a:custGeom>
                <a:avLst/>
                <a:gdLst>
                  <a:gd name="connsiteX0" fmla="*/ 30078 w 702527"/>
                  <a:gd name="connsiteY0" fmla="*/ 0 h 60155"/>
                  <a:gd name="connsiteX1" fmla="*/ 0 w 702527"/>
                  <a:gd name="connsiteY1" fmla="*/ 30078 h 60155"/>
                  <a:gd name="connsiteX2" fmla="*/ 30078 w 702527"/>
                  <a:gd name="connsiteY2" fmla="*/ 60156 h 60155"/>
                  <a:gd name="connsiteX3" fmla="*/ 672450 w 702527"/>
                  <a:gd name="connsiteY3" fmla="*/ 60156 h 60155"/>
                  <a:gd name="connsiteX4" fmla="*/ 702528 w 702527"/>
                  <a:gd name="connsiteY4" fmla="*/ 30078 h 60155"/>
                  <a:gd name="connsiteX5" fmla="*/ 672450 w 702527"/>
                  <a:gd name="connsiteY5" fmla="*/ 0 h 60155"/>
                  <a:gd name="connsiteX6" fmla="*/ 30078 w 702527"/>
                  <a:gd name="connsiteY6" fmla="*/ 0 h 6015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702527" h="60155">
                    <a:moveTo>
                      <a:pt x="30078" y="0"/>
                    </a:moveTo>
                    <a:cubicBezTo>
                      <a:pt x="12890" y="0"/>
                      <a:pt x="0" y="13964"/>
                      <a:pt x="0" y="30078"/>
                    </a:cubicBezTo>
                    <a:cubicBezTo>
                      <a:pt x="0" y="47264"/>
                      <a:pt x="13964" y="60156"/>
                      <a:pt x="30078" y="60156"/>
                    </a:cubicBezTo>
                    <a:lnTo>
                      <a:pt x="672450" y="60156"/>
                    </a:lnTo>
                    <a:cubicBezTo>
                      <a:pt x="689636" y="60156"/>
                      <a:pt x="702528" y="46190"/>
                      <a:pt x="702528" y="30078"/>
                    </a:cubicBezTo>
                    <a:cubicBezTo>
                      <a:pt x="702528" y="12890"/>
                      <a:pt x="688562" y="0"/>
                      <a:pt x="672450" y="0"/>
                    </a:cubicBezTo>
                    <a:lnTo>
                      <a:pt x="30078" y="0"/>
                    </a:ln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6" name="任意多边形: 形状 25">
                <a:extLst>
                  <a:ext uri="{FF2B5EF4-FFF2-40B4-BE49-F238E27FC236}">
                    <a16:creationId xmlns:a16="http://schemas.microsoft.com/office/drawing/2014/main" id="{7C816A6C-F1AC-A94A-87FA-5ACBFA38F3DD}"/>
                  </a:ext>
                </a:extLst>
              </p:cNvPr>
              <p:cNvSpPr/>
              <p:nvPr/>
            </p:nvSpPr>
            <p:spPr>
              <a:xfrm>
                <a:off x="5240260" y="2152042"/>
                <a:ext cx="966779" cy="192282"/>
              </a:xfrm>
              <a:custGeom>
                <a:avLst/>
                <a:gdLst>
                  <a:gd name="connsiteX0" fmla="*/ 92381 w 966779"/>
                  <a:gd name="connsiteY0" fmla="*/ 192282 h 192282"/>
                  <a:gd name="connsiteX1" fmla="*/ 874399 w 966779"/>
                  <a:gd name="connsiteY1" fmla="*/ 192282 h 192282"/>
                  <a:gd name="connsiteX2" fmla="*/ 966779 w 966779"/>
                  <a:gd name="connsiteY2" fmla="*/ 99901 h 192282"/>
                  <a:gd name="connsiteX3" fmla="*/ 966779 w 966779"/>
                  <a:gd name="connsiteY3" fmla="*/ 92381 h 192282"/>
                  <a:gd name="connsiteX4" fmla="*/ 874399 w 966779"/>
                  <a:gd name="connsiteY4" fmla="*/ 0 h 192282"/>
                  <a:gd name="connsiteX5" fmla="*/ 92381 w 966779"/>
                  <a:gd name="connsiteY5" fmla="*/ 0 h 192282"/>
                  <a:gd name="connsiteX6" fmla="*/ 0 w 966779"/>
                  <a:gd name="connsiteY6" fmla="*/ 92381 h 192282"/>
                  <a:gd name="connsiteX7" fmla="*/ 0 w 966779"/>
                  <a:gd name="connsiteY7" fmla="*/ 99901 h 192282"/>
                  <a:gd name="connsiteX8" fmla="*/ 92381 w 966779"/>
                  <a:gd name="connsiteY8" fmla="*/ 192282 h 192282"/>
                  <a:gd name="connsiteX9" fmla="*/ 102048 w 966779"/>
                  <a:gd name="connsiteY9" fmla="*/ 65526 h 192282"/>
                  <a:gd name="connsiteX10" fmla="*/ 865805 w 966779"/>
                  <a:gd name="connsiteY10" fmla="*/ 65526 h 192282"/>
                  <a:gd name="connsiteX11" fmla="*/ 895883 w 966779"/>
                  <a:gd name="connsiteY11" fmla="*/ 95604 h 192282"/>
                  <a:gd name="connsiteX12" fmla="*/ 865805 w 966779"/>
                  <a:gd name="connsiteY12" fmla="*/ 125682 h 192282"/>
                  <a:gd name="connsiteX13" fmla="*/ 102048 w 966779"/>
                  <a:gd name="connsiteY13" fmla="*/ 125682 h 192282"/>
                  <a:gd name="connsiteX14" fmla="*/ 71970 w 966779"/>
                  <a:gd name="connsiteY14" fmla="*/ 95604 h 192282"/>
                  <a:gd name="connsiteX15" fmla="*/ 102048 w 966779"/>
                  <a:gd name="connsiteY15" fmla="*/ 65526 h 19228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</a:cxnLst>
                <a:rect l="l" t="t" r="r" b="b"/>
                <a:pathLst>
                  <a:path w="966779" h="192282">
                    <a:moveTo>
                      <a:pt x="92381" y="192282"/>
                    </a:moveTo>
                    <a:lnTo>
                      <a:pt x="874399" y="192282"/>
                    </a:lnTo>
                    <a:cubicBezTo>
                      <a:pt x="924887" y="192282"/>
                      <a:pt x="966779" y="150388"/>
                      <a:pt x="966779" y="99901"/>
                    </a:cubicBezTo>
                    <a:lnTo>
                      <a:pt x="966779" y="92381"/>
                    </a:lnTo>
                    <a:cubicBezTo>
                      <a:pt x="966779" y="41894"/>
                      <a:pt x="924887" y="0"/>
                      <a:pt x="874399" y="0"/>
                    </a:cubicBezTo>
                    <a:lnTo>
                      <a:pt x="92381" y="0"/>
                    </a:lnTo>
                    <a:cubicBezTo>
                      <a:pt x="41894" y="0"/>
                      <a:pt x="0" y="41894"/>
                      <a:pt x="0" y="92381"/>
                    </a:cubicBezTo>
                    <a:lnTo>
                      <a:pt x="0" y="99901"/>
                    </a:lnTo>
                    <a:cubicBezTo>
                      <a:pt x="0" y="151462"/>
                      <a:pt x="41894" y="192282"/>
                      <a:pt x="92381" y="192282"/>
                    </a:cubicBezTo>
                    <a:close/>
                    <a:moveTo>
                      <a:pt x="102048" y="65526"/>
                    </a:moveTo>
                    <a:lnTo>
                      <a:pt x="865805" y="65526"/>
                    </a:lnTo>
                    <a:cubicBezTo>
                      <a:pt x="882993" y="65526"/>
                      <a:pt x="895883" y="79491"/>
                      <a:pt x="895883" y="95604"/>
                    </a:cubicBezTo>
                    <a:cubicBezTo>
                      <a:pt x="895883" y="112791"/>
                      <a:pt x="881919" y="125682"/>
                      <a:pt x="865805" y="125682"/>
                    </a:cubicBezTo>
                    <a:lnTo>
                      <a:pt x="102048" y="125682"/>
                    </a:lnTo>
                    <a:cubicBezTo>
                      <a:pt x="84862" y="125682"/>
                      <a:pt x="71970" y="111717"/>
                      <a:pt x="71970" y="95604"/>
                    </a:cubicBezTo>
                    <a:cubicBezTo>
                      <a:pt x="70897" y="79491"/>
                      <a:pt x="84862" y="65526"/>
                      <a:pt x="102048" y="65526"/>
                    </a:cubicBez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7" name="任意多边形: 形状 26">
                <a:extLst>
                  <a:ext uri="{FF2B5EF4-FFF2-40B4-BE49-F238E27FC236}">
                    <a16:creationId xmlns:a16="http://schemas.microsoft.com/office/drawing/2014/main" id="{9BDF1C6E-95E1-D7E5-B71C-A63DE8948778}"/>
                  </a:ext>
                </a:extLst>
              </p:cNvPr>
              <p:cNvSpPr/>
              <p:nvPr/>
            </p:nvSpPr>
            <p:spPr>
              <a:xfrm>
                <a:off x="5921304" y="3054370"/>
                <a:ext cx="773427" cy="773424"/>
              </a:xfrm>
              <a:custGeom>
                <a:avLst/>
                <a:gdLst>
                  <a:gd name="connsiteX0" fmla="*/ 386712 w 773427"/>
                  <a:gd name="connsiteY0" fmla="*/ 0 h 773424"/>
                  <a:gd name="connsiteX1" fmla="*/ 0 w 773427"/>
                  <a:gd name="connsiteY1" fmla="*/ 386712 h 773424"/>
                  <a:gd name="connsiteX2" fmla="*/ 386712 w 773427"/>
                  <a:gd name="connsiteY2" fmla="*/ 773424 h 773424"/>
                  <a:gd name="connsiteX3" fmla="*/ 773428 w 773427"/>
                  <a:gd name="connsiteY3" fmla="*/ 386712 h 773424"/>
                  <a:gd name="connsiteX4" fmla="*/ 386712 w 773427"/>
                  <a:gd name="connsiteY4" fmla="*/ 0 h 773424"/>
                  <a:gd name="connsiteX5" fmla="*/ 386712 w 773427"/>
                  <a:gd name="connsiteY5" fmla="*/ 732605 h 773424"/>
                  <a:gd name="connsiteX6" fmla="*/ 40819 w 773427"/>
                  <a:gd name="connsiteY6" fmla="*/ 386712 h 773424"/>
                  <a:gd name="connsiteX7" fmla="*/ 386712 w 773427"/>
                  <a:gd name="connsiteY7" fmla="*/ 40819 h 773424"/>
                  <a:gd name="connsiteX8" fmla="*/ 732604 w 773427"/>
                  <a:gd name="connsiteY8" fmla="*/ 386712 h 773424"/>
                  <a:gd name="connsiteX9" fmla="*/ 386712 w 773427"/>
                  <a:gd name="connsiteY9" fmla="*/ 732605 h 77342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773427" h="773424">
                    <a:moveTo>
                      <a:pt x="386712" y="0"/>
                    </a:moveTo>
                    <a:cubicBezTo>
                      <a:pt x="172945" y="0"/>
                      <a:pt x="0" y="174020"/>
                      <a:pt x="0" y="386712"/>
                    </a:cubicBezTo>
                    <a:cubicBezTo>
                      <a:pt x="0" y="599404"/>
                      <a:pt x="174020" y="773424"/>
                      <a:pt x="386712" y="773424"/>
                    </a:cubicBezTo>
                    <a:cubicBezTo>
                      <a:pt x="599402" y="773424"/>
                      <a:pt x="773428" y="599404"/>
                      <a:pt x="773428" y="386712"/>
                    </a:cubicBezTo>
                    <a:cubicBezTo>
                      <a:pt x="773428" y="174020"/>
                      <a:pt x="599402" y="0"/>
                      <a:pt x="386712" y="0"/>
                    </a:cubicBezTo>
                    <a:close/>
                    <a:moveTo>
                      <a:pt x="386712" y="732605"/>
                    </a:moveTo>
                    <a:cubicBezTo>
                      <a:pt x="195504" y="732605"/>
                      <a:pt x="40819" y="576847"/>
                      <a:pt x="40819" y="386712"/>
                    </a:cubicBezTo>
                    <a:cubicBezTo>
                      <a:pt x="40819" y="195504"/>
                      <a:pt x="196578" y="40819"/>
                      <a:pt x="386712" y="40819"/>
                    </a:cubicBezTo>
                    <a:cubicBezTo>
                      <a:pt x="576845" y="40819"/>
                      <a:pt x="732604" y="196579"/>
                      <a:pt x="732604" y="386712"/>
                    </a:cubicBezTo>
                    <a:cubicBezTo>
                      <a:pt x="732604" y="576847"/>
                      <a:pt x="576845" y="732605"/>
                      <a:pt x="386712" y="732605"/>
                    </a:cubicBez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28" name="任意多边形: 形状 27">
                <a:extLst>
                  <a:ext uri="{FF2B5EF4-FFF2-40B4-BE49-F238E27FC236}">
                    <a16:creationId xmlns:a16="http://schemas.microsoft.com/office/drawing/2014/main" id="{D34FCECB-DD03-2551-F629-0FF0CCED9029}"/>
                  </a:ext>
                </a:extLst>
              </p:cNvPr>
              <p:cNvSpPr/>
              <p:nvPr/>
            </p:nvSpPr>
            <p:spPr>
              <a:xfrm>
                <a:off x="6079461" y="3290426"/>
                <a:ext cx="455479" cy="312859"/>
              </a:xfrm>
              <a:custGeom>
                <a:avLst/>
                <a:gdLst>
                  <a:gd name="connsiteX0" fmla="*/ 403649 w 455479"/>
                  <a:gd name="connsiteY0" fmla="*/ 8861 h 312859"/>
                  <a:gd name="connsiteX1" fmla="*/ 188810 w 455479"/>
                  <a:gd name="connsiteY1" fmla="*/ 227998 h 312859"/>
                  <a:gd name="connsiteX2" fmla="*/ 51311 w 455479"/>
                  <a:gd name="connsiteY2" fmla="*/ 98021 h 312859"/>
                  <a:gd name="connsiteX3" fmla="*/ 8343 w 455479"/>
                  <a:gd name="connsiteY3" fmla="*/ 99094 h 312859"/>
                  <a:gd name="connsiteX4" fmla="*/ 9418 w 455479"/>
                  <a:gd name="connsiteY4" fmla="*/ 142062 h 312859"/>
                  <a:gd name="connsiteX5" fmla="*/ 189883 w 455479"/>
                  <a:gd name="connsiteY5" fmla="*/ 312860 h 312859"/>
                  <a:gd name="connsiteX6" fmla="*/ 446617 w 455479"/>
                  <a:gd name="connsiteY6" fmla="*/ 51831 h 312859"/>
                  <a:gd name="connsiteX7" fmla="*/ 446617 w 455479"/>
                  <a:gd name="connsiteY7" fmla="*/ 8861 h 312859"/>
                  <a:gd name="connsiteX8" fmla="*/ 403649 w 455479"/>
                  <a:gd name="connsiteY8" fmla="*/ 8861 h 312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55479" h="312859">
                    <a:moveTo>
                      <a:pt x="403649" y="8861"/>
                    </a:moveTo>
                    <a:lnTo>
                      <a:pt x="188810" y="227998"/>
                    </a:lnTo>
                    <a:lnTo>
                      <a:pt x="51311" y="98021"/>
                    </a:lnTo>
                    <a:cubicBezTo>
                      <a:pt x="39494" y="86204"/>
                      <a:pt x="20159" y="87278"/>
                      <a:pt x="8343" y="99094"/>
                    </a:cubicBezTo>
                    <a:cubicBezTo>
                      <a:pt x="-3473" y="110911"/>
                      <a:pt x="-2398" y="130246"/>
                      <a:pt x="9418" y="142062"/>
                    </a:cubicBezTo>
                    <a:lnTo>
                      <a:pt x="189883" y="312860"/>
                    </a:lnTo>
                    <a:lnTo>
                      <a:pt x="446617" y="51831"/>
                    </a:lnTo>
                    <a:cubicBezTo>
                      <a:pt x="458433" y="40014"/>
                      <a:pt x="458433" y="20677"/>
                      <a:pt x="446617" y="8861"/>
                    </a:cubicBezTo>
                    <a:cubicBezTo>
                      <a:pt x="434800" y="-2954"/>
                      <a:pt x="415465" y="-2954"/>
                      <a:pt x="403649" y="8861"/>
                    </a:cubicBez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51E8F7D8-8F6A-E4EE-3C9C-73E50B1C6E33}"/>
              </a:ext>
            </a:extLst>
          </p:cNvPr>
          <p:cNvGrpSpPr/>
          <p:nvPr/>
        </p:nvGrpSpPr>
        <p:grpSpPr>
          <a:xfrm>
            <a:off x="5147772" y="3508851"/>
            <a:ext cx="4366618" cy="914314"/>
            <a:chOff x="5147772" y="3369727"/>
            <a:chExt cx="4366618" cy="914314"/>
          </a:xfrm>
        </p:grpSpPr>
        <p:sp>
          <p:nvSpPr>
            <p:cNvPr id="30" name="矩形 29">
              <a:extLst>
                <a:ext uri="{FF2B5EF4-FFF2-40B4-BE49-F238E27FC236}">
                  <a16:creationId xmlns:a16="http://schemas.microsoft.com/office/drawing/2014/main" id="{4A09C267-35EE-3F74-7668-8D4EE51A3715}"/>
                </a:ext>
              </a:extLst>
            </p:cNvPr>
            <p:cNvSpPr/>
            <p:nvPr/>
          </p:nvSpPr>
          <p:spPr>
            <a:xfrm>
              <a:off x="5147772" y="3369727"/>
              <a:ext cx="914314" cy="9143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93EB7B56-AB9D-4C78-C8D5-499769E05787}"/>
                </a:ext>
              </a:extLst>
            </p:cNvPr>
            <p:cNvSpPr/>
            <p:nvPr/>
          </p:nvSpPr>
          <p:spPr>
            <a:xfrm>
              <a:off x="6050118" y="3369727"/>
              <a:ext cx="3464272" cy="914314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330B367-F37C-4E2B-6CBA-643BEF737235}"/>
                </a:ext>
              </a:extLst>
            </p:cNvPr>
            <p:cNvSpPr txBox="1"/>
            <p:nvPr/>
          </p:nvSpPr>
          <p:spPr>
            <a:xfrm>
              <a:off x="6893632" y="3442516"/>
              <a:ext cx="2236510" cy="768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>
                  <a:latin typeface="+mj-ea"/>
                  <a:ea typeface="+mj-ea"/>
                  <a:cs typeface="+mn-ea"/>
                  <a:sym typeface="+mn-lt"/>
                </a:rPr>
                <a:t>研究成果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A3A0A17D-E675-E498-7657-1F3A8AAC25B8}"/>
                </a:ext>
              </a:extLst>
            </p:cNvPr>
            <p:cNvSpPr txBox="1"/>
            <p:nvPr/>
          </p:nvSpPr>
          <p:spPr>
            <a:xfrm>
              <a:off x="6095852" y="3449772"/>
              <a:ext cx="809837" cy="768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03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34" name="组合 33">
              <a:extLst>
                <a:ext uri="{FF2B5EF4-FFF2-40B4-BE49-F238E27FC236}">
                  <a16:creationId xmlns:a16="http://schemas.microsoft.com/office/drawing/2014/main" id="{56230672-5314-398C-D21F-EE7976A3B834}"/>
                </a:ext>
              </a:extLst>
            </p:cNvPr>
            <p:cNvGrpSpPr/>
            <p:nvPr/>
          </p:nvGrpSpPr>
          <p:grpSpPr>
            <a:xfrm>
              <a:off x="5376967" y="3551150"/>
              <a:ext cx="455925" cy="551468"/>
              <a:chOff x="10258534" y="3846939"/>
              <a:chExt cx="1312191" cy="1587173"/>
            </a:xfrm>
            <a:solidFill>
              <a:schemeClr val="bg1"/>
            </a:solidFill>
          </p:grpSpPr>
          <p:sp>
            <p:nvSpPr>
              <p:cNvPr id="35" name="任意多边形: 形状 34">
                <a:extLst>
                  <a:ext uri="{FF2B5EF4-FFF2-40B4-BE49-F238E27FC236}">
                    <a16:creationId xmlns:a16="http://schemas.microsoft.com/office/drawing/2014/main" id="{68EE1535-C88A-FB35-3536-7B269CD9A7D2}"/>
                  </a:ext>
                </a:extLst>
              </p:cNvPr>
              <p:cNvSpPr/>
              <p:nvPr/>
            </p:nvSpPr>
            <p:spPr>
              <a:xfrm>
                <a:off x="10258534" y="3846939"/>
                <a:ext cx="1302409" cy="1558229"/>
              </a:xfrm>
              <a:custGeom>
                <a:avLst/>
                <a:gdLst>
                  <a:gd name="connsiteX0" fmla="*/ 536126 w 1302409"/>
                  <a:gd name="connsiteY0" fmla="*/ 1456597 h 1558229"/>
                  <a:gd name="connsiteX1" fmla="*/ 226235 w 1302409"/>
                  <a:gd name="connsiteY1" fmla="*/ 1456597 h 1558229"/>
                  <a:gd name="connsiteX2" fmla="*/ 101615 w 1302409"/>
                  <a:gd name="connsiteY2" fmla="*/ 1331977 h 1558229"/>
                  <a:gd name="connsiteX3" fmla="*/ 101615 w 1302409"/>
                  <a:gd name="connsiteY3" fmla="*/ 226235 h 1558229"/>
                  <a:gd name="connsiteX4" fmla="*/ 226235 w 1302409"/>
                  <a:gd name="connsiteY4" fmla="*/ 101615 h 1558229"/>
                  <a:gd name="connsiteX5" fmla="*/ 864011 w 1302409"/>
                  <a:gd name="connsiteY5" fmla="*/ 101615 h 1558229"/>
                  <a:gd name="connsiteX6" fmla="*/ 864011 w 1302409"/>
                  <a:gd name="connsiteY6" fmla="*/ 193189 h 1558229"/>
                  <a:gd name="connsiteX7" fmla="*/ 1055845 w 1302409"/>
                  <a:gd name="connsiteY7" fmla="*/ 384988 h 1558229"/>
                  <a:gd name="connsiteX8" fmla="*/ 1200795 w 1302409"/>
                  <a:gd name="connsiteY8" fmla="*/ 384988 h 1558229"/>
                  <a:gd name="connsiteX9" fmla="*/ 1200795 w 1302409"/>
                  <a:gd name="connsiteY9" fmla="*/ 726087 h 1558229"/>
                  <a:gd name="connsiteX10" fmla="*/ 1251602 w 1302409"/>
                  <a:gd name="connsiteY10" fmla="*/ 776895 h 1558229"/>
                  <a:gd name="connsiteX11" fmla="*/ 1302410 w 1302409"/>
                  <a:gd name="connsiteY11" fmla="*/ 726087 h 1558229"/>
                  <a:gd name="connsiteX12" fmla="*/ 1302410 w 1302409"/>
                  <a:gd name="connsiteY12" fmla="*/ 324443 h 1558229"/>
                  <a:gd name="connsiteX13" fmla="*/ 1273662 w 1302409"/>
                  <a:gd name="connsiteY13" fmla="*/ 260635 h 1558229"/>
                  <a:gd name="connsiteX14" fmla="*/ 1003290 w 1302409"/>
                  <a:gd name="connsiteY14" fmla="*/ 21364 h 1558229"/>
                  <a:gd name="connsiteX15" fmla="*/ 946829 w 1302409"/>
                  <a:gd name="connsiteY15" fmla="*/ 0 h 1558229"/>
                  <a:gd name="connsiteX16" fmla="*/ 226235 w 1302409"/>
                  <a:gd name="connsiteY16" fmla="*/ 0 h 1558229"/>
                  <a:gd name="connsiteX17" fmla="*/ 0 w 1302409"/>
                  <a:gd name="connsiteY17" fmla="*/ 226235 h 1558229"/>
                  <a:gd name="connsiteX18" fmla="*/ 0 w 1302409"/>
                  <a:gd name="connsiteY18" fmla="*/ 1331995 h 1558229"/>
                  <a:gd name="connsiteX19" fmla="*/ 226235 w 1302409"/>
                  <a:gd name="connsiteY19" fmla="*/ 1558230 h 1558229"/>
                  <a:gd name="connsiteX20" fmla="*/ 536126 w 1302409"/>
                  <a:gd name="connsiteY20" fmla="*/ 1558230 h 1558229"/>
                  <a:gd name="connsiteX21" fmla="*/ 586933 w 1302409"/>
                  <a:gd name="connsiteY21" fmla="*/ 1507422 h 1558229"/>
                  <a:gd name="connsiteX22" fmla="*/ 536126 w 1302409"/>
                  <a:gd name="connsiteY22" fmla="*/ 1456597 h 1558229"/>
                  <a:gd name="connsiteX23" fmla="*/ 1146028 w 1302409"/>
                  <a:gd name="connsiteY23" fmla="*/ 283355 h 1558229"/>
                  <a:gd name="connsiteX24" fmla="*/ 1055863 w 1302409"/>
                  <a:gd name="connsiteY24" fmla="*/ 283355 h 1558229"/>
                  <a:gd name="connsiteX25" fmla="*/ 965643 w 1302409"/>
                  <a:gd name="connsiteY25" fmla="*/ 193171 h 1558229"/>
                  <a:gd name="connsiteX26" fmla="*/ 965643 w 1302409"/>
                  <a:gd name="connsiteY26" fmla="*/ 123728 h 1558229"/>
                  <a:gd name="connsiteX27" fmla="*/ 1146028 w 1302409"/>
                  <a:gd name="connsiteY27" fmla="*/ 283355 h 155822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302409" h="1558229">
                    <a:moveTo>
                      <a:pt x="536126" y="1456597"/>
                    </a:moveTo>
                    <a:lnTo>
                      <a:pt x="226235" y="1456597"/>
                    </a:lnTo>
                    <a:cubicBezTo>
                      <a:pt x="157523" y="1456597"/>
                      <a:pt x="101615" y="1400689"/>
                      <a:pt x="101615" y="1331977"/>
                    </a:cubicBezTo>
                    <a:lnTo>
                      <a:pt x="101615" y="226235"/>
                    </a:lnTo>
                    <a:cubicBezTo>
                      <a:pt x="101615" y="157523"/>
                      <a:pt x="157523" y="101615"/>
                      <a:pt x="226235" y="101615"/>
                    </a:cubicBezTo>
                    <a:lnTo>
                      <a:pt x="864011" y="101615"/>
                    </a:lnTo>
                    <a:lnTo>
                      <a:pt x="864011" y="193189"/>
                    </a:lnTo>
                    <a:cubicBezTo>
                      <a:pt x="864011" y="298941"/>
                      <a:pt x="950075" y="384988"/>
                      <a:pt x="1055845" y="384988"/>
                    </a:cubicBezTo>
                    <a:lnTo>
                      <a:pt x="1200795" y="384988"/>
                    </a:lnTo>
                    <a:lnTo>
                      <a:pt x="1200795" y="726087"/>
                    </a:lnTo>
                    <a:cubicBezTo>
                      <a:pt x="1200795" y="754139"/>
                      <a:pt x="1223532" y="776895"/>
                      <a:pt x="1251602" y="776895"/>
                    </a:cubicBezTo>
                    <a:cubicBezTo>
                      <a:pt x="1279672" y="776895"/>
                      <a:pt x="1302410" y="754139"/>
                      <a:pt x="1302410" y="726087"/>
                    </a:cubicBezTo>
                    <a:lnTo>
                      <a:pt x="1302410" y="324443"/>
                    </a:lnTo>
                    <a:cubicBezTo>
                      <a:pt x="1302402" y="300040"/>
                      <a:pt x="1291936" y="276808"/>
                      <a:pt x="1273662" y="260635"/>
                    </a:cubicBezTo>
                    <a:lnTo>
                      <a:pt x="1003290" y="21364"/>
                    </a:lnTo>
                    <a:cubicBezTo>
                      <a:pt x="987703" y="7598"/>
                      <a:pt x="967625" y="0"/>
                      <a:pt x="946829" y="0"/>
                    </a:cubicBezTo>
                    <a:lnTo>
                      <a:pt x="226235" y="0"/>
                    </a:lnTo>
                    <a:cubicBezTo>
                      <a:pt x="101490" y="0"/>
                      <a:pt x="0" y="101490"/>
                      <a:pt x="0" y="226235"/>
                    </a:cubicBezTo>
                    <a:lnTo>
                      <a:pt x="0" y="1331995"/>
                    </a:lnTo>
                    <a:cubicBezTo>
                      <a:pt x="0" y="1456740"/>
                      <a:pt x="101490" y="1558230"/>
                      <a:pt x="226235" y="1558230"/>
                    </a:cubicBezTo>
                    <a:lnTo>
                      <a:pt x="536126" y="1558230"/>
                    </a:lnTo>
                    <a:cubicBezTo>
                      <a:pt x="564196" y="1558230"/>
                      <a:pt x="586933" y="1535474"/>
                      <a:pt x="586933" y="1507422"/>
                    </a:cubicBezTo>
                    <a:cubicBezTo>
                      <a:pt x="586933" y="1479353"/>
                      <a:pt x="564178" y="1456597"/>
                      <a:pt x="536126" y="1456597"/>
                    </a:cubicBezTo>
                    <a:close/>
                    <a:moveTo>
                      <a:pt x="1146028" y="283355"/>
                    </a:moveTo>
                    <a:lnTo>
                      <a:pt x="1055863" y="283355"/>
                    </a:lnTo>
                    <a:cubicBezTo>
                      <a:pt x="1006125" y="283355"/>
                      <a:pt x="965643" y="242891"/>
                      <a:pt x="965643" y="193171"/>
                    </a:cubicBezTo>
                    <a:lnTo>
                      <a:pt x="965643" y="123728"/>
                    </a:lnTo>
                    <a:lnTo>
                      <a:pt x="1146028" y="283355"/>
                    </a:ln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6" name="任意多边形: 形状 35">
                <a:extLst>
                  <a:ext uri="{FF2B5EF4-FFF2-40B4-BE49-F238E27FC236}">
                    <a16:creationId xmlns:a16="http://schemas.microsoft.com/office/drawing/2014/main" id="{A199EEB8-9C65-C742-41F0-577FCDC8EF97}"/>
                  </a:ext>
                </a:extLst>
              </p:cNvPr>
              <p:cNvSpPr/>
              <p:nvPr/>
            </p:nvSpPr>
            <p:spPr>
              <a:xfrm>
                <a:off x="10498697" y="4310055"/>
                <a:ext cx="897038" cy="735699"/>
              </a:xfrm>
              <a:custGeom>
                <a:avLst/>
                <a:gdLst>
                  <a:gd name="connsiteX0" fmla="*/ 771277 w 897038"/>
                  <a:gd name="connsiteY0" fmla="*/ 0 h 735699"/>
                  <a:gd name="connsiteX1" fmla="*/ 50807 w 897038"/>
                  <a:gd name="connsiteY1" fmla="*/ 0 h 735699"/>
                  <a:gd name="connsiteX2" fmla="*/ 0 w 897038"/>
                  <a:gd name="connsiteY2" fmla="*/ 50807 h 735699"/>
                  <a:gd name="connsiteX3" fmla="*/ 0 w 897038"/>
                  <a:gd name="connsiteY3" fmla="*/ 58422 h 735699"/>
                  <a:gd name="connsiteX4" fmla="*/ 50807 w 897038"/>
                  <a:gd name="connsiteY4" fmla="*/ 109230 h 735699"/>
                  <a:gd name="connsiteX5" fmla="*/ 771259 w 897038"/>
                  <a:gd name="connsiteY5" fmla="*/ 109230 h 735699"/>
                  <a:gd name="connsiteX6" fmla="*/ 822067 w 897038"/>
                  <a:gd name="connsiteY6" fmla="*/ 58422 h 735699"/>
                  <a:gd name="connsiteX7" fmla="*/ 822067 w 897038"/>
                  <a:gd name="connsiteY7" fmla="*/ 50807 h 735699"/>
                  <a:gd name="connsiteX8" fmla="*/ 771277 w 897038"/>
                  <a:gd name="connsiteY8" fmla="*/ 0 h 735699"/>
                  <a:gd name="connsiteX9" fmla="*/ 394511 w 897038"/>
                  <a:gd name="connsiteY9" fmla="*/ 626452 h 735699"/>
                  <a:gd name="connsiteX10" fmla="*/ 50807 w 897038"/>
                  <a:gd name="connsiteY10" fmla="*/ 626452 h 735699"/>
                  <a:gd name="connsiteX11" fmla="*/ 0 w 897038"/>
                  <a:gd name="connsiteY11" fmla="*/ 677259 h 735699"/>
                  <a:gd name="connsiteX12" fmla="*/ 0 w 897038"/>
                  <a:gd name="connsiteY12" fmla="*/ 684892 h 735699"/>
                  <a:gd name="connsiteX13" fmla="*/ 50807 w 897038"/>
                  <a:gd name="connsiteY13" fmla="*/ 735699 h 735699"/>
                  <a:gd name="connsiteX14" fmla="*/ 394511 w 897038"/>
                  <a:gd name="connsiteY14" fmla="*/ 735699 h 735699"/>
                  <a:gd name="connsiteX15" fmla="*/ 445318 w 897038"/>
                  <a:gd name="connsiteY15" fmla="*/ 684892 h 735699"/>
                  <a:gd name="connsiteX16" fmla="*/ 445318 w 897038"/>
                  <a:gd name="connsiteY16" fmla="*/ 677259 h 735699"/>
                  <a:gd name="connsiteX17" fmla="*/ 394511 w 897038"/>
                  <a:gd name="connsiteY17" fmla="*/ 626452 h 735699"/>
                  <a:gd name="connsiteX18" fmla="*/ 394511 w 897038"/>
                  <a:gd name="connsiteY18" fmla="*/ 313226 h 735699"/>
                  <a:gd name="connsiteX19" fmla="*/ 50807 w 897038"/>
                  <a:gd name="connsiteY19" fmla="*/ 313226 h 735699"/>
                  <a:gd name="connsiteX20" fmla="*/ 0 w 897038"/>
                  <a:gd name="connsiteY20" fmla="*/ 364033 h 735699"/>
                  <a:gd name="connsiteX21" fmla="*/ 0 w 897038"/>
                  <a:gd name="connsiteY21" fmla="*/ 371666 h 735699"/>
                  <a:gd name="connsiteX22" fmla="*/ 50807 w 897038"/>
                  <a:gd name="connsiteY22" fmla="*/ 422473 h 735699"/>
                  <a:gd name="connsiteX23" fmla="*/ 394511 w 897038"/>
                  <a:gd name="connsiteY23" fmla="*/ 422473 h 735699"/>
                  <a:gd name="connsiteX24" fmla="*/ 445318 w 897038"/>
                  <a:gd name="connsiteY24" fmla="*/ 371666 h 735699"/>
                  <a:gd name="connsiteX25" fmla="*/ 445318 w 897038"/>
                  <a:gd name="connsiteY25" fmla="*/ 364033 h 735699"/>
                  <a:gd name="connsiteX26" fmla="*/ 394511 w 897038"/>
                  <a:gd name="connsiteY26" fmla="*/ 313226 h 735699"/>
                  <a:gd name="connsiteX27" fmla="*/ 771152 w 897038"/>
                  <a:gd name="connsiteY27" fmla="*/ 710412 h 735699"/>
                  <a:gd name="connsiteX28" fmla="*/ 897038 w 897038"/>
                  <a:gd name="connsiteY28" fmla="*/ 584543 h 735699"/>
                  <a:gd name="connsiteX29" fmla="*/ 771152 w 897038"/>
                  <a:gd name="connsiteY29" fmla="*/ 458675 h 735699"/>
                  <a:gd name="connsiteX30" fmla="*/ 645284 w 897038"/>
                  <a:gd name="connsiteY30" fmla="*/ 584543 h 735699"/>
                  <a:gd name="connsiteX31" fmla="*/ 771152 w 897038"/>
                  <a:gd name="connsiteY31" fmla="*/ 710412 h 735699"/>
                  <a:gd name="connsiteX32" fmla="*/ 771152 w 897038"/>
                  <a:gd name="connsiteY32" fmla="*/ 543348 h 735699"/>
                  <a:gd name="connsiteX33" fmla="*/ 812347 w 897038"/>
                  <a:gd name="connsiteY33" fmla="*/ 584526 h 735699"/>
                  <a:gd name="connsiteX34" fmla="*/ 771152 w 897038"/>
                  <a:gd name="connsiteY34" fmla="*/ 625703 h 735699"/>
                  <a:gd name="connsiteX35" fmla="*/ 729975 w 897038"/>
                  <a:gd name="connsiteY35" fmla="*/ 584526 h 735699"/>
                  <a:gd name="connsiteX36" fmla="*/ 771152 w 897038"/>
                  <a:gd name="connsiteY36" fmla="*/ 543348 h 7356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</a:cxnLst>
                <a:rect l="l" t="t" r="r" b="b"/>
                <a:pathLst>
                  <a:path w="897038" h="735699">
                    <a:moveTo>
                      <a:pt x="771277" y="0"/>
                    </a:moveTo>
                    <a:lnTo>
                      <a:pt x="50807" y="0"/>
                    </a:lnTo>
                    <a:cubicBezTo>
                      <a:pt x="22738" y="0"/>
                      <a:pt x="0" y="22755"/>
                      <a:pt x="0" y="50807"/>
                    </a:cubicBezTo>
                    <a:lnTo>
                      <a:pt x="0" y="58422"/>
                    </a:lnTo>
                    <a:cubicBezTo>
                      <a:pt x="0" y="86492"/>
                      <a:pt x="22755" y="109230"/>
                      <a:pt x="50807" y="109230"/>
                    </a:cubicBezTo>
                    <a:lnTo>
                      <a:pt x="771259" y="109230"/>
                    </a:lnTo>
                    <a:cubicBezTo>
                      <a:pt x="799329" y="109230"/>
                      <a:pt x="822067" y="86474"/>
                      <a:pt x="822067" y="58422"/>
                    </a:cubicBezTo>
                    <a:lnTo>
                      <a:pt x="822067" y="50807"/>
                    </a:lnTo>
                    <a:cubicBezTo>
                      <a:pt x="822084" y="22755"/>
                      <a:pt x="799329" y="0"/>
                      <a:pt x="771277" y="0"/>
                    </a:cubicBezTo>
                    <a:close/>
                    <a:moveTo>
                      <a:pt x="394511" y="626452"/>
                    </a:moveTo>
                    <a:lnTo>
                      <a:pt x="50807" y="626452"/>
                    </a:lnTo>
                    <a:cubicBezTo>
                      <a:pt x="22738" y="626452"/>
                      <a:pt x="0" y="649207"/>
                      <a:pt x="0" y="677259"/>
                    </a:cubicBezTo>
                    <a:lnTo>
                      <a:pt x="0" y="684892"/>
                    </a:lnTo>
                    <a:cubicBezTo>
                      <a:pt x="0" y="712944"/>
                      <a:pt x="22755" y="735699"/>
                      <a:pt x="50807" y="735699"/>
                    </a:cubicBezTo>
                    <a:lnTo>
                      <a:pt x="394511" y="735699"/>
                    </a:lnTo>
                    <a:cubicBezTo>
                      <a:pt x="422580" y="735699"/>
                      <a:pt x="445318" y="712944"/>
                      <a:pt x="445318" y="684892"/>
                    </a:cubicBezTo>
                    <a:lnTo>
                      <a:pt x="445318" y="677259"/>
                    </a:lnTo>
                    <a:cubicBezTo>
                      <a:pt x="445318" y="649190"/>
                      <a:pt x="422580" y="626452"/>
                      <a:pt x="394511" y="626452"/>
                    </a:cubicBezTo>
                    <a:close/>
                    <a:moveTo>
                      <a:pt x="394511" y="313226"/>
                    </a:moveTo>
                    <a:lnTo>
                      <a:pt x="50807" y="313226"/>
                    </a:lnTo>
                    <a:cubicBezTo>
                      <a:pt x="22738" y="313226"/>
                      <a:pt x="0" y="335981"/>
                      <a:pt x="0" y="364033"/>
                    </a:cubicBezTo>
                    <a:lnTo>
                      <a:pt x="0" y="371666"/>
                    </a:lnTo>
                    <a:cubicBezTo>
                      <a:pt x="0" y="399718"/>
                      <a:pt x="22755" y="422473"/>
                      <a:pt x="50807" y="422473"/>
                    </a:cubicBezTo>
                    <a:lnTo>
                      <a:pt x="394511" y="422473"/>
                    </a:lnTo>
                    <a:cubicBezTo>
                      <a:pt x="422580" y="422473"/>
                      <a:pt x="445318" y="399718"/>
                      <a:pt x="445318" y="371666"/>
                    </a:cubicBezTo>
                    <a:lnTo>
                      <a:pt x="445318" y="364033"/>
                    </a:lnTo>
                    <a:cubicBezTo>
                      <a:pt x="445318" y="335981"/>
                      <a:pt x="422580" y="313226"/>
                      <a:pt x="394511" y="313226"/>
                    </a:cubicBezTo>
                    <a:close/>
                    <a:moveTo>
                      <a:pt x="771152" y="710412"/>
                    </a:moveTo>
                    <a:cubicBezTo>
                      <a:pt x="840578" y="710412"/>
                      <a:pt x="897038" y="653951"/>
                      <a:pt x="897038" y="584543"/>
                    </a:cubicBezTo>
                    <a:cubicBezTo>
                      <a:pt x="897038" y="515136"/>
                      <a:pt x="840578" y="458675"/>
                      <a:pt x="771152" y="458675"/>
                    </a:cubicBezTo>
                    <a:cubicBezTo>
                      <a:pt x="701745" y="458675"/>
                      <a:pt x="645284" y="515136"/>
                      <a:pt x="645284" y="584543"/>
                    </a:cubicBezTo>
                    <a:cubicBezTo>
                      <a:pt x="645284" y="653951"/>
                      <a:pt x="701762" y="710412"/>
                      <a:pt x="771152" y="710412"/>
                    </a:cubicBezTo>
                    <a:close/>
                    <a:moveTo>
                      <a:pt x="771152" y="543348"/>
                    </a:moveTo>
                    <a:cubicBezTo>
                      <a:pt x="793872" y="543348"/>
                      <a:pt x="812347" y="561842"/>
                      <a:pt x="812347" y="584526"/>
                    </a:cubicBezTo>
                    <a:cubicBezTo>
                      <a:pt x="812347" y="607228"/>
                      <a:pt x="793872" y="625703"/>
                      <a:pt x="771152" y="625703"/>
                    </a:cubicBezTo>
                    <a:cubicBezTo>
                      <a:pt x="748450" y="625703"/>
                      <a:pt x="729975" y="607210"/>
                      <a:pt x="729975" y="584526"/>
                    </a:cubicBezTo>
                    <a:cubicBezTo>
                      <a:pt x="729975" y="561842"/>
                      <a:pt x="748450" y="543348"/>
                      <a:pt x="771152" y="543348"/>
                    </a:cubicBez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37" name="任意多边形: 形状 36">
                <a:extLst>
                  <a:ext uri="{FF2B5EF4-FFF2-40B4-BE49-F238E27FC236}">
                    <a16:creationId xmlns:a16="http://schemas.microsoft.com/office/drawing/2014/main" id="{37C2E984-A37B-167A-F07A-86183E2085EB}"/>
                  </a:ext>
                </a:extLst>
              </p:cNvPr>
              <p:cNvSpPr/>
              <p:nvPr/>
            </p:nvSpPr>
            <p:spPr>
              <a:xfrm>
                <a:off x="10968991" y="4638885"/>
                <a:ext cx="601734" cy="795227"/>
              </a:xfrm>
              <a:custGeom>
                <a:avLst/>
                <a:gdLst>
                  <a:gd name="connsiteX0" fmla="*/ 546549 w 601734"/>
                  <a:gd name="connsiteY0" fmla="*/ 351283 h 795227"/>
                  <a:gd name="connsiteX1" fmla="*/ 542287 w 601734"/>
                  <a:gd name="connsiteY1" fmla="*/ 339191 h 795227"/>
                  <a:gd name="connsiteX2" fmla="*/ 556554 w 601734"/>
                  <a:gd name="connsiteY2" fmla="*/ 255713 h 795227"/>
                  <a:gd name="connsiteX3" fmla="*/ 300858 w 601734"/>
                  <a:gd name="connsiteY3" fmla="*/ 0 h 795227"/>
                  <a:gd name="connsiteX4" fmla="*/ 45163 w 601734"/>
                  <a:gd name="connsiteY4" fmla="*/ 255713 h 795227"/>
                  <a:gd name="connsiteX5" fmla="*/ 59448 w 601734"/>
                  <a:gd name="connsiteY5" fmla="*/ 339209 h 795227"/>
                  <a:gd name="connsiteX6" fmla="*/ 55168 w 601734"/>
                  <a:gd name="connsiteY6" fmla="*/ 351283 h 795227"/>
                  <a:gd name="connsiteX7" fmla="*/ 490 w 601734"/>
                  <a:gd name="connsiteY7" fmla="*/ 738000 h 795227"/>
                  <a:gd name="connsiteX8" fmla="*/ 22640 w 601734"/>
                  <a:gd name="connsiteY8" fmla="*/ 787060 h 795227"/>
                  <a:gd name="connsiteX9" fmla="*/ 49728 w 601734"/>
                  <a:gd name="connsiteY9" fmla="*/ 795227 h 795227"/>
                  <a:gd name="connsiteX10" fmla="*/ 75765 w 601734"/>
                  <a:gd name="connsiteY10" fmla="*/ 787755 h 795227"/>
                  <a:gd name="connsiteX11" fmla="*/ 300876 w 601734"/>
                  <a:gd name="connsiteY11" fmla="*/ 648690 h 795227"/>
                  <a:gd name="connsiteX12" fmla="*/ 525988 w 601734"/>
                  <a:gd name="connsiteY12" fmla="*/ 787755 h 795227"/>
                  <a:gd name="connsiteX13" fmla="*/ 552006 w 601734"/>
                  <a:gd name="connsiteY13" fmla="*/ 795227 h 795227"/>
                  <a:gd name="connsiteX14" fmla="*/ 579095 w 601734"/>
                  <a:gd name="connsiteY14" fmla="*/ 787060 h 795227"/>
                  <a:gd name="connsiteX15" fmla="*/ 601244 w 601734"/>
                  <a:gd name="connsiteY15" fmla="*/ 738036 h 795227"/>
                  <a:gd name="connsiteX16" fmla="*/ 546549 w 601734"/>
                  <a:gd name="connsiteY16" fmla="*/ 351283 h 795227"/>
                  <a:gd name="connsiteX17" fmla="*/ 300858 w 601734"/>
                  <a:gd name="connsiteY17" fmla="*/ 84691 h 795227"/>
                  <a:gd name="connsiteX18" fmla="*/ 471863 w 601734"/>
                  <a:gd name="connsiteY18" fmla="*/ 255713 h 795227"/>
                  <a:gd name="connsiteX19" fmla="*/ 300858 w 601734"/>
                  <a:gd name="connsiteY19" fmla="*/ 426700 h 795227"/>
                  <a:gd name="connsiteX20" fmla="*/ 129854 w 601734"/>
                  <a:gd name="connsiteY20" fmla="*/ 255713 h 795227"/>
                  <a:gd name="connsiteX21" fmla="*/ 300858 w 601734"/>
                  <a:gd name="connsiteY21" fmla="*/ 84691 h 795227"/>
                  <a:gd name="connsiteX22" fmla="*/ 324078 w 601734"/>
                  <a:gd name="connsiteY22" fmla="*/ 563500 h 795227"/>
                  <a:gd name="connsiteX23" fmla="*/ 300983 w 601734"/>
                  <a:gd name="connsiteY23" fmla="*/ 558007 h 795227"/>
                  <a:gd name="connsiteX24" fmla="*/ 277657 w 601734"/>
                  <a:gd name="connsiteY24" fmla="*/ 563500 h 795227"/>
                  <a:gd name="connsiteX25" fmla="*/ 94722 w 601734"/>
                  <a:gd name="connsiteY25" fmla="*/ 676493 h 795227"/>
                  <a:gd name="connsiteX26" fmla="*/ 127696 w 601734"/>
                  <a:gd name="connsiteY26" fmla="*/ 443285 h 795227"/>
                  <a:gd name="connsiteX27" fmla="*/ 300858 w 601734"/>
                  <a:gd name="connsiteY27" fmla="*/ 511391 h 795227"/>
                  <a:gd name="connsiteX28" fmla="*/ 474021 w 601734"/>
                  <a:gd name="connsiteY28" fmla="*/ 443285 h 795227"/>
                  <a:gd name="connsiteX29" fmla="*/ 506995 w 601734"/>
                  <a:gd name="connsiteY29" fmla="*/ 676493 h 795227"/>
                  <a:gd name="connsiteX30" fmla="*/ 324078 w 601734"/>
                  <a:gd name="connsiteY30" fmla="*/ 563500 h 7952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</a:cxnLst>
                <a:rect l="l" t="t" r="r" b="b"/>
                <a:pathLst>
                  <a:path w="601734" h="795227">
                    <a:moveTo>
                      <a:pt x="546549" y="351283"/>
                    </a:moveTo>
                    <a:cubicBezTo>
                      <a:pt x="545925" y="346878"/>
                      <a:pt x="544106" y="343008"/>
                      <a:pt x="542287" y="339191"/>
                    </a:cubicBezTo>
                    <a:cubicBezTo>
                      <a:pt x="551382" y="312994"/>
                      <a:pt x="556554" y="284978"/>
                      <a:pt x="556554" y="255713"/>
                    </a:cubicBezTo>
                    <a:cubicBezTo>
                      <a:pt x="556554" y="114722"/>
                      <a:pt x="441849" y="0"/>
                      <a:pt x="300858" y="0"/>
                    </a:cubicBezTo>
                    <a:cubicBezTo>
                      <a:pt x="159868" y="0"/>
                      <a:pt x="45163" y="114722"/>
                      <a:pt x="45163" y="255713"/>
                    </a:cubicBezTo>
                    <a:cubicBezTo>
                      <a:pt x="45163" y="284978"/>
                      <a:pt x="50353" y="312994"/>
                      <a:pt x="59448" y="339209"/>
                    </a:cubicBezTo>
                    <a:cubicBezTo>
                      <a:pt x="57629" y="343026"/>
                      <a:pt x="55792" y="346878"/>
                      <a:pt x="55168" y="351283"/>
                    </a:cubicBezTo>
                    <a:lnTo>
                      <a:pt x="490" y="738000"/>
                    </a:lnTo>
                    <a:cubicBezTo>
                      <a:pt x="-2220" y="757224"/>
                      <a:pt x="6465" y="776467"/>
                      <a:pt x="22640" y="787060"/>
                    </a:cubicBezTo>
                    <a:cubicBezTo>
                      <a:pt x="30968" y="792481"/>
                      <a:pt x="40330" y="795227"/>
                      <a:pt x="49728" y="795227"/>
                    </a:cubicBezTo>
                    <a:cubicBezTo>
                      <a:pt x="58716" y="795227"/>
                      <a:pt x="67687" y="792749"/>
                      <a:pt x="75765" y="787755"/>
                    </a:cubicBezTo>
                    <a:lnTo>
                      <a:pt x="300876" y="648690"/>
                    </a:lnTo>
                    <a:lnTo>
                      <a:pt x="525988" y="787755"/>
                    </a:lnTo>
                    <a:cubicBezTo>
                      <a:pt x="534066" y="792749"/>
                      <a:pt x="543036" y="795227"/>
                      <a:pt x="552006" y="795227"/>
                    </a:cubicBezTo>
                    <a:cubicBezTo>
                      <a:pt x="561405" y="795227"/>
                      <a:pt x="570803" y="792481"/>
                      <a:pt x="579095" y="787060"/>
                    </a:cubicBezTo>
                    <a:cubicBezTo>
                      <a:pt x="595270" y="776467"/>
                      <a:pt x="603955" y="757224"/>
                      <a:pt x="601244" y="738036"/>
                    </a:cubicBezTo>
                    <a:lnTo>
                      <a:pt x="546549" y="351283"/>
                    </a:lnTo>
                    <a:close/>
                    <a:moveTo>
                      <a:pt x="300858" y="84691"/>
                    </a:moveTo>
                    <a:cubicBezTo>
                      <a:pt x="395162" y="84691"/>
                      <a:pt x="471863" y="161410"/>
                      <a:pt x="471863" y="255713"/>
                    </a:cubicBezTo>
                    <a:cubicBezTo>
                      <a:pt x="471863" y="349998"/>
                      <a:pt x="395144" y="426700"/>
                      <a:pt x="300858" y="426700"/>
                    </a:cubicBezTo>
                    <a:cubicBezTo>
                      <a:pt x="206573" y="426700"/>
                      <a:pt x="129854" y="349981"/>
                      <a:pt x="129854" y="255713"/>
                    </a:cubicBezTo>
                    <a:cubicBezTo>
                      <a:pt x="129854" y="161392"/>
                      <a:pt x="206573" y="84691"/>
                      <a:pt x="300858" y="84691"/>
                    </a:cubicBezTo>
                    <a:close/>
                    <a:moveTo>
                      <a:pt x="324078" y="563500"/>
                    </a:moveTo>
                    <a:cubicBezTo>
                      <a:pt x="316873" y="559060"/>
                      <a:pt x="308883" y="557811"/>
                      <a:pt x="300983" y="558007"/>
                    </a:cubicBezTo>
                    <a:cubicBezTo>
                      <a:pt x="293012" y="557793"/>
                      <a:pt x="284951" y="559024"/>
                      <a:pt x="277657" y="563500"/>
                    </a:cubicBezTo>
                    <a:lnTo>
                      <a:pt x="94722" y="676493"/>
                    </a:lnTo>
                    <a:lnTo>
                      <a:pt x="127696" y="443285"/>
                    </a:lnTo>
                    <a:cubicBezTo>
                      <a:pt x="173296" y="485408"/>
                      <a:pt x="234037" y="511391"/>
                      <a:pt x="300858" y="511391"/>
                    </a:cubicBezTo>
                    <a:cubicBezTo>
                      <a:pt x="367698" y="511391"/>
                      <a:pt x="428421" y="485408"/>
                      <a:pt x="474021" y="443285"/>
                    </a:cubicBezTo>
                    <a:lnTo>
                      <a:pt x="506995" y="676493"/>
                    </a:lnTo>
                    <a:lnTo>
                      <a:pt x="324078" y="563500"/>
                    </a:ln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157393B9-549A-7996-17D7-843B1EBB84B4}"/>
              </a:ext>
            </a:extLst>
          </p:cNvPr>
          <p:cNvGrpSpPr/>
          <p:nvPr/>
        </p:nvGrpSpPr>
        <p:grpSpPr>
          <a:xfrm>
            <a:off x="5147772" y="4599298"/>
            <a:ext cx="4366618" cy="914314"/>
            <a:chOff x="5147772" y="4599298"/>
            <a:chExt cx="4366618" cy="914314"/>
          </a:xfrm>
        </p:grpSpPr>
        <p:sp>
          <p:nvSpPr>
            <p:cNvPr id="39" name="矩形 38">
              <a:extLst>
                <a:ext uri="{FF2B5EF4-FFF2-40B4-BE49-F238E27FC236}">
                  <a16:creationId xmlns:a16="http://schemas.microsoft.com/office/drawing/2014/main" id="{CDAFA2FA-B0E3-54E3-69C6-FA9C15CF8670}"/>
                </a:ext>
              </a:extLst>
            </p:cNvPr>
            <p:cNvSpPr/>
            <p:nvPr/>
          </p:nvSpPr>
          <p:spPr>
            <a:xfrm>
              <a:off x="5147772" y="4599298"/>
              <a:ext cx="914314" cy="91431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矩形 39">
              <a:extLst>
                <a:ext uri="{FF2B5EF4-FFF2-40B4-BE49-F238E27FC236}">
                  <a16:creationId xmlns:a16="http://schemas.microsoft.com/office/drawing/2014/main" id="{36994537-21B5-220E-59CD-85FC9DE18794}"/>
                </a:ext>
              </a:extLst>
            </p:cNvPr>
            <p:cNvSpPr/>
            <p:nvPr/>
          </p:nvSpPr>
          <p:spPr>
            <a:xfrm>
              <a:off x="6050118" y="4599298"/>
              <a:ext cx="3464272" cy="914314"/>
            </a:xfrm>
            <a:prstGeom prst="rect">
              <a:avLst/>
            </a:prstGeom>
            <a:noFill/>
            <a:ln w="12700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C70DD4A8-A19A-AEFB-1E78-97A0AFB701CA}"/>
                </a:ext>
              </a:extLst>
            </p:cNvPr>
            <p:cNvSpPr txBox="1"/>
            <p:nvPr/>
          </p:nvSpPr>
          <p:spPr>
            <a:xfrm>
              <a:off x="6893632" y="4672087"/>
              <a:ext cx="2236510" cy="768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4000" dirty="0">
                  <a:latin typeface="+mj-ea"/>
                  <a:ea typeface="+mj-ea"/>
                  <a:cs typeface="+mn-ea"/>
                  <a:sym typeface="+mn-lt"/>
                </a:rPr>
                <a:t>研究总结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F75A7E15-5687-E04F-5E43-8EF092162DD4}"/>
                </a:ext>
              </a:extLst>
            </p:cNvPr>
            <p:cNvSpPr txBox="1"/>
            <p:nvPr/>
          </p:nvSpPr>
          <p:spPr>
            <a:xfrm>
              <a:off x="6095852" y="4679343"/>
              <a:ext cx="809837" cy="76873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4000" dirty="0">
                  <a:solidFill>
                    <a:schemeClr val="accent1"/>
                  </a:solidFill>
                  <a:latin typeface="+mj-ea"/>
                  <a:ea typeface="+mj-ea"/>
                  <a:cs typeface="+mn-ea"/>
                  <a:sym typeface="+mn-lt"/>
                </a:rPr>
                <a:t>04</a:t>
              </a:r>
              <a:endParaRPr lang="zh-CN" altLang="en-US" sz="4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endParaRPr>
            </a:p>
          </p:txBody>
        </p:sp>
        <p:grpSp>
          <p:nvGrpSpPr>
            <p:cNvPr id="43" name="组合 42">
              <a:extLst>
                <a:ext uri="{FF2B5EF4-FFF2-40B4-BE49-F238E27FC236}">
                  <a16:creationId xmlns:a16="http://schemas.microsoft.com/office/drawing/2014/main" id="{B640887C-87C1-AB90-B828-BFB613F462E1}"/>
                </a:ext>
              </a:extLst>
            </p:cNvPr>
            <p:cNvGrpSpPr/>
            <p:nvPr/>
          </p:nvGrpSpPr>
          <p:grpSpPr>
            <a:xfrm>
              <a:off x="5345101" y="4781037"/>
              <a:ext cx="519657" cy="550836"/>
              <a:chOff x="4110816" y="6656383"/>
              <a:chExt cx="1712007" cy="1814727"/>
            </a:xfrm>
            <a:solidFill>
              <a:schemeClr val="bg1"/>
            </a:solidFill>
          </p:grpSpPr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42E12025-7AF4-76B1-2651-B6DD7AE9AA91}"/>
                  </a:ext>
                </a:extLst>
              </p:cNvPr>
              <p:cNvSpPr/>
              <p:nvPr/>
            </p:nvSpPr>
            <p:spPr>
              <a:xfrm>
                <a:off x="4110816" y="6656383"/>
                <a:ext cx="1563633" cy="1814727"/>
              </a:xfrm>
              <a:custGeom>
                <a:avLst/>
                <a:gdLst>
                  <a:gd name="connsiteX0" fmla="*/ 285335 w 1563633"/>
                  <a:gd name="connsiteY0" fmla="*/ 1814728 h 1814727"/>
                  <a:gd name="connsiteX1" fmla="*/ 0 w 1563633"/>
                  <a:gd name="connsiteY1" fmla="*/ 1563633 h 1814727"/>
                  <a:gd name="connsiteX2" fmla="*/ 0 w 1563633"/>
                  <a:gd name="connsiteY2" fmla="*/ 342401 h 1814727"/>
                  <a:gd name="connsiteX3" fmla="*/ 285335 w 1563633"/>
                  <a:gd name="connsiteY3" fmla="*/ 0 h 1814727"/>
                  <a:gd name="connsiteX4" fmla="*/ 1278299 w 1563633"/>
                  <a:gd name="connsiteY4" fmla="*/ 0 h 1814727"/>
                  <a:gd name="connsiteX5" fmla="*/ 1563633 w 1563633"/>
                  <a:gd name="connsiteY5" fmla="*/ 296748 h 1814727"/>
                  <a:gd name="connsiteX6" fmla="*/ 1563633 w 1563633"/>
                  <a:gd name="connsiteY6" fmla="*/ 707630 h 1814727"/>
                  <a:gd name="connsiteX7" fmla="*/ 1495153 w 1563633"/>
                  <a:gd name="connsiteY7" fmla="*/ 787523 h 1814727"/>
                  <a:gd name="connsiteX8" fmla="*/ 1415259 w 1563633"/>
                  <a:gd name="connsiteY8" fmla="*/ 707630 h 1814727"/>
                  <a:gd name="connsiteX9" fmla="*/ 1415259 w 1563633"/>
                  <a:gd name="connsiteY9" fmla="*/ 308161 h 1814727"/>
                  <a:gd name="connsiteX10" fmla="*/ 1255472 w 1563633"/>
                  <a:gd name="connsiteY10" fmla="*/ 136961 h 1814727"/>
                  <a:gd name="connsiteX11" fmla="*/ 296748 w 1563633"/>
                  <a:gd name="connsiteY11" fmla="*/ 136961 h 1814727"/>
                  <a:gd name="connsiteX12" fmla="*/ 136961 w 1563633"/>
                  <a:gd name="connsiteY12" fmla="*/ 353815 h 1814727"/>
                  <a:gd name="connsiteX13" fmla="*/ 136961 w 1563633"/>
                  <a:gd name="connsiteY13" fmla="*/ 1495153 h 1814727"/>
                  <a:gd name="connsiteX14" fmla="*/ 296748 w 1563633"/>
                  <a:gd name="connsiteY14" fmla="*/ 1666354 h 1814727"/>
                  <a:gd name="connsiteX15" fmla="*/ 639149 w 1563633"/>
                  <a:gd name="connsiteY15" fmla="*/ 1666354 h 1814727"/>
                  <a:gd name="connsiteX16" fmla="*/ 707630 w 1563633"/>
                  <a:gd name="connsiteY16" fmla="*/ 1734834 h 1814727"/>
                  <a:gd name="connsiteX17" fmla="*/ 639149 w 1563633"/>
                  <a:gd name="connsiteY17" fmla="*/ 1814728 h 1814727"/>
                  <a:gd name="connsiteX18" fmla="*/ 285335 w 1563633"/>
                  <a:gd name="connsiteY18" fmla="*/ 1814728 h 181472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</a:cxnLst>
                <a:rect l="l" t="t" r="r" b="b"/>
                <a:pathLst>
                  <a:path w="1563633" h="1814727">
                    <a:moveTo>
                      <a:pt x="285335" y="1814728"/>
                    </a:moveTo>
                    <a:cubicBezTo>
                      <a:pt x="194027" y="1814728"/>
                      <a:pt x="0" y="1757661"/>
                      <a:pt x="0" y="1563633"/>
                    </a:cubicBezTo>
                    <a:lnTo>
                      <a:pt x="0" y="342401"/>
                    </a:lnTo>
                    <a:cubicBezTo>
                      <a:pt x="0" y="102720"/>
                      <a:pt x="148374" y="0"/>
                      <a:pt x="285335" y="0"/>
                    </a:cubicBezTo>
                    <a:lnTo>
                      <a:pt x="1278299" y="0"/>
                    </a:lnTo>
                    <a:cubicBezTo>
                      <a:pt x="1449499" y="0"/>
                      <a:pt x="1563633" y="114134"/>
                      <a:pt x="1563633" y="296748"/>
                    </a:cubicBezTo>
                    <a:lnTo>
                      <a:pt x="1563633" y="707630"/>
                    </a:lnTo>
                    <a:cubicBezTo>
                      <a:pt x="1563633" y="741870"/>
                      <a:pt x="1540807" y="787523"/>
                      <a:pt x="1495153" y="787523"/>
                    </a:cubicBezTo>
                    <a:cubicBezTo>
                      <a:pt x="1438086" y="776110"/>
                      <a:pt x="1415259" y="753283"/>
                      <a:pt x="1415259" y="707630"/>
                    </a:cubicBezTo>
                    <a:lnTo>
                      <a:pt x="1415259" y="308161"/>
                    </a:lnTo>
                    <a:cubicBezTo>
                      <a:pt x="1415259" y="182614"/>
                      <a:pt x="1301126" y="136961"/>
                      <a:pt x="1255472" y="136961"/>
                    </a:cubicBezTo>
                    <a:lnTo>
                      <a:pt x="296748" y="136961"/>
                    </a:lnTo>
                    <a:cubicBezTo>
                      <a:pt x="228268" y="136961"/>
                      <a:pt x="148374" y="205441"/>
                      <a:pt x="136961" y="353815"/>
                    </a:cubicBezTo>
                    <a:lnTo>
                      <a:pt x="136961" y="1495153"/>
                    </a:lnTo>
                    <a:cubicBezTo>
                      <a:pt x="136961" y="1666354"/>
                      <a:pt x="251094" y="1666354"/>
                      <a:pt x="296748" y="1666354"/>
                    </a:cubicBezTo>
                    <a:lnTo>
                      <a:pt x="639149" y="1666354"/>
                    </a:lnTo>
                    <a:cubicBezTo>
                      <a:pt x="684803" y="1654940"/>
                      <a:pt x="707630" y="1700594"/>
                      <a:pt x="707630" y="1734834"/>
                    </a:cubicBezTo>
                    <a:cubicBezTo>
                      <a:pt x="707630" y="1769074"/>
                      <a:pt x="684803" y="1814728"/>
                      <a:pt x="639149" y="1814728"/>
                    </a:cubicBezTo>
                    <a:lnTo>
                      <a:pt x="285335" y="1814728"/>
                    </a:ln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3741DC13-2B72-F38A-A6E2-776C02293E88}"/>
                  </a:ext>
                </a:extLst>
              </p:cNvPr>
              <p:cNvSpPr/>
              <p:nvPr/>
            </p:nvSpPr>
            <p:spPr>
              <a:xfrm>
                <a:off x="4441804" y="6953131"/>
                <a:ext cx="1381019" cy="1506566"/>
              </a:xfrm>
              <a:custGeom>
                <a:avLst/>
                <a:gdLst>
                  <a:gd name="connsiteX0" fmla="*/ 57067 w 1381019"/>
                  <a:gd name="connsiteY0" fmla="*/ 0 h 1506566"/>
                  <a:gd name="connsiteX1" fmla="*/ 833177 w 1381019"/>
                  <a:gd name="connsiteY1" fmla="*/ 0 h 1506566"/>
                  <a:gd name="connsiteX2" fmla="*/ 890244 w 1381019"/>
                  <a:gd name="connsiteY2" fmla="*/ 57067 h 1506566"/>
                  <a:gd name="connsiteX3" fmla="*/ 833177 w 1381019"/>
                  <a:gd name="connsiteY3" fmla="*/ 114134 h 1506566"/>
                  <a:gd name="connsiteX4" fmla="*/ 57067 w 1381019"/>
                  <a:gd name="connsiteY4" fmla="*/ 114134 h 1506566"/>
                  <a:gd name="connsiteX5" fmla="*/ 0 w 1381019"/>
                  <a:gd name="connsiteY5" fmla="*/ 57067 h 1506566"/>
                  <a:gd name="connsiteX6" fmla="*/ 57067 w 1381019"/>
                  <a:gd name="connsiteY6" fmla="*/ 0 h 1506566"/>
                  <a:gd name="connsiteX7" fmla="*/ 57067 w 1381019"/>
                  <a:gd name="connsiteY7" fmla="*/ 342401 h 1506566"/>
                  <a:gd name="connsiteX8" fmla="*/ 833177 w 1381019"/>
                  <a:gd name="connsiteY8" fmla="*/ 342401 h 1506566"/>
                  <a:gd name="connsiteX9" fmla="*/ 890244 w 1381019"/>
                  <a:gd name="connsiteY9" fmla="*/ 399468 h 1506566"/>
                  <a:gd name="connsiteX10" fmla="*/ 833177 w 1381019"/>
                  <a:gd name="connsiteY10" fmla="*/ 456535 h 1506566"/>
                  <a:gd name="connsiteX11" fmla="*/ 57067 w 1381019"/>
                  <a:gd name="connsiteY11" fmla="*/ 456535 h 1506566"/>
                  <a:gd name="connsiteX12" fmla="*/ 0 w 1381019"/>
                  <a:gd name="connsiteY12" fmla="*/ 399468 h 1506566"/>
                  <a:gd name="connsiteX13" fmla="*/ 57067 w 1381019"/>
                  <a:gd name="connsiteY13" fmla="*/ 342401 h 1506566"/>
                  <a:gd name="connsiteX14" fmla="*/ 57067 w 1381019"/>
                  <a:gd name="connsiteY14" fmla="*/ 673390 h 1506566"/>
                  <a:gd name="connsiteX15" fmla="*/ 388055 w 1381019"/>
                  <a:gd name="connsiteY15" fmla="*/ 673390 h 1506566"/>
                  <a:gd name="connsiteX16" fmla="*/ 445122 w 1381019"/>
                  <a:gd name="connsiteY16" fmla="*/ 730456 h 1506566"/>
                  <a:gd name="connsiteX17" fmla="*/ 388055 w 1381019"/>
                  <a:gd name="connsiteY17" fmla="*/ 787523 h 1506566"/>
                  <a:gd name="connsiteX18" fmla="*/ 57067 w 1381019"/>
                  <a:gd name="connsiteY18" fmla="*/ 787523 h 1506566"/>
                  <a:gd name="connsiteX19" fmla="*/ 0 w 1381019"/>
                  <a:gd name="connsiteY19" fmla="*/ 730456 h 1506566"/>
                  <a:gd name="connsiteX20" fmla="*/ 57067 w 1381019"/>
                  <a:gd name="connsiteY20" fmla="*/ 673390 h 1506566"/>
                  <a:gd name="connsiteX21" fmla="*/ 513602 w 1381019"/>
                  <a:gd name="connsiteY21" fmla="*/ 1506566 h 1506566"/>
                  <a:gd name="connsiteX22" fmla="*/ 456535 w 1381019"/>
                  <a:gd name="connsiteY22" fmla="*/ 1449499 h 1506566"/>
                  <a:gd name="connsiteX23" fmla="*/ 456535 w 1381019"/>
                  <a:gd name="connsiteY23" fmla="*/ 1186992 h 1506566"/>
                  <a:gd name="connsiteX24" fmla="*/ 467949 w 1381019"/>
                  <a:gd name="connsiteY24" fmla="*/ 1152752 h 1506566"/>
                  <a:gd name="connsiteX25" fmla="*/ 992964 w 1381019"/>
                  <a:gd name="connsiteY25" fmla="*/ 627736 h 1506566"/>
                  <a:gd name="connsiteX26" fmla="*/ 1107098 w 1381019"/>
                  <a:gd name="connsiteY26" fmla="*/ 593496 h 1506566"/>
                  <a:gd name="connsiteX27" fmla="*/ 1209818 w 1381019"/>
                  <a:gd name="connsiteY27" fmla="*/ 639149 h 1506566"/>
                  <a:gd name="connsiteX28" fmla="*/ 1335366 w 1381019"/>
                  <a:gd name="connsiteY28" fmla="*/ 764697 h 1506566"/>
                  <a:gd name="connsiteX29" fmla="*/ 1381019 w 1381019"/>
                  <a:gd name="connsiteY29" fmla="*/ 867417 h 1506566"/>
                  <a:gd name="connsiteX30" fmla="*/ 1335366 w 1381019"/>
                  <a:gd name="connsiteY30" fmla="*/ 970137 h 1506566"/>
                  <a:gd name="connsiteX31" fmla="*/ 810350 w 1381019"/>
                  <a:gd name="connsiteY31" fmla="*/ 1495153 h 1506566"/>
                  <a:gd name="connsiteX32" fmla="*/ 776110 w 1381019"/>
                  <a:gd name="connsiteY32" fmla="*/ 1506566 h 1506566"/>
                  <a:gd name="connsiteX33" fmla="*/ 513602 w 1381019"/>
                  <a:gd name="connsiteY33" fmla="*/ 1506566 h 1506566"/>
                  <a:gd name="connsiteX34" fmla="*/ 741870 w 1381019"/>
                  <a:gd name="connsiteY34" fmla="*/ 1403846 h 1506566"/>
                  <a:gd name="connsiteX35" fmla="*/ 559256 w 1381019"/>
                  <a:gd name="connsiteY35" fmla="*/ 1221232 h 1506566"/>
                  <a:gd name="connsiteX36" fmla="*/ 570669 w 1381019"/>
                  <a:gd name="connsiteY36" fmla="*/ 1403846 h 1506566"/>
                  <a:gd name="connsiteX37" fmla="*/ 741870 w 1381019"/>
                  <a:gd name="connsiteY37" fmla="*/ 1403846 h 1506566"/>
                  <a:gd name="connsiteX38" fmla="*/ 821763 w 1381019"/>
                  <a:gd name="connsiteY38" fmla="*/ 1346779 h 1506566"/>
                  <a:gd name="connsiteX39" fmla="*/ 1129925 w 1381019"/>
                  <a:gd name="connsiteY39" fmla="*/ 1038618 h 1506566"/>
                  <a:gd name="connsiteX40" fmla="*/ 935897 w 1381019"/>
                  <a:gd name="connsiteY40" fmla="*/ 844590 h 1506566"/>
                  <a:gd name="connsiteX41" fmla="*/ 627736 w 1381019"/>
                  <a:gd name="connsiteY41" fmla="*/ 1152752 h 1506566"/>
                  <a:gd name="connsiteX42" fmla="*/ 821763 w 1381019"/>
                  <a:gd name="connsiteY42" fmla="*/ 1346779 h 1506566"/>
                  <a:gd name="connsiteX43" fmla="*/ 1209818 w 1381019"/>
                  <a:gd name="connsiteY43" fmla="*/ 958724 h 1506566"/>
                  <a:gd name="connsiteX44" fmla="*/ 1266885 w 1381019"/>
                  <a:gd name="connsiteY44" fmla="*/ 901657 h 1506566"/>
                  <a:gd name="connsiteX45" fmla="*/ 1266885 w 1381019"/>
                  <a:gd name="connsiteY45" fmla="*/ 833177 h 1506566"/>
                  <a:gd name="connsiteX46" fmla="*/ 1141338 w 1381019"/>
                  <a:gd name="connsiteY46" fmla="*/ 719043 h 1506566"/>
                  <a:gd name="connsiteX47" fmla="*/ 1107098 w 1381019"/>
                  <a:gd name="connsiteY47" fmla="*/ 707630 h 1506566"/>
                  <a:gd name="connsiteX48" fmla="*/ 1072858 w 1381019"/>
                  <a:gd name="connsiteY48" fmla="*/ 719043 h 1506566"/>
                  <a:gd name="connsiteX49" fmla="*/ 1015791 w 1381019"/>
                  <a:gd name="connsiteY49" fmla="*/ 776110 h 1506566"/>
                  <a:gd name="connsiteX50" fmla="*/ 1209818 w 1381019"/>
                  <a:gd name="connsiteY50" fmla="*/ 958724 h 15065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</a:cxnLst>
                <a:rect l="l" t="t" r="r" b="b"/>
                <a:pathLst>
                  <a:path w="1381019" h="1506566">
                    <a:moveTo>
                      <a:pt x="57067" y="0"/>
                    </a:moveTo>
                    <a:lnTo>
                      <a:pt x="833177" y="0"/>
                    </a:lnTo>
                    <a:cubicBezTo>
                      <a:pt x="867417" y="0"/>
                      <a:pt x="890244" y="22827"/>
                      <a:pt x="890244" y="57067"/>
                    </a:cubicBezTo>
                    <a:cubicBezTo>
                      <a:pt x="890244" y="91307"/>
                      <a:pt x="867417" y="114134"/>
                      <a:pt x="833177" y="114134"/>
                    </a:cubicBezTo>
                    <a:lnTo>
                      <a:pt x="57067" y="114134"/>
                    </a:lnTo>
                    <a:cubicBezTo>
                      <a:pt x="22827" y="114134"/>
                      <a:pt x="0" y="91307"/>
                      <a:pt x="0" y="57067"/>
                    </a:cubicBezTo>
                    <a:cubicBezTo>
                      <a:pt x="0" y="22827"/>
                      <a:pt x="22827" y="0"/>
                      <a:pt x="57067" y="0"/>
                    </a:cubicBezTo>
                    <a:close/>
                    <a:moveTo>
                      <a:pt x="57067" y="342401"/>
                    </a:moveTo>
                    <a:lnTo>
                      <a:pt x="833177" y="342401"/>
                    </a:lnTo>
                    <a:cubicBezTo>
                      <a:pt x="867417" y="342401"/>
                      <a:pt x="890244" y="365228"/>
                      <a:pt x="890244" y="399468"/>
                    </a:cubicBezTo>
                    <a:cubicBezTo>
                      <a:pt x="890244" y="433708"/>
                      <a:pt x="867417" y="456535"/>
                      <a:pt x="833177" y="456535"/>
                    </a:cubicBezTo>
                    <a:lnTo>
                      <a:pt x="57067" y="456535"/>
                    </a:lnTo>
                    <a:cubicBezTo>
                      <a:pt x="22827" y="456535"/>
                      <a:pt x="0" y="433708"/>
                      <a:pt x="0" y="399468"/>
                    </a:cubicBezTo>
                    <a:cubicBezTo>
                      <a:pt x="0" y="365228"/>
                      <a:pt x="22827" y="342401"/>
                      <a:pt x="57067" y="342401"/>
                    </a:cubicBezTo>
                    <a:close/>
                    <a:moveTo>
                      <a:pt x="57067" y="673390"/>
                    </a:moveTo>
                    <a:lnTo>
                      <a:pt x="388055" y="673390"/>
                    </a:lnTo>
                    <a:cubicBezTo>
                      <a:pt x="422295" y="673390"/>
                      <a:pt x="445122" y="696216"/>
                      <a:pt x="445122" y="730456"/>
                    </a:cubicBezTo>
                    <a:cubicBezTo>
                      <a:pt x="445122" y="764697"/>
                      <a:pt x="422295" y="787523"/>
                      <a:pt x="388055" y="787523"/>
                    </a:cubicBezTo>
                    <a:lnTo>
                      <a:pt x="57067" y="787523"/>
                    </a:lnTo>
                    <a:cubicBezTo>
                      <a:pt x="22827" y="787523"/>
                      <a:pt x="0" y="764697"/>
                      <a:pt x="0" y="730456"/>
                    </a:cubicBezTo>
                    <a:cubicBezTo>
                      <a:pt x="0" y="696216"/>
                      <a:pt x="22827" y="673390"/>
                      <a:pt x="57067" y="673390"/>
                    </a:cubicBezTo>
                    <a:close/>
                    <a:moveTo>
                      <a:pt x="513602" y="1506566"/>
                    </a:moveTo>
                    <a:cubicBezTo>
                      <a:pt x="490775" y="1506566"/>
                      <a:pt x="467949" y="1483740"/>
                      <a:pt x="456535" y="1449499"/>
                    </a:cubicBezTo>
                    <a:lnTo>
                      <a:pt x="456535" y="1186992"/>
                    </a:lnTo>
                    <a:cubicBezTo>
                      <a:pt x="456535" y="1175578"/>
                      <a:pt x="456535" y="1164165"/>
                      <a:pt x="467949" y="1152752"/>
                    </a:cubicBezTo>
                    <a:lnTo>
                      <a:pt x="992964" y="627736"/>
                    </a:lnTo>
                    <a:cubicBezTo>
                      <a:pt x="1027204" y="604909"/>
                      <a:pt x="1061445" y="593496"/>
                      <a:pt x="1107098" y="593496"/>
                    </a:cubicBezTo>
                    <a:cubicBezTo>
                      <a:pt x="1152752" y="593496"/>
                      <a:pt x="1186992" y="604909"/>
                      <a:pt x="1209818" y="639149"/>
                    </a:cubicBezTo>
                    <a:lnTo>
                      <a:pt x="1335366" y="764697"/>
                    </a:lnTo>
                    <a:cubicBezTo>
                      <a:pt x="1369606" y="798937"/>
                      <a:pt x="1381019" y="833177"/>
                      <a:pt x="1381019" y="867417"/>
                    </a:cubicBezTo>
                    <a:cubicBezTo>
                      <a:pt x="1381019" y="913071"/>
                      <a:pt x="1369606" y="947311"/>
                      <a:pt x="1335366" y="970137"/>
                    </a:cubicBezTo>
                    <a:lnTo>
                      <a:pt x="810350" y="1495153"/>
                    </a:lnTo>
                    <a:cubicBezTo>
                      <a:pt x="798937" y="1506566"/>
                      <a:pt x="787523" y="1506566"/>
                      <a:pt x="776110" y="1506566"/>
                    </a:cubicBezTo>
                    <a:lnTo>
                      <a:pt x="513602" y="1506566"/>
                    </a:lnTo>
                    <a:close/>
                    <a:moveTo>
                      <a:pt x="741870" y="1403846"/>
                    </a:moveTo>
                    <a:lnTo>
                      <a:pt x="559256" y="1221232"/>
                    </a:lnTo>
                    <a:lnTo>
                      <a:pt x="570669" y="1403846"/>
                    </a:lnTo>
                    <a:lnTo>
                      <a:pt x="741870" y="1403846"/>
                    </a:lnTo>
                    <a:close/>
                    <a:moveTo>
                      <a:pt x="821763" y="1346779"/>
                    </a:moveTo>
                    <a:lnTo>
                      <a:pt x="1129925" y="1038618"/>
                    </a:lnTo>
                    <a:lnTo>
                      <a:pt x="935897" y="844590"/>
                    </a:lnTo>
                    <a:lnTo>
                      <a:pt x="627736" y="1152752"/>
                    </a:lnTo>
                    <a:lnTo>
                      <a:pt x="821763" y="1346779"/>
                    </a:lnTo>
                    <a:close/>
                    <a:moveTo>
                      <a:pt x="1209818" y="958724"/>
                    </a:moveTo>
                    <a:lnTo>
                      <a:pt x="1266885" y="901657"/>
                    </a:lnTo>
                    <a:cubicBezTo>
                      <a:pt x="1289712" y="878830"/>
                      <a:pt x="1289712" y="856004"/>
                      <a:pt x="1266885" y="833177"/>
                    </a:cubicBezTo>
                    <a:lnTo>
                      <a:pt x="1141338" y="719043"/>
                    </a:lnTo>
                    <a:cubicBezTo>
                      <a:pt x="1129925" y="707630"/>
                      <a:pt x="1118511" y="707630"/>
                      <a:pt x="1107098" y="707630"/>
                    </a:cubicBezTo>
                    <a:cubicBezTo>
                      <a:pt x="1095685" y="707630"/>
                      <a:pt x="1084271" y="707630"/>
                      <a:pt x="1072858" y="719043"/>
                    </a:cubicBezTo>
                    <a:lnTo>
                      <a:pt x="1015791" y="776110"/>
                    </a:lnTo>
                    <a:lnTo>
                      <a:pt x="1209818" y="958724"/>
                    </a:lnTo>
                    <a:close/>
                  </a:path>
                </a:pathLst>
              </a:custGeom>
              <a:grpFill/>
              <a:ln w="1777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48668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93F100C-EC7E-D20D-DE59-3413B3DE58FF}"/>
              </a:ext>
            </a:extLst>
          </p:cNvPr>
          <p:cNvSpPr/>
          <p:nvPr/>
        </p:nvSpPr>
        <p:spPr>
          <a:xfrm>
            <a:off x="666750" y="413658"/>
            <a:ext cx="10858500" cy="60306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85E3614A-275D-E6B6-F7D0-61661AABC3AF}"/>
              </a:ext>
            </a:extLst>
          </p:cNvPr>
          <p:cNvSpPr/>
          <p:nvPr/>
        </p:nvSpPr>
        <p:spPr>
          <a:xfrm>
            <a:off x="4375105" y="413658"/>
            <a:ext cx="3441791" cy="5822042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9288876F-355A-AC48-7CA0-8A3E82C76695}"/>
              </a:ext>
            </a:extLst>
          </p:cNvPr>
          <p:cNvSpPr txBox="1"/>
          <p:nvPr/>
        </p:nvSpPr>
        <p:spPr>
          <a:xfrm>
            <a:off x="5378495" y="4774096"/>
            <a:ext cx="14350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FFFFFF"/>
                </a:solidFill>
                <a:latin typeface="+mj-ea"/>
                <a:ea typeface="+mj-ea"/>
              </a:rPr>
              <a:t>01</a:t>
            </a:r>
            <a:endParaRPr lang="zh-CN" altLang="en-US" sz="80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368B0F3F-9A18-2453-3EA4-D30AC11EB68F}"/>
              </a:ext>
            </a:extLst>
          </p:cNvPr>
          <p:cNvSpPr/>
          <p:nvPr/>
        </p:nvSpPr>
        <p:spPr>
          <a:xfrm>
            <a:off x="4991100" y="923564"/>
            <a:ext cx="2209800" cy="2209800"/>
          </a:xfrm>
          <a:prstGeom prst="ellipse">
            <a:avLst/>
          </a:prstGeom>
          <a:noFill/>
          <a:ln w="254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019E2E9-D2B0-C72D-2337-DEF489AE382B}"/>
              </a:ext>
            </a:extLst>
          </p:cNvPr>
          <p:cNvSpPr txBox="1"/>
          <p:nvPr/>
        </p:nvSpPr>
        <p:spPr>
          <a:xfrm>
            <a:off x="4772561" y="3272622"/>
            <a:ext cx="2646878" cy="904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研究背景</a:t>
            </a:r>
          </a:p>
        </p:txBody>
      </p:sp>
      <p:sp>
        <p:nvSpPr>
          <p:cNvPr id="7" name="图形 25">
            <a:extLst>
              <a:ext uri="{FF2B5EF4-FFF2-40B4-BE49-F238E27FC236}">
                <a16:creationId xmlns:a16="http://schemas.microsoft.com/office/drawing/2014/main" id="{2F945AF5-1080-8A50-D121-F9DFC762EE1A}"/>
              </a:ext>
            </a:extLst>
          </p:cNvPr>
          <p:cNvSpPr/>
          <p:nvPr/>
        </p:nvSpPr>
        <p:spPr>
          <a:xfrm>
            <a:off x="5496585" y="1343611"/>
            <a:ext cx="1198827" cy="1369706"/>
          </a:xfrm>
          <a:custGeom>
            <a:avLst/>
            <a:gdLst>
              <a:gd name="connsiteX0" fmla="*/ 473116 w 626294"/>
              <a:gd name="connsiteY0" fmla="*/ 514579 h 715565"/>
              <a:gd name="connsiteX1" fmla="*/ 153013 w 626294"/>
              <a:gd name="connsiteY1" fmla="*/ 514579 h 715565"/>
              <a:gd name="connsiteX2" fmla="*/ 136812 w 626294"/>
              <a:gd name="connsiteY2" fmla="*/ 531213 h 715565"/>
              <a:gd name="connsiteX3" fmla="*/ 153013 w 626294"/>
              <a:gd name="connsiteY3" fmla="*/ 547412 h 715565"/>
              <a:gd name="connsiteX4" fmla="*/ 473116 w 626294"/>
              <a:gd name="connsiteY4" fmla="*/ 547412 h 715565"/>
              <a:gd name="connsiteX5" fmla="*/ 489659 w 626294"/>
              <a:gd name="connsiteY5" fmla="*/ 531213 h 715565"/>
              <a:gd name="connsiteX6" fmla="*/ 473116 w 626294"/>
              <a:gd name="connsiteY6" fmla="*/ 514579 h 715565"/>
              <a:gd name="connsiteX7" fmla="*/ 473116 w 626294"/>
              <a:gd name="connsiteY7" fmla="*/ 514579 h 715565"/>
              <a:gd name="connsiteX8" fmla="*/ 153013 w 626294"/>
              <a:gd name="connsiteY8" fmla="*/ 183292 h 715565"/>
              <a:gd name="connsiteX9" fmla="*/ 153013 w 626294"/>
              <a:gd name="connsiteY9" fmla="*/ 183292 h 715565"/>
              <a:gd name="connsiteX10" fmla="*/ 200548 w 626294"/>
              <a:gd name="connsiteY10" fmla="*/ 183292 h 715565"/>
              <a:gd name="connsiteX11" fmla="*/ 200548 w 626294"/>
              <a:gd name="connsiteY11" fmla="*/ 230569 h 715565"/>
              <a:gd name="connsiteX12" fmla="*/ 216926 w 626294"/>
              <a:gd name="connsiteY12" fmla="*/ 246948 h 715565"/>
              <a:gd name="connsiteX13" fmla="*/ 233655 w 626294"/>
              <a:gd name="connsiteY13" fmla="*/ 230569 h 715565"/>
              <a:gd name="connsiteX14" fmla="*/ 233655 w 626294"/>
              <a:gd name="connsiteY14" fmla="*/ 183292 h 715565"/>
              <a:gd name="connsiteX15" fmla="*/ 280839 w 626294"/>
              <a:gd name="connsiteY15" fmla="*/ 183292 h 715565"/>
              <a:gd name="connsiteX16" fmla="*/ 297394 w 626294"/>
              <a:gd name="connsiteY16" fmla="*/ 166656 h 715565"/>
              <a:gd name="connsiteX17" fmla="*/ 280839 w 626294"/>
              <a:gd name="connsiteY17" fmla="*/ 150014 h 715565"/>
              <a:gd name="connsiteX18" fmla="*/ 233655 w 626294"/>
              <a:gd name="connsiteY18" fmla="*/ 150014 h 715565"/>
              <a:gd name="connsiteX19" fmla="*/ 233655 w 626294"/>
              <a:gd name="connsiteY19" fmla="*/ 102743 h 715565"/>
              <a:gd name="connsiteX20" fmla="*/ 216926 w 626294"/>
              <a:gd name="connsiteY20" fmla="*/ 86189 h 715565"/>
              <a:gd name="connsiteX21" fmla="*/ 200548 w 626294"/>
              <a:gd name="connsiteY21" fmla="*/ 102743 h 715565"/>
              <a:gd name="connsiteX22" fmla="*/ 200548 w 626294"/>
              <a:gd name="connsiteY22" fmla="*/ 150014 h 715565"/>
              <a:gd name="connsiteX23" fmla="*/ 153013 w 626294"/>
              <a:gd name="connsiteY23" fmla="*/ 150014 h 715565"/>
              <a:gd name="connsiteX24" fmla="*/ 136812 w 626294"/>
              <a:gd name="connsiteY24" fmla="*/ 166656 h 715565"/>
              <a:gd name="connsiteX25" fmla="*/ 153013 w 626294"/>
              <a:gd name="connsiteY25" fmla="*/ 183292 h 715565"/>
              <a:gd name="connsiteX26" fmla="*/ 153013 w 626294"/>
              <a:gd name="connsiteY26" fmla="*/ 183292 h 715565"/>
              <a:gd name="connsiteX27" fmla="*/ 136812 w 626294"/>
              <a:gd name="connsiteY27" fmla="*/ 298711 h 715565"/>
              <a:gd name="connsiteX28" fmla="*/ 136812 w 626294"/>
              <a:gd name="connsiteY28" fmla="*/ 298711 h 715565"/>
              <a:gd name="connsiteX29" fmla="*/ 153013 w 626294"/>
              <a:gd name="connsiteY29" fmla="*/ 315259 h 715565"/>
              <a:gd name="connsiteX30" fmla="*/ 473116 w 626294"/>
              <a:gd name="connsiteY30" fmla="*/ 315259 h 715565"/>
              <a:gd name="connsiteX31" fmla="*/ 489659 w 626294"/>
              <a:gd name="connsiteY31" fmla="*/ 298711 h 715565"/>
              <a:gd name="connsiteX32" fmla="*/ 473116 w 626294"/>
              <a:gd name="connsiteY32" fmla="*/ 282068 h 715565"/>
              <a:gd name="connsiteX33" fmla="*/ 153013 w 626294"/>
              <a:gd name="connsiteY33" fmla="*/ 282068 h 715565"/>
              <a:gd name="connsiteX34" fmla="*/ 136812 w 626294"/>
              <a:gd name="connsiteY34" fmla="*/ 298711 h 715565"/>
              <a:gd name="connsiteX35" fmla="*/ 136812 w 626294"/>
              <a:gd name="connsiteY35" fmla="*/ 298711 h 715565"/>
              <a:gd name="connsiteX36" fmla="*/ 618022 w 626294"/>
              <a:gd name="connsiteY36" fmla="*/ 207065 h 715565"/>
              <a:gd name="connsiteX37" fmla="*/ 618022 w 626294"/>
              <a:gd name="connsiteY37" fmla="*/ 207065 h 715565"/>
              <a:gd name="connsiteX38" fmla="*/ 419405 w 626294"/>
              <a:gd name="connsiteY38" fmla="*/ 8190 h 715565"/>
              <a:gd name="connsiteX39" fmla="*/ 399868 w 626294"/>
              <a:gd name="connsiteY39" fmla="*/ 0 h 715565"/>
              <a:gd name="connsiteX40" fmla="*/ 73600 w 626294"/>
              <a:gd name="connsiteY40" fmla="*/ 0 h 715565"/>
              <a:gd name="connsiteX41" fmla="*/ 21656 w 626294"/>
              <a:gd name="connsiteY41" fmla="*/ 21744 h 715565"/>
              <a:gd name="connsiteX42" fmla="*/ 0 w 626294"/>
              <a:gd name="connsiteY42" fmla="*/ 73864 h 715565"/>
              <a:gd name="connsiteX43" fmla="*/ 0 w 626294"/>
              <a:gd name="connsiteY43" fmla="*/ 641965 h 715565"/>
              <a:gd name="connsiteX44" fmla="*/ 21656 w 626294"/>
              <a:gd name="connsiteY44" fmla="*/ 693910 h 715565"/>
              <a:gd name="connsiteX45" fmla="*/ 21656 w 626294"/>
              <a:gd name="connsiteY45" fmla="*/ 693910 h 715565"/>
              <a:gd name="connsiteX46" fmla="*/ 21656 w 626294"/>
              <a:gd name="connsiteY46" fmla="*/ 693910 h 715565"/>
              <a:gd name="connsiteX47" fmla="*/ 73600 w 626294"/>
              <a:gd name="connsiteY47" fmla="*/ 715565 h 715565"/>
              <a:gd name="connsiteX48" fmla="*/ 552343 w 626294"/>
              <a:gd name="connsiteY48" fmla="*/ 715565 h 715565"/>
              <a:gd name="connsiteX49" fmla="*/ 603762 w 626294"/>
              <a:gd name="connsiteY49" fmla="*/ 694700 h 715565"/>
              <a:gd name="connsiteX50" fmla="*/ 604463 w 626294"/>
              <a:gd name="connsiteY50" fmla="*/ 693910 h 715565"/>
              <a:gd name="connsiteX51" fmla="*/ 626294 w 626294"/>
              <a:gd name="connsiteY51" fmla="*/ 641965 h 715565"/>
              <a:gd name="connsiteX52" fmla="*/ 626294 w 626294"/>
              <a:gd name="connsiteY52" fmla="*/ 226609 h 715565"/>
              <a:gd name="connsiteX53" fmla="*/ 618022 w 626294"/>
              <a:gd name="connsiteY53" fmla="*/ 207065 h 715565"/>
              <a:gd name="connsiteX54" fmla="*/ 618022 w 626294"/>
              <a:gd name="connsiteY54" fmla="*/ 207065 h 715565"/>
              <a:gd name="connsiteX55" fmla="*/ 416058 w 626294"/>
              <a:gd name="connsiteY55" fmla="*/ 83018 h 715565"/>
              <a:gd name="connsiteX56" fmla="*/ 416058 w 626294"/>
              <a:gd name="connsiteY56" fmla="*/ 83018 h 715565"/>
              <a:gd name="connsiteX57" fmla="*/ 543194 w 626294"/>
              <a:gd name="connsiteY57" fmla="*/ 210235 h 715565"/>
              <a:gd name="connsiteX58" fmla="*/ 445998 w 626294"/>
              <a:gd name="connsiteY58" fmla="*/ 210235 h 715565"/>
              <a:gd name="connsiteX59" fmla="*/ 424694 w 626294"/>
              <a:gd name="connsiteY59" fmla="*/ 201607 h 715565"/>
              <a:gd name="connsiteX60" fmla="*/ 423992 w 626294"/>
              <a:gd name="connsiteY60" fmla="*/ 200459 h 715565"/>
              <a:gd name="connsiteX61" fmla="*/ 416059 w 626294"/>
              <a:gd name="connsiteY61" fmla="*/ 180478 h 715565"/>
              <a:gd name="connsiteX62" fmla="*/ 416059 w 626294"/>
              <a:gd name="connsiteY62" fmla="*/ 83018 h 715565"/>
              <a:gd name="connsiteX63" fmla="*/ 416058 w 626294"/>
              <a:gd name="connsiteY63" fmla="*/ 83018 h 715565"/>
              <a:gd name="connsiteX64" fmla="*/ 571190 w 626294"/>
              <a:gd name="connsiteY64" fmla="*/ 641965 h 715565"/>
              <a:gd name="connsiteX65" fmla="*/ 571190 w 626294"/>
              <a:gd name="connsiteY65" fmla="*/ 641965 h 715565"/>
              <a:gd name="connsiteX66" fmla="*/ 565726 w 626294"/>
              <a:gd name="connsiteY66" fmla="*/ 654998 h 715565"/>
              <a:gd name="connsiteX67" fmla="*/ 565726 w 626294"/>
              <a:gd name="connsiteY67" fmla="*/ 655173 h 715565"/>
              <a:gd name="connsiteX68" fmla="*/ 552343 w 626294"/>
              <a:gd name="connsiteY68" fmla="*/ 660280 h 715565"/>
              <a:gd name="connsiteX69" fmla="*/ 73600 w 626294"/>
              <a:gd name="connsiteY69" fmla="*/ 660280 h 715565"/>
              <a:gd name="connsiteX70" fmla="*/ 60568 w 626294"/>
              <a:gd name="connsiteY70" fmla="*/ 654998 h 715565"/>
              <a:gd name="connsiteX71" fmla="*/ 60568 w 626294"/>
              <a:gd name="connsiteY71" fmla="*/ 654998 h 715565"/>
              <a:gd name="connsiteX72" fmla="*/ 55116 w 626294"/>
              <a:gd name="connsiteY72" fmla="*/ 641965 h 715565"/>
              <a:gd name="connsiteX73" fmla="*/ 55116 w 626294"/>
              <a:gd name="connsiteY73" fmla="*/ 73864 h 715565"/>
              <a:gd name="connsiteX74" fmla="*/ 60568 w 626294"/>
              <a:gd name="connsiteY74" fmla="*/ 60568 h 715565"/>
              <a:gd name="connsiteX75" fmla="*/ 73600 w 626294"/>
              <a:gd name="connsiteY75" fmla="*/ 55110 h 715565"/>
              <a:gd name="connsiteX76" fmla="*/ 382962 w 626294"/>
              <a:gd name="connsiteY76" fmla="*/ 55110 h 715565"/>
              <a:gd name="connsiteX77" fmla="*/ 382962 w 626294"/>
              <a:gd name="connsiteY77" fmla="*/ 180478 h 715565"/>
              <a:gd name="connsiteX78" fmla="*/ 400568 w 626294"/>
              <a:gd name="connsiteY78" fmla="*/ 223701 h 715565"/>
              <a:gd name="connsiteX79" fmla="*/ 401447 w 626294"/>
              <a:gd name="connsiteY79" fmla="*/ 224672 h 715565"/>
              <a:gd name="connsiteX80" fmla="*/ 445997 w 626294"/>
              <a:gd name="connsiteY80" fmla="*/ 242981 h 715565"/>
              <a:gd name="connsiteX81" fmla="*/ 571189 w 626294"/>
              <a:gd name="connsiteY81" fmla="*/ 242981 h 715565"/>
              <a:gd name="connsiteX82" fmla="*/ 571189 w 626294"/>
              <a:gd name="connsiteY82" fmla="*/ 641965 h 715565"/>
              <a:gd name="connsiteX83" fmla="*/ 571190 w 626294"/>
              <a:gd name="connsiteY83" fmla="*/ 641965 h 715565"/>
              <a:gd name="connsiteX84" fmla="*/ 473116 w 626294"/>
              <a:gd name="connsiteY84" fmla="*/ 398546 h 715565"/>
              <a:gd name="connsiteX85" fmla="*/ 473116 w 626294"/>
              <a:gd name="connsiteY85" fmla="*/ 398546 h 715565"/>
              <a:gd name="connsiteX86" fmla="*/ 153013 w 626294"/>
              <a:gd name="connsiteY86" fmla="*/ 398546 h 715565"/>
              <a:gd name="connsiteX87" fmla="*/ 136812 w 626294"/>
              <a:gd name="connsiteY87" fmla="*/ 414919 h 715565"/>
              <a:gd name="connsiteX88" fmla="*/ 153013 w 626294"/>
              <a:gd name="connsiteY88" fmla="*/ 431380 h 715565"/>
              <a:gd name="connsiteX89" fmla="*/ 473116 w 626294"/>
              <a:gd name="connsiteY89" fmla="*/ 431380 h 715565"/>
              <a:gd name="connsiteX90" fmla="*/ 489659 w 626294"/>
              <a:gd name="connsiteY90" fmla="*/ 414919 h 715565"/>
              <a:gd name="connsiteX91" fmla="*/ 473116 w 626294"/>
              <a:gd name="connsiteY91" fmla="*/ 398546 h 715565"/>
              <a:gd name="connsiteX92" fmla="*/ 473116 w 626294"/>
              <a:gd name="connsiteY92" fmla="*/ 398546 h 7155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</a:cxnLst>
            <a:rect l="l" t="t" r="r" b="b"/>
            <a:pathLst>
              <a:path w="626294" h="715565">
                <a:moveTo>
                  <a:pt x="473116" y="514579"/>
                </a:moveTo>
                <a:lnTo>
                  <a:pt x="153013" y="514579"/>
                </a:lnTo>
                <a:cubicBezTo>
                  <a:pt x="143852" y="514579"/>
                  <a:pt x="136812" y="521973"/>
                  <a:pt x="136812" y="531213"/>
                </a:cubicBezTo>
                <a:cubicBezTo>
                  <a:pt x="136812" y="540369"/>
                  <a:pt x="143853" y="547412"/>
                  <a:pt x="153013" y="547412"/>
                </a:cubicBezTo>
                <a:lnTo>
                  <a:pt x="473116" y="547412"/>
                </a:lnTo>
                <a:cubicBezTo>
                  <a:pt x="482090" y="547412"/>
                  <a:pt x="489659" y="540369"/>
                  <a:pt x="489659" y="531213"/>
                </a:cubicBezTo>
                <a:cubicBezTo>
                  <a:pt x="489659" y="521973"/>
                  <a:pt x="482090" y="514579"/>
                  <a:pt x="473116" y="514579"/>
                </a:cubicBezTo>
                <a:lnTo>
                  <a:pt x="473116" y="514579"/>
                </a:lnTo>
                <a:close/>
                <a:moveTo>
                  <a:pt x="153013" y="183292"/>
                </a:moveTo>
                <a:lnTo>
                  <a:pt x="153013" y="183292"/>
                </a:lnTo>
                <a:lnTo>
                  <a:pt x="200548" y="183292"/>
                </a:lnTo>
                <a:lnTo>
                  <a:pt x="200548" y="230569"/>
                </a:lnTo>
                <a:cubicBezTo>
                  <a:pt x="200548" y="239905"/>
                  <a:pt x="207941" y="246948"/>
                  <a:pt x="216926" y="246948"/>
                </a:cubicBezTo>
                <a:cubicBezTo>
                  <a:pt x="226438" y="246948"/>
                  <a:pt x="233655" y="239905"/>
                  <a:pt x="233655" y="230569"/>
                </a:cubicBezTo>
                <a:lnTo>
                  <a:pt x="233655" y="183292"/>
                </a:lnTo>
                <a:lnTo>
                  <a:pt x="280839" y="183292"/>
                </a:lnTo>
                <a:cubicBezTo>
                  <a:pt x="290001" y="183292"/>
                  <a:pt x="297394" y="175636"/>
                  <a:pt x="297394" y="166656"/>
                </a:cubicBezTo>
                <a:cubicBezTo>
                  <a:pt x="297394" y="157502"/>
                  <a:pt x="290001" y="150014"/>
                  <a:pt x="280839" y="150014"/>
                </a:cubicBezTo>
                <a:lnTo>
                  <a:pt x="233655" y="150014"/>
                </a:lnTo>
                <a:lnTo>
                  <a:pt x="233655" y="102743"/>
                </a:lnTo>
                <a:cubicBezTo>
                  <a:pt x="233655" y="93758"/>
                  <a:pt x="226438" y="86189"/>
                  <a:pt x="216926" y="86189"/>
                </a:cubicBezTo>
                <a:cubicBezTo>
                  <a:pt x="207941" y="86189"/>
                  <a:pt x="200548" y="93758"/>
                  <a:pt x="200548" y="102743"/>
                </a:cubicBezTo>
                <a:lnTo>
                  <a:pt x="200548" y="150014"/>
                </a:lnTo>
                <a:lnTo>
                  <a:pt x="153013" y="150014"/>
                </a:lnTo>
                <a:cubicBezTo>
                  <a:pt x="143852" y="150014"/>
                  <a:pt x="136812" y="157501"/>
                  <a:pt x="136812" y="166656"/>
                </a:cubicBezTo>
                <a:cubicBezTo>
                  <a:pt x="136812" y="175636"/>
                  <a:pt x="143853" y="183292"/>
                  <a:pt x="153013" y="183292"/>
                </a:cubicBezTo>
                <a:lnTo>
                  <a:pt x="153013" y="183292"/>
                </a:lnTo>
                <a:close/>
                <a:moveTo>
                  <a:pt x="136812" y="298711"/>
                </a:moveTo>
                <a:lnTo>
                  <a:pt x="136812" y="298711"/>
                </a:lnTo>
                <a:cubicBezTo>
                  <a:pt x="136812" y="307865"/>
                  <a:pt x="143853" y="315259"/>
                  <a:pt x="153013" y="315259"/>
                </a:cubicBezTo>
                <a:lnTo>
                  <a:pt x="473116" y="315259"/>
                </a:lnTo>
                <a:cubicBezTo>
                  <a:pt x="482090" y="315259"/>
                  <a:pt x="489659" y="307865"/>
                  <a:pt x="489659" y="298711"/>
                </a:cubicBezTo>
                <a:cubicBezTo>
                  <a:pt x="489659" y="289469"/>
                  <a:pt x="482090" y="282068"/>
                  <a:pt x="473116" y="282068"/>
                </a:cubicBezTo>
                <a:lnTo>
                  <a:pt x="153013" y="282068"/>
                </a:lnTo>
                <a:cubicBezTo>
                  <a:pt x="143853" y="282069"/>
                  <a:pt x="136812" y="289469"/>
                  <a:pt x="136812" y="298711"/>
                </a:cubicBezTo>
                <a:lnTo>
                  <a:pt x="136812" y="298711"/>
                </a:lnTo>
                <a:close/>
                <a:moveTo>
                  <a:pt x="618022" y="207065"/>
                </a:moveTo>
                <a:lnTo>
                  <a:pt x="618022" y="207065"/>
                </a:lnTo>
                <a:lnTo>
                  <a:pt x="419405" y="8190"/>
                </a:lnTo>
                <a:cubicBezTo>
                  <a:pt x="414303" y="3171"/>
                  <a:pt x="407085" y="0"/>
                  <a:pt x="399868" y="0"/>
                </a:cubicBezTo>
                <a:lnTo>
                  <a:pt x="73600" y="0"/>
                </a:lnTo>
                <a:cubicBezTo>
                  <a:pt x="53700" y="0"/>
                  <a:pt x="34864" y="8190"/>
                  <a:pt x="21656" y="21744"/>
                </a:cubicBezTo>
                <a:cubicBezTo>
                  <a:pt x="8096" y="35040"/>
                  <a:pt x="0" y="53524"/>
                  <a:pt x="0" y="73864"/>
                </a:cubicBezTo>
                <a:lnTo>
                  <a:pt x="0" y="641965"/>
                </a:lnTo>
                <a:cubicBezTo>
                  <a:pt x="0" y="662217"/>
                  <a:pt x="8096" y="680614"/>
                  <a:pt x="21656" y="693910"/>
                </a:cubicBezTo>
                <a:lnTo>
                  <a:pt x="21656" y="693910"/>
                </a:lnTo>
                <a:lnTo>
                  <a:pt x="21656" y="693910"/>
                </a:lnTo>
                <a:cubicBezTo>
                  <a:pt x="35215" y="707199"/>
                  <a:pt x="53700" y="715565"/>
                  <a:pt x="73600" y="715565"/>
                </a:cubicBezTo>
                <a:lnTo>
                  <a:pt x="552343" y="715565"/>
                </a:lnTo>
                <a:cubicBezTo>
                  <a:pt x="572594" y="715565"/>
                  <a:pt x="590552" y="707556"/>
                  <a:pt x="603762" y="694700"/>
                </a:cubicBezTo>
                <a:lnTo>
                  <a:pt x="604463" y="693910"/>
                </a:lnTo>
                <a:cubicBezTo>
                  <a:pt x="617847" y="680614"/>
                  <a:pt x="626294" y="662217"/>
                  <a:pt x="626294" y="641965"/>
                </a:cubicBezTo>
                <a:lnTo>
                  <a:pt x="626294" y="226609"/>
                </a:lnTo>
                <a:cubicBezTo>
                  <a:pt x="626293" y="219565"/>
                  <a:pt x="623474" y="212523"/>
                  <a:pt x="618022" y="207065"/>
                </a:cubicBezTo>
                <a:lnTo>
                  <a:pt x="618022" y="207065"/>
                </a:lnTo>
                <a:close/>
                <a:moveTo>
                  <a:pt x="416058" y="83018"/>
                </a:moveTo>
                <a:lnTo>
                  <a:pt x="416058" y="83018"/>
                </a:lnTo>
                <a:lnTo>
                  <a:pt x="543194" y="210235"/>
                </a:lnTo>
                <a:lnTo>
                  <a:pt x="445998" y="210235"/>
                </a:lnTo>
                <a:cubicBezTo>
                  <a:pt x="437727" y="210235"/>
                  <a:pt x="430146" y="206713"/>
                  <a:pt x="424694" y="201607"/>
                </a:cubicBezTo>
                <a:lnTo>
                  <a:pt x="423992" y="200459"/>
                </a:lnTo>
                <a:cubicBezTo>
                  <a:pt x="419405" y="195354"/>
                  <a:pt x="416059" y="188310"/>
                  <a:pt x="416059" y="180478"/>
                </a:cubicBezTo>
                <a:lnTo>
                  <a:pt x="416059" y="83018"/>
                </a:lnTo>
                <a:lnTo>
                  <a:pt x="416058" y="83018"/>
                </a:lnTo>
                <a:close/>
                <a:moveTo>
                  <a:pt x="571190" y="641965"/>
                </a:moveTo>
                <a:lnTo>
                  <a:pt x="571190" y="641965"/>
                </a:lnTo>
                <a:cubicBezTo>
                  <a:pt x="571190" y="646985"/>
                  <a:pt x="569423" y="651652"/>
                  <a:pt x="565726" y="654998"/>
                </a:cubicBezTo>
                <a:lnTo>
                  <a:pt x="565726" y="655173"/>
                </a:lnTo>
                <a:cubicBezTo>
                  <a:pt x="562206" y="658339"/>
                  <a:pt x="557456" y="660280"/>
                  <a:pt x="552343" y="660280"/>
                </a:cubicBezTo>
                <a:lnTo>
                  <a:pt x="73600" y="660280"/>
                </a:lnTo>
                <a:cubicBezTo>
                  <a:pt x="68675" y="660280"/>
                  <a:pt x="63736" y="658338"/>
                  <a:pt x="60568" y="654998"/>
                </a:cubicBezTo>
                <a:lnTo>
                  <a:pt x="60568" y="654998"/>
                </a:lnTo>
                <a:cubicBezTo>
                  <a:pt x="57221" y="651652"/>
                  <a:pt x="55116" y="646985"/>
                  <a:pt x="55116" y="641965"/>
                </a:cubicBezTo>
                <a:lnTo>
                  <a:pt x="55116" y="73864"/>
                </a:lnTo>
                <a:cubicBezTo>
                  <a:pt x="55116" y="68582"/>
                  <a:pt x="57221" y="64088"/>
                  <a:pt x="60568" y="60568"/>
                </a:cubicBezTo>
                <a:cubicBezTo>
                  <a:pt x="63736" y="57490"/>
                  <a:pt x="68675" y="55110"/>
                  <a:pt x="73600" y="55110"/>
                </a:cubicBezTo>
                <a:lnTo>
                  <a:pt x="382962" y="55110"/>
                </a:lnTo>
                <a:lnTo>
                  <a:pt x="382962" y="180478"/>
                </a:lnTo>
                <a:cubicBezTo>
                  <a:pt x="382962" y="197290"/>
                  <a:pt x="389654" y="212523"/>
                  <a:pt x="400568" y="223701"/>
                </a:cubicBezTo>
                <a:lnTo>
                  <a:pt x="401447" y="224672"/>
                </a:lnTo>
                <a:cubicBezTo>
                  <a:pt x="413075" y="236201"/>
                  <a:pt x="428741" y="242981"/>
                  <a:pt x="445997" y="242981"/>
                </a:cubicBezTo>
                <a:lnTo>
                  <a:pt x="571189" y="242981"/>
                </a:lnTo>
                <a:lnTo>
                  <a:pt x="571189" y="641965"/>
                </a:lnTo>
                <a:lnTo>
                  <a:pt x="571190" y="641965"/>
                </a:lnTo>
                <a:close/>
                <a:moveTo>
                  <a:pt x="473116" y="398546"/>
                </a:moveTo>
                <a:lnTo>
                  <a:pt x="473116" y="398546"/>
                </a:lnTo>
                <a:lnTo>
                  <a:pt x="153013" y="398546"/>
                </a:lnTo>
                <a:cubicBezTo>
                  <a:pt x="143852" y="398546"/>
                  <a:pt x="136812" y="405764"/>
                  <a:pt x="136812" y="414919"/>
                </a:cubicBezTo>
                <a:cubicBezTo>
                  <a:pt x="136812" y="424161"/>
                  <a:pt x="143853" y="431380"/>
                  <a:pt x="153013" y="431380"/>
                </a:cubicBezTo>
                <a:lnTo>
                  <a:pt x="473116" y="431380"/>
                </a:lnTo>
                <a:cubicBezTo>
                  <a:pt x="482090" y="431380"/>
                  <a:pt x="489659" y="424161"/>
                  <a:pt x="489659" y="414919"/>
                </a:cubicBezTo>
                <a:cubicBezTo>
                  <a:pt x="489659" y="405764"/>
                  <a:pt x="482090" y="398546"/>
                  <a:pt x="473116" y="398546"/>
                </a:cubicBezTo>
                <a:lnTo>
                  <a:pt x="473116" y="398546"/>
                </a:lnTo>
                <a:close/>
              </a:path>
            </a:pathLst>
          </a:custGeom>
          <a:solidFill>
            <a:schemeClr val="bg1"/>
          </a:solidFill>
          <a:ln w="80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8" name="L 形 7">
            <a:extLst>
              <a:ext uri="{FF2B5EF4-FFF2-40B4-BE49-F238E27FC236}">
                <a16:creationId xmlns:a16="http://schemas.microsoft.com/office/drawing/2014/main" id="{A8695022-D9BA-AD3C-6B89-96DD00852D59}"/>
              </a:ext>
            </a:extLst>
          </p:cNvPr>
          <p:cNvSpPr/>
          <p:nvPr/>
        </p:nvSpPr>
        <p:spPr>
          <a:xfrm flipV="1">
            <a:off x="660400" y="413657"/>
            <a:ext cx="914400" cy="91440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L 形 8">
            <a:extLst>
              <a:ext uri="{FF2B5EF4-FFF2-40B4-BE49-F238E27FC236}">
                <a16:creationId xmlns:a16="http://schemas.microsoft.com/office/drawing/2014/main" id="{4BE58145-C26F-C72B-B129-E8107EA32419}"/>
              </a:ext>
            </a:extLst>
          </p:cNvPr>
          <p:cNvSpPr/>
          <p:nvPr/>
        </p:nvSpPr>
        <p:spPr>
          <a:xfrm flipH="1">
            <a:off x="10617201" y="5529942"/>
            <a:ext cx="914400" cy="91440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流程图: 离页连接符 9">
            <a:extLst>
              <a:ext uri="{FF2B5EF4-FFF2-40B4-BE49-F238E27FC236}">
                <a16:creationId xmlns:a16="http://schemas.microsoft.com/office/drawing/2014/main" id="{0745E1D2-E86E-8DA0-ED01-DDF7AB1423A6}"/>
              </a:ext>
            </a:extLst>
          </p:cNvPr>
          <p:cNvSpPr/>
          <p:nvPr/>
        </p:nvSpPr>
        <p:spPr>
          <a:xfrm>
            <a:off x="4211818" y="413657"/>
            <a:ext cx="3768364" cy="6030685"/>
          </a:xfrm>
          <a:prstGeom prst="flowChartOffpageConnector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1878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EFF39A9-EBB5-C8E3-B3E5-45007F427C92}"/>
              </a:ext>
            </a:extLst>
          </p:cNvPr>
          <p:cNvSpPr/>
          <p:nvPr/>
        </p:nvSpPr>
        <p:spPr>
          <a:xfrm>
            <a:off x="647244" y="420915"/>
            <a:ext cx="10858500" cy="60306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43990A4-B775-F2F7-61B3-F9F17D6E908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91" t="19086" r="30471" b="52758"/>
          <a:stretch/>
        </p:blipFill>
        <p:spPr>
          <a:xfrm>
            <a:off x="1020300" y="1220355"/>
            <a:ext cx="1883699" cy="1883700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848DB60E-8B65-329A-593B-F4A5F6293D57}"/>
              </a:ext>
            </a:extLst>
          </p:cNvPr>
          <p:cNvSpPr txBox="1"/>
          <p:nvPr/>
        </p:nvSpPr>
        <p:spPr>
          <a:xfrm>
            <a:off x="2614479" y="1925145"/>
            <a:ext cx="7411351" cy="33850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请根据需求输入相应内容，此处为大篇幅文字输入处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单击输入。请根据需求输入相应内容，此处为大篇幅文字输入处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单击输入。请根据需求输入相应内容，此处为大篇幅文字输入处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单击输入。请根据需求输入相应内容，此处为大篇幅文字输入处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单击输入。请根据需求输入相应内容，此处为大篇幅文字输入处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单击输入。请根据需求输入相应内容，此处为大篇幅文字输入处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单击输入。请根据需求输入相应内容，此处为大篇幅文字输入处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单击输入。请根据需求输入相应内容，此处为大篇幅文字输入处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单击输入。请根据需求输入相应内容，此处为大篇幅文字输入处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988AC218-C31F-9461-6F19-CC3F56305E0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0991" t="19086" r="30471" b="52758"/>
          <a:stretch/>
        </p:blipFill>
        <p:spPr>
          <a:xfrm flipH="1">
            <a:off x="9554700" y="4335780"/>
            <a:ext cx="1883699" cy="1883700"/>
          </a:xfrm>
          <a:prstGeom prst="rect">
            <a:avLst/>
          </a:prstGeom>
        </p:spPr>
      </p:pic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FF867806-9E4A-F3F5-0525-7553062FC5CA}"/>
              </a:ext>
            </a:extLst>
          </p:cNvPr>
          <p:cNvCxnSpPr>
            <a:cxnSpLocks/>
          </p:cNvCxnSpPr>
          <p:nvPr/>
        </p:nvCxnSpPr>
        <p:spPr>
          <a:xfrm>
            <a:off x="2614479" y="1727200"/>
            <a:ext cx="741135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424FD725-2957-C3E5-80E0-B9BB2869DF72}"/>
              </a:ext>
            </a:extLst>
          </p:cNvPr>
          <p:cNvCxnSpPr>
            <a:cxnSpLocks/>
          </p:cNvCxnSpPr>
          <p:nvPr/>
        </p:nvCxnSpPr>
        <p:spPr>
          <a:xfrm>
            <a:off x="2614479" y="5516880"/>
            <a:ext cx="741135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8CD07209-6045-ABEE-570E-5B5C6D66E0E8}"/>
              </a:ext>
            </a:extLst>
          </p:cNvPr>
          <p:cNvSpPr txBox="1"/>
          <p:nvPr/>
        </p:nvSpPr>
        <p:spPr>
          <a:xfrm>
            <a:off x="1257528" y="534205"/>
            <a:ext cx="2698175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9" name="L 形 8">
            <a:extLst>
              <a:ext uri="{FF2B5EF4-FFF2-40B4-BE49-F238E27FC236}">
                <a16:creationId xmlns:a16="http://schemas.microsoft.com/office/drawing/2014/main" id="{BE96E1FF-0DBD-0DF9-FF0E-D9D023BB1075}"/>
              </a:ext>
            </a:extLst>
          </p:cNvPr>
          <p:cNvSpPr/>
          <p:nvPr/>
        </p:nvSpPr>
        <p:spPr>
          <a:xfrm flipV="1">
            <a:off x="783071" y="508669"/>
            <a:ext cx="474457" cy="474457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420192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DA0AB91-81DB-8013-FA5E-EB369CB88FD1}"/>
              </a:ext>
            </a:extLst>
          </p:cNvPr>
          <p:cNvSpPr/>
          <p:nvPr/>
        </p:nvSpPr>
        <p:spPr>
          <a:xfrm>
            <a:off x="666750" y="413658"/>
            <a:ext cx="10858500" cy="60306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E3CFD979-6CE1-E52B-5C32-60AC9A4DC01B}"/>
              </a:ext>
            </a:extLst>
          </p:cNvPr>
          <p:cNvSpPr/>
          <p:nvPr/>
        </p:nvSpPr>
        <p:spPr>
          <a:xfrm>
            <a:off x="660401" y="2721429"/>
            <a:ext cx="7068456" cy="150223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526C461-AFD2-A036-854E-FFA1E4B2CF7E}"/>
              </a:ext>
            </a:extLst>
          </p:cNvPr>
          <p:cNvSpPr txBox="1"/>
          <p:nvPr/>
        </p:nvSpPr>
        <p:spPr>
          <a:xfrm>
            <a:off x="1257528" y="534205"/>
            <a:ext cx="2698175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5" name="L 形 4">
            <a:extLst>
              <a:ext uri="{FF2B5EF4-FFF2-40B4-BE49-F238E27FC236}">
                <a16:creationId xmlns:a16="http://schemas.microsoft.com/office/drawing/2014/main" id="{45FC8201-22DE-789A-FB38-FE2998D5D5F7}"/>
              </a:ext>
            </a:extLst>
          </p:cNvPr>
          <p:cNvSpPr/>
          <p:nvPr/>
        </p:nvSpPr>
        <p:spPr>
          <a:xfrm flipV="1">
            <a:off x="783071" y="508669"/>
            <a:ext cx="474457" cy="474457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1">
            <a:extLst>
              <a:ext uri="{FF2B5EF4-FFF2-40B4-BE49-F238E27FC236}">
                <a16:creationId xmlns:a16="http://schemas.microsoft.com/office/drawing/2014/main" id="{E828BB95-8F45-7485-027E-9C1AF5C2D1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017919" y="1234123"/>
            <a:ext cx="6507331" cy="4361134"/>
          </a:xfrm>
          <a:custGeom>
            <a:avLst/>
            <a:gdLst>
              <a:gd name="connsiteX0" fmla="*/ 1714500 w 6507331"/>
              <a:gd name="connsiteY0" fmla="*/ 0 h 6858000"/>
              <a:gd name="connsiteX1" fmla="*/ 6507331 w 6507331"/>
              <a:gd name="connsiteY1" fmla="*/ 0 h 6858000"/>
              <a:gd name="connsiteX2" fmla="*/ 6507331 w 6507331"/>
              <a:gd name="connsiteY2" fmla="*/ 6858000 h 6858000"/>
              <a:gd name="connsiteX3" fmla="*/ 0 w 6507331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507331" h="6858000">
                <a:moveTo>
                  <a:pt x="1714500" y="0"/>
                </a:moveTo>
                <a:lnTo>
                  <a:pt x="6507331" y="0"/>
                </a:lnTo>
                <a:lnTo>
                  <a:pt x="6507331" y="6858000"/>
                </a:lnTo>
                <a:lnTo>
                  <a:pt x="0" y="6858000"/>
                </a:lnTo>
                <a:close/>
              </a:path>
            </a:pathLst>
          </a:cu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799C86DB-7175-1052-5C13-935878037F7F}"/>
              </a:ext>
            </a:extLst>
          </p:cNvPr>
          <p:cNvSpPr txBox="1"/>
          <p:nvPr/>
        </p:nvSpPr>
        <p:spPr>
          <a:xfrm>
            <a:off x="1257528" y="1796265"/>
            <a:ext cx="3358007" cy="728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输入正文，内容尽量简洁精炼。输入正文，内容尽量简洁精炼。</a:t>
            </a:r>
          </a:p>
        </p:txBody>
      </p:sp>
      <p:pic>
        <p:nvPicPr>
          <p:cNvPr id="8" name="图形 7" descr="毕业帽 纯色填充">
            <a:extLst>
              <a:ext uri="{FF2B5EF4-FFF2-40B4-BE49-F238E27FC236}">
                <a16:creationId xmlns:a16="http://schemas.microsoft.com/office/drawing/2014/main" id="{3163A0F8-6F4A-5B49-3560-CCE43246202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57528" y="1234123"/>
            <a:ext cx="565604" cy="565604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0C0143B3-EE49-45C9-DA79-2BC963A2FE5C}"/>
              </a:ext>
            </a:extLst>
          </p:cNvPr>
          <p:cNvSpPr txBox="1"/>
          <p:nvPr/>
        </p:nvSpPr>
        <p:spPr>
          <a:xfrm>
            <a:off x="1808996" y="1315867"/>
            <a:ext cx="1980029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8F7FDBFC-C04A-AA5B-C17A-DBA16261EBA4}"/>
              </a:ext>
            </a:extLst>
          </p:cNvPr>
          <p:cNvSpPr txBox="1"/>
          <p:nvPr/>
        </p:nvSpPr>
        <p:spPr>
          <a:xfrm>
            <a:off x="1257528" y="3328994"/>
            <a:ext cx="3358007" cy="728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rgbClr val="FFFFFF"/>
                </a:solidFill>
                <a:cs typeface="+mn-ea"/>
                <a:sym typeface="+mn-lt"/>
              </a:rPr>
              <a:t>输入正文，内容尽量简洁精炼。输入正文，内容尽量简洁精炼。</a:t>
            </a:r>
          </a:p>
        </p:txBody>
      </p:sp>
      <p:pic>
        <p:nvPicPr>
          <p:cNvPr id="11" name="图形 10" descr="毕业帽 纯色填充">
            <a:extLst>
              <a:ext uri="{FF2B5EF4-FFF2-40B4-BE49-F238E27FC236}">
                <a16:creationId xmlns:a16="http://schemas.microsoft.com/office/drawing/2014/main" id="{874E3DF2-197C-7CCB-8146-0173C94BEE8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57528" y="2766852"/>
            <a:ext cx="565604" cy="565604"/>
          </a:xfrm>
          <a:prstGeom prst="rect">
            <a:avLst/>
          </a:prstGeom>
        </p:spPr>
      </p:pic>
      <p:sp>
        <p:nvSpPr>
          <p:cNvPr id="12" name="文本框 11">
            <a:extLst>
              <a:ext uri="{FF2B5EF4-FFF2-40B4-BE49-F238E27FC236}">
                <a16:creationId xmlns:a16="http://schemas.microsoft.com/office/drawing/2014/main" id="{4DEECB7A-4E98-8489-8E00-D318AECEF3D6}"/>
              </a:ext>
            </a:extLst>
          </p:cNvPr>
          <p:cNvSpPr txBox="1"/>
          <p:nvPr/>
        </p:nvSpPr>
        <p:spPr>
          <a:xfrm>
            <a:off x="1808996" y="2848596"/>
            <a:ext cx="1980029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FDB82DC-99D6-FBFA-3CB6-0CCDE0258045}"/>
              </a:ext>
            </a:extLst>
          </p:cNvPr>
          <p:cNvSpPr txBox="1"/>
          <p:nvPr/>
        </p:nvSpPr>
        <p:spPr>
          <a:xfrm>
            <a:off x="1257528" y="4953728"/>
            <a:ext cx="3358007" cy="7285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输入正文，内容尽量简洁精炼。输入正文，内容尽量简洁精炼。</a:t>
            </a:r>
          </a:p>
        </p:txBody>
      </p:sp>
      <p:pic>
        <p:nvPicPr>
          <p:cNvPr id="14" name="图形 13" descr="毕业帽 纯色填充">
            <a:extLst>
              <a:ext uri="{FF2B5EF4-FFF2-40B4-BE49-F238E27FC236}">
                <a16:creationId xmlns:a16="http://schemas.microsoft.com/office/drawing/2014/main" id="{1C20A523-0657-2393-D9B0-64915DCF51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257528" y="4391586"/>
            <a:ext cx="565604" cy="565604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42C92FDB-0B38-D74B-062D-80B63080981C}"/>
              </a:ext>
            </a:extLst>
          </p:cNvPr>
          <p:cNvSpPr txBox="1"/>
          <p:nvPr/>
        </p:nvSpPr>
        <p:spPr>
          <a:xfrm>
            <a:off x="1808996" y="4473330"/>
            <a:ext cx="1980029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</p:spTree>
    <p:extLst>
      <p:ext uri="{BB962C8B-B14F-4D97-AF65-F5344CB8AC3E}">
        <p14:creationId xmlns:p14="http://schemas.microsoft.com/office/powerpoint/2010/main" val="37255575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42A5CB7-6343-1509-B2BF-FD092BB77661}"/>
              </a:ext>
            </a:extLst>
          </p:cNvPr>
          <p:cNvSpPr/>
          <p:nvPr/>
        </p:nvSpPr>
        <p:spPr>
          <a:xfrm>
            <a:off x="666750" y="413658"/>
            <a:ext cx="10858500" cy="60306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A7B2CEEF-F33E-558E-A264-7A1A0F256599}"/>
              </a:ext>
            </a:extLst>
          </p:cNvPr>
          <p:cNvGrpSpPr/>
          <p:nvPr/>
        </p:nvGrpSpPr>
        <p:grpSpPr>
          <a:xfrm>
            <a:off x="1359604" y="1371226"/>
            <a:ext cx="3930855" cy="4327376"/>
            <a:chOff x="1468459" y="1958637"/>
            <a:chExt cx="3706801" cy="4080721"/>
          </a:xfrm>
        </p:grpSpPr>
        <p:sp>
          <p:nvSpPr>
            <p:cNvPr id="4" name="弧形 3">
              <a:extLst>
                <a:ext uri="{FF2B5EF4-FFF2-40B4-BE49-F238E27FC236}">
                  <a16:creationId xmlns:a16="http://schemas.microsoft.com/office/drawing/2014/main" id="{F7DCC127-700D-ADA7-280D-BD62F262C3D0}"/>
                </a:ext>
              </a:extLst>
            </p:cNvPr>
            <p:cNvSpPr/>
            <p:nvPr/>
          </p:nvSpPr>
          <p:spPr>
            <a:xfrm>
              <a:off x="2548288" y="2894036"/>
              <a:ext cx="2264229" cy="2275114"/>
            </a:xfrm>
            <a:prstGeom prst="arc">
              <a:avLst>
                <a:gd name="adj1" fmla="val 21128368"/>
                <a:gd name="adj2" fmla="val 4175171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" name="弧形 4">
              <a:extLst>
                <a:ext uri="{FF2B5EF4-FFF2-40B4-BE49-F238E27FC236}">
                  <a16:creationId xmlns:a16="http://schemas.microsoft.com/office/drawing/2014/main" id="{C5379544-E138-3A8B-55A8-C4C87F5A0774}"/>
                </a:ext>
              </a:extLst>
            </p:cNvPr>
            <p:cNvSpPr/>
            <p:nvPr/>
          </p:nvSpPr>
          <p:spPr>
            <a:xfrm>
              <a:off x="1649831" y="2853318"/>
              <a:ext cx="2264229" cy="2275114"/>
            </a:xfrm>
            <a:prstGeom prst="arc">
              <a:avLst>
                <a:gd name="adj1" fmla="val 6498867"/>
                <a:gd name="adj2" fmla="val 11303911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" name="弧形 5">
              <a:extLst>
                <a:ext uri="{FF2B5EF4-FFF2-40B4-BE49-F238E27FC236}">
                  <a16:creationId xmlns:a16="http://schemas.microsoft.com/office/drawing/2014/main" id="{DFDEBD17-F4EC-56D6-B347-8E561B7C95CA}"/>
                </a:ext>
              </a:extLst>
            </p:cNvPr>
            <p:cNvSpPr/>
            <p:nvPr/>
          </p:nvSpPr>
          <p:spPr>
            <a:xfrm>
              <a:off x="2133825" y="1958637"/>
              <a:ext cx="2264229" cy="2275114"/>
            </a:xfrm>
            <a:prstGeom prst="arc">
              <a:avLst>
                <a:gd name="adj1" fmla="val 13441841"/>
                <a:gd name="adj2" fmla="val 19024758"/>
              </a:avLst>
            </a:prstGeom>
            <a:ln w="19050"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F1551845-A520-FD82-8C9A-9FCF5A1F6A36}"/>
                </a:ext>
              </a:extLst>
            </p:cNvPr>
            <p:cNvSpPr/>
            <p:nvPr/>
          </p:nvSpPr>
          <p:spPr>
            <a:xfrm>
              <a:off x="3516278" y="2331894"/>
              <a:ext cx="1658982" cy="16589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7D9B129F-3170-C259-608F-CEFF68BE3D43}"/>
                </a:ext>
              </a:extLst>
            </p:cNvPr>
            <p:cNvSpPr/>
            <p:nvPr/>
          </p:nvSpPr>
          <p:spPr>
            <a:xfrm>
              <a:off x="1468459" y="2331894"/>
              <a:ext cx="1658982" cy="16589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57B704CA-85DF-F85E-D96A-090C15E1C977}"/>
                </a:ext>
              </a:extLst>
            </p:cNvPr>
            <p:cNvSpPr/>
            <p:nvPr/>
          </p:nvSpPr>
          <p:spPr>
            <a:xfrm>
              <a:off x="2419720" y="4380377"/>
              <a:ext cx="1658982" cy="1658981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241300" dist="88900" dir="2700000" algn="tl" rotWithShape="0">
                <a:prstClr val="black">
                  <a:alpha val="2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45720" rIns="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F7CB9E73-A9E1-9D63-AFBA-F1670DFC8239}"/>
                </a:ext>
              </a:extLst>
            </p:cNvPr>
            <p:cNvSpPr/>
            <p:nvPr/>
          </p:nvSpPr>
          <p:spPr>
            <a:xfrm>
              <a:off x="2409789" y="3335578"/>
              <a:ext cx="1658982" cy="1658981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B9F52057-2F50-B424-C7A0-7E0668B9C2B8}"/>
                </a:ext>
              </a:extLst>
            </p:cNvPr>
            <p:cNvSpPr txBox="1"/>
            <p:nvPr/>
          </p:nvSpPr>
          <p:spPr>
            <a:xfrm>
              <a:off x="2531394" y="3940864"/>
              <a:ext cx="1415772" cy="49795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D1B65D9-C6B1-6BDA-FF82-A1F83B682FFA}"/>
                </a:ext>
              </a:extLst>
            </p:cNvPr>
            <p:cNvSpPr txBox="1"/>
            <p:nvPr/>
          </p:nvSpPr>
          <p:spPr>
            <a:xfrm>
              <a:off x="1581442" y="2761352"/>
              <a:ext cx="1335075" cy="469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02181DDF-13B5-CE28-F102-78891E194632}"/>
                </a:ext>
              </a:extLst>
            </p:cNvPr>
            <p:cNvSpPr txBox="1"/>
            <p:nvPr/>
          </p:nvSpPr>
          <p:spPr>
            <a:xfrm>
              <a:off x="3690168" y="2761352"/>
              <a:ext cx="1335075" cy="469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30E43AC6-2883-DE6A-D7C9-4C7B7BABA716}"/>
                </a:ext>
              </a:extLst>
            </p:cNvPr>
            <p:cNvSpPr txBox="1"/>
            <p:nvPr/>
          </p:nvSpPr>
          <p:spPr>
            <a:xfrm>
              <a:off x="2548288" y="5101888"/>
              <a:ext cx="1335075" cy="46975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latin typeface="+mj-ea"/>
                  <a:ea typeface="+mj-ea"/>
                  <a:cs typeface="+mn-ea"/>
                  <a:sym typeface="+mn-lt"/>
                </a:rPr>
                <a:t>输入标题</a:t>
              </a: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84F1AEB5-4C17-9312-21BD-462C9A044A66}"/>
              </a:ext>
            </a:extLst>
          </p:cNvPr>
          <p:cNvSpPr txBox="1"/>
          <p:nvPr/>
        </p:nvSpPr>
        <p:spPr>
          <a:xfrm>
            <a:off x="6199650" y="1915334"/>
            <a:ext cx="4990865" cy="72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请根据需求输入相应内容，内容尽量简洁精炼。请根据需求输入相应内容，内容尽量简洁精炼。</a:t>
            </a:r>
          </a:p>
        </p:txBody>
      </p:sp>
      <p:pic>
        <p:nvPicPr>
          <p:cNvPr id="16" name="图形 15" descr="毕业帽 纯色填充">
            <a:extLst>
              <a:ext uri="{FF2B5EF4-FFF2-40B4-BE49-F238E27FC236}">
                <a16:creationId xmlns:a16="http://schemas.microsoft.com/office/drawing/2014/main" id="{41B0FCCB-AA9D-3FE2-DE0C-6EE4142992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9650" y="1371226"/>
            <a:ext cx="565604" cy="565604"/>
          </a:xfrm>
          <a:prstGeom prst="rect">
            <a:avLst/>
          </a:prstGeom>
        </p:spPr>
      </p:pic>
      <p:sp>
        <p:nvSpPr>
          <p:cNvPr id="17" name="文本框 16">
            <a:extLst>
              <a:ext uri="{FF2B5EF4-FFF2-40B4-BE49-F238E27FC236}">
                <a16:creationId xmlns:a16="http://schemas.microsoft.com/office/drawing/2014/main" id="{AC9A2EE7-D7EB-2690-E66C-D41CC8D6E0E1}"/>
              </a:ext>
            </a:extLst>
          </p:cNvPr>
          <p:cNvSpPr txBox="1"/>
          <p:nvPr/>
        </p:nvSpPr>
        <p:spPr>
          <a:xfrm>
            <a:off x="6765254" y="1438841"/>
            <a:ext cx="1980029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441F0901-D110-A21E-94A3-092BDECF976A}"/>
              </a:ext>
            </a:extLst>
          </p:cNvPr>
          <p:cNvSpPr txBox="1"/>
          <p:nvPr/>
        </p:nvSpPr>
        <p:spPr>
          <a:xfrm>
            <a:off x="6199650" y="3379604"/>
            <a:ext cx="4990865" cy="72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请根据需求输入相应内容，内容尽量简洁精炼。请根据需求输入相应内容，内容尽量简洁精炼。</a:t>
            </a:r>
          </a:p>
        </p:txBody>
      </p:sp>
      <p:pic>
        <p:nvPicPr>
          <p:cNvPr id="19" name="图形 18" descr="毕业帽 纯色填充">
            <a:extLst>
              <a:ext uri="{FF2B5EF4-FFF2-40B4-BE49-F238E27FC236}">
                <a16:creationId xmlns:a16="http://schemas.microsoft.com/office/drawing/2014/main" id="{4F11857E-8B62-D116-9EDC-118D82C3BF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9650" y="2835496"/>
            <a:ext cx="565604" cy="565604"/>
          </a:xfrm>
          <a:prstGeom prst="rect">
            <a:avLst/>
          </a:prstGeom>
        </p:spPr>
      </p:pic>
      <p:sp>
        <p:nvSpPr>
          <p:cNvPr id="20" name="文本框 19">
            <a:extLst>
              <a:ext uri="{FF2B5EF4-FFF2-40B4-BE49-F238E27FC236}">
                <a16:creationId xmlns:a16="http://schemas.microsoft.com/office/drawing/2014/main" id="{EEC7C2FC-B2CF-CBA2-2234-F34EB44C99FE}"/>
              </a:ext>
            </a:extLst>
          </p:cNvPr>
          <p:cNvSpPr txBox="1"/>
          <p:nvPr/>
        </p:nvSpPr>
        <p:spPr>
          <a:xfrm>
            <a:off x="6765254" y="2903111"/>
            <a:ext cx="1980029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B2C94C28-EEF9-8FBB-D33B-6221301CCCF1}"/>
              </a:ext>
            </a:extLst>
          </p:cNvPr>
          <p:cNvSpPr txBox="1"/>
          <p:nvPr/>
        </p:nvSpPr>
        <p:spPr>
          <a:xfrm>
            <a:off x="6199650" y="4892855"/>
            <a:ext cx="4990865" cy="729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请根据需求输入相应内容，内容尽量简洁精炼。请根据需求输入相应内容，内容尽量简洁精炼。</a:t>
            </a:r>
          </a:p>
        </p:txBody>
      </p:sp>
      <p:pic>
        <p:nvPicPr>
          <p:cNvPr id="22" name="图形 21" descr="毕业帽 纯色填充">
            <a:extLst>
              <a:ext uri="{FF2B5EF4-FFF2-40B4-BE49-F238E27FC236}">
                <a16:creationId xmlns:a16="http://schemas.microsoft.com/office/drawing/2014/main" id="{09BF9F1C-F665-06A2-67FA-7CC09B49EC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199650" y="4348747"/>
            <a:ext cx="565604" cy="565604"/>
          </a:xfrm>
          <a:prstGeom prst="rect">
            <a:avLst/>
          </a:prstGeom>
        </p:spPr>
      </p:pic>
      <p:sp>
        <p:nvSpPr>
          <p:cNvPr id="23" name="文本框 22">
            <a:extLst>
              <a:ext uri="{FF2B5EF4-FFF2-40B4-BE49-F238E27FC236}">
                <a16:creationId xmlns:a16="http://schemas.microsoft.com/office/drawing/2014/main" id="{AEB14E52-6097-5078-2FF5-85D037A465EE}"/>
              </a:ext>
            </a:extLst>
          </p:cNvPr>
          <p:cNvSpPr txBox="1"/>
          <p:nvPr/>
        </p:nvSpPr>
        <p:spPr>
          <a:xfrm>
            <a:off x="6765254" y="4416362"/>
            <a:ext cx="1980029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0F92F7A6-62FD-58E8-0176-BC0E612C8604}"/>
              </a:ext>
            </a:extLst>
          </p:cNvPr>
          <p:cNvSpPr txBox="1"/>
          <p:nvPr/>
        </p:nvSpPr>
        <p:spPr>
          <a:xfrm>
            <a:off x="1257528" y="534205"/>
            <a:ext cx="2698175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25" name="L 形 24">
            <a:extLst>
              <a:ext uri="{FF2B5EF4-FFF2-40B4-BE49-F238E27FC236}">
                <a16:creationId xmlns:a16="http://schemas.microsoft.com/office/drawing/2014/main" id="{B7DB129A-E63B-E3A0-5BC2-B6B054CBEE22}"/>
              </a:ext>
            </a:extLst>
          </p:cNvPr>
          <p:cNvSpPr/>
          <p:nvPr/>
        </p:nvSpPr>
        <p:spPr>
          <a:xfrm flipV="1">
            <a:off x="783071" y="508669"/>
            <a:ext cx="474457" cy="474457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864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813B673A-3DBD-0457-3FB9-17E42757485E}"/>
              </a:ext>
            </a:extLst>
          </p:cNvPr>
          <p:cNvSpPr/>
          <p:nvPr/>
        </p:nvSpPr>
        <p:spPr>
          <a:xfrm>
            <a:off x="666750" y="413658"/>
            <a:ext cx="10858500" cy="60306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3" name="流程图: 离页连接符 2">
            <a:extLst>
              <a:ext uri="{FF2B5EF4-FFF2-40B4-BE49-F238E27FC236}">
                <a16:creationId xmlns:a16="http://schemas.microsoft.com/office/drawing/2014/main" id="{F53B6881-FFE3-4589-0417-A4458FE5DCE6}"/>
              </a:ext>
            </a:extLst>
          </p:cNvPr>
          <p:cNvSpPr/>
          <p:nvPr/>
        </p:nvSpPr>
        <p:spPr>
          <a:xfrm>
            <a:off x="4375105" y="413658"/>
            <a:ext cx="3441791" cy="5822042"/>
          </a:xfrm>
          <a:prstGeom prst="flowChartOffpageConnecto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929A25E-A509-7912-1EAB-8EC0D0FE9A79}"/>
              </a:ext>
            </a:extLst>
          </p:cNvPr>
          <p:cNvSpPr txBox="1"/>
          <p:nvPr/>
        </p:nvSpPr>
        <p:spPr>
          <a:xfrm>
            <a:off x="5378495" y="4774096"/>
            <a:ext cx="143500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>
                <a:solidFill>
                  <a:srgbClr val="FFFFFF"/>
                </a:solidFill>
                <a:latin typeface="+mj-ea"/>
                <a:ea typeface="+mj-ea"/>
              </a:rPr>
              <a:t>02</a:t>
            </a:r>
            <a:endParaRPr lang="zh-CN" altLang="en-US" sz="8000" dirty="0">
              <a:solidFill>
                <a:srgbClr val="FFFFFF"/>
              </a:solidFill>
              <a:latin typeface="+mj-ea"/>
              <a:ea typeface="+mj-ea"/>
            </a:endParaRPr>
          </a:p>
        </p:txBody>
      </p:sp>
      <p:sp>
        <p:nvSpPr>
          <p:cNvPr id="5" name="椭圆 4">
            <a:extLst>
              <a:ext uri="{FF2B5EF4-FFF2-40B4-BE49-F238E27FC236}">
                <a16:creationId xmlns:a16="http://schemas.microsoft.com/office/drawing/2014/main" id="{0DA9B602-9EB8-44EB-7162-BBF87435B27F}"/>
              </a:ext>
            </a:extLst>
          </p:cNvPr>
          <p:cNvSpPr/>
          <p:nvPr/>
        </p:nvSpPr>
        <p:spPr>
          <a:xfrm>
            <a:off x="4991100" y="923564"/>
            <a:ext cx="2209800" cy="2209800"/>
          </a:xfrm>
          <a:prstGeom prst="ellipse">
            <a:avLst/>
          </a:prstGeom>
          <a:noFill/>
          <a:ln w="25400">
            <a:solidFill>
              <a:schemeClr val="bg1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6D623BD-43DA-6FA5-7430-BC837C4B4ECE}"/>
              </a:ext>
            </a:extLst>
          </p:cNvPr>
          <p:cNvSpPr txBox="1"/>
          <p:nvPr/>
        </p:nvSpPr>
        <p:spPr>
          <a:xfrm>
            <a:off x="4772561" y="3272622"/>
            <a:ext cx="2646878" cy="9040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800" dirty="0">
                <a:solidFill>
                  <a:srgbClr val="FFFFFF"/>
                </a:solidFill>
                <a:latin typeface="+mj-ea"/>
                <a:ea typeface="+mj-ea"/>
                <a:cs typeface="+mn-ea"/>
                <a:sym typeface="+mn-lt"/>
              </a:rPr>
              <a:t>研究方法</a:t>
            </a:r>
          </a:p>
        </p:txBody>
      </p:sp>
      <p:sp>
        <p:nvSpPr>
          <p:cNvPr id="7" name="L 形 6">
            <a:extLst>
              <a:ext uri="{FF2B5EF4-FFF2-40B4-BE49-F238E27FC236}">
                <a16:creationId xmlns:a16="http://schemas.microsoft.com/office/drawing/2014/main" id="{29F79C4C-DC49-AA9F-9BE6-8F5F2F2D7093}"/>
              </a:ext>
            </a:extLst>
          </p:cNvPr>
          <p:cNvSpPr/>
          <p:nvPr/>
        </p:nvSpPr>
        <p:spPr>
          <a:xfrm flipV="1">
            <a:off x="660400" y="413657"/>
            <a:ext cx="914400" cy="91440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L 形 7">
            <a:extLst>
              <a:ext uri="{FF2B5EF4-FFF2-40B4-BE49-F238E27FC236}">
                <a16:creationId xmlns:a16="http://schemas.microsoft.com/office/drawing/2014/main" id="{9F63A9C1-9241-E363-4C97-B47081453E64}"/>
              </a:ext>
            </a:extLst>
          </p:cNvPr>
          <p:cNvSpPr/>
          <p:nvPr/>
        </p:nvSpPr>
        <p:spPr>
          <a:xfrm flipH="1">
            <a:off x="10617201" y="5529942"/>
            <a:ext cx="914400" cy="914400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流程图: 离页连接符 8">
            <a:extLst>
              <a:ext uri="{FF2B5EF4-FFF2-40B4-BE49-F238E27FC236}">
                <a16:creationId xmlns:a16="http://schemas.microsoft.com/office/drawing/2014/main" id="{91A46F88-EECB-51CF-8765-6C826A1AD16D}"/>
              </a:ext>
            </a:extLst>
          </p:cNvPr>
          <p:cNvSpPr/>
          <p:nvPr/>
        </p:nvSpPr>
        <p:spPr>
          <a:xfrm>
            <a:off x="4211818" y="413657"/>
            <a:ext cx="3768364" cy="6030685"/>
          </a:xfrm>
          <a:prstGeom prst="flowChartOffpageConnector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5F37AC75-BC04-6CB0-1CB8-AA291CE50576}"/>
              </a:ext>
            </a:extLst>
          </p:cNvPr>
          <p:cNvGrpSpPr/>
          <p:nvPr/>
        </p:nvGrpSpPr>
        <p:grpSpPr>
          <a:xfrm>
            <a:off x="5494874" y="1328057"/>
            <a:ext cx="1342683" cy="1327450"/>
            <a:chOff x="5230905" y="2544855"/>
            <a:chExt cx="1778378" cy="1758202"/>
          </a:xfrm>
          <a:solidFill>
            <a:schemeClr val="bg1"/>
          </a:solidFill>
        </p:grpSpPr>
        <p:sp>
          <p:nvSpPr>
            <p:cNvPr id="11" name="任意多边形: 形状 10">
              <a:extLst>
                <a:ext uri="{FF2B5EF4-FFF2-40B4-BE49-F238E27FC236}">
                  <a16:creationId xmlns:a16="http://schemas.microsoft.com/office/drawing/2014/main" id="{1004CBC1-0623-6A4A-A9AB-479A50919639}"/>
                </a:ext>
              </a:extLst>
            </p:cNvPr>
            <p:cNvSpPr/>
            <p:nvPr/>
          </p:nvSpPr>
          <p:spPr>
            <a:xfrm>
              <a:off x="5230905" y="2614332"/>
              <a:ext cx="1078005" cy="1688725"/>
            </a:xfrm>
            <a:custGeom>
              <a:avLst/>
              <a:gdLst>
                <a:gd name="connsiteX0" fmla="*/ 1046629 w 1078005"/>
                <a:gd name="connsiteY0" fmla="*/ 1624853 h 1688725"/>
                <a:gd name="connsiteX1" fmla="*/ 115421 w 1078005"/>
                <a:gd name="connsiteY1" fmla="*/ 1624853 h 1688725"/>
                <a:gd name="connsiteX2" fmla="*/ 63873 w 1078005"/>
                <a:gd name="connsiteY2" fmla="*/ 1590114 h 1688725"/>
                <a:gd name="connsiteX3" fmla="*/ 63873 w 1078005"/>
                <a:gd name="connsiteY3" fmla="*/ 97491 h 1688725"/>
                <a:gd name="connsiteX4" fmla="*/ 115421 w 1078005"/>
                <a:gd name="connsiteY4" fmla="*/ 62753 h 1688725"/>
                <a:gd name="connsiteX5" fmla="*/ 215152 w 1078005"/>
                <a:gd name="connsiteY5" fmla="*/ 62753 h 1688725"/>
                <a:gd name="connsiteX6" fmla="*/ 246529 w 1078005"/>
                <a:gd name="connsiteY6" fmla="*/ 31377 h 1688725"/>
                <a:gd name="connsiteX7" fmla="*/ 215152 w 1078005"/>
                <a:gd name="connsiteY7" fmla="*/ 0 h 1688725"/>
                <a:gd name="connsiteX8" fmla="*/ 115421 w 1078005"/>
                <a:gd name="connsiteY8" fmla="*/ 0 h 1688725"/>
                <a:gd name="connsiteX9" fmla="*/ 0 w 1078005"/>
                <a:gd name="connsiteY9" fmla="*/ 98611 h 1688725"/>
                <a:gd name="connsiteX10" fmla="*/ 0 w 1078005"/>
                <a:gd name="connsiteY10" fmla="*/ 1590114 h 1688725"/>
                <a:gd name="connsiteX11" fmla="*/ 115421 w 1078005"/>
                <a:gd name="connsiteY11" fmla="*/ 1688726 h 1688725"/>
                <a:gd name="connsiteX12" fmla="*/ 1046629 w 1078005"/>
                <a:gd name="connsiteY12" fmla="*/ 1688726 h 1688725"/>
                <a:gd name="connsiteX13" fmla="*/ 1078006 w 1078005"/>
                <a:gd name="connsiteY13" fmla="*/ 1657349 h 1688725"/>
                <a:gd name="connsiteX14" fmla="*/ 1046629 w 1078005"/>
                <a:gd name="connsiteY14" fmla="*/ 1624853 h 1688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1078005" h="1688725">
                  <a:moveTo>
                    <a:pt x="1046629" y="1624853"/>
                  </a:moveTo>
                  <a:lnTo>
                    <a:pt x="115421" y="1624853"/>
                  </a:lnTo>
                  <a:cubicBezTo>
                    <a:pt x="87406" y="1624853"/>
                    <a:pt x="63873" y="1608044"/>
                    <a:pt x="63873" y="1590114"/>
                  </a:cubicBezTo>
                  <a:lnTo>
                    <a:pt x="63873" y="97491"/>
                  </a:lnTo>
                  <a:cubicBezTo>
                    <a:pt x="63873" y="78441"/>
                    <a:pt x="88526" y="62753"/>
                    <a:pt x="115421" y="62753"/>
                  </a:cubicBezTo>
                  <a:lnTo>
                    <a:pt x="215152" y="62753"/>
                  </a:lnTo>
                  <a:cubicBezTo>
                    <a:pt x="233083" y="62753"/>
                    <a:pt x="246529" y="48185"/>
                    <a:pt x="246529" y="31377"/>
                  </a:cubicBezTo>
                  <a:cubicBezTo>
                    <a:pt x="246529" y="13447"/>
                    <a:pt x="231963" y="0"/>
                    <a:pt x="215152" y="0"/>
                  </a:cubicBezTo>
                  <a:lnTo>
                    <a:pt x="115421" y="0"/>
                  </a:lnTo>
                  <a:cubicBezTo>
                    <a:pt x="51547" y="0"/>
                    <a:pt x="0" y="43703"/>
                    <a:pt x="0" y="98611"/>
                  </a:cubicBezTo>
                  <a:lnTo>
                    <a:pt x="0" y="1590114"/>
                  </a:lnTo>
                  <a:cubicBezTo>
                    <a:pt x="0" y="1643903"/>
                    <a:pt x="51547" y="1688726"/>
                    <a:pt x="115421" y="1688726"/>
                  </a:cubicBezTo>
                  <a:lnTo>
                    <a:pt x="1046629" y="1688726"/>
                  </a:lnTo>
                  <a:cubicBezTo>
                    <a:pt x="1064559" y="1688726"/>
                    <a:pt x="1078006" y="1674159"/>
                    <a:pt x="1078006" y="1657349"/>
                  </a:cubicBezTo>
                  <a:cubicBezTo>
                    <a:pt x="1078006" y="1640541"/>
                    <a:pt x="1064559" y="1624853"/>
                    <a:pt x="1046629" y="162485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:a16="http://schemas.microsoft.com/office/drawing/2014/main" id="{CF074E1D-52E1-EA8C-951F-1C1C9F089519}"/>
                </a:ext>
              </a:extLst>
            </p:cNvPr>
            <p:cNvSpPr/>
            <p:nvPr/>
          </p:nvSpPr>
          <p:spPr>
            <a:xfrm>
              <a:off x="6524065" y="2613211"/>
              <a:ext cx="219634" cy="840441"/>
            </a:xfrm>
            <a:custGeom>
              <a:avLst/>
              <a:gdLst>
                <a:gd name="connsiteX0" fmla="*/ 31377 w 219634"/>
                <a:gd name="connsiteY0" fmla="*/ 63873 h 840441"/>
                <a:gd name="connsiteX1" fmla="*/ 105335 w 219634"/>
                <a:gd name="connsiteY1" fmla="*/ 63873 h 840441"/>
                <a:gd name="connsiteX2" fmla="*/ 156882 w 219634"/>
                <a:gd name="connsiteY2" fmla="*/ 98611 h 840441"/>
                <a:gd name="connsiteX3" fmla="*/ 156882 w 219634"/>
                <a:gd name="connsiteY3" fmla="*/ 809065 h 840441"/>
                <a:gd name="connsiteX4" fmla="*/ 188258 w 219634"/>
                <a:gd name="connsiteY4" fmla="*/ 840442 h 840441"/>
                <a:gd name="connsiteX5" fmla="*/ 219635 w 219634"/>
                <a:gd name="connsiteY5" fmla="*/ 809065 h 840441"/>
                <a:gd name="connsiteX6" fmla="*/ 219635 w 219634"/>
                <a:gd name="connsiteY6" fmla="*/ 98611 h 840441"/>
                <a:gd name="connsiteX7" fmla="*/ 104215 w 219634"/>
                <a:gd name="connsiteY7" fmla="*/ 0 h 840441"/>
                <a:gd name="connsiteX8" fmla="*/ 31377 w 219634"/>
                <a:gd name="connsiteY8" fmla="*/ 0 h 840441"/>
                <a:gd name="connsiteX9" fmla="*/ 0 w 219634"/>
                <a:gd name="connsiteY9" fmla="*/ 31376 h 840441"/>
                <a:gd name="connsiteX10" fmla="*/ 31377 w 219634"/>
                <a:gd name="connsiteY10" fmla="*/ 63873 h 8404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219634" h="840441">
                  <a:moveTo>
                    <a:pt x="31377" y="63873"/>
                  </a:moveTo>
                  <a:lnTo>
                    <a:pt x="105335" y="63873"/>
                  </a:lnTo>
                  <a:cubicBezTo>
                    <a:pt x="133350" y="63873"/>
                    <a:pt x="156882" y="80681"/>
                    <a:pt x="156882" y="98611"/>
                  </a:cubicBezTo>
                  <a:lnTo>
                    <a:pt x="156882" y="809065"/>
                  </a:lnTo>
                  <a:cubicBezTo>
                    <a:pt x="156882" y="826993"/>
                    <a:pt x="171450" y="840442"/>
                    <a:pt x="188258" y="840442"/>
                  </a:cubicBezTo>
                  <a:cubicBezTo>
                    <a:pt x="206188" y="840442"/>
                    <a:pt x="219635" y="825873"/>
                    <a:pt x="219635" y="809065"/>
                  </a:cubicBezTo>
                  <a:lnTo>
                    <a:pt x="219635" y="98611"/>
                  </a:lnTo>
                  <a:cubicBezTo>
                    <a:pt x="219635" y="44824"/>
                    <a:pt x="168088" y="0"/>
                    <a:pt x="104215" y="0"/>
                  </a:cubicBezTo>
                  <a:lnTo>
                    <a:pt x="31377" y="0"/>
                  </a:lnTo>
                  <a:cubicBezTo>
                    <a:pt x="13447" y="0"/>
                    <a:pt x="0" y="14567"/>
                    <a:pt x="0" y="31376"/>
                  </a:cubicBezTo>
                  <a:cubicBezTo>
                    <a:pt x="0" y="49306"/>
                    <a:pt x="13447" y="63873"/>
                    <a:pt x="31377" y="63873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A49B6421-9DE0-5785-5344-57855185F2F9}"/>
                </a:ext>
              </a:extLst>
            </p:cNvPr>
            <p:cNvSpPr/>
            <p:nvPr/>
          </p:nvSpPr>
          <p:spPr>
            <a:xfrm>
              <a:off x="5403476" y="3095065"/>
              <a:ext cx="1174376" cy="62813"/>
            </a:xfrm>
            <a:custGeom>
              <a:avLst/>
              <a:gdLst>
                <a:gd name="connsiteX0" fmla="*/ 1174377 w 1174376"/>
                <a:gd name="connsiteY0" fmla="*/ 31377 h 62813"/>
                <a:gd name="connsiteX1" fmla="*/ 1143000 w 1174376"/>
                <a:gd name="connsiteY1" fmla="*/ 0 h 62813"/>
                <a:gd name="connsiteX2" fmla="*/ 31377 w 1174376"/>
                <a:gd name="connsiteY2" fmla="*/ 0 h 62813"/>
                <a:gd name="connsiteX3" fmla="*/ 0 w 1174376"/>
                <a:gd name="connsiteY3" fmla="*/ 31377 h 62813"/>
                <a:gd name="connsiteX4" fmla="*/ 31377 w 1174376"/>
                <a:gd name="connsiteY4" fmla="*/ 62753 h 62813"/>
                <a:gd name="connsiteX5" fmla="*/ 1143000 w 1174376"/>
                <a:gd name="connsiteY5" fmla="*/ 62753 h 62813"/>
                <a:gd name="connsiteX6" fmla="*/ 1174377 w 1174376"/>
                <a:gd name="connsiteY6" fmla="*/ 31377 h 628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174376" h="62813">
                  <a:moveTo>
                    <a:pt x="1174377" y="31377"/>
                  </a:moveTo>
                  <a:cubicBezTo>
                    <a:pt x="1174377" y="13447"/>
                    <a:pt x="1159808" y="0"/>
                    <a:pt x="1143000" y="0"/>
                  </a:cubicBezTo>
                  <a:lnTo>
                    <a:pt x="31377" y="0"/>
                  </a:lnTo>
                  <a:cubicBezTo>
                    <a:pt x="13447" y="0"/>
                    <a:pt x="0" y="14567"/>
                    <a:pt x="0" y="31377"/>
                  </a:cubicBezTo>
                  <a:cubicBezTo>
                    <a:pt x="0" y="49305"/>
                    <a:pt x="14567" y="62753"/>
                    <a:pt x="31377" y="62753"/>
                  </a:cubicBezTo>
                  <a:lnTo>
                    <a:pt x="1143000" y="62753"/>
                  </a:lnTo>
                  <a:cubicBezTo>
                    <a:pt x="1160930" y="63873"/>
                    <a:pt x="1174377" y="49305"/>
                    <a:pt x="1174377" y="31377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B25D3D17-6F6A-A638-7E0D-FF665C7DC97E}"/>
                </a:ext>
              </a:extLst>
            </p:cNvPr>
            <p:cNvSpPr/>
            <p:nvPr/>
          </p:nvSpPr>
          <p:spPr>
            <a:xfrm>
              <a:off x="5403476" y="3477184"/>
              <a:ext cx="884143" cy="62753"/>
            </a:xfrm>
            <a:custGeom>
              <a:avLst/>
              <a:gdLst>
                <a:gd name="connsiteX0" fmla="*/ 884143 w 884143"/>
                <a:gd name="connsiteY0" fmla="*/ 31377 h 62753"/>
                <a:gd name="connsiteX1" fmla="*/ 852767 w 884143"/>
                <a:gd name="connsiteY1" fmla="*/ 0 h 62753"/>
                <a:gd name="connsiteX2" fmla="*/ 31377 w 884143"/>
                <a:gd name="connsiteY2" fmla="*/ 0 h 62753"/>
                <a:gd name="connsiteX3" fmla="*/ 0 w 884143"/>
                <a:gd name="connsiteY3" fmla="*/ 31377 h 62753"/>
                <a:gd name="connsiteX4" fmla="*/ 31377 w 884143"/>
                <a:gd name="connsiteY4" fmla="*/ 62753 h 62753"/>
                <a:gd name="connsiteX5" fmla="*/ 852767 w 884143"/>
                <a:gd name="connsiteY5" fmla="*/ 62753 h 62753"/>
                <a:gd name="connsiteX6" fmla="*/ 884143 w 884143"/>
                <a:gd name="connsiteY6" fmla="*/ 31377 h 62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884143" h="62753">
                  <a:moveTo>
                    <a:pt x="884143" y="31377"/>
                  </a:moveTo>
                  <a:cubicBezTo>
                    <a:pt x="884143" y="13447"/>
                    <a:pt x="869577" y="0"/>
                    <a:pt x="852767" y="0"/>
                  </a:cubicBezTo>
                  <a:lnTo>
                    <a:pt x="31377" y="0"/>
                  </a:lnTo>
                  <a:cubicBezTo>
                    <a:pt x="13447" y="0"/>
                    <a:pt x="0" y="14568"/>
                    <a:pt x="0" y="31377"/>
                  </a:cubicBezTo>
                  <a:cubicBezTo>
                    <a:pt x="0" y="49307"/>
                    <a:pt x="14567" y="62753"/>
                    <a:pt x="31377" y="62753"/>
                  </a:cubicBezTo>
                  <a:lnTo>
                    <a:pt x="852767" y="62753"/>
                  </a:lnTo>
                  <a:cubicBezTo>
                    <a:pt x="870697" y="62753"/>
                    <a:pt x="884143" y="48185"/>
                    <a:pt x="884143" y="31377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C390D9E2-F06C-0AB6-063D-ACD2BEBC7148}"/>
                </a:ext>
              </a:extLst>
            </p:cNvPr>
            <p:cNvSpPr/>
            <p:nvPr/>
          </p:nvSpPr>
          <p:spPr>
            <a:xfrm>
              <a:off x="5403476" y="3857065"/>
              <a:ext cx="732865" cy="62753"/>
            </a:xfrm>
            <a:custGeom>
              <a:avLst/>
              <a:gdLst>
                <a:gd name="connsiteX0" fmla="*/ 31377 w 732865"/>
                <a:gd name="connsiteY0" fmla="*/ 0 h 62753"/>
                <a:gd name="connsiteX1" fmla="*/ 0 w 732865"/>
                <a:gd name="connsiteY1" fmla="*/ 31377 h 62753"/>
                <a:gd name="connsiteX2" fmla="*/ 31377 w 732865"/>
                <a:gd name="connsiteY2" fmla="*/ 62753 h 62753"/>
                <a:gd name="connsiteX3" fmla="*/ 701488 w 732865"/>
                <a:gd name="connsiteY3" fmla="*/ 62753 h 62753"/>
                <a:gd name="connsiteX4" fmla="*/ 732865 w 732865"/>
                <a:gd name="connsiteY4" fmla="*/ 31377 h 62753"/>
                <a:gd name="connsiteX5" fmla="*/ 701488 w 732865"/>
                <a:gd name="connsiteY5" fmla="*/ 0 h 62753"/>
                <a:gd name="connsiteX6" fmla="*/ 31377 w 732865"/>
                <a:gd name="connsiteY6" fmla="*/ 0 h 627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732865" h="62753">
                  <a:moveTo>
                    <a:pt x="31377" y="0"/>
                  </a:moveTo>
                  <a:cubicBezTo>
                    <a:pt x="13447" y="0"/>
                    <a:pt x="0" y="14567"/>
                    <a:pt x="0" y="31377"/>
                  </a:cubicBezTo>
                  <a:cubicBezTo>
                    <a:pt x="0" y="49305"/>
                    <a:pt x="14567" y="62753"/>
                    <a:pt x="31377" y="62753"/>
                  </a:cubicBezTo>
                  <a:lnTo>
                    <a:pt x="701488" y="62753"/>
                  </a:lnTo>
                  <a:cubicBezTo>
                    <a:pt x="719417" y="62753"/>
                    <a:pt x="732865" y="48185"/>
                    <a:pt x="732865" y="31377"/>
                  </a:cubicBezTo>
                  <a:cubicBezTo>
                    <a:pt x="732865" y="13447"/>
                    <a:pt x="718297" y="0"/>
                    <a:pt x="701488" y="0"/>
                  </a:cubicBezTo>
                  <a:lnTo>
                    <a:pt x="31377" y="0"/>
                  </a:ln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E763917F-14B7-FD0A-E3A1-593BCD64D1FC}"/>
                </a:ext>
              </a:extLst>
            </p:cNvPr>
            <p:cNvSpPr/>
            <p:nvPr/>
          </p:nvSpPr>
          <p:spPr>
            <a:xfrm>
              <a:off x="5492003" y="2544855"/>
              <a:ext cx="1008528" cy="200585"/>
            </a:xfrm>
            <a:custGeom>
              <a:avLst/>
              <a:gdLst>
                <a:gd name="connsiteX0" fmla="*/ 96370 w 1008528"/>
                <a:gd name="connsiteY0" fmla="*/ 200586 h 200585"/>
                <a:gd name="connsiteX1" fmla="*/ 912158 w 1008528"/>
                <a:gd name="connsiteY1" fmla="*/ 200586 h 200585"/>
                <a:gd name="connsiteX2" fmla="*/ 1008528 w 1008528"/>
                <a:gd name="connsiteY2" fmla="*/ 104215 h 200585"/>
                <a:gd name="connsiteX3" fmla="*/ 1008528 w 1008528"/>
                <a:gd name="connsiteY3" fmla="*/ 96371 h 200585"/>
                <a:gd name="connsiteX4" fmla="*/ 912158 w 1008528"/>
                <a:gd name="connsiteY4" fmla="*/ 0 h 200585"/>
                <a:gd name="connsiteX5" fmla="*/ 96370 w 1008528"/>
                <a:gd name="connsiteY5" fmla="*/ 0 h 200585"/>
                <a:gd name="connsiteX6" fmla="*/ 0 w 1008528"/>
                <a:gd name="connsiteY6" fmla="*/ 96371 h 200585"/>
                <a:gd name="connsiteX7" fmla="*/ 0 w 1008528"/>
                <a:gd name="connsiteY7" fmla="*/ 104215 h 200585"/>
                <a:gd name="connsiteX8" fmla="*/ 96370 w 1008528"/>
                <a:gd name="connsiteY8" fmla="*/ 200586 h 200585"/>
                <a:gd name="connsiteX9" fmla="*/ 106455 w 1008528"/>
                <a:gd name="connsiteY9" fmla="*/ 68356 h 200585"/>
                <a:gd name="connsiteX10" fmla="*/ 903193 w 1008528"/>
                <a:gd name="connsiteY10" fmla="*/ 68356 h 200585"/>
                <a:gd name="connsiteX11" fmla="*/ 934570 w 1008528"/>
                <a:gd name="connsiteY11" fmla="*/ 99732 h 200585"/>
                <a:gd name="connsiteX12" fmla="*/ 903193 w 1008528"/>
                <a:gd name="connsiteY12" fmla="*/ 131109 h 200585"/>
                <a:gd name="connsiteX13" fmla="*/ 106455 w 1008528"/>
                <a:gd name="connsiteY13" fmla="*/ 131109 h 200585"/>
                <a:gd name="connsiteX14" fmla="*/ 75078 w 1008528"/>
                <a:gd name="connsiteY14" fmla="*/ 99732 h 200585"/>
                <a:gd name="connsiteX15" fmla="*/ 106455 w 1008528"/>
                <a:gd name="connsiteY15" fmla="*/ 68356 h 2005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</a:cxnLst>
              <a:rect l="l" t="t" r="r" b="b"/>
              <a:pathLst>
                <a:path w="1008528" h="200585">
                  <a:moveTo>
                    <a:pt x="96370" y="200586"/>
                  </a:moveTo>
                  <a:lnTo>
                    <a:pt x="912158" y="200586"/>
                  </a:lnTo>
                  <a:cubicBezTo>
                    <a:pt x="964827" y="200586"/>
                    <a:pt x="1008528" y="156883"/>
                    <a:pt x="1008528" y="104215"/>
                  </a:cubicBezTo>
                  <a:lnTo>
                    <a:pt x="1008528" y="96371"/>
                  </a:lnTo>
                  <a:cubicBezTo>
                    <a:pt x="1008528" y="43703"/>
                    <a:pt x="964827" y="0"/>
                    <a:pt x="912158" y="0"/>
                  </a:cubicBezTo>
                  <a:lnTo>
                    <a:pt x="96370" y="0"/>
                  </a:lnTo>
                  <a:cubicBezTo>
                    <a:pt x="43703" y="0"/>
                    <a:pt x="0" y="43703"/>
                    <a:pt x="0" y="96371"/>
                  </a:cubicBezTo>
                  <a:lnTo>
                    <a:pt x="0" y="104215"/>
                  </a:lnTo>
                  <a:cubicBezTo>
                    <a:pt x="0" y="158002"/>
                    <a:pt x="43703" y="200586"/>
                    <a:pt x="96370" y="200586"/>
                  </a:cubicBezTo>
                  <a:close/>
                  <a:moveTo>
                    <a:pt x="106455" y="68356"/>
                  </a:moveTo>
                  <a:lnTo>
                    <a:pt x="903193" y="68356"/>
                  </a:lnTo>
                  <a:cubicBezTo>
                    <a:pt x="921123" y="68356"/>
                    <a:pt x="934570" y="82923"/>
                    <a:pt x="934570" y="99732"/>
                  </a:cubicBezTo>
                  <a:cubicBezTo>
                    <a:pt x="934570" y="117662"/>
                    <a:pt x="920003" y="131109"/>
                    <a:pt x="903193" y="131109"/>
                  </a:cubicBezTo>
                  <a:lnTo>
                    <a:pt x="106455" y="131109"/>
                  </a:lnTo>
                  <a:cubicBezTo>
                    <a:pt x="88527" y="131109"/>
                    <a:pt x="75078" y="116541"/>
                    <a:pt x="75078" y="99732"/>
                  </a:cubicBezTo>
                  <a:cubicBezTo>
                    <a:pt x="73958" y="82923"/>
                    <a:pt x="88527" y="68356"/>
                    <a:pt x="106455" y="68356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89240050-0A07-FE0C-6184-B34C4798FBFB}"/>
                </a:ext>
              </a:extLst>
            </p:cNvPr>
            <p:cNvSpPr/>
            <p:nvPr/>
          </p:nvSpPr>
          <p:spPr>
            <a:xfrm>
              <a:off x="6202456" y="3486149"/>
              <a:ext cx="806827" cy="806823"/>
            </a:xfrm>
            <a:custGeom>
              <a:avLst/>
              <a:gdLst>
                <a:gd name="connsiteX0" fmla="*/ 403412 w 806827"/>
                <a:gd name="connsiteY0" fmla="*/ 0 h 806823"/>
                <a:gd name="connsiteX1" fmla="*/ 0 w 806827"/>
                <a:gd name="connsiteY1" fmla="*/ 403412 h 806823"/>
                <a:gd name="connsiteX2" fmla="*/ 403412 w 806827"/>
                <a:gd name="connsiteY2" fmla="*/ 806823 h 806823"/>
                <a:gd name="connsiteX3" fmla="*/ 806827 w 806827"/>
                <a:gd name="connsiteY3" fmla="*/ 403412 h 806823"/>
                <a:gd name="connsiteX4" fmla="*/ 403412 w 806827"/>
                <a:gd name="connsiteY4" fmla="*/ 0 h 806823"/>
                <a:gd name="connsiteX5" fmla="*/ 403412 w 806827"/>
                <a:gd name="connsiteY5" fmla="*/ 764242 h 806823"/>
                <a:gd name="connsiteX6" fmla="*/ 42582 w 806827"/>
                <a:gd name="connsiteY6" fmla="*/ 403412 h 806823"/>
                <a:gd name="connsiteX7" fmla="*/ 403412 w 806827"/>
                <a:gd name="connsiteY7" fmla="*/ 42582 h 806823"/>
                <a:gd name="connsiteX8" fmla="*/ 764240 w 806827"/>
                <a:gd name="connsiteY8" fmla="*/ 403412 h 806823"/>
                <a:gd name="connsiteX9" fmla="*/ 403412 w 806827"/>
                <a:gd name="connsiteY9" fmla="*/ 764242 h 80682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806827" h="806823">
                  <a:moveTo>
                    <a:pt x="403412" y="0"/>
                  </a:moveTo>
                  <a:cubicBezTo>
                    <a:pt x="180413" y="0"/>
                    <a:pt x="0" y="181535"/>
                    <a:pt x="0" y="403412"/>
                  </a:cubicBezTo>
                  <a:cubicBezTo>
                    <a:pt x="0" y="625288"/>
                    <a:pt x="181535" y="806823"/>
                    <a:pt x="403412" y="806823"/>
                  </a:cubicBezTo>
                  <a:cubicBezTo>
                    <a:pt x="625287" y="806823"/>
                    <a:pt x="806827" y="625288"/>
                    <a:pt x="806827" y="403412"/>
                  </a:cubicBezTo>
                  <a:cubicBezTo>
                    <a:pt x="806827" y="181535"/>
                    <a:pt x="625287" y="0"/>
                    <a:pt x="403412" y="0"/>
                  </a:cubicBezTo>
                  <a:close/>
                  <a:moveTo>
                    <a:pt x="403412" y="764242"/>
                  </a:moveTo>
                  <a:cubicBezTo>
                    <a:pt x="203947" y="764242"/>
                    <a:pt x="42582" y="601757"/>
                    <a:pt x="42582" y="403412"/>
                  </a:cubicBezTo>
                  <a:cubicBezTo>
                    <a:pt x="42582" y="203947"/>
                    <a:pt x="205067" y="42582"/>
                    <a:pt x="403412" y="42582"/>
                  </a:cubicBezTo>
                  <a:cubicBezTo>
                    <a:pt x="601755" y="42582"/>
                    <a:pt x="764240" y="205068"/>
                    <a:pt x="764240" y="403412"/>
                  </a:cubicBezTo>
                  <a:cubicBezTo>
                    <a:pt x="764240" y="601757"/>
                    <a:pt x="601755" y="764242"/>
                    <a:pt x="403412" y="764242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F71CC626-593E-CEEE-F4AD-2086847AE44C}"/>
                </a:ext>
              </a:extLst>
            </p:cNvPr>
            <p:cNvSpPr/>
            <p:nvPr/>
          </p:nvSpPr>
          <p:spPr>
            <a:xfrm>
              <a:off x="6367443" y="3732399"/>
              <a:ext cx="475148" cy="326370"/>
            </a:xfrm>
            <a:custGeom>
              <a:avLst/>
              <a:gdLst>
                <a:gd name="connsiteX0" fmla="*/ 421080 w 475148"/>
                <a:gd name="connsiteY0" fmla="*/ 9244 h 326370"/>
                <a:gd name="connsiteX1" fmla="*/ 196963 w 475148"/>
                <a:gd name="connsiteY1" fmla="*/ 237844 h 326370"/>
                <a:gd name="connsiteX2" fmla="*/ 53527 w 475148"/>
                <a:gd name="connsiteY2" fmla="*/ 102254 h 326370"/>
                <a:gd name="connsiteX3" fmla="*/ 8703 w 475148"/>
                <a:gd name="connsiteY3" fmla="*/ 103374 h 326370"/>
                <a:gd name="connsiteX4" fmla="*/ 9825 w 475148"/>
                <a:gd name="connsiteY4" fmla="*/ 148197 h 326370"/>
                <a:gd name="connsiteX5" fmla="*/ 198083 w 475148"/>
                <a:gd name="connsiteY5" fmla="*/ 326370 h 326370"/>
                <a:gd name="connsiteX6" fmla="*/ 465903 w 475148"/>
                <a:gd name="connsiteY6" fmla="*/ 54069 h 326370"/>
                <a:gd name="connsiteX7" fmla="*/ 465903 w 475148"/>
                <a:gd name="connsiteY7" fmla="*/ 9244 h 326370"/>
                <a:gd name="connsiteX8" fmla="*/ 421080 w 475148"/>
                <a:gd name="connsiteY8" fmla="*/ 9244 h 326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475148" h="326370">
                  <a:moveTo>
                    <a:pt x="421080" y="9244"/>
                  </a:moveTo>
                  <a:lnTo>
                    <a:pt x="196963" y="237844"/>
                  </a:lnTo>
                  <a:lnTo>
                    <a:pt x="53527" y="102254"/>
                  </a:lnTo>
                  <a:cubicBezTo>
                    <a:pt x="41200" y="89927"/>
                    <a:pt x="21030" y="91047"/>
                    <a:pt x="8703" y="103374"/>
                  </a:cubicBezTo>
                  <a:cubicBezTo>
                    <a:pt x="-3623" y="115700"/>
                    <a:pt x="-2502" y="135870"/>
                    <a:pt x="9825" y="148197"/>
                  </a:cubicBezTo>
                  <a:lnTo>
                    <a:pt x="198083" y="326370"/>
                  </a:lnTo>
                  <a:lnTo>
                    <a:pt x="465903" y="54069"/>
                  </a:lnTo>
                  <a:cubicBezTo>
                    <a:pt x="478230" y="41742"/>
                    <a:pt x="478230" y="21570"/>
                    <a:pt x="465903" y="9244"/>
                  </a:cubicBezTo>
                  <a:cubicBezTo>
                    <a:pt x="453577" y="-3081"/>
                    <a:pt x="433407" y="-3081"/>
                    <a:pt x="421080" y="9244"/>
                  </a:cubicBezTo>
                  <a:close/>
                </a:path>
              </a:pathLst>
            </a:custGeom>
            <a:grpFill/>
            <a:ln w="1860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40534063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9140941F-F032-A8C7-5282-077F977B047E}"/>
              </a:ext>
            </a:extLst>
          </p:cNvPr>
          <p:cNvSpPr/>
          <p:nvPr/>
        </p:nvSpPr>
        <p:spPr>
          <a:xfrm>
            <a:off x="666750" y="413658"/>
            <a:ext cx="10858500" cy="60306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7841019D-D328-7140-883A-1BAE72DC5AB1}"/>
              </a:ext>
            </a:extLst>
          </p:cNvPr>
          <p:cNvSpPr txBox="1"/>
          <p:nvPr/>
        </p:nvSpPr>
        <p:spPr>
          <a:xfrm>
            <a:off x="1257528" y="534205"/>
            <a:ext cx="2698175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4" name="L 形 3">
            <a:extLst>
              <a:ext uri="{FF2B5EF4-FFF2-40B4-BE49-F238E27FC236}">
                <a16:creationId xmlns:a16="http://schemas.microsoft.com/office/drawing/2014/main" id="{33F87545-8F37-2EED-5C54-70F2F1122609}"/>
              </a:ext>
            </a:extLst>
          </p:cNvPr>
          <p:cNvSpPr/>
          <p:nvPr/>
        </p:nvSpPr>
        <p:spPr>
          <a:xfrm flipV="1">
            <a:off x="783071" y="508669"/>
            <a:ext cx="474457" cy="474457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5DBF5B0-576B-DF67-D512-F3EE73D9B04D}"/>
              </a:ext>
            </a:extLst>
          </p:cNvPr>
          <p:cNvSpPr/>
          <p:nvPr/>
        </p:nvSpPr>
        <p:spPr>
          <a:xfrm>
            <a:off x="3748407" y="4065957"/>
            <a:ext cx="2156927" cy="1847881"/>
          </a:xfrm>
          <a:prstGeom prst="rect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2CC017A-526D-443E-15DF-14C72F3767DA}"/>
              </a:ext>
            </a:extLst>
          </p:cNvPr>
          <p:cNvSpPr/>
          <p:nvPr/>
        </p:nvSpPr>
        <p:spPr>
          <a:xfrm>
            <a:off x="1257528" y="1379600"/>
            <a:ext cx="2156927" cy="1847881"/>
          </a:xfrm>
          <a:prstGeom prst="rect">
            <a:avLst/>
          </a:pr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7A39E5A-18B8-A631-486F-18D51D6F75EB}"/>
              </a:ext>
            </a:extLst>
          </p:cNvPr>
          <p:cNvSpPr/>
          <p:nvPr/>
        </p:nvSpPr>
        <p:spPr>
          <a:xfrm>
            <a:off x="8986991" y="4093346"/>
            <a:ext cx="2156927" cy="1847881"/>
          </a:xfrm>
          <a:prstGeom prst="rect">
            <a:avLst/>
          </a:prstGeom>
          <a:blipFill>
            <a:blip r:embed="rId4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EBE5173D-5454-9033-8D12-6020B597386D}"/>
              </a:ext>
            </a:extLst>
          </p:cNvPr>
          <p:cNvSpPr/>
          <p:nvPr/>
        </p:nvSpPr>
        <p:spPr>
          <a:xfrm>
            <a:off x="6391389" y="1379599"/>
            <a:ext cx="2156927" cy="1847881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094D4C43-E025-730B-E4CC-5B334D45C519}"/>
              </a:ext>
            </a:extLst>
          </p:cNvPr>
          <p:cNvSpPr txBox="1"/>
          <p:nvPr/>
        </p:nvSpPr>
        <p:spPr>
          <a:xfrm>
            <a:off x="1167132" y="4214088"/>
            <a:ext cx="2337718" cy="172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请根据需求输入相应内容，内容尽量简洁精炼。请根据需求输入相应内容，内容尽量简洁精炼。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836838A-6436-8463-970E-3DA9D3383239}"/>
              </a:ext>
            </a:extLst>
          </p:cNvPr>
          <p:cNvSpPr txBox="1"/>
          <p:nvPr/>
        </p:nvSpPr>
        <p:spPr>
          <a:xfrm>
            <a:off x="6391389" y="4214088"/>
            <a:ext cx="2337718" cy="172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请根据需求输入相应内容，内容尽量简洁精炼。请根据需求输入相应内容，内容尽量简洁精炼。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9472D6FD-F93F-3FDB-49DC-574D632F79C0}"/>
              </a:ext>
            </a:extLst>
          </p:cNvPr>
          <p:cNvSpPr txBox="1"/>
          <p:nvPr/>
        </p:nvSpPr>
        <p:spPr>
          <a:xfrm>
            <a:off x="3643467" y="1439969"/>
            <a:ext cx="2337718" cy="172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请根据需求输入相应内容，内容尽量简洁精炼。请根据需求输入相应内容，内容尽量简洁精炼。</a:t>
            </a: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824A2254-EF54-9674-F686-CD99083ACDD7}"/>
              </a:ext>
            </a:extLst>
          </p:cNvPr>
          <p:cNvSpPr txBox="1"/>
          <p:nvPr/>
        </p:nvSpPr>
        <p:spPr>
          <a:xfrm>
            <a:off x="8800591" y="1439969"/>
            <a:ext cx="2337718" cy="17271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请根据需求输入相应内容，内容尽量简洁精炼。请根据需求输入相应内容，内容尽量简洁精炼。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C8A527D5-0B0A-5BDD-7569-7F1779B99C13}"/>
              </a:ext>
            </a:extLst>
          </p:cNvPr>
          <p:cNvGrpSpPr/>
          <p:nvPr/>
        </p:nvGrpSpPr>
        <p:grpSpPr>
          <a:xfrm>
            <a:off x="722769" y="3289554"/>
            <a:ext cx="10802481" cy="714330"/>
            <a:chOff x="722769" y="3289554"/>
            <a:chExt cx="10802481" cy="714330"/>
          </a:xfrm>
        </p:grpSpPr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41E1704E-9D33-B733-9622-CAA67427766B}"/>
                </a:ext>
              </a:extLst>
            </p:cNvPr>
            <p:cNvSpPr/>
            <p:nvPr/>
          </p:nvSpPr>
          <p:spPr>
            <a:xfrm>
              <a:off x="722769" y="3289554"/>
              <a:ext cx="2919589" cy="714330"/>
            </a:xfrm>
            <a:custGeom>
              <a:avLst/>
              <a:gdLst>
                <a:gd name="connsiteX0" fmla="*/ 0 w 2919589"/>
                <a:gd name="connsiteY0" fmla="*/ 0 h 714330"/>
                <a:gd name="connsiteX1" fmla="*/ 2562424 w 2919589"/>
                <a:gd name="connsiteY1" fmla="*/ 0 h 714330"/>
                <a:gd name="connsiteX2" fmla="*/ 2919589 w 2919589"/>
                <a:gd name="connsiteY2" fmla="*/ 357165 h 714330"/>
                <a:gd name="connsiteX3" fmla="*/ 2562424 w 2919589"/>
                <a:gd name="connsiteY3" fmla="*/ 714330 h 714330"/>
                <a:gd name="connsiteX4" fmla="*/ 0 w 2919589"/>
                <a:gd name="connsiteY4" fmla="*/ 714330 h 714330"/>
                <a:gd name="connsiteX5" fmla="*/ 357165 w 2919589"/>
                <a:gd name="connsiteY5" fmla="*/ 357165 h 714330"/>
                <a:gd name="connsiteX6" fmla="*/ 0 w 2919589"/>
                <a:gd name="connsiteY6" fmla="*/ 0 h 71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9589" h="714330">
                  <a:moveTo>
                    <a:pt x="0" y="0"/>
                  </a:moveTo>
                  <a:lnTo>
                    <a:pt x="2562424" y="0"/>
                  </a:lnTo>
                  <a:lnTo>
                    <a:pt x="2919589" y="357165"/>
                  </a:lnTo>
                  <a:lnTo>
                    <a:pt x="2562424" y="714330"/>
                  </a:lnTo>
                  <a:lnTo>
                    <a:pt x="0" y="714330"/>
                  </a:lnTo>
                  <a:lnTo>
                    <a:pt x="357165" y="357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06D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9174" tIns="24003" rIns="381168" bIns="2400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 dirty="0">
                <a:solidFill>
                  <a:sysClr val="window" lastClr="FFFFFF"/>
                </a:solidFill>
                <a:latin typeface="+mn-ea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8AA709C0-E0A1-3E46-6FA9-9E94D9B13D46}"/>
                </a:ext>
              </a:extLst>
            </p:cNvPr>
            <p:cNvSpPr/>
            <p:nvPr/>
          </p:nvSpPr>
          <p:spPr>
            <a:xfrm>
              <a:off x="3350400" y="3289554"/>
              <a:ext cx="2919589" cy="714330"/>
            </a:xfrm>
            <a:custGeom>
              <a:avLst/>
              <a:gdLst>
                <a:gd name="connsiteX0" fmla="*/ 0 w 2919589"/>
                <a:gd name="connsiteY0" fmla="*/ 0 h 714330"/>
                <a:gd name="connsiteX1" fmla="*/ 2562424 w 2919589"/>
                <a:gd name="connsiteY1" fmla="*/ 0 h 714330"/>
                <a:gd name="connsiteX2" fmla="*/ 2919589 w 2919589"/>
                <a:gd name="connsiteY2" fmla="*/ 357165 h 714330"/>
                <a:gd name="connsiteX3" fmla="*/ 2562424 w 2919589"/>
                <a:gd name="connsiteY3" fmla="*/ 714330 h 714330"/>
                <a:gd name="connsiteX4" fmla="*/ 0 w 2919589"/>
                <a:gd name="connsiteY4" fmla="*/ 714330 h 714330"/>
                <a:gd name="connsiteX5" fmla="*/ 357165 w 2919589"/>
                <a:gd name="connsiteY5" fmla="*/ 357165 h 714330"/>
                <a:gd name="connsiteX6" fmla="*/ 0 w 2919589"/>
                <a:gd name="connsiteY6" fmla="*/ 0 h 71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9589" h="714330">
                  <a:moveTo>
                    <a:pt x="0" y="0"/>
                  </a:moveTo>
                  <a:lnTo>
                    <a:pt x="2562424" y="0"/>
                  </a:lnTo>
                  <a:lnTo>
                    <a:pt x="2919589" y="357165"/>
                  </a:lnTo>
                  <a:lnTo>
                    <a:pt x="2562424" y="714330"/>
                  </a:lnTo>
                  <a:lnTo>
                    <a:pt x="0" y="714330"/>
                  </a:lnTo>
                  <a:lnTo>
                    <a:pt x="357165" y="357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06D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9174" tIns="24003" rIns="381168" bIns="2400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 dirty="0">
                <a:solidFill>
                  <a:sysClr val="window" lastClr="FFFFFF"/>
                </a:solidFill>
                <a:latin typeface="+mn-ea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4298B12-7728-B5AB-B2B3-1281CA658606}"/>
                </a:ext>
              </a:extLst>
            </p:cNvPr>
            <p:cNvSpPr/>
            <p:nvPr/>
          </p:nvSpPr>
          <p:spPr>
            <a:xfrm>
              <a:off x="5978030" y="3289554"/>
              <a:ext cx="2919589" cy="714330"/>
            </a:xfrm>
            <a:custGeom>
              <a:avLst/>
              <a:gdLst>
                <a:gd name="connsiteX0" fmla="*/ 0 w 2919589"/>
                <a:gd name="connsiteY0" fmla="*/ 0 h 714330"/>
                <a:gd name="connsiteX1" fmla="*/ 2562424 w 2919589"/>
                <a:gd name="connsiteY1" fmla="*/ 0 h 714330"/>
                <a:gd name="connsiteX2" fmla="*/ 2919589 w 2919589"/>
                <a:gd name="connsiteY2" fmla="*/ 357165 h 714330"/>
                <a:gd name="connsiteX3" fmla="*/ 2562424 w 2919589"/>
                <a:gd name="connsiteY3" fmla="*/ 714330 h 714330"/>
                <a:gd name="connsiteX4" fmla="*/ 0 w 2919589"/>
                <a:gd name="connsiteY4" fmla="*/ 714330 h 714330"/>
                <a:gd name="connsiteX5" fmla="*/ 357165 w 2919589"/>
                <a:gd name="connsiteY5" fmla="*/ 357165 h 714330"/>
                <a:gd name="connsiteX6" fmla="*/ 0 w 2919589"/>
                <a:gd name="connsiteY6" fmla="*/ 0 h 71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9589" h="714330">
                  <a:moveTo>
                    <a:pt x="0" y="0"/>
                  </a:moveTo>
                  <a:lnTo>
                    <a:pt x="2562424" y="0"/>
                  </a:lnTo>
                  <a:lnTo>
                    <a:pt x="2919589" y="357165"/>
                  </a:lnTo>
                  <a:lnTo>
                    <a:pt x="2562424" y="714330"/>
                  </a:lnTo>
                  <a:lnTo>
                    <a:pt x="0" y="714330"/>
                  </a:lnTo>
                  <a:lnTo>
                    <a:pt x="357165" y="357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06D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9174" tIns="24003" rIns="381168" bIns="2400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 dirty="0">
                <a:solidFill>
                  <a:sysClr val="window" lastClr="FFFFFF"/>
                </a:solidFill>
                <a:latin typeface="+mn-ea"/>
                <a:cs typeface="+mn-cs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291C947B-46F9-342D-2F5E-3456D9FEB95A}"/>
                </a:ext>
              </a:extLst>
            </p:cNvPr>
            <p:cNvSpPr/>
            <p:nvPr/>
          </p:nvSpPr>
          <p:spPr>
            <a:xfrm>
              <a:off x="8605661" y="3289554"/>
              <a:ext cx="2919589" cy="714330"/>
            </a:xfrm>
            <a:custGeom>
              <a:avLst/>
              <a:gdLst>
                <a:gd name="connsiteX0" fmla="*/ 0 w 2919589"/>
                <a:gd name="connsiteY0" fmla="*/ 0 h 714330"/>
                <a:gd name="connsiteX1" fmla="*/ 2562424 w 2919589"/>
                <a:gd name="connsiteY1" fmla="*/ 0 h 714330"/>
                <a:gd name="connsiteX2" fmla="*/ 2919589 w 2919589"/>
                <a:gd name="connsiteY2" fmla="*/ 357165 h 714330"/>
                <a:gd name="connsiteX3" fmla="*/ 2562424 w 2919589"/>
                <a:gd name="connsiteY3" fmla="*/ 714330 h 714330"/>
                <a:gd name="connsiteX4" fmla="*/ 0 w 2919589"/>
                <a:gd name="connsiteY4" fmla="*/ 714330 h 714330"/>
                <a:gd name="connsiteX5" fmla="*/ 357165 w 2919589"/>
                <a:gd name="connsiteY5" fmla="*/ 357165 h 714330"/>
                <a:gd name="connsiteX6" fmla="*/ 0 w 2919589"/>
                <a:gd name="connsiteY6" fmla="*/ 0 h 7143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919589" h="714330">
                  <a:moveTo>
                    <a:pt x="0" y="0"/>
                  </a:moveTo>
                  <a:lnTo>
                    <a:pt x="2562424" y="0"/>
                  </a:lnTo>
                  <a:lnTo>
                    <a:pt x="2919589" y="357165"/>
                  </a:lnTo>
                  <a:lnTo>
                    <a:pt x="2562424" y="714330"/>
                  </a:lnTo>
                  <a:lnTo>
                    <a:pt x="0" y="714330"/>
                  </a:lnTo>
                  <a:lnTo>
                    <a:pt x="357165" y="35716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7406D"/>
            </a:solidFill>
            <a:ln w="12700" cap="flat" cmpd="sng" algn="ctr">
              <a:solidFill>
                <a:sysClr val="window" lastClr="FFFFFF">
                  <a:hueOff val="0"/>
                  <a:satOff val="0"/>
                  <a:lumOff val="0"/>
                  <a:alphaOff val="0"/>
                </a:sysClr>
              </a:solidFill>
              <a:prstDash val="solid"/>
              <a:miter lim="800000"/>
            </a:ln>
            <a:effectLst/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429174" tIns="24003" rIns="381168" bIns="24003" numCol="1" spcCol="1270" anchor="ctr" anchorCtr="0">
              <a:noAutofit/>
            </a:bodyPr>
            <a:lstStyle/>
            <a:p>
              <a:pPr marL="0" lvl="0" indent="0" algn="ctr" defTabSz="8001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1800" kern="1200" dirty="0">
                <a:solidFill>
                  <a:sysClr val="window" lastClr="FFFFFF"/>
                </a:solidFill>
                <a:latin typeface="+mn-ea"/>
                <a:cs typeface="+mn-cs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8402618F-FC87-50A5-38C6-F57DDB5C9F35}"/>
                </a:ext>
              </a:extLst>
            </p:cNvPr>
            <p:cNvSpPr txBox="1"/>
            <p:nvPr/>
          </p:nvSpPr>
          <p:spPr>
            <a:xfrm>
              <a:off x="1474216" y="3361761"/>
              <a:ext cx="1723549" cy="498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+mn-lt"/>
                </a:rPr>
                <a:t>输入小标题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3BDEB0E-0D5E-E496-C92E-2F26FEA5E657}"/>
                </a:ext>
              </a:extLst>
            </p:cNvPr>
            <p:cNvSpPr txBox="1"/>
            <p:nvPr/>
          </p:nvSpPr>
          <p:spPr>
            <a:xfrm>
              <a:off x="3965095" y="3361761"/>
              <a:ext cx="1723549" cy="498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+mn-lt"/>
                </a:rPr>
                <a:t>输入小标题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37CB75B4-3C1F-BF0B-0EA5-282FE22F0208}"/>
                </a:ext>
              </a:extLst>
            </p:cNvPr>
            <p:cNvSpPr txBox="1"/>
            <p:nvPr/>
          </p:nvSpPr>
          <p:spPr>
            <a:xfrm>
              <a:off x="6576050" y="3361761"/>
              <a:ext cx="1723549" cy="498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+mn-lt"/>
                </a:rPr>
                <a:t>输入小标题</a:t>
              </a: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8AED802A-65D0-8DA1-A690-6F62C3E2025F}"/>
                </a:ext>
              </a:extLst>
            </p:cNvPr>
            <p:cNvSpPr txBox="1"/>
            <p:nvPr/>
          </p:nvSpPr>
          <p:spPr>
            <a:xfrm>
              <a:off x="9205225" y="3361761"/>
              <a:ext cx="1723549" cy="4981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400" dirty="0">
                  <a:solidFill>
                    <a:srgbClr val="FFFFFF"/>
                  </a:solidFill>
                  <a:latin typeface="+mj-ea"/>
                  <a:ea typeface="+mj-ea"/>
                  <a:cs typeface="+mn-ea"/>
                  <a:sym typeface="+mn-lt"/>
                </a:rPr>
                <a:t>输入小标题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413762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BFACC077-EB28-15AE-7C17-7DE0CC74631B}"/>
              </a:ext>
            </a:extLst>
          </p:cNvPr>
          <p:cNvSpPr/>
          <p:nvPr/>
        </p:nvSpPr>
        <p:spPr>
          <a:xfrm>
            <a:off x="666750" y="413658"/>
            <a:ext cx="10858500" cy="603068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glow rad="228600">
              <a:schemeClr val="tx1">
                <a:alpha val="3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</a:endParaRPr>
          </a:p>
        </p:txBody>
      </p:sp>
      <p:graphicFrame>
        <p:nvGraphicFramePr>
          <p:cNvPr id="3" name="图表 2">
            <a:extLst>
              <a:ext uri="{FF2B5EF4-FFF2-40B4-BE49-F238E27FC236}">
                <a16:creationId xmlns:a16="http://schemas.microsoft.com/office/drawing/2014/main" id="{11E57807-20F2-52AF-5E57-4544AEE629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41494665"/>
              </p:ext>
            </p:extLst>
          </p:nvPr>
        </p:nvGraphicFramePr>
        <p:xfrm>
          <a:off x="919139" y="1908630"/>
          <a:ext cx="5185369" cy="37555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B2AE172F-CF6F-58E9-0E6C-341B5FC76E47}"/>
              </a:ext>
            </a:extLst>
          </p:cNvPr>
          <p:cNvSpPr txBox="1"/>
          <p:nvPr/>
        </p:nvSpPr>
        <p:spPr>
          <a:xfrm>
            <a:off x="2778290" y="1368688"/>
            <a:ext cx="1467068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图表小标题</a:t>
            </a:r>
          </a:p>
        </p:txBody>
      </p:sp>
      <p:cxnSp>
        <p:nvCxnSpPr>
          <p:cNvPr id="5" name="直接连接符 4">
            <a:extLst>
              <a:ext uri="{FF2B5EF4-FFF2-40B4-BE49-F238E27FC236}">
                <a16:creationId xmlns:a16="http://schemas.microsoft.com/office/drawing/2014/main" id="{6E8149CB-D449-A5D1-3A5C-61097E418F41}"/>
              </a:ext>
            </a:extLst>
          </p:cNvPr>
          <p:cNvCxnSpPr>
            <a:cxnSpLocks/>
          </p:cNvCxnSpPr>
          <p:nvPr/>
        </p:nvCxnSpPr>
        <p:spPr>
          <a:xfrm>
            <a:off x="2865846" y="1799062"/>
            <a:ext cx="1251857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" name="图片 5">
            <a:extLst>
              <a:ext uri="{FF2B5EF4-FFF2-40B4-BE49-F238E27FC236}">
                <a16:creationId xmlns:a16="http://schemas.microsoft.com/office/drawing/2014/main" id="{FE11F9CA-3CDF-DEFC-4D55-8DA07F1F28E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991" t="19086" r="30471" b="52758"/>
          <a:stretch/>
        </p:blipFill>
        <p:spPr>
          <a:xfrm>
            <a:off x="6192064" y="1250744"/>
            <a:ext cx="540597" cy="707868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61A38FA7-128E-F5D6-F871-DCA4807B8D14}"/>
              </a:ext>
            </a:extLst>
          </p:cNvPr>
          <p:cNvSpPr txBox="1"/>
          <p:nvPr/>
        </p:nvSpPr>
        <p:spPr>
          <a:xfrm>
            <a:off x="6311014" y="1908815"/>
            <a:ext cx="4930718" cy="3384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请根据需求输入相应内容，此处为文字输入处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单击输入。请根据需求输入相应内容此处为文字输入处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单击输入。请根据需求输入相应内容，此处为文字输入处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单击输入。请根据需求输入相应内容，此处为文字输入处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单击输入。请根据需求输入相应内容此处为文字输入处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单击输入。请根据需求输入相应内容，此处为文字输入处</a:t>
            </a:r>
            <a:r>
              <a:rPr lang="en-US" altLang="zh-CN" sz="2000" dirty="0">
                <a:solidFill>
                  <a:schemeClr val="tx2"/>
                </a:solidFill>
                <a:cs typeface="+mn-ea"/>
                <a:sym typeface="+mn-lt"/>
              </a:rPr>
              <a:t>,</a:t>
            </a:r>
            <a:r>
              <a:rPr lang="zh-CN" altLang="en-US" sz="2000" dirty="0">
                <a:solidFill>
                  <a:schemeClr val="tx2"/>
                </a:solidFill>
                <a:cs typeface="+mn-ea"/>
                <a:sym typeface="+mn-lt"/>
              </a:rPr>
              <a:t>单击输入。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BED5778-7E9E-1F02-4383-FCE95D938C88}"/>
              </a:ext>
            </a:extLst>
          </p:cNvPr>
          <p:cNvSpPr txBox="1"/>
          <p:nvPr/>
        </p:nvSpPr>
        <p:spPr>
          <a:xfrm>
            <a:off x="6588290" y="1368688"/>
            <a:ext cx="954107" cy="4303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dirty="0">
                <a:solidFill>
                  <a:schemeClr val="accent1"/>
                </a:solidFill>
                <a:latin typeface="+mj-ea"/>
                <a:ea typeface="+mj-ea"/>
                <a:cs typeface="+mn-ea"/>
                <a:sym typeface="+mn-lt"/>
              </a:rPr>
              <a:t>结论是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37295C6-8844-9B55-9B0D-518FBB1A9402}"/>
              </a:ext>
            </a:extLst>
          </p:cNvPr>
          <p:cNvSpPr txBox="1"/>
          <p:nvPr/>
        </p:nvSpPr>
        <p:spPr>
          <a:xfrm>
            <a:off x="1257528" y="534205"/>
            <a:ext cx="2698175" cy="56560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+mj-ea"/>
                <a:ea typeface="+mj-ea"/>
                <a:cs typeface="+mn-ea"/>
                <a:sym typeface="+mn-lt"/>
              </a:rPr>
              <a:t>单击输入小标题</a:t>
            </a:r>
          </a:p>
        </p:txBody>
      </p:sp>
      <p:sp>
        <p:nvSpPr>
          <p:cNvPr id="10" name="L 形 9">
            <a:extLst>
              <a:ext uri="{FF2B5EF4-FFF2-40B4-BE49-F238E27FC236}">
                <a16:creationId xmlns:a16="http://schemas.microsoft.com/office/drawing/2014/main" id="{17383B01-94C0-944B-9030-1EA54DD0A436}"/>
              </a:ext>
            </a:extLst>
          </p:cNvPr>
          <p:cNvSpPr/>
          <p:nvPr/>
        </p:nvSpPr>
        <p:spPr>
          <a:xfrm flipV="1">
            <a:off x="783071" y="508669"/>
            <a:ext cx="474457" cy="474457"/>
          </a:xfrm>
          <a:prstGeom prst="corner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751872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正常&quot;,&quot;Kind&quot;:&quot;System&quot;,&quot;OldGuidesSetting&quot;:{&quot;HeaderHeight&quot;:15.0,&quot;FooterHeight&quot;:9.0,&quot;SideMargin&quot;:5.5,&quot;TopMargin&quot;:0.0,&quot;BottomMargin&quot;:0.0,&quot;IntervalMargin&quot;:1.5}}"/>
</p:tagLst>
</file>

<file path=ppt/theme/theme1.xml><?xml version="1.0" encoding="utf-8"?>
<a:theme xmlns:a="http://schemas.openxmlformats.org/drawingml/2006/main" name="Office 主题​​">
  <a:themeElements>
    <a:clrScheme name="学术风">
      <a:dk1>
        <a:sysClr val="windowText" lastClr="000000"/>
      </a:dk1>
      <a:lt1>
        <a:sysClr val="window" lastClr="FFFFFF"/>
      </a:lt1>
      <a:dk2>
        <a:srgbClr val="2D3847"/>
      </a:dk2>
      <a:lt2>
        <a:srgbClr val="E7E6E6"/>
      </a:lt2>
      <a:accent1>
        <a:srgbClr val="014C88"/>
      </a:accent1>
      <a:accent2>
        <a:srgbClr val="1C4885"/>
      </a:accent2>
      <a:accent3>
        <a:srgbClr val="4A6288"/>
      </a:accent3>
      <a:accent4>
        <a:srgbClr val="122E66"/>
      </a:accent4>
      <a:accent5>
        <a:srgbClr val="7F7F7F"/>
      </a:accent5>
      <a:accent6>
        <a:srgbClr val="595959"/>
      </a:accent6>
      <a:hlink>
        <a:srgbClr val="0563C1"/>
      </a:hlink>
      <a:folHlink>
        <a:srgbClr val="954F72"/>
      </a:folHlink>
    </a:clrScheme>
    <a:fontScheme name="思源黑体">
      <a:majorFont>
        <a:latin typeface="Arial"/>
        <a:ea typeface="思源黑体 Heavy"/>
        <a:cs typeface=""/>
      </a:majorFont>
      <a:minorFont>
        <a:latin typeface="Arial"/>
        <a:ea typeface="思源黑体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</TotalTime>
  <Words>754</Words>
  <Application>Microsoft Office PowerPoint</Application>
  <PresentationFormat>宽屏</PresentationFormat>
  <Paragraphs>76</Paragraphs>
  <Slides>14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OPPOSans H</vt:lpstr>
      <vt:lpstr>等线</vt:lpstr>
      <vt:lpstr>汉仪雅酷黑 45W</vt:lpstr>
      <vt:lpstr>思源黑体 Heavy</vt:lpstr>
      <vt:lpstr>思源黑体 Light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简约风论文答辩ppt模板</dc:title>
  <dc:creator>MF</dc:creator>
  <cp:keywords>P界达人</cp:keywords>
  <dc:description>www.51pptmoban.com</dc:description>
  <cp:lastModifiedBy>Power user</cp:lastModifiedBy>
  <cp:revision>17</cp:revision>
  <dcterms:created xsi:type="dcterms:W3CDTF">2022-12-04T13:50:06Z</dcterms:created>
  <dcterms:modified xsi:type="dcterms:W3CDTF">2023-02-16T08:40:22Z</dcterms:modified>
</cp:coreProperties>
</file>