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8" r:id="rId2"/>
    <p:sldId id="299" r:id="rId3"/>
    <p:sldId id="301" r:id="rId4"/>
    <p:sldId id="305" r:id="rId5"/>
    <p:sldId id="306" r:id="rId6"/>
    <p:sldId id="356" r:id="rId7"/>
    <p:sldId id="302" r:id="rId8"/>
    <p:sldId id="357" r:id="rId9"/>
    <p:sldId id="358" r:id="rId10"/>
    <p:sldId id="359" r:id="rId11"/>
    <p:sldId id="303" r:id="rId12"/>
    <p:sldId id="360" r:id="rId13"/>
    <p:sldId id="361" r:id="rId14"/>
    <p:sldId id="363" r:id="rId15"/>
    <p:sldId id="304" r:id="rId16"/>
    <p:sldId id="362" r:id="rId17"/>
    <p:sldId id="364" r:id="rId18"/>
    <p:sldId id="365" r:id="rId19"/>
    <p:sldId id="366" r:id="rId20"/>
    <p:sldId id="259" r:id="rId21"/>
    <p:sldId id="276" r:id="rId22"/>
    <p:sldId id="367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409" autoAdjust="0"/>
    <p:restoredTop sz="95260" autoAdjust="0"/>
  </p:normalViewPr>
  <p:slideViewPr>
    <p:cSldViewPr snapToGrid="0" showGuides="1">
      <p:cViewPr varScale="1">
        <p:scale>
          <a:sx n="86" d="100"/>
          <a:sy n="86" d="100"/>
        </p:scale>
        <p:origin x="96" y="174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BBA452-CE0D-45D1-B780-F77C9E3BBE8D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49EFBA-00BA-4FEA-BEC0-D70D36A955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398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49EFBA-00BA-4FEA-BEC0-D70D36A955D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72258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2519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5107FBC-AEB8-40DE-A974-FBE03D79D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-1"/>
            <a:ext cx="10858500" cy="102870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FD039C9-3866-4694-A96B-56B52D3B1E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31C62C0-6DDD-466A-9A6A-4C8E16CF4F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60400" y="6235700"/>
            <a:ext cx="2832652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defRPr>
            </a:lvl1pPr>
          </a:lstStyle>
          <a:p>
            <a:fld id="{3F797746-5315-42E5-8715-B385B7B51A43}" type="datetime1">
              <a:rPr lang="zh-CN" altLang="en-US" smtClean="0"/>
              <a:pPr/>
              <a:t>2023/2/16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27C8BBC-7E6E-451C-8D0C-633163388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65161" y="6235700"/>
            <a:ext cx="4248978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稿定设计</a:t>
            </a:r>
            <a:r>
              <a:rPr lang="en-US" altLang="zh-CN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——</a:t>
            </a:r>
            <a:r>
              <a: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让设计更简单！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B2E968A-E39F-400B-BDB0-F8BD398BB6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86248" y="6235700"/>
            <a:ext cx="2832652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defRPr>
            </a:lvl1pPr>
          </a:lstStyle>
          <a:p>
            <a:fld id="{4A2702D6-7180-491C-910B-B9B8CEB6939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2742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4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SHEJI-1">
            <a:extLst>
              <a:ext uri="{FF2B5EF4-FFF2-40B4-BE49-F238E27FC236}">
                <a16:creationId xmlns:a16="http://schemas.microsoft.com/office/drawing/2014/main" id="{42951BC5-19FB-307D-C347-8388C27405A8}"/>
              </a:ext>
            </a:extLst>
          </p:cNvPr>
          <p:cNvSpPr/>
          <p:nvPr/>
        </p:nvSpPr>
        <p:spPr>
          <a:xfrm>
            <a:off x="8086725" y="-921556"/>
            <a:ext cx="3638550" cy="6345910"/>
          </a:xfrm>
          <a:custGeom>
            <a:avLst/>
            <a:gdLst>
              <a:gd name="connsiteX0" fmla="*/ 0 w 3638550"/>
              <a:gd name="connsiteY0" fmla="*/ 0 h 6345910"/>
              <a:gd name="connsiteX1" fmla="*/ 3638550 w 3638550"/>
              <a:gd name="connsiteY1" fmla="*/ 0 h 6345910"/>
              <a:gd name="connsiteX2" fmla="*/ 3638550 w 3638550"/>
              <a:gd name="connsiteY2" fmla="*/ 1808133 h 6345910"/>
              <a:gd name="connsiteX3" fmla="*/ 3638550 w 3638550"/>
              <a:gd name="connsiteY3" fmla="*/ 3104132 h 6345910"/>
              <a:gd name="connsiteX4" fmla="*/ 3638550 w 3638550"/>
              <a:gd name="connsiteY4" fmla="*/ 6092813 h 6345910"/>
              <a:gd name="connsiteX5" fmla="*/ 3385453 w 3638550"/>
              <a:gd name="connsiteY5" fmla="*/ 6345910 h 6345910"/>
              <a:gd name="connsiteX6" fmla="*/ 253098 w 3638550"/>
              <a:gd name="connsiteY6" fmla="*/ 6345910 h 6345910"/>
              <a:gd name="connsiteX7" fmla="*/ 0 w 3638550"/>
              <a:gd name="connsiteY7" fmla="*/ 6092813 h 6345910"/>
              <a:gd name="connsiteX8" fmla="*/ 0 w 3638550"/>
              <a:gd name="connsiteY8" fmla="*/ 3104132 h 6345910"/>
              <a:gd name="connsiteX9" fmla="*/ 0 w 3638550"/>
              <a:gd name="connsiteY9" fmla="*/ 1808133 h 6345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38550" h="6345910">
                <a:moveTo>
                  <a:pt x="0" y="0"/>
                </a:moveTo>
                <a:lnTo>
                  <a:pt x="3638550" y="0"/>
                </a:lnTo>
                <a:lnTo>
                  <a:pt x="3638550" y="1808133"/>
                </a:lnTo>
                <a:lnTo>
                  <a:pt x="3638550" y="3104132"/>
                </a:lnTo>
                <a:lnTo>
                  <a:pt x="3638550" y="6092813"/>
                </a:lnTo>
                <a:cubicBezTo>
                  <a:pt x="3638550" y="6232595"/>
                  <a:pt x="3525234" y="6345910"/>
                  <a:pt x="3385453" y="6345910"/>
                </a:cubicBezTo>
                <a:lnTo>
                  <a:pt x="253098" y="6345910"/>
                </a:lnTo>
                <a:cubicBezTo>
                  <a:pt x="113316" y="6345910"/>
                  <a:pt x="0" y="6232595"/>
                  <a:pt x="0" y="6092813"/>
                </a:cubicBezTo>
                <a:lnTo>
                  <a:pt x="0" y="3104132"/>
                </a:lnTo>
                <a:lnTo>
                  <a:pt x="0" y="180813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" name="iSHEJI-2">
            <a:extLst>
              <a:ext uri="{FF2B5EF4-FFF2-40B4-BE49-F238E27FC236}">
                <a16:creationId xmlns:a16="http://schemas.microsoft.com/office/drawing/2014/main" id="{F22A5B60-104C-8D26-24CD-1E6693B1FC80}"/>
              </a:ext>
            </a:extLst>
          </p:cNvPr>
          <p:cNvSpPr/>
          <p:nvPr/>
        </p:nvSpPr>
        <p:spPr>
          <a:xfrm>
            <a:off x="8157931" y="-921556"/>
            <a:ext cx="3496137" cy="6270006"/>
          </a:xfrm>
          <a:custGeom>
            <a:avLst/>
            <a:gdLst>
              <a:gd name="connsiteX0" fmla="*/ 0 w 3496137"/>
              <a:gd name="connsiteY0" fmla="*/ 0 h 6270006"/>
              <a:gd name="connsiteX1" fmla="*/ 3496137 w 3496137"/>
              <a:gd name="connsiteY1" fmla="*/ 0 h 6270006"/>
              <a:gd name="connsiteX2" fmla="*/ 3496137 w 3496137"/>
              <a:gd name="connsiteY2" fmla="*/ 1892185 h 6270006"/>
              <a:gd name="connsiteX3" fmla="*/ 3496137 w 3496137"/>
              <a:gd name="connsiteY3" fmla="*/ 3041300 h 6270006"/>
              <a:gd name="connsiteX4" fmla="*/ 3496137 w 3496137"/>
              <a:gd name="connsiteY4" fmla="*/ 6044470 h 6270006"/>
              <a:gd name="connsiteX5" fmla="*/ 3270601 w 3496137"/>
              <a:gd name="connsiteY5" fmla="*/ 6270006 h 6270006"/>
              <a:gd name="connsiteX6" fmla="*/ 225536 w 3496137"/>
              <a:gd name="connsiteY6" fmla="*/ 6270006 h 6270006"/>
              <a:gd name="connsiteX7" fmla="*/ 0 w 3496137"/>
              <a:gd name="connsiteY7" fmla="*/ 6044470 h 6270006"/>
              <a:gd name="connsiteX8" fmla="*/ 0 w 3496137"/>
              <a:gd name="connsiteY8" fmla="*/ 3041300 h 6270006"/>
              <a:gd name="connsiteX9" fmla="*/ 0 w 3496137"/>
              <a:gd name="connsiteY9" fmla="*/ 1892185 h 6270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96137" h="6270006">
                <a:moveTo>
                  <a:pt x="0" y="0"/>
                </a:moveTo>
                <a:lnTo>
                  <a:pt x="3496137" y="0"/>
                </a:lnTo>
                <a:lnTo>
                  <a:pt x="3496137" y="1892185"/>
                </a:lnTo>
                <a:lnTo>
                  <a:pt x="3496137" y="3041300"/>
                </a:lnTo>
                <a:lnTo>
                  <a:pt x="3496137" y="6044470"/>
                </a:lnTo>
                <a:cubicBezTo>
                  <a:pt x="3496137" y="6169030"/>
                  <a:pt x="3395161" y="6270006"/>
                  <a:pt x="3270601" y="6270006"/>
                </a:cubicBezTo>
                <a:lnTo>
                  <a:pt x="225536" y="6270006"/>
                </a:lnTo>
                <a:cubicBezTo>
                  <a:pt x="100976" y="6270006"/>
                  <a:pt x="0" y="6169030"/>
                  <a:pt x="0" y="6044470"/>
                </a:cubicBezTo>
                <a:lnTo>
                  <a:pt x="0" y="3041300"/>
                </a:lnTo>
                <a:lnTo>
                  <a:pt x="0" y="1892185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1" name="iSHEJI-3">
            <a:extLst>
              <a:ext uri="{FF2B5EF4-FFF2-40B4-BE49-F238E27FC236}">
                <a16:creationId xmlns:a16="http://schemas.microsoft.com/office/drawing/2014/main" id="{F316E820-C923-83AD-62FA-FE7AE4702E13}"/>
              </a:ext>
            </a:extLst>
          </p:cNvPr>
          <p:cNvSpPr txBox="1"/>
          <p:nvPr/>
        </p:nvSpPr>
        <p:spPr>
          <a:xfrm>
            <a:off x="679205" y="4366945"/>
            <a:ext cx="489205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年终总结汇报 ＆ 爱设计</a:t>
            </a: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模板设计</a:t>
            </a:r>
          </a:p>
        </p:txBody>
      </p:sp>
      <p:cxnSp>
        <p:nvCxnSpPr>
          <p:cNvPr id="24" name="iSHEJI-4">
            <a:extLst>
              <a:ext uri="{FF2B5EF4-FFF2-40B4-BE49-F238E27FC236}">
                <a16:creationId xmlns:a16="http://schemas.microsoft.com/office/drawing/2014/main" id="{70052F23-FDCC-0231-91CB-3EB9C8A4AEF1}"/>
              </a:ext>
            </a:extLst>
          </p:cNvPr>
          <p:cNvCxnSpPr>
            <a:cxnSpLocks/>
          </p:cNvCxnSpPr>
          <p:nvPr/>
        </p:nvCxnSpPr>
        <p:spPr>
          <a:xfrm flipH="1">
            <a:off x="679205" y="5131289"/>
            <a:ext cx="1119115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sp>
        <p:nvSpPr>
          <p:cNvPr id="2" name="iSHEJI-5">
            <a:extLst>
              <a:ext uri="{FF2B5EF4-FFF2-40B4-BE49-F238E27FC236}">
                <a16:creationId xmlns:a16="http://schemas.microsoft.com/office/drawing/2014/main" id="{AD5ABF3B-6819-7308-0660-4E25EDC149B4}"/>
              </a:ext>
            </a:extLst>
          </p:cNvPr>
          <p:cNvSpPr txBox="1"/>
          <p:nvPr/>
        </p:nvSpPr>
        <p:spPr>
          <a:xfrm>
            <a:off x="574429" y="1501138"/>
            <a:ext cx="7683746" cy="2907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R="0" lvl="0" indent="0" defTabSz="6096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1500" dirty="0">
                <a:ln w="15875">
                  <a:solidFill>
                    <a:schemeClr val="bg1"/>
                  </a:solidFill>
                </a:ln>
                <a:solidFill>
                  <a:schemeClr val="bg1">
                    <a:alpha val="30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Work Summary</a:t>
            </a:r>
            <a:endParaRPr lang="zh-CN" altLang="en-US" sz="11500" dirty="0">
              <a:ln w="15875">
                <a:solidFill>
                  <a:schemeClr val="bg1"/>
                </a:solidFill>
              </a:ln>
              <a:solidFill>
                <a:schemeClr val="bg1">
                  <a:alpha val="30000"/>
                </a:schemeClr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" name="iSHEJI-6">
            <a:extLst>
              <a:ext uri="{FF2B5EF4-FFF2-40B4-BE49-F238E27FC236}">
                <a16:creationId xmlns:a16="http://schemas.microsoft.com/office/drawing/2014/main" id="{2DDF05C7-0457-4218-D153-FB2A9F675CD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45582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6" name="iSHEJI-7">
            <a:extLst>
              <a:ext uri="{FF2B5EF4-FFF2-40B4-BE49-F238E27FC236}">
                <a16:creationId xmlns:a16="http://schemas.microsoft.com/office/drawing/2014/main" id="{EED3134D-0B0D-12FD-72D7-9D8993625D19}"/>
              </a:ext>
            </a:extLst>
          </p:cNvPr>
          <p:cNvSpPr/>
          <p:nvPr/>
        </p:nvSpPr>
        <p:spPr>
          <a:xfrm>
            <a:off x="0" y="6488666"/>
            <a:ext cx="12192000" cy="369333"/>
          </a:xfrm>
          <a:custGeom>
            <a:avLst/>
            <a:gdLst>
              <a:gd name="connsiteX0" fmla="*/ 0 w 12192000"/>
              <a:gd name="connsiteY0" fmla="*/ 0 h 1433646"/>
              <a:gd name="connsiteX1" fmla="*/ 12192000 w 12192000"/>
              <a:gd name="connsiteY1" fmla="*/ 0 h 1433646"/>
              <a:gd name="connsiteX2" fmla="*/ 12192000 w 12192000"/>
              <a:gd name="connsiteY2" fmla="*/ 1433646 h 1433646"/>
              <a:gd name="connsiteX3" fmla="*/ 0 w 12192000"/>
              <a:gd name="connsiteY3" fmla="*/ 1433646 h 1433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433646">
                <a:moveTo>
                  <a:pt x="0" y="0"/>
                </a:moveTo>
                <a:lnTo>
                  <a:pt x="12192000" y="0"/>
                </a:lnTo>
                <a:lnTo>
                  <a:pt x="12192000" y="1433646"/>
                </a:lnTo>
                <a:lnTo>
                  <a:pt x="0" y="1433646"/>
                </a:lnTo>
                <a:close/>
              </a:path>
            </a:pathLst>
          </a:custGeom>
          <a:solidFill>
            <a:schemeClr val="accent4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7" name="iSHEJI-8">
            <a:extLst>
              <a:ext uri="{FF2B5EF4-FFF2-40B4-BE49-F238E27FC236}">
                <a16:creationId xmlns:a16="http://schemas.microsoft.com/office/drawing/2014/main" id="{9E0F6D45-D76F-1736-C489-31D238BA335F}"/>
              </a:ext>
            </a:extLst>
          </p:cNvPr>
          <p:cNvSpPr txBox="1"/>
          <p:nvPr/>
        </p:nvSpPr>
        <p:spPr>
          <a:xfrm>
            <a:off x="679205" y="4765154"/>
            <a:ext cx="4892053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alpha val="7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Year-end summary report &amp;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alpha val="7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alpha val="7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alpha val="7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alpha val="7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template design</a:t>
            </a:r>
            <a:endParaRPr kumimoji="0" lang="zh-CN" altLang="en-US" sz="1100" i="0" u="none" strike="noStrike" kern="1200" cap="none" spc="0" normalizeH="0" baseline="0" noProof="0" dirty="0">
              <a:ln>
                <a:noFill/>
              </a:ln>
              <a:solidFill>
                <a:schemeClr val="bg1">
                  <a:alpha val="70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29966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iSHEJI-1">
            <a:extLst>
              <a:ext uri="{FF2B5EF4-FFF2-40B4-BE49-F238E27FC236}">
                <a16:creationId xmlns:a16="http://schemas.microsoft.com/office/drawing/2014/main" id="{C15E1236-507D-FCD6-BA48-0D7558F153E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" name="iSHEJI-2">
            <a:extLst>
              <a:ext uri="{FF2B5EF4-FFF2-40B4-BE49-F238E27FC236}">
                <a16:creationId xmlns:a16="http://schemas.microsoft.com/office/drawing/2014/main" id="{4413595B-4168-77C8-7D3B-F1634E754563}"/>
              </a:ext>
            </a:extLst>
          </p:cNvPr>
          <p:cNvSpPr txBox="1"/>
          <p:nvPr/>
        </p:nvSpPr>
        <p:spPr>
          <a:xfrm>
            <a:off x="421933" y="444058"/>
            <a:ext cx="243850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pc="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业绩成果展示</a:t>
            </a:r>
          </a:p>
        </p:txBody>
      </p:sp>
      <p:sp>
        <p:nvSpPr>
          <p:cNvPr id="7" name="iSHEJI-3">
            <a:extLst>
              <a:ext uri="{FF2B5EF4-FFF2-40B4-BE49-F238E27FC236}">
                <a16:creationId xmlns:a16="http://schemas.microsoft.com/office/drawing/2014/main" id="{8406F2CD-E0DE-67DF-5C0C-8E3D4D5564CD}"/>
              </a:ext>
            </a:extLst>
          </p:cNvPr>
          <p:cNvSpPr txBox="1"/>
          <p:nvPr/>
        </p:nvSpPr>
        <p:spPr>
          <a:xfrm>
            <a:off x="421933" y="936501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Presentation of work results</a:t>
            </a:r>
          </a:p>
        </p:txBody>
      </p:sp>
      <p:sp>
        <p:nvSpPr>
          <p:cNvPr id="5" name="iSHEJI-4">
            <a:extLst>
              <a:ext uri="{FF2B5EF4-FFF2-40B4-BE49-F238E27FC236}">
                <a16:creationId xmlns:a16="http://schemas.microsoft.com/office/drawing/2014/main" id="{8B671798-C440-BE16-3A1F-2C335C48E4DE}"/>
              </a:ext>
            </a:extLst>
          </p:cNvPr>
          <p:cNvSpPr/>
          <p:nvPr/>
        </p:nvSpPr>
        <p:spPr>
          <a:xfrm>
            <a:off x="816557" y="2233445"/>
            <a:ext cx="4851401" cy="1195556"/>
          </a:xfrm>
          <a:prstGeom prst="rect">
            <a:avLst/>
          </a:prstGeom>
          <a:solidFill>
            <a:schemeClr val="accent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0" name="iSHEJI-5">
            <a:extLst>
              <a:ext uri="{FF2B5EF4-FFF2-40B4-BE49-F238E27FC236}">
                <a16:creationId xmlns:a16="http://schemas.microsoft.com/office/drawing/2014/main" id="{3DB9D451-755E-02EB-779A-3000A5C90294}"/>
              </a:ext>
            </a:extLst>
          </p:cNvPr>
          <p:cNvSpPr/>
          <p:nvPr/>
        </p:nvSpPr>
        <p:spPr>
          <a:xfrm flipH="1">
            <a:off x="6524043" y="2233445"/>
            <a:ext cx="4851401" cy="1195556"/>
          </a:xfrm>
          <a:prstGeom prst="rect">
            <a:avLst/>
          </a:prstGeom>
          <a:solidFill>
            <a:schemeClr val="accent2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2" name="iSHEJI-6">
            <a:extLst>
              <a:ext uri="{FF2B5EF4-FFF2-40B4-BE49-F238E27FC236}">
                <a16:creationId xmlns:a16="http://schemas.microsoft.com/office/drawing/2014/main" id="{F3EA0E3D-1216-856E-A425-2539E44D109B}"/>
              </a:ext>
            </a:extLst>
          </p:cNvPr>
          <p:cNvSpPr/>
          <p:nvPr/>
        </p:nvSpPr>
        <p:spPr>
          <a:xfrm flipV="1">
            <a:off x="1512528" y="3885893"/>
            <a:ext cx="4426737" cy="1195556"/>
          </a:xfrm>
          <a:prstGeom prst="rect">
            <a:avLst/>
          </a:prstGeom>
          <a:solidFill>
            <a:schemeClr val="accent3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3" name="iSHEJI-7">
            <a:extLst>
              <a:ext uri="{FF2B5EF4-FFF2-40B4-BE49-F238E27FC236}">
                <a16:creationId xmlns:a16="http://schemas.microsoft.com/office/drawing/2014/main" id="{B202B114-4BF8-44D8-D71E-706E654D4C2B}"/>
              </a:ext>
            </a:extLst>
          </p:cNvPr>
          <p:cNvSpPr/>
          <p:nvPr/>
        </p:nvSpPr>
        <p:spPr>
          <a:xfrm flipH="1" flipV="1">
            <a:off x="6252735" y="3885893"/>
            <a:ext cx="4426737" cy="1195556"/>
          </a:xfrm>
          <a:prstGeom prst="rect">
            <a:avLst/>
          </a:prstGeom>
          <a:solidFill>
            <a:schemeClr val="accent4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7" name="iSHEJI-8">
            <a:extLst>
              <a:ext uri="{FF2B5EF4-FFF2-40B4-BE49-F238E27FC236}">
                <a16:creationId xmlns:a16="http://schemas.microsoft.com/office/drawing/2014/main" id="{F578217B-1D80-4029-9A05-0D198ABDEA04}"/>
              </a:ext>
            </a:extLst>
          </p:cNvPr>
          <p:cNvSpPr txBox="1"/>
          <p:nvPr/>
        </p:nvSpPr>
        <p:spPr>
          <a:xfrm>
            <a:off x="887641" y="2369558"/>
            <a:ext cx="673582" cy="1015663"/>
          </a:xfrm>
          <a:prstGeom prst="rect">
            <a:avLst/>
          </a:prstGeom>
        </p:spPr>
        <p:txBody>
          <a:bodyPr wrap="none" tIns="0" bIns="0" rtlCol="0">
            <a:spAutoFit/>
          </a:bodyPr>
          <a:lstStyle/>
          <a:p>
            <a:pPr algn="ctr">
              <a:defRPr/>
            </a:pPr>
            <a:r>
              <a:rPr lang="en-US" altLang="zh-CN" sz="6600" dirty="0">
                <a:ln w="12700">
                  <a:solidFill>
                    <a:schemeClr val="bg1"/>
                  </a:solidFill>
                </a:ln>
                <a:solidFill>
                  <a:schemeClr val="bg1">
                    <a:alpha val="30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S</a:t>
            </a:r>
            <a:endParaRPr lang="zh-CN" altLang="en-US" sz="6600" dirty="0">
              <a:ln w="12700">
                <a:solidFill>
                  <a:schemeClr val="bg1"/>
                </a:solidFill>
              </a:ln>
              <a:solidFill>
                <a:schemeClr val="bg1">
                  <a:alpha val="30000"/>
                </a:schemeClr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8" name="iSHEJI-9">
            <a:extLst>
              <a:ext uri="{FF2B5EF4-FFF2-40B4-BE49-F238E27FC236}">
                <a16:creationId xmlns:a16="http://schemas.microsoft.com/office/drawing/2014/main" id="{2A5F8894-A480-C957-E6CD-B9829E6BD76F}"/>
              </a:ext>
            </a:extLst>
          </p:cNvPr>
          <p:cNvSpPr txBox="1"/>
          <p:nvPr/>
        </p:nvSpPr>
        <p:spPr>
          <a:xfrm>
            <a:off x="1583667" y="2699543"/>
            <a:ext cx="2838925" cy="542200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对用户数据非常敏感，并且能够快速地找到</a:t>
            </a:r>
          </a:p>
        </p:txBody>
      </p:sp>
      <p:sp>
        <p:nvSpPr>
          <p:cNvPr id="19" name="iSHEJI-10">
            <a:extLst>
              <a:ext uri="{FF2B5EF4-FFF2-40B4-BE49-F238E27FC236}">
                <a16:creationId xmlns:a16="http://schemas.microsoft.com/office/drawing/2014/main" id="{BD63CE6E-3754-7A76-F943-0160389E3C62}"/>
              </a:ext>
            </a:extLst>
          </p:cNvPr>
          <p:cNvSpPr txBox="1"/>
          <p:nvPr/>
        </p:nvSpPr>
        <p:spPr>
          <a:xfrm>
            <a:off x="1590592" y="2371820"/>
            <a:ext cx="718466" cy="337080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优势</a:t>
            </a:r>
          </a:p>
        </p:txBody>
      </p:sp>
      <p:sp>
        <p:nvSpPr>
          <p:cNvPr id="20" name="iSHEJI-11">
            <a:extLst>
              <a:ext uri="{FF2B5EF4-FFF2-40B4-BE49-F238E27FC236}">
                <a16:creationId xmlns:a16="http://schemas.microsoft.com/office/drawing/2014/main" id="{B72A2EF0-0FE3-0AB5-43A5-7CBA7172738C}"/>
              </a:ext>
            </a:extLst>
          </p:cNvPr>
          <p:cNvSpPr txBox="1"/>
          <p:nvPr/>
        </p:nvSpPr>
        <p:spPr>
          <a:xfrm flipH="1">
            <a:off x="10410270" y="2369558"/>
            <a:ext cx="915635" cy="923330"/>
          </a:xfrm>
          <a:prstGeom prst="rect">
            <a:avLst/>
          </a:prstGeom>
        </p:spPr>
        <p:txBody>
          <a:bodyPr wrap="none" tIns="0" bIns="0" rtlCol="0">
            <a:spAutoFit/>
          </a:bodyPr>
          <a:lstStyle>
            <a:defPPr>
              <a:defRPr lang="zh-CN"/>
            </a:defPPr>
            <a:lvl1pPr algn="ctr">
              <a:defRPr sz="6600">
                <a:ln w="12700">
                  <a:solidFill>
                    <a:schemeClr val="bg1"/>
                  </a:solidFill>
                </a:ln>
                <a:solidFill>
                  <a:schemeClr val="bg1">
                    <a:alpha val="30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r>
              <a:rPr lang="en-US" altLang="zh-CN" dirty="0"/>
              <a:t>W</a:t>
            </a:r>
            <a:endParaRPr lang="zh-CN" altLang="en-US" dirty="0"/>
          </a:p>
        </p:txBody>
      </p:sp>
      <p:sp>
        <p:nvSpPr>
          <p:cNvPr id="21" name="iSHEJI-12">
            <a:extLst>
              <a:ext uri="{FF2B5EF4-FFF2-40B4-BE49-F238E27FC236}">
                <a16:creationId xmlns:a16="http://schemas.microsoft.com/office/drawing/2014/main" id="{BFC6E40A-DC05-316C-0402-ABD461E4D283}"/>
              </a:ext>
            </a:extLst>
          </p:cNvPr>
          <p:cNvSpPr txBox="1"/>
          <p:nvPr/>
        </p:nvSpPr>
        <p:spPr>
          <a:xfrm flipH="1">
            <a:off x="7714534" y="2809981"/>
            <a:ext cx="2838925" cy="262380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数据整合速度较慢，反馈率低</a:t>
            </a:r>
          </a:p>
        </p:txBody>
      </p:sp>
      <p:sp>
        <p:nvSpPr>
          <p:cNvPr id="22" name="iSHEJI-13">
            <a:extLst>
              <a:ext uri="{FF2B5EF4-FFF2-40B4-BE49-F238E27FC236}">
                <a16:creationId xmlns:a16="http://schemas.microsoft.com/office/drawing/2014/main" id="{3D694D13-7391-E6D2-9655-1CFF2F2AC60D}"/>
              </a:ext>
            </a:extLst>
          </p:cNvPr>
          <p:cNvSpPr txBox="1"/>
          <p:nvPr/>
        </p:nvSpPr>
        <p:spPr>
          <a:xfrm flipH="1">
            <a:off x="9828068" y="2482258"/>
            <a:ext cx="718466" cy="337080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劣势</a:t>
            </a:r>
          </a:p>
        </p:txBody>
      </p:sp>
      <p:sp>
        <p:nvSpPr>
          <p:cNvPr id="25" name="iSHEJI-14">
            <a:extLst>
              <a:ext uri="{FF2B5EF4-FFF2-40B4-BE49-F238E27FC236}">
                <a16:creationId xmlns:a16="http://schemas.microsoft.com/office/drawing/2014/main" id="{56DB5338-A53A-62EA-2280-8CFC7918E6B6}"/>
              </a:ext>
            </a:extLst>
          </p:cNvPr>
          <p:cNvSpPr txBox="1"/>
          <p:nvPr/>
        </p:nvSpPr>
        <p:spPr>
          <a:xfrm>
            <a:off x="1587229" y="4022006"/>
            <a:ext cx="760144" cy="923330"/>
          </a:xfrm>
          <a:prstGeom prst="rect">
            <a:avLst/>
          </a:prstGeom>
        </p:spPr>
        <p:txBody>
          <a:bodyPr wrap="none" tIns="0" bIns="0" rtlCol="0">
            <a:spAutoFit/>
          </a:bodyPr>
          <a:lstStyle>
            <a:defPPr>
              <a:defRPr lang="zh-CN"/>
            </a:defPPr>
            <a:lvl1pPr algn="ctr">
              <a:defRPr sz="6600">
                <a:ln w="12700">
                  <a:solidFill>
                    <a:schemeClr val="bg1"/>
                  </a:solidFill>
                </a:ln>
                <a:solidFill>
                  <a:schemeClr val="bg1">
                    <a:alpha val="30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r>
              <a:rPr lang="en-US" altLang="zh-CN" dirty="0"/>
              <a:t>O</a:t>
            </a:r>
            <a:endParaRPr lang="zh-CN" altLang="en-US" dirty="0"/>
          </a:p>
        </p:txBody>
      </p:sp>
      <p:sp>
        <p:nvSpPr>
          <p:cNvPr id="26" name="iSHEJI-15">
            <a:extLst>
              <a:ext uri="{FF2B5EF4-FFF2-40B4-BE49-F238E27FC236}">
                <a16:creationId xmlns:a16="http://schemas.microsoft.com/office/drawing/2014/main" id="{EE60DCBB-626D-1A68-F071-3AC9A780A0A2}"/>
              </a:ext>
            </a:extLst>
          </p:cNvPr>
          <p:cNvSpPr txBox="1"/>
          <p:nvPr/>
        </p:nvSpPr>
        <p:spPr>
          <a:xfrm>
            <a:off x="2289442" y="4430569"/>
            <a:ext cx="2436851" cy="262380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月度部门评估，阶段性晋升</a:t>
            </a:r>
          </a:p>
        </p:txBody>
      </p:sp>
      <p:sp>
        <p:nvSpPr>
          <p:cNvPr id="27" name="iSHEJI-16">
            <a:extLst>
              <a:ext uri="{FF2B5EF4-FFF2-40B4-BE49-F238E27FC236}">
                <a16:creationId xmlns:a16="http://schemas.microsoft.com/office/drawing/2014/main" id="{E9487E18-5592-0724-6735-19860B0801E9}"/>
              </a:ext>
            </a:extLst>
          </p:cNvPr>
          <p:cNvSpPr txBox="1"/>
          <p:nvPr/>
        </p:nvSpPr>
        <p:spPr>
          <a:xfrm>
            <a:off x="2298090" y="4117863"/>
            <a:ext cx="718466" cy="337080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机会</a:t>
            </a:r>
          </a:p>
        </p:txBody>
      </p:sp>
      <p:sp>
        <p:nvSpPr>
          <p:cNvPr id="28" name="iSHEJI-17">
            <a:extLst>
              <a:ext uri="{FF2B5EF4-FFF2-40B4-BE49-F238E27FC236}">
                <a16:creationId xmlns:a16="http://schemas.microsoft.com/office/drawing/2014/main" id="{2FF03D8F-276C-62F2-AD7D-853D1A09C45B}"/>
              </a:ext>
            </a:extLst>
          </p:cNvPr>
          <p:cNvSpPr txBox="1"/>
          <p:nvPr/>
        </p:nvSpPr>
        <p:spPr>
          <a:xfrm flipH="1">
            <a:off x="9920769" y="4022006"/>
            <a:ext cx="607859" cy="923330"/>
          </a:xfrm>
          <a:prstGeom prst="rect">
            <a:avLst/>
          </a:prstGeom>
        </p:spPr>
        <p:txBody>
          <a:bodyPr wrap="none" tIns="0" bIns="0" rtlCol="0">
            <a:spAutoFit/>
          </a:bodyPr>
          <a:lstStyle>
            <a:defPPr>
              <a:defRPr lang="zh-CN"/>
            </a:defPPr>
            <a:lvl1pPr algn="ctr">
              <a:defRPr sz="6600">
                <a:ln w="12700">
                  <a:solidFill>
                    <a:schemeClr val="bg1"/>
                  </a:solidFill>
                </a:ln>
                <a:solidFill>
                  <a:schemeClr val="bg1">
                    <a:alpha val="30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r>
              <a:rPr lang="en-US" altLang="zh-CN" dirty="0"/>
              <a:t>T</a:t>
            </a:r>
            <a:endParaRPr lang="zh-CN" altLang="en-US" dirty="0"/>
          </a:p>
        </p:txBody>
      </p:sp>
      <p:sp>
        <p:nvSpPr>
          <p:cNvPr id="33" name="iSHEJI-18">
            <a:extLst>
              <a:ext uri="{FF2B5EF4-FFF2-40B4-BE49-F238E27FC236}">
                <a16:creationId xmlns:a16="http://schemas.microsoft.com/office/drawing/2014/main" id="{1EE59053-1EC9-CBA0-9025-AA47A1D75DE7}"/>
              </a:ext>
            </a:extLst>
          </p:cNvPr>
          <p:cNvSpPr txBox="1"/>
          <p:nvPr/>
        </p:nvSpPr>
        <p:spPr>
          <a:xfrm flipH="1">
            <a:off x="7327164" y="4430569"/>
            <a:ext cx="2575393" cy="262380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部门工作效率高，沟通能力强</a:t>
            </a:r>
          </a:p>
        </p:txBody>
      </p:sp>
      <p:sp>
        <p:nvSpPr>
          <p:cNvPr id="34" name="iSHEJI-19">
            <a:extLst>
              <a:ext uri="{FF2B5EF4-FFF2-40B4-BE49-F238E27FC236}">
                <a16:creationId xmlns:a16="http://schemas.microsoft.com/office/drawing/2014/main" id="{92FEFAA4-899E-62D6-D83F-D1D346C41339}"/>
              </a:ext>
            </a:extLst>
          </p:cNvPr>
          <p:cNvSpPr txBox="1"/>
          <p:nvPr/>
        </p:nvSpPr>
        <p:spPr>
          <a:xfrm flipH="1">
            <a:off x="9175444" y="4117863"/>
            <a:ext cx="718466" cy="337080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危险</a:t>
            </a:r>
          </a:p>
        </p:txBody>
      </p:sp>
      <p:pic>
        <p:nvPicPr>
          <p:cNvPr id="35" name="iSHEJI-20">
            <a:extLst>
              <a:ext uri="{FF2B5EF4-FFF2-40B4-BE49-F238E27FC236}">
                <a16:creationId xmlns:a16="http://schemas.microsoft.com/office/drawing/2014/main" id="{827D946F-E5D8-46F1-AC9F-0496B2EE4B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8300" y="5994426"/>
            <a:ext cx="6375400" cy="699142"/>
          </a:xfrm>
          <a:prstGeom prst="rect">
            <a:avLst/>
          </a:prstGeom>
        </p:spPr>
      </p:pic>
      <p:sp>
        <p:nvSpPr>
          <p:cNvPr id="46" name="iSHEJI-21">
            <a:extLst>
              <a:ext uri="{FF2B5EF4-FFF2-40B4-BE49-F238E27FC236}">
                <a16:creationId xmlns:a16="http://schemas.microsoft.com/office/drawing/2014/main" id="{56332486-8AB8-3623-EF3D-8A03754175F7}"/>
              </a:ext>
            </a:extLst>
          </p:cNvPr>
          <p:cNvSpPr/>
          <p:nvPr/>
        </p:nvSpPr>
        <p:spPr>
          <a:xfrm flipV="1">
            <a:off x="4983360" y="1422400"/>
            <a:ext cx="2199101" cy="4647085"/>
          </a:xfrm>
          <a:custGeom>
            <a:avLst/>
            <a:gdLst>
              <a:gd name="connsiteX0" fmla="*/ 152970 w 2199101"/>
              <a:gd name="connsiteY0" fmla="*/ 4647085 h 4647085"/>
              <a:gd name="connsiteX1" fmla="*/ 2046132 w 2199101"/>
              <a:gd name="connsiteY1" fmla="*/ 4647085 h 4647085"/>
              <a:gd name="connsiteX2" fmla="*/ 2199101 w 2199101"/>
              <a:gd name="connsiteY2" fmla="*/ 4494116 h 4647085"/>
              <a:gd name="connsiteX3" fmla="*/ 2199101 w 2199101"/>
              <a:gd name="connsiteY3" fmla="*/ 3835400 h 4647085"/>
              <a:gd name="connsiteX4" fmla="*/ 2199101 w 2199101"/>
              <a:gd name="connsiteY4" fmla="*/ 2742584 h 4647085"/>
              <a:gd name="connsiteX5" fmla="*/ 2199101 w 2199101"/>
              <a:gd name="connsiteY5" fmla="*/ 2687789 h 4647085"/>
              <a:gd name="connsiteX6" fmla="*/ 2199101 w 2199101"/>
              <a:gd name="connsiteY6" fmla="*/ 1959296 h 4647085"/>
              <a:gd name="connsiteX7" fmla="*/ 2199101 w 2199101"/>
              <a:gd name="connsiteY7" fmla="*/ 1904501 h 4647085"/>
              <a:gd name="connsiteX8" fmla="*/ 2199101 w 2199101"/>
              <a:gd name="connsiteY8" fmla="*/ 811685 h 4647085"/>
              <a:gd name="connsiteX9" fmla="*/ 2199101 w 2199101"/>
              <a:gd name="connsiteY9" fmla="*/ 152969 h 4647085"/>
              <a:gd name="connsiteX10" fmla="*/ 2046132 w 2199101"/>
              <a:gd name="connsiteY10" fmla="*/ 0 h 4647085"/>
              <a:gd name="connsiteX11" fmla="*/ 152970 w 2199101"/>
              <a:gd name="connsiteY11" fmla="*/ 0 h 4647085"/>
              <a:gd name="connsiteX12" fmla="*/ 0 w 2199101"/>
              <a:gd name="connsiteY12" fmla="*/ 152969 h 4647085"/>
              <a:gd name="connsiteX13" fmla="*/ 0 w 2199101"/>
              <a:gd name="connsiteY13" fmla="*/ 811685 h 4647085"/>
              <a:gd name="connsiteX14" fmla="*/ 0 w 2199101"/>
              <a:gd name="connsiteY14" fmla="*/ 1904501 h 4647085"/>
              <a:gd name="connsiteX15" fmla="*/ 0 w 2199101"/>
              <a:gd name="connsiteY15" fmla="*/ 1959296 h 4647085"/>
              <a:gd name="connsiteX16" fmla="*/ 0 w 2199101"/>
              <a:gd name="connsiteY16" fmla="*/ 2687789 h 4647085"/>
              <a:gd name="connsiteX17" fmla="*/ 0 w 2199101"/>
              <a:gd name="connsiteY17" fmla="*/ 2742584 h 4647085"/>
              <a:gd name="connsiteX18" fmla="*/ 0 w 2199101"/>
              <a:gd name="connsiteY18" fmla="*/ 3835400 h 4647085"/>
              <a:gd name="connsiteX19" fmla="*/ 0 w 2199101"/>
              <a:gd name="connsiteY19" fmla="*/ 4494116 h 4647085"/>
              <a:gd name="connsiteX20" fmla="*/ 152970 w 2199101"/>
              <a:gd name="connsiteY20" fmla="*/ 4647085 h 4647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199101" h="4647085">
                <a:moveTo>
                  <a:pt x="152970" y="4647085"/>
                </a:moveTo>
                <a:lnTo>
                  <a:pt x="2046132" y="4647085"/>
                </a:lnTo>
                <a:cubicBezTo>
                  <a:pt x="2130614" y="4647085"/>
                  <a:pt x="2199101" y="4578599"/>
                  <a:pt x="2199101" y="4494116"/>
                </a:cubicBezTo>
                <a:lnTo>
                  <a:pt x="2199101" y="3835400"/>
                </a:lnTo>
                <a:lnTo>
                  <a:pt x="2199101" y="2742584"/>
                </a:lnTo>
                <a:lnTo>
                  <a:pt x="2199101" y="2687789"/>
                </a:lnTo>
                <a:lnTo>
                  <a:pt x="2199101" y="1959296"/>
                </a:lnTo>
                <a:lnTo>
                  <a:pt x="2199101" y="1904501"/>
                </a:lnTo>
                <a:lnTo>
                  <a:pt x="2199101" y="811685"/>
                </a:lnTo>
                <a:lnTo>
                  <a:pt x="2199101" y="152969"/>
                </a:lnTo>
                <a:cubicBezTo>
                  <a:pt x="2199101" y="68486"/>
                  <a:pt x="2130614" y="0"/>
                  <a:pt x="2046132" y="0"/>
                </a:cubicBezTo>
                <a:lnTo>
                  <a:pt x="152970" y="0"/>
                </a:lnTo>
                <a:cubicBezTo>
                  <a:pt x="68487" y="0"/>
                  <a:pt x="0" y="68486"/>
                  <a:pt x="0" y="152969"/>
                </a:cubicBezTo>
                <a:lnTo>
                  <a:pt x="0" y="811685"/>
                </a:lnTo>
                <a:lnTo>
                  <a:pt x="0" y="1904501"/>
                </a:lnTo>
                <a:lnTo>
                  <a:pt x="0" y="1959296"/>
                </a:lnTo>
                <a:lnTo>
                  <a:pt x="0" y="2687789"/>
                </a:lnTo>
                <a:lnTo>
                  <a:pt x="0" y="2742584"/>
                </a:lnTo>
                <a:lnTo>
                  <a:pt x="0" y="3835400"/>
                </a:lnTo>
                <a:lnTo>
                  <a:pt x="0" y="4494116"/>
                </a:lnTo>
                <a:cubicBezTo>
                  <a:pt x="0" y="4578599"/>
                  <a:pt x="68487" y="4647085"/>
                  <a:pt x="152970" y="464708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7" name="iSHEJI-22">
            <a:extLst>
              <a:ext uri="{FF2B5EF4-FFF2-40B4-BE49-F238E27FC236}">
                <a16:creationId xmlns:a16="http://schemas.microsoft.com/office/drawing/2014/main" id="{CACFAF9F-958C-4019-3A62-FB59F30157EE}"/>
              </a:ext>
            </a:extLst>
          </p:cNvPr>
          <p:cNvSpPr/>
          <p:nvPr/>
        </p:nvSpPr>
        <p:spPr>
          <a:xfrm flipV="1">
            <a:off x="5039764" y="1479550"/>
            <a:ext cx="2086292" cy="4532785"/>
          </a:xfrm>
          <a:custGeom>
            <a:avLst/>
            <a:gdLst>
              <a:gd name="connsiteX0" fmla="*/ 134587 w 2086292"/>
              <a:gd name="connsiteY0" fmla="*/ 4532785 h 4532785"/>
              <a:gd name="connsiteX1" fmla="*/ 1951705 w 2086292"/>
              <a:gd name="connsiteY1" fmla="*/ 4532785 h 4532785"/>
              <a:gd name="connsiteX2" fmla="*/ 2086292 w 2086292"/>
              <a:gd name="connsiteY2" fmla="*/ 4398198 h 4532785"/>
              <a:gd name="connsiteX3" fmla="*/ 2086292 w 2086292"/>
              <a:gd name="connsiteY3" fmla="*/ 3741576 h 4532785"/>
              <a:gd name="connsiteX4" fmla="*/ 2086292 w 2086292"/>
              <a:gd name="connsiteY4" fmla="*/ 2612430 h 4532785"/>
              <a:gd name="connsiteX5" fmla="*/ 2086292 w 2086292"/>
              <a:gd name="connsiteY5" fmla="*/ 2606081 h 4532785"/>
              <a:gd name="connsiteX6" fmla="*/ 2086292 w 2086292"/>
              <a:gd name="connsiteY6" fmla="*/ 1926705 h 4532785"/>
              <a:gd name="connsiteX7" fmla="*/ 2086292 w 2086292"/>
              <a:gd name="connsiteY7" fmla="*/ 1920355 h 4532785"/>
              <a:gd name="connsiteX8" fmla="*/ 2086292 w 2086292"/>
              <a:gd name="connsiteY8" fmla="*/ 791209 h 4532785"/>
              <a:gd name="connsiteX9" fmla="*/ 2086292 w 2086292"/>
              <a:gd name="connsiteY9" fmla="*/ 134587 h 4532785"/>
              <a:gd name="connsiteX10" fmla="*/ 1951705 w 2086292"/>
              <a:gd name="connsiteY10" fmla="*/ 0 h 4532785"/>
              <a:gd name="connsiteX11" fmla="*/ 134587 w 2086292"/>
              <a:gd name="connsiteY11" fmla="*/ 0 h 4532785"/>
              <a:gd name="connsiteX12" fmla="*/ 0 w 2086292"/>
              <a:gd name="connsiteY12" fmla="*/ 134587 h 4532785"/>
              <a:gd name="connsiteX13" fmla="*/ 0 w 2086292"/>
              <a:gd name="connsiteY13" fmla="*/ 791209 h 4532785"/>
              <a:gd name="connsiteX14" fmla="*/ 0 w 2086292"/>
              <a:gd name="connsiteY14" fmla="*/ 1920355 h 4532785"/>
              <a:gd name="connsiteX15" fmla="*/ 0 w 2086292"/>
              <a:gd name="connsiteY15" fmla="*/ 1926705 h 4532785"/>
              <a:gd name="connsiteX16" fmla="*/ 0 w 2086292"/>
              <a:gd name="connsiteY16" fmla="*/ 2606081 h 4532785"/>
              <a:gd name="connsiteX17" fmla="*/ 0 w 2086292"/>
              <a:gd name="connsiteY17" fmla="*/ 2612430 h 4532785"/>
              <a:gd name="connsiteX18" fmla="*/ 0 w 2086292"/>
              <a:gd name="connsiteY18" fmla="*/ 3741576 h 4532785"/>
              <a:gd name="connsiteX19" fmla="*/ 0 w 2086292"/>
              <a:gd name="connsiteY19" fmla="*/ 4398198 h 4532785"/>
              <a:gd name="connsiteX20" fmla="*/ 134587 w 2086292"/>
              <a:gd name="connsiteY20" fmla="*/ 4532785 h 4532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6292" h="4532785">
                <a:moveTo>
                  <a:pt x="134587" y="4532785"/>
                </a:moveTo>
                <a:lnTo>
                  <a:pt x="1951705" y="4532785"/>
                </a:lnTo>
                <a:cubicBezTo>
                  <a:pt x="2026036" y="4532785"/>
                  <a:pt x="2086292" y="4472528"/>
                  <a:pt x="2086292" y="4398198"/>
                </a:cubicBezTo>
                <a:lnTo>
                  <a:pt x="2086292" y="3741576"/>
                </a:lnTo>
                <a:lnTo>
                  <a:pt x="2086292" y="2612430"/>
                </a:lnTo>
                <a:lnTo>
                  <a:pt x="2086292" y="2606081"/>
                </a:lnTo>
                <a:lnTo>
                  <a:pt x="2086292" y="1926705"/>
                </a:lnTo>
                <a:lnTo>
                  <a:pt x="2086292" y="1920355"/>
                </a:lnTo>
                <a:lnTo>
                  <a:pt x="2086292" y="791209"/>
                </a:lnTo>
                <a:lnTo>
                  <a:pt x="2086292" y="134587"/>
                </a:lnTo>
                <a:cubicBezTo>
                  <a:pt x="2086292" y="60256"/>
                  <a:pt x="2026036" y="0"/>
                  <a:pt x="1951705" y="0"/>
                </a:cubicBezTo>
                <a:lnTo>
                  <a:pt x="134587" y="0"/>
                </a:lnTo>
                <a:cubicBezTo>
                  <a:pt x="60257" y="0"/>
                  <a:pt x="0" y="60256"/>
                  <a:pt x="0" y="134587"/>
                </a:cubicBezTo>
                <a:lnTo>
                  <a:pt x="0" y="791209"/>
                </a:lnTo>
                <a:lnTo>
                  <a:pt x="0" y="1920355"/>
                </a:lnTo>
                <a:lnTo>
                  <a:pt x="0" y="1926705"/>
                </a:lnTo>
                <a:lnTo>
                  <a:pt x="0" y="2606081"/>
                </a:lnTo>
                <a:lnTo>
                  <a:pt x="0" y="2612430"/>
                </a:lnTo>
                <a:lnTo>
                  <a:pt x="0" y="3741576"/>
                </a:lnTo>
                <a:lnTo>
                  <a:pt x="0" y="4398198"/>
                </a:lnTo>
                <a:cubicBezTo>
                  <a:pt x="0" y="4472528"/>
                  <a:pt x="60257" y="4532785"/>
                  <a:pt x="134587" y="4532785"/>
                </a:cubicBezTo>
                <a:close/>
              </a:path>
            </a:pathLst>
          </a:custGeom>
          <a:blipFill dpi="0" rotWithShape="0">
            <a:blip r:embed="rId4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29576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HEJI-1">
            <a:extLst>
              <a:ext uri="{FF2B5EF4-FFF2-40B4-BE49-F238E27FC236}">
                <a16:creationId xmlns:a16="http://schemas.microsoft.com/office/drawing/2014/main" id="{C36210A4-C847-8381-0E3B-7CED1FAB601F}"/>
              </a:ext>
            </a:extLst>
          </p:cNvPr>
          <p:cNvSpPr/>
          <p:nvPr/>
        </p:nvSpPr>
        <p:spPr>
          <a:xfrm>
            <a:off x="1564005" y="-921556"/>
            <a:ext cx="3638550" cy="6345910"/>
          </a:xfrm>
          <a:custGeom>
            <a:avLst/>
            <a:gdLst>
              <a:gd name="connsiteX0" fmla="*/ 0 w 3638550"/>
              <a:gd name="connsiteY0" fmla="*/ 0 h 6345910"/>
              <a:gd name="connsiteX1" fmla="*/ 3638550 w 3638550"/>
              <a:gd name="connsiteY1" fmla="*/ 0 h 6345910"/>
              <a:gd name="connsiteX2" fmla="*/ 3638550 w 3638550"/>
              <a:gd name="connsiteY2" fmla="*/ 1808133 h 6345910"/>
              <a:gd name="connsiteX3" fmla="*/ 3638550 w 3638550"/>
              <a:gd name="connsiteY3" fmla="*/ 3104132 h 6345910"/>
              <a:gd name="connsiteX4" fmla="*/ 3638550 w 3638550"/>
              <a:gd name="connsiteY4" fmla="*/ 6092813 h 6345910"/>
              <a:gd name="connsiteX5" fmla="*/ 3385453 w 3638550"/>
              <a:gd name="connsiteY5" fmla="*/ 6345910 h 6345910"/>
              <a:gd name="connsiteX6" fmla="*/ 253098 w 3638550"/>
              <a:gd name="connsiteY6" fmla="*/ 6345910 h 6345910"/>
              <a:gd name="connsiteX7" fmla="*/ 0 w 3638550"/>
              <a:gd name="connsiteY7" fmla="*/ 6092813 h 6345910"/>
              <a:gd name="connsiteX8" fmla="*/ 0 w 3638550"/>
              <a:gd name="connsiteY8" fmla="*/ 3104132 h 6345910"/>
              <a:gd name="connsiteX9" fmla="*/ 0 w 3638550"/>
              <a:gd name="connsiteY9" fmla="*/ 1808133 h 6345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38550" h="6345910">
                <a:moveTo>
                  <a:pt x="0" y="0"/>
                </a:moveTo>
                <a:lnTo>
                  <a:pt x="3638550" y="0"/>
                </a:lnTo>
                <a:lnTo>
                  <a:pt x="3638550" y="1808133"/>
                </a:lnTo>
                <a:lnTo>
                  <a:pt x="3638550" y="3104132"/>
                </a:lnTo>
                <a:lnTo>
                  <a:pt x="3638550" y="6092813"/>
                </a:lnTo>
                <a:cubicBezTo>
                  <a:pt x="3638550" y="6232595"/>
                  <a:pt x="3525234" y="6345910"/>
                  <a:pt x="3385453" y="6345910"/>
                </a:cubicBezTo>
                <a:lnTo>
                  <a:pt x="253098" y="6345910"/>
                </a:lnTo>
                <a:cubicBezTo>
                  <a:pt x="113316" y="6345910"/>
                  <a:pt x="0" y="6232595"/>
                  <a:pt x="0" y="6092813"/>
                </a:cubicBezTo>
                <a:lnTo>
                  <a:pt x="0" y="3104132"/>
                </a:lnTo>
                <a:lnTo>
                  <a:pt x="0" y="180813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" name="iSHEJI-2">
            <a:extLst>
              <a:ext uri="{FF2B5EF4-FFF2-40B4-BE49-F238E27FC236}">
                <a16:creationId xmlns:a16="http://schemas.microsoft.com/office/drawing/2014/main" id="{1C53AFDD-50C2-8F10-F21C-8EA0435384E3}"/>
              </a:ext>
            </a:extLst>
          </p:cNvPr>
          <p:cNvSpPr/>
          <p:nvPr/>
        </p:nvSpPr>
        <p:spPr>
          <a:xfrm>
            <a:off x="1635211" y="-921556"/>
            <a:ext cx="3496137" cy="6270006"/>
          </a:xfrm>
          <a:custGeom>
            <a:avLst/>
            <a:gdLst>
              <a:gd name="connsiteX0" fmla="*/ 0 w 3496137"/>
              <a:gd name="connsiteY0" fmla="*/ 0 h 6270006"/>
              <a:gd name="connsiteX1" fmla="*/ 3496137 w 3496137"/>
              <a:gd name="connsiteY1" fmla="*/ 0 h 6270006"/>
              <a:gd name="connsiteX2" fmla="*/ 3496137 w 3496137"/>
              <a:gd name="connsiteY2" fmla="*/ 1892185 h 6270006"/>
              <a:gd name="connsiteX3" fmla="*/ 3496137 w 3496137"/>
              <a:gd name="connsiteY3" fmla="*/ 3041300 h 6270006"/>
              <a:gd name="connsiteX4" fmla="*/ 3496137 w 3496137"/>
              <a:gd name="connsiteY4" fmla="*/ 6044470 h 6270006"/>
              <a:gd name="connsiteX5" fmla="*/ 3270601 w 3496137"/>
              <a:gd name="connsiteY5" fmla="*/ 6270006 h 6270006"/>
              <a:gd name="connsiteX6" fmla="*/ 225536 w 3496137"/>
              <a:gd name="connsiteY6" fmla="*/ 6270006 h 6270006"/>
              <a:gd name="connsiteX7" fmla="*/ 0 w 3496137"/>
              <a:gd name="connsiteY7" fmla="*/ 6044470 h 6270006"/>
              <a:gd name="connsiteX8" fmla="*/ 0 w 3496137"/>
              <a:gd name="connsiteY8" fmla="*/ 3041300 h 6270006"/>
              <a:gd name="connsiteX9" fmla="*/ 0 w 3496137"/>
              <a:gd name="connsiteY9" fmla="*/ 1892185 h 6270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96137" h="6270006">
                <a:moveTo>
                  <a:pt x="0" y="0"/>
                </a:moveTo>
                <a:lnTo>
                  <a:pt x="3496137" y="0"/>
                </a:lnTo>
                <a:lnTo>
                  <a:pt x="3496137" y="1892185"/>
                </a:lnTo>
                <a:lnTo>
                  <a:pt x="3496137" y="3041300"/>
                </a:lnTo>
                <a:lnTo>
                  <a:pt x="3496137" y="6044470"/>
                </a:lnTo>
                <a:cubicBezTo>
                  <a:pt x="3496137" y="6169030"/>
                  <a:pt x="3395161" y="6270006"/>
                  <a:pt x="3270601" y="6270006"/>
                </a:cubicBezTo>
                <a:lnTo>
                  <a:pt x="225536" y="6270006"/>
                </a:lnTo>
                <a:cubicBezTo>
                  <a:pt x="100976" y="6270006"/>
                  <a:pt x="0" y="6169030"/>
                  <a:pt x="0" y="6044470"/>
                </a:cubicBezTo>
                <a:lnTo>
                  <a:pt x="0" y="3041300"/>
                </a:lnTo>
                <a:lnTo>
                  <a:pt x="0" y="189218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" name="iSHEJI-3">
            <a:extLst>
              <a:ext uri="{FF2B5EF4-FFF2-40B4-BE49-F238E27FC236}">
                <a16:creationId xmlns:a16="http://schemas.microsoft.com/office/drawing/2014/main" id="{0026F7F4-CE00-52B8-5B98-3C8772A1C419}"/>
              </a:ext>
            </a:extLst>
          </p:cNvPr>
          <p:cNvSpPr/>
          <p:nvPr/>
        </p:nvSpPr>
        <p:spPr>
          <a:xfrm>
            <a:off x="1476011" y="1697786"/>
            <a:ext cx="3814539" cy="30623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9900" b="0" i="0" u="none" strike="noStrike" kern="1200" cap="none" spc="0" normalizeH="0" baseline="0" noProof="0" dirty="0">
                <a:ln w="12700">
                  <a:solidFill>
                    <a:schemeClr val="bg1"/>
                  </a:solidFill>
                </a:ln>
                <a:solidFill>
                  <a:schemeClr val="bg1">
                    <a:alpha val="30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03</a:t>
            </a:r>
            <a:endParaRPr kumimoji="0" lang="zh-CN" altLang="en-US" sz="19900" b="0" i="0" u="none" strike="noStrike" kern="1200" cap="none" spc="0" normalizeH="0" baseline="0" noProof="0" dirty="0">
              <a:ln w="12700">
                <a:solidFill>
                  <a:schemeClr val="bg1"/>
                </a:solidFill>
              </a:ln>
              <a:solidFill>
                <a:schemeClr val="bg1">
                  <a:alpha val="30000"/>
                </a:schemeClr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cxnSp>
        <p:nvCxnSpPr>
          <p:cNvPr id="6" name="iSHEJI-4">
            <a:extLst>
              <a:ext uri="{FF2B5EF4-FFF2-40B4-BE49-F238E27FC236}">
                <a16:creationId xmlns:a16="http://schemas.microsoft.com/office/drawing/2014/main" id="{083ED1D5-CF5B-DD45-3F33-E83B35D656B9}"/>
              </a:ext>
            </a:extLst>
          </p:cNvPr>
          <p:cNvCxnSpPr>
            <a:cxnSpLocks/>
          </p:cNvCxnSpPr>
          <p:nvPr/>
        </p:nvCxnSpPr>
        <p:spPr>
          <a:xfrm>
            <a:off x="2010727" y="4276725"/>
            <a:ext cx="2745106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iSHEJI-5">
            <a:extLst>
              <a:ext uri="{FF2B5EF4-FFF2-40B4-BE49-F238E27FC236}">
                <a16:creationId xmlns:a16="http://schemas.microsoft.com/office/drawing/2014/main" id="{1DE9E975-E4AC-F257-A8A0-778492A55A08}"/>
              </a:ext>
            </a:extLst>
          </p:cNvPr>
          <p:cNvSpPr txBox="1"/>
          <p:nvPr/>
        </p:nvSpPr>
        <p:spPr>
          <a:xfrm>
            <a:off x="6415544" y="3375374"/>
            <a:ext cx="3814539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工作不足之处</a:t>
            </a:r>
          </a:p>
        </p:txBody>
      </p:sp>
      <p:sp>
        <p:nvSpPr>
          <p:cNvPr id="13" name="iSHEJI-6">
            <a:extLst>
              <a:ext uri="{FF2B5EF4-FFF2-40B4-BE49-F238E27FC236}">
                <a16:creationId xmlns:a16="http://schemas.microsoft.com/office/drawing/2014/main" id="{B9764E08-5D6C-1236-4FAB-CD2B0E033B95}"/>
              </a:ext>
            </a:extLst>
          </p:cNvPr>
          <p:cNvSpPr txBox="1"/>
          <p:nvPr/>
        </p:nvSpPr>
        <p:spPr>
          <a:xfrm>
            <a:off x="6415544" y="4052482"/>
            <a:ext cx="332232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Deficiencies in the work</a:t>
            </a:r>
          </a:p>
        </p:txBody>
      </p:sp>
      <p:sp>
        <p:nvSpPr>
          <p:cNvPr id="14" name="iSHEJI-7">
            <a:extLst>
              <a:ext uri="{FF2B5EF4-FFF2-40B4-BE49-F238E27FC236}">
                <a16:creationId xmlns:a16="http://schemas.microsoft.com/office/drawing/2014/main" id="{C15E1236-507D-FCD6-BA48-0D7558F153E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56308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iSHEJI-1">
            <a:extLst>
              <a:ext uri="{FF2B5EF4-FFF2-40B4-BE49-F238E27FC236}">
                <a16:creationId xmlns:a16="http://schemas.microsoft.com/office/drawing/2014/main" id="{C15E1236-507D-FCD6-BA48-0D7558F153E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" name="iSHEJI-2">
            <a:extLst>
              <a:ext uri="{FF2B5EF4-FFF2-40B4-BE49-F238E27FC236}">
                <a16:creationId xmlns:a16="http://schemas.microsoft.com/office/drawing/2014/main" id="{4413595B-4168-77C8-7D3B-F1634E754563}"/>
              </a:ext>
            </a:extLst>
          </p:cNvPr>
          <p:cNvSpPr txBox="1"/>
          <p:nvPr/>
        </p:nvSpPr>
        <p:spPr>
          <a:xfrm>
            <a:off x="421933" y="444058"/>
            <a:ext cx="243850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pc="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工作不足之处</a:t>
            </a:r>
          </a:p>
        </p:txBody>
      </p:sp>
      <p:sp>
        <p:nvSpPr>
          <p:cNvPr id="7" name="iSHEJI-3">
            <a:extLst>
              <a:ext uri="{FF2B5EF4-FFF2-40B4-BE49-F238E27FC236}">
                <a16:creationId xmlns:a16="http://schemas.microsoft.com/office/drawing/2014/main" id="{8406F2CD-E0DE-67DF-5C0C-8E3D4D5564CD}"/>
              </a:ext>
            </a:extLst>
          </p:cNvPr>
          <p:cNvSpPr txBox="1"/>
          <p:nvPr/>
        </p:nvSpPr>
        <p:spPr>
          <a:xfrm>
            <a:off x="421933" y="936501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Deficiencies in the work</a:t>
            </a:r>
          </a:p>
        </p:txBody>
      </p:sp>
      <p:sp>
        <p:nvSpPr>
          <p:cNvPr id="3" name="iSHEJI-4">
            <a:extLst>
              <a:ext uri="{FF2B5EF4-FFF2-40B4-BE49-F238E27FC236}">
                <a16:creationId xmlns:a16="http://schemas.microsoft.com/office/drawing/2014/main" id="{8754B0A8-B62A-B24A-5AFD-58BD44899436}"/>
              </a:ext>
            </a:extLst>
          </p:cNvPr>
          <p:cNvSpPr/>
          <p:nvPr/>
        </p:nvSpPr>
        <p:spPr>
          <a:xfrm>
            <a:off x="6151459" y="3839897"/>
            <a:ext cx="5213738" cy="22624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" name="iSHEJI-5">
            <a:extLst>
              <a:ext uri="{FF2B5EF4-FFF2-40B4-BE49-F238E27FC236}">
                <a16:creationId xmlns:a16="http://schemas.microsoft.com/office/drawing/2014/main" id="{A759BE08-C746-85BA-B505-8D63FACE1A7F}"/>
              </a:ext>
            </a:extLst>
          </p:cNvPr>
          <p:cNvSpPr/>
          <p:nvPr/>
        </p:nvSpPr>
        <p:spPr>
          <a:xfrm>
            <a:off x="884277" y="1524000"/>
            <a:ext cx="5213738" cy="22624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" name="iSHEJI-6">
            <a:extLst>
              <a:ext uri="{FF2B5EF4-FFF2-40B4-BE49-F238E27FC236}">
                <a16:creationId xmlns:a16="http://schemas.microsoft.com/office/drawing/2014/main" id="{65578CE1-BD15-501F-62FB-B74D07C7C056}"/>
              </a:ext>
            </a:extLst>
          </p:cNvPr>
          <p:cNvSpPr txBox="1"/>
          <p:nvPr/>
        </p:nvSpPr>
        <p:spPr>
          <a:xfrm>
            <a:off x="2030349" y="1966661"/>
            <a:ext cx="2648436" cy="368168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23333"/>
              </a:lnSpc>
            </a:pPr>
            <a:r>
              <a:rPr lang="zh-CN" altLang="en-US" sz="2100" dirty="0">
                <a:solidFill>
                  <a:srgbClr val="FFFFFF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11" name="iSHEJI-7">
            <a:extLst>
              <a:ext uri="{FF2B5EF4-FFF2-40B4-BE49-F238E27FC236}">
                <a16:creationId xmlns:a16="http://schemas.microsoft.com/office/drawing/2014/main" id="{65152014-4012-0250-D258-3CD6A9BA9116}"/>
              </a:ext>
            </a:extLst>
          </p:cNvPr>
          <p:cNvSpPr txBox="1"/>
          <p:nvPr/>
        </p:nvSpPr>
        <p:spPr>
          <a:xfrm>
            <a:off x="2030349" y="2386787"/>
            <a:ext cx="3396649" cy="498809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15" name="iSHEJI-8">
            <a:extLst>
              <a:ext uri="{FF2B5EF4-FFF2-40B4-BE49-F238E27FC236}">
                <a16:creationId xmlns:a16="http://schemas.microsoft.com/office/drawing/2014/main" id="{579E6CA5-EFED-9267-5C42-AED6A0661651}"/>
              </a:ext>
            </a:extLst>
          </p:cNvPr>
          <p:cNvSpPr txBox="1"/>
          <p:nvPr/>
        </p:nvSpPr>
        <p:spPr>
          <a:xfrm>
            <a:off x="7134230" y="4282557"/>
            <a:ext cx="2904674" cy="368168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23333"/>
              </a:lnSpc>
            </a:pPr>
            <a:r>
              <a:rPr lang="zh-CN" altLang="en-US" sz="2100" dirty="0">
                <a:solidFill>
                  <a:srgbClr val="FFFFFF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16" name="iSHEJI-9">
            <a:extLst>
              <a:ext uri="{FF2B5EF4-FFF2-40B4-BE49-F238E27FC236}">
                <a16:creationId xmlns:a16="http://schemas.microsoft.com/office/drawing/2014/main" id="{C742724B-2943-45AD-4A3F-D6294495DEB3}"/>
              </a:ext>
            </a:extLst>
          </p:cNvPr>
          <p:cNvSpPr txBox="1"/>
          <p:nvPr/>
        </p:nvSpPr>
        <p:spPr>
          <a:xfrm>
            <a:off x="7134231" y="4702684"/>
            <a:ext cx="3274690" cy="920876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基于全社交媒体平台进行全域流量整合营销，借助数据中台</a:t>
            </a:r>
            <a:r>
              <a:rPr lang="en-US" altLang="zh-CN" sz="1400" dirty="0" err="1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KolRank</a:t>
            </a:r>
            <a:r>
              <a:rPr lang="zh-CN" altLang="en-US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提供标准化产品及服务</a:t>
            </a:r>
          </a:p>
        </p:txBody>
      </p:sp>
      <p:sp>
        <p:nvSpPr>
          <p:cNvPr id="23" name="iSHEJI-10">
            <a:extLst>
              <a:ext uri="{FF2B5EF4-FFF2-40B4-BE49-F238E27FC236}">
                <a16:creationId xmlns:a16="http://schemas.microsoft.com/office/drawing/2014/main" id="{BDC7C2C1-FF25-450C-D811-A771CA25D249}"/>
              </a:ext>
            </a:extLst>
          </p:cNvPr>
          <p:cNvSpPr/>
          <p:nvPr/>
        </p:nvSpPr>
        <p:spPr>
          <a:xfrm>
            <a:off x="1442048" y="2055038"/>
            <a:ext cx="368168" cy="356290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30163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4" name="iSHEJI-11">
            <a:extLst>
              <a:ext uri="{FF2B5EF4-FFF2-40B4-BE49-F238E27FC236}">
                <a16:creationId xmlns:a16="http://schemas.microsoft.com/office/drawing/2014/main" id="{0CA3CA89-3BDE-6E6D-9510-B381D221E03B}"/>
              </a:ext>
            </a:extLst>
          </p:cNvPr>
          <p:cNvSpPr/>
          <p:nvPr/>
        </p:nvSpPr>
        <p:spPr>
          <a:xfrm>
            <a:off x="6577076" y="4345096"/>
            <a:ext cx="368168" cy="347007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30163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6" name="iSHEJI-12">
            <a:extLst>
              <a:ext uri="{FF2B5EF4-FFF2-40B4-BE49-F238E27FC236}">
                <a16:creationId xmlns:a16="http://schemas.microsoft.com/office/drawing/2014/main" id="{7374A166-5FBB-6B67-A874-471BB676651A}"/>
              </a:ext>
            </a:extLst>
          </p:cNvPr>
          <p:cNvSpPr/>
          <p:nvPr/>
        </p:nvSpPr>
        <p:spPr>
          <a:xfrm>
            <a:off x="6151459" y="1524000"/>
            <a:ext cx="5213738" cy="2262453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ctr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9" name="iSHEJI-13">
            <a:extLst>
              <a:ext uri="{FF2B5EF4-FFF2-40B4-BE49-F238E27FC236}">
                <a16:creationId xmlns:a16="http://schemas.microsoft.com/office/drawing/2014/main" id="{C371A362-6F71-D1F9-364F-CB44C8C81D78}"/>
              </a:ext>
            </a:extLst>
          </p:cNvPr>
          <p:cNvSpPr/>
          <p:nvPr/>
        </p:nvSpPr>
        <p:spPr>
          <a:xfrm>
            <a:off x="884277" y="3839897"/>
            <a:ext cx="5213738" cy="2262453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ctr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34154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iSHEJI-1">
            <a:extLst>
              <a:ext uri="{FF2B5EF4-FFF2-40B4-BE49-F238E27FC236}">
                <a16:creationId xmlns:a16="http://schemas.microsoft.com/office/drawing/2014/main" id="{C15E1236-507D-FCD6-BA48-0D7558F153E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" name="iSHEJI-2">
            <a:extLst>
              <a:ext uri="{FF2B5EF4-FFF2-40B4-BE49-F238E27FC236}">
                <a16:creationId xmlns:a16="http://schemas.microsoft.com/office/drawing/2014/main" id="{4413595B-4168-77C8-7D3B-F1634E754563}"/>
              </a:ext>
            </a:extLst>
          </p:cNvPr>
          <p:cNvSpPr txBox="1"/>
          <p:nvPr/>
        </p:nvSpPr>
        <p:spPr>
          <a:xfrm>
            <a:off x="421933" y="444058"/>
            <a:ext cx="243850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pc="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工作不足之处</a:t>
            </a:r>
          </a:p>
        </p:txBody>
      </p:sp>
      <p:sp>
        <p:nvSpPr>
          <p:cNvPr id="7" name="iSHEJI-3">
            <a:extLst>
              <a:ext uri="{FF2B5EF4-FFF2-40B4-BE49-F238E27FC236}">
                <a16:creationId xmlns:a16="http://schemas.microsoft.com/office/drawing/2014/main" id="{8406F2CD-E0DE-67DF-5C0C-8E3D4D5564CD}"/>
              </a:ext>
            </a:extLst>
          </p:cNvPr>
          <p:cNvSpPr txBox="1"/>
          <p:nvPr/>
        </p:nvSpPr>
        <p:spPr>
          <a:xfrm>
            <a:off x="421933" y="936501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Deficiencies in the work</a:t>
            </a:r>
          </a:p>
        </p:txBody>
      </p:sp>
      <p:sp>
        <p:nvSpPr>
          <p:cNvPr id="5" name="iSHEJI-4">
            <a:extLst>
              <a:ext uri="{FF2B5EF4-FFF2-40B4-BE49-F238E27FC236}">
                <a16:creationId xmlns:a16="http://schemas.microsoft.com/office/drawing/2014/main" id="{F554DD83-22B5-BCAA-2461-010FDDE5BA8D}"/>
              </a:ext>
            </a:extLst>
          </p:cNvPr>
          <p:cNvSpPr/>
          <p:nvPr/>
        </p:nvSpPr>
        <p:spPr>
          <a:xfrm>
            <a:off x="6307895" y="1686980"/>
            <a:ext cx="5245478" cy="1174568"/>
          </a:xfrm>
          <a:prstGeom prst="roundRect">
            <a:avLst>
              <a:gd name="adj" fmla="val 10580"/>
            </a:avLst>
          </a:prstGeom>
          <a:solidFill>
            <a:schemeClr val="accent1"/>
          </a:solidFill>
          <a:ln>
            <a:noFill/>
          </a:ln>
          <a:effectLst>
            <a:outerShdw blurRad="254000" dist="38100" dir="2700000" algn="ctr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accent1"/>
              </a:solidFill>
              <a:latin typeface="阿里巴巴普惠体 2.0 45 Light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" name="iSHEJI-5">
            <a:extLst>
              <a:ext uri="{FF2B5EF4-FFF2-40B4-BE49-F238E27FC236}">
                <a16:creationId xmlns:a16="http://schemas.microsoft.com/office/drawing/2014/main" id="{B7D7AE08-397D-2B3A-3E0C-14A7CA916687}"/>
              </a:ext>
            </a:extLst>
          </p:cNvPr>
          <p:cNvSpPr txBox="1"/>
          <p:nvPr/>
        </p:nvSpPr>
        <p:spPr>
          <a:xfrm>
            <a:off x="7402774" y="2231275"/>
            <a:ext cx="3927735" cy="3706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45 Light" panose="00020600040101010101" pitchFamily="18" charset="-122"/>
              </a:rPr>
              <a:t>通过海报、文章、视频、音频、直播等形式</a:t>
            </a:r>
          </a:p>
        </p:txBody>
      </p:sp>
      <p:sp>
        <p:nvSpPr>
          <p:cNvPr id="17" name="iSHEJI-6">
            <a:extLst>
              <a:ext uri="{FF2B5EF4-FFF2-40B4-BE49-F238E27FC236}">
                <a16:creationId xmlns:a16="http://schemas.microsoft.com/office/drawing/2014/main" id="{5D85F2B4-E91B-4619-E74B-A7DBA2853D75}"/>
              </a:ext>
            </a:extLst>
          </p:cNvPr>
          <p:cNvSpPr txBox="1"/>
          <p:nvPr/>
        </p:nvSpPr>
        <p:spPr>
          <a:xfrm>
            <a:off x="7402774" y="1889914"/>
            <a:ext cx="2438206" cy="450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18" name="iSHEJI-7">
            <a:extLst>
              <a:ext uri="{FF2B5EF4-FFF2-40B4-BE49-F238E27FC236}">
                <a16:creationId xmlns:a16="http://schemas.microsoft.com/office/drawing/2014/main" id="{EE287B2C-F8DB-4FBC-E4A4-3B41F4F4C9A3}"/>
              </a:ext>
            </a:extLst>
          </p:cNvPr>
          <p:cNvSpPr/>
          <p:nvPr/>
        </p:nvSpPr>
        <p:spPr>
          <a:xfrm>
            <a:off x="6307895" y="3331897"/>
            <a:ext cx="5245478" cy="1174568"/>
          </a:xfrm>
          <a:prstGeom prst="roundRect">
            <a:avLst>
              <a:gd name="adj" fmla="val 10580"/>
            </a:avLst>
          </a:prstGeom>
          <a:solidFill>
            <a:schemeClr val="accent2"/>
          </a:solidFill>
          <a:ln>
            <a:noFill/>
          </a:ln>
          <a:effectLst>
            <a:outerShdw blurRad="254000" dist="38100" dir="2700000" algn="ctr" rotWithShape="0">
              <a:schemeClr val="accent2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accent1"/>
              </a:solidFill>
              <a:latin typeface="阿里巴巴普惠体 2.0 45 Light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1" name="iSHEJI-8">
            <a:extLst>
              <a:ext uri="{FF2B5EF4-FFF2-40B4-BE49-F238E27FC236}">
                <a16:creationId xmlns:a16="http://schemas.microsoft.com/office/drawing/2014/main" id="{EE72D04D-7AD2-BA06-927E-FCA9C5F4FCC4}"/>
              </a:ext>
            </a:extLst>
          </p:cNvPr>
          <p:cNvSpPr txBox="1"/>
          <p:nvPr/>
        </p:nvSpPr>
        <p:spPr>
          <a:xfrm>
            <a:off x="7402774" y="3876192"/>
            <a:ext cx="3927735" cy="3706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45 Light" panose="00020600040101010101" pitchFamily="18" charset="-122"/>
              </a:rPr>
              <a:t>基于全社交媒体平台进行全域流量整合营销</a:t>
            </a:r>
          </a:p>
        </p:txBody>
      </p:sp>
      <p:sp>
        <p:nvSpPr>
          <p:cNvPr id="22" name="iSHEJI-9">
            <a:extLst>
              <a:ext uri="{FF2B5EF4-FFF2-40B4-BE49-F238E27FC236}">
                <a16:creationId xmlns:a16="http://schemas.microsoft.com/office/drawing/2014/main" id="{6CCC741A-2734-EDC0-8635-D523DDF960AA}"/>
              </a:ext>
            </a:extLst>
          </p:cNvPr>
          <p:cNvSpPr txBox="1"/>
          <p:nvPr/>
        </p:nvSpPr>
        <p:spPr>
          <a:xfrm>
            <a:off x="7402774" y="3534831"/>
            <a:ext cx="1937464" cy="450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25" name="iSHEJI-10">
            <a:extLst>
              <a:ext uri="{FF2B5EF4-FFF2-40B4-BE49-F238E27FC236}">
                <a16:creationId xmlns:a16="http://schemas.microsoft.com/office/drawing/2014/main" id="{B3B860E5-25AD-1795-F100-0FB3FCCC538C}"/>
              </a:ext>
            </a:extLst>
          </p:cNvPr>
          <p:cNvSpPr/>
          <p:nvPr/>
        </p:nvSpPr>
        <p:spPr>
          <a:xfrm>
            <a:off x="6307895" y="4976813"/>
            <a:ext cx="5245478" cy="1174568"/>
          </a:xfrm>
          <a:prstGeom prst="roundRect">
            <a:avLst>
              <a:gd name="adj" fmla="val 10580"/>
            </a:avLst>
          </a:prstGeom>
          <a:solidFill>
            <a:schemeClr val="accent3"/>
          </a:solidFill>
          <a:ln>
            <a:noFill/>
          </a:ln>
          <a:effectLst>
            <a:outerShdw blurRad="254000" dist="38100" dir="2700000" algn="ctr" rotWithShape="0">
              <a:schemeClr val="accent3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accent1"/>
              </a:solidFill>
              <a:latin typeface="阿里巴巴普惠体 2.0 45 Light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8" name="iSHEJI-11">
            <a:extLst>
              <a:ext uri="{FF2B5EF4-FFF2-40B4-BE49-F238E27FC236}">
                <a16:creationId xmlns:a16="http://schemas.microsoft.com/office/drawing/2014/main" id="{BF2F5F2B-792E-13D1-2D99-2EAF05BE1890}"/>
              </a:ext>
            </a:extLst>
          </p:cNvPr>
          <p:cNvSpPr txBox="1"/>
          <p:nvPr/>
        </p:nvSpPr>
        <p:spPr>
          <a:xfrm>
            <a:off x="7402774" y="5521108"/>
            <a:ext cx="3927735" cy="3706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45 Light" panose="00020600040101010101" pitchFamily="18" charset="-122"/>
              </a:rPr>
              <a:t>以优质内容作为营销输出核心，承载品牌内核</a:t>
            </a:r>
          </a:p>
        </p:txBody>
      </p:sp>
      <p:sp>
        <p:nvSpPr>
          <p:cNvPr id="29" name="iSHEJI-12">
            <a:extLst>
              <a:ext uri="{FF2B5EF4-FFF2-40B4-BE49-F238E27FC236}">
                <a16:creationId xmlns:a16="http://schemas.microsoft.com/office/drawing/2014/main" id="{5F5DFFA9-808F-C87F-3A42-3EF7001762AC}"/>
              </a:ext>
            </a:extLst>
          </p:cNvPr>
          <p:cNvSpPr txBox="1"/>
          <p:nvPr/>
        </p:nvSpPr>
        <p:spPr>
          <a:xfrm>
            <a:off x="7402773" y="5179747"/>
            <a:ext cx="1983563" cy="450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31" name="iSHEJI-13" descr="preencoded.png">
            <a:extLst>
              <a:ext uri="{FF2B5EF4-FFF2-40B4-BE49-F238E27FC236}">
                <a16:creationId xmlns:a16="http://schemas.microsoft.com/office/drawing/2014/main" id="{BD28B30E-97A1-012D-BD43-1F6A7B3970C9}"/>
              </a:ext>
            </a:extLst>
          </p:cNvPr>
          <p:cNvSpPr/>
          <p:nvPr/>
        </p:nvSpPr>
        <p:spPr>
          <a:xfrm>
            <a:off x="1080190" y="1851775"/>
            <a:ext cx="0" cy="4008119"/>
          </a:xfrm>
          <a:custGeom>
            <a:avLst/>
            <a:gdLst>
              <a:gd name="connsiteX0" fmla="*/ 0 w 0"/>
              <a:gd name="connsiteY0" fmla="*/ 0 h 5010149"/>
              <a:gd name="connsiteX1" fmla="*/ 0 w 0"/>
              <a:gd name="connsiteY1" fmla="*/ 5010150 h 5010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5010149">
                <a:moveTo>
                  <a:pt x="0" y="0"/>
                </a:moveTo>
                <a:lnTo>
                  <a:pt x="0" y="5010150"/>
                </a:lnTo>
              </a:path>
            </a:pathLst>
          </a:custGeom>
          <a:ln w="12700" cap="flat">
            <a:solidFill>
              <a:schemeClr val="tx1">
                <a:alpha val="7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pPr defTabSz="731520"/>
            <a:endParaRPr lang="zh-CN" altLang="en-US" sz="1440">
              <a:solidFill>
                <a:schemeClr val="bg1">
                  <a:lumMod val="65000"/>
                </a:schemeClr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32" name="iSHEJI-14" descr="preencoded.png">
            <a:extLst>
              <a:ext uri="{FF2B5EF4-FFF2-40B4-BE49-F238E27FC236}">
                <a16:creationId xmlns:a16="http://schemas.microsoft.com/office/drawing/2014/main" id="{87C789B6-F80E-2E91-45DE-513A48B76376}"/>
              </a:ext>
            </a:extLst>
          </p:cNvPr>
          <p:cNvSpPr/>
          <p:nvPr/>
        </p:nvSpPr>
        <p:spPr>
          <a:xfrm>
            <a:off x="1766434" y="1851775"/>
            <a:ext cx="0" cy="4008119"/>
          </a:xfrm>
          <a:custGeom>
            <a:avLst/>
            <a:gdLst>
              <a:gd name="connsiteX0" fmla="*/ 0 w 0"/>
              <a:gd name="connsiteY0" fmla="*/ 0 h 5010149"/>
              <a:gd name="connsiteX1" fmla="*/ 0 w 0"/>
              <a:gd name="connsiteY1" fmla="*/ 5010150 h 5010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5010149">
                <a:moveTo>
                  <a:pt x="0" y="0"/>
                </a:moveTo>
                <a:lnTo>
                  <a:pt x="0" y="5010150"/>
                </a:lnTo>
              </a:path>
            </a:pathLst>
          </a:custGeom>
          <a:ln w="12700" cap="flat">
            <a:solidFill>
              <a:schemeClr val="tx1">
                <a:alpha val="7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pPr defTabSz="731520"/>
            <a:endParaRPr lang="zh-CN" altLang="en-US" sz="1440">
              <a:solidFill>
                <a:schemeClr val="bg1">
                  <a:lumMod val="65000"/>
                </a:schemeClr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33" name="iSHEJI-15" descr="preencoded.png">
            <a:extLst>
              <a:ext uri="{FF2B5EF4-FFF2-40B4-BE49-F238E27FC236}">
                <a16:creationId xmlns:a16="http://schemas.microsoft.com/office/drawing/2014/main" id="{3B653EAE-D1C6-584C-8996-A24E44B5AFED}"/>
              </a:ext>
            </a:extLst>
          </p:cNvPr>
          <p:cNvSpPr/>
          <p:nvPr/>
        </p:nvSpPr>
        <p:spPr>
          <a:xfrm>
            <a:off x="2452678" y="1851775"/>
            <a:ext cx="0" cy="4008119"/>
          </a:xfrm>
          <a:custGeom>
            <a:avLst/>
            <a:gdLst>
              <a:gd name="connsiteX0" fmla="*/ 0 w 0"/>
              <a:gd name="connsiteY0" fmla="*/ 0 h 5010149"/>
              <a:gd name="connsiteX1" fmla="*/ 0 w 0"/>
              <a:gd name="connsiteY1" fmla="*/ 5010150 h 5010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5010149">
                <a:moveTo>
                  <a:pt x="0" y="0"/>
                </a:moveTo>
                <a:lnTo>
                  <a:pt x="0" y="5010150"/>
                </a:lnTo>
              </a:path>
            </a:pathLst>
          </a:custGeom>
          <a:ln w="12700" cap="flat">
            <a:solidFill>
              <a:schemeClr val="tx1">
                <a:alpha val="7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pPr defTabSz="731520"/>
            <a:endParaRPr lang="zh-CN" altLang="en-US" sz="1440">
              <a:solidFill>
                <a:schemeClr val="bg1">
                  <a:lumMod val="65000"/>
                </a:schemeClr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34" name="iSHEJI-16" descr="preencoded.png">
            <a:extLst>
              <a:ext uri="{FF2B5EF4-FFF2-40B4-BE49-F238E27FC236}">
                <a16:creationId xmlns:a16="http://schemas.microsoft.com/office/drawing/2014/main" id="{AA4C6F1D-F031-912F-995C-2480D0875567}"/>
              </a:ext>
            </a:extLst>
          </p:cNvPr>
          <p:cNvSpPr/>
          <p:nvPr/>
        </p:nvSpPr>
        <p:spPr>
          <a:xfrm>
            <a:off x="3138922" y="1851775"/>
            <a:ext cx="0" cy="4008119"/>
          </a:xfrm>
          <a:custGeom>
            <a:avLst/>
            <a:gdLst>
              <a:gd name="connsiteX0" fmla="*/ 0 w 0"/>
              <a:gd name="connsiteY0" fmla="*/ 0 h 5010149"/>
              <a:gd name="connsiteX1" fmla="*/ 0 w 0"/>
              <a:gd name="connsiteY1" fmla="*/ 5010150 h 5010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5010149">
                <a:moveTo>
                  <a:pt x="0" y="0"/>
                </a:moveTo>
                <a:lnTo>
                  <a:pt x="0" y="5010150"/>
                </a:lnTo>
              </a:path>
            </a:pathLst>
          </a:custGeom>
          <a:ln w="12700" cap="flat">
            <a:solidFill>
              <a:schemeClr val="tx1">
                <a:alpha val="7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pPr defTabSz="731520"/>
            <a:endParaRPr lang="zh-CN" altLang="en-US" sz="1440">
              <a:solidFill>
                <a:schemeClr val="bg1">
                  <a:lumMod val="65000"/>
                </a:schemeClr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35" name="iSHEJI-17" descr="preencoded.png">
            <a:extLst>
              <a:ext uri="{FF2B5EF4-FFF2-40B4-BE49-F238E27FC236}">
                <a16:creationId xmlns:a16="http://schemas.microsoft.com/office/drawing/2014/main" id="{57DD2BDA-ED51-97AD-DADB-41216B6423CE}"/>
              </a:ext>
            </a:extLst>
          </p:cNvPr>
          <p:cNvSpPr/>
          <p:nvPr/>
        </p:nvSpPr>
        <p:spPr>
          <a:xfrm>
            <a:off x="3825166" y="1851775"/>
            <a:ext cx="0" cy="4008119"/>
          </a:xfrm>
          <a:custGeom>
            <a:avLst/>
            <a:gdLst>
              <a:gd name="connsiteX0" fmla="*/ 0 w 0"/>
              <a:gd name="connsiteY0" fmla="*/ 0 h 5010149"/>
              <a:gd name="connsiteX1" fmla="*/ 0 w 0"/>
              <a:gd name="connsiteY1" fmla="*/ 5010150 h 5010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5010149">
                <a:moveTo>
                  <a:pt x="0" y="0"/>
                </a:moveTo>
                <a:lnTo>
                  <a:pt x="0" y="5010150"/>
                </a:lnTo>
              </a:path>
            </a:pathLst>
          </a:custGeom>
          <a:ln w="12700" cap="flat">
            <a:solidFill>
              <a:schemeClr val="tx1">
                <a:alpha val="7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pPr defTabSz="731520"/>
            <a:endParaRPr lang="zh-CN" altLang="en-US" sz="1440">
              <a:solidFill>
                <a:schemeClr val="bg1">
                  <a:lumMod val="65000"/>
                </a:schemeClr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36" name="iSHEJI-18" descr="preencoded.png">
            <a:extLst>
              <a:ext uri="{FF2B5EF4-FFF2-40B4-BE49-F238E27FC236}">
                <a16:creationId xmlns:a16="http://schemas.microsoft.com/office/drawing/2014/main" id="{AA6D74C2-9C66-E88D-6DAC-5EB4E59A30AC}"/>
              </a:ext>
            </a:extLst>
          </p:cNvPr>
          <p:cNvSpPr/>
          <p:nvPr/>
        </p:nvSpPr>
        <p:spPr>
          <a:xfrm>
            <a:off x="4511410" y="1851775"/>
            <a:ext cx="0" cy="4008119"/>
          </a:xfrm>
          <a:custGeom>
            <a:avLst/>
            <a:gdLst>
              <a:gd name="connsiteX0" fmla="*/ 0 w 0"/>
              <a:gd name="connsiteY0" fmla="*/ 0 h 5010149"/>
              <a:gd name="connsiteX1" fmla="*/ 0 w 0"/>
              <a:gd name="connsiteY1" fmla="*/ 5010150 h 5010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5010149">
                <a:moveTo>
                  <a:pt x="0" y="0"/>
                </a:moveTo>
                <a:lnTo>
                  <a:pt x="0" y="5010150"/>
                </a:lnTo>
              </a:path>
            </a:pathLst>
          </a:custGeom>
          <a:ln w="12700" cap="flat">
            <a:solidFill>
              <a:schemeClr val="tx1">
                <a:alpha val="7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pPr defTabSz="731520"/>
            <a:endParaRPr lang="zh-CN" altLang="en-US" sz="1440">
              <a:solidFill>
                <a:schemeClr val="bg1">
                  <a:lumMod val="65000"/>
                </a:schemeClr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37" name="iSHEJI-19" descr="preencoded.png">
            <a:extLst>
              <a:ext uri="{FF2B5EF4-FFF2-40B4-BE49-F238E27FC236}">
                <a16:creationId xmlns:a16="http://schemas.microsoft.com/office/drawing/2014/main" id="{12B4AFD3-7D65-1764-D9A2-FA524F185640}"/>
              </a:ext>
            </a:extLst>
          </p:cNvPr>
          <p:cNvSpPr/>
          <p:nvPr/>
        </p:nvSpPr>
        <p:spPr>
          <a:xfrm>
            <a:off x="5197653" y="1851775"/>
            <a:ext cx="0" cy="4008119"/>
          </a:xfrm>
          <a:custGeom>
            <a:avLst/>
            <a:gdLst>
              <a:gd name="connsiteX0" fmla="*/ 0 w 0"/>
              <a:gd name="connsiteY0" fmla="*/ 0 h 5010149"/>
              <a:gd name="connsiteX1" fmla="*/ 0 w 0"/>
              <a:gd name="connsiteY1" fmla="*/ 5010150 h 5010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5010149">
                <a:moveTo>
                  <a:pt x="0" y="0"/>
                </a:moveTo>
                <a:lnTo>
                  <a:pt x="0" y="5010150"/>
                </a:lnTo>
              </a:path>
            </a:pathLst>
          </a:custGeom>
          <a:ln w="12700" cap="flat">
            <a:solidFill>
              <a:schemeClr val="tx1">
                <a:alpha val="7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pPr defTabSz="731520"/>
            <a:endParaRPr lang="zh-CN" altLang="en-US" sz="1440">
              <a:solidFill>
                <a:schemeClr val="bg1">
                  <a:lumMod val="65000"/>
                </a:schemeClr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38" name="iSHEJI-20" descr="preencoded.png">
            <a:extLst>
              <a:ext uri="{FF2B5EF4-FFF2-40B4-BE49-F238E27FC236}">
                <a16:creationId xmlns:a16="http://schemas.microsoft.com/office/drawing/2014/main" id="{7DF1DD40-CCAA-140A-B526-16FFCE11E2CF}"/>
              </a:ext>
            </a:extLst>
          </p:cNvPr>
          <p:cNvSpPr/>
          <p:nvPr/>
        </p:nvSpPr>
        <p:spPr>
          <a:xfrm>
            <a:off x="5883897" y="1851775"/>
            <a:ext cx="0" cy="4008119"/>
          </a:xfrm>
          <a:custGeom>
            <a:avLst/>
            <a:gdLst>
              <a:gd name="connsiteX0" fmla="*/ 0 w 0"/>
              <a:gd name="connsiteY0" fmla="*/ 0 h 5010149"/>
              <a:gd name="connsiteX1" fmla="*/ 0 w 0"/>
              <a:gd name="connsiteY1" fmla="*/ 5010150 h 5010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5010149">
                <a:moveTo>
                  <a:pt x="0" y="0"/>
                </a:moveTo>
                <a:lnTo>
                  <a:pt x="0" y="5010150"/>
                </a:lnTo>
              </a:path>
            </a:pathLst>
          </a:custGeom>
          <a:ln w="12700" cap="flat">
            <a:solidFill>
              <a:schemeClr val="tx1">
                <a:alpha val="7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pPr defTabSz="731520"/>
            <a:endParaRPr lang="zh-CN" altLang="en-US" sz="1440">
              <a:solidFill>
                <a:schemeClr val="bg1">
                  <a:lumMod val="65000"/>
                </a:schemeClr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39" name="iSHEJI-21">
            <a:extLst>
              <a:ext uri="{FF2B5EF4-FFF2-40B4-BE49-F238E27FC236}">
                <a16:creationId xmlns:a16="http://schemas.microsoft.com/office/drawing/2014/main" id="{0AEEA3A0-B893-6F6D-0FAB-30DDCE4294A4}"/>
              </a:ext>
            </a:extLst>
          </p:cNvPr>
          <p:cNvSpPr/>
          <p:nvPr/>
        </p:nvSpPr>
        <p:spPr>
          <a:xfrm>
            <a:off x="1207306" y="2621978"/>
            <a:ext cx="2227282" cy="2227282"/>
          </a:xfrm>
          <a:prstGeom prst="ellipse">
            <a:avLst/>
          </a:prstGeom>
          <a:solidFill>
            <a:schemeClr val="accent1"/>
          </a:solidFill>
          <a:ln w="25400"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rtlCol="0" anchor="ctr"/>
          <a:lstStyle/>
          <a:p>
            <a:endParaRPr lang="zh-CN" altLang="en-US" sz="1400" dirty="0">
              <a:solidFill>
                <a:schemeClr val="bg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40" name="iSHEJI-22">
            <a:extLst>
              <a:ext uri="{FF2B5EF4-FFF2-40B4-BE49-F238E27FC236}">
                <a16:creationId xmlns:a16="http://schemas.microsoft.com/office/drawing/2014/main" id="{85CFEE70-A376-B1E0-07E9-E2DC1DC6EC3C}"/>
              </a:ext>
            </a:extLst>
          </p:cNvPr>
          <p:cNvSpPr/>
          <p:nvPr/>
        </p:nvSpPr>
        <p:spPr>
          <a:xfrm>
            <a:off x="3809686" y="2306417"/>
            <a:ext cx="1049910" cy="104991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rtlCol="0" anchor="ctr"/>
          <a:lstStyle/>
          <a:p>
            <a:endParaRPr lang="zh-CN" altLang="en-US" sz="1400" dirty="0">
              <a:solidFill>
                <a:schemeClr val="bg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41" name="iSHEJI-23">
            <a:extLst>
              <a:ext uri="{FF2B5EF4-FFF2-40B4-BE49-F238E27FC236}">
                <a16:creationId xmlns:a16="http://schemas.microsoft.com/office/drawing/2014/main" id="{07FA577A-3ADA-5BB7-942D-24F4D4C79934}"/>
              </a:ext>
            </a:extLst>
          </p:cNvPr>
          <p:cNvSpPr/>
          <p:nvPr/>
        </p:nvSpPr>
        <p:spPr>
          <a:xfrm>
            <a:off x="3957072" y="4322784"/>
            <a:ext cx="998174" cy="998174"/>
          </a:xfrm>
          <a:prstGeom prst="ellipse">
            <a:avLst/>
          </a:prstGeom>
          <a:solidFill>
            <a:schemeClr val="accent2"/>
          </a:solidFill>
          <a:ln w="25400"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2">
                    <a:lumMod val="20000"/>
                    <a:lumOff val="80000"/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rtlCol="0" anchor="ctr"/>
          <a:lstStyle/>
          <a:p>
            <a:endParaRPr lang="zh-CN" altLang="en-US" sz="1400" dirty="0">
              <a:solidFill>
                <a:schemeClr val="bg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42" name="iSHEJI-24">
            <a:extLst>
              <a:ext uri="{FF2B5EF4-FFF2-40B4-BE49-F238E27FC236}">
                <a16:creationId xmlns:a16="http://schemas.microsoft.com/office/drawing/2014/main" id="{E4738278-72F4-5EA1-8A9A-BEE8B589D70F}"/>
              </a:ext>
            </a:extLst>
          </p:cNvPr>
          <p:cNvSpPr txBox="1"/>
          <p:nvPr/>
        </p:nvSpPr>
        <p:spPr>
          <a:xfrm>
            <a:off x="638627" y="1747271"/>
            <a:ext cx="433132" cy="2400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" dirty="0">
                <a:solidFill>
                  <a:schemeClr val="bg1">
                    <a:lumMod val="6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Title</a:t>
            </a:r>
            <a:endParaRPr lang="zh-CN" altLang="en-US" sz="960" dirty="0">
              <a:solidFill>
                <a:schemeClr val="bg1">
                  <a:lumMod val="65000"/>
                </a:schemeClr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43" name="iSHEJI-25">
            <a:extLst>
              <a:ext uri="{FF2B5EF4-FFF2-40B4-BE49-F238E27FC236}">
                <a16:creationId xmlns:a16="http://schemas.microsoft.com/office/drawing/2014/main" id="{56B69A8A-0DBF-E2BE-71F8-6C69458CDC32}"/>
              </a:ext>
            </a:extLst>
          </p:cNvPr>
          <p:cNvSpPr txBox="1"/>
          <p:nvPr/>
        </p:nvSpPr>
        <p:spPr>
          <a:xfrm>
            <a:off x="638627" y="2741445"/>
            <a:ext cx="433132" cy="2400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" dirty="0">
                <a:solidFill>
                  <a:schemeClr val="bg1">
                    <a:lumMod val="6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Title</a:t>
            </a:r>
            <a:endParaRPr lang="zh-CN" altLang="en-US" sz="960" dirty="0">
              <a:solidFill>
                <a:schemeClr val="bg1">
                  <a:lumMod val="65000"/>
                </a:schemeClr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44" name="iSHEJI-26">
            <a:extLst>
              <a:ext uri="{FF2B5EF4-FFF2-40B4-BE49-F238E27FC236}">
                <a16:creationId xmlns:a16="http://schemas.microsoft.com/office/drawing/2014/main" id="{AD00959F-0DC2-F066-2D1A-1A3BA2567238}"/>
              </a:ext>
            </a:extLst>
          </p:cNvPr>
          <p:cNvSpPr txBox="1"/>
          <p:nvPr/>
        </p:nvSpPr>
        <p:spPr>
          <a:xfrm>
            <a:off x="638627" y="3735619"/>
            <a:ext cx="433132" cy="2400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" dirty="0">
                <a:solidFill>
                  <a:schemeClr val="bg1">
                    <a:lumMod val="6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Title</a:t>
            </a:r>
            <a:endParaRPr lang="zh-CN" altLang="en-US" sz="960" dirty="0">
              <a:solidFill>
                <a:schemeClr val="bg1">
                  <a:lumMod val="65000"/>
                </a:schemeClr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45" name="iSHEJI-27">
            <a:extLst>
              <a:ext uri="{FF2B5EF4-FFF2-40B4-BE49-F238E27FC236}">
                <a16:creationId xmlns:a16="http://schemas.microsoft.com/office/drawing/2014/main" id="{2BC9E1CC-BE1C-2B16-408A-CBC27912A812}"/>
              </a:ext>
            </a:extLst>
          </p:cNvPr>
          <p:cNvSpPr txBox="1"/>
          <p:nvPr/>
        </p:nvSpPr>
        <p:spPr>
          <a:xfrm>
            <a:off x="638627" y="4729793"/>
            <a:ext cx="433132" cy="2400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" dirty="0">
                <a:solidFill>
                  <a:schemeClr val="bg1">
                    <a:lumMod val="6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Title</a:t>
            </a:r>
            <a:endParaRPr lang="zh-CN" altLang="en-US" sz="960" dirty="0">
              <a:solidFill>
                <a:schemeClr val="bg1">
                  <a:lumMod val="65000"/>
                </a:schemeClr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46" name="iSHEJI-28">
            <a:extLst>
              <a:ext uri="{FF2B5EF4-FFF2-40B4-BE49-F238E27FC236}">
                <a16:creationId xmlns:a16="http://schemas.microsoft.com/office/drawing/2014/main" id="{C81BAB26-7D6C-6FE8-8BEC-B0AF728DEAB1}"/>
              </a:ext>
            </a:extLst>
          </p:cNvPr>
          <p:cNvSpPr txBox="1"/>
          <p:nvPr/>
        </p:nvSpPr>
        <p:spPr>
          <a:xfrm>
            <a:off x="638627" y="5723966"/>
            <a:ext cx="433132" cy="2400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" dirty="0">
                <a:solidFill>
                  <a:schemeClr val="bg1">
                    <a:lumMod val="6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Title</a:t>
            </a:r>
            <a:endParaRPr lang="zh-CN" altLang="en-US" sz="960" dirty="0">
              <a:solidFill>
                <a:schemeClr val="bg1">
                  <a:lumMod val="65000"/>
                </a:schemeClr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47" name="iSHEJI-29">
            <a:extLst>
              <a:ext uri="{FF2B5EF4-FFF2-40B4-BE49-F238E27FC236}">
                <a16:creationId xmlns:a16="http://schemas.microsoft.com/office/drawing/2014/main" id="{FF41E21D-95D2-89D3-BE92-486712948968}"/>
              </a:ext>
            </a:extLst>
          </p:cNvPr>
          <p:cNvSpPr txBox="1"/>
          <p:nvPr/>
        </p:nvSpPr>
        <p:spPr>
          <a:xfrm>
            <a:off x="916811" y="5995634"/>
            <a:ext cx="322525" cy="2400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" dirty="0">
                <a:solidFill>
                  <a:schemeClr val="bg1">
                    <a:lumMod val="6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01</a:t>
            </a:r>
            <a:endParaRPr lang="zh-CN" altLang="en-US" sz="960" dirty="0">
              <a:solidFill>
                <a:schemeClr val="bg1">
                  <a:lumMod val="65000"/>
                </a:schemeClr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48" name="iSHEJI-30">
            <a:extLst>
              <a:ext uri="{FF2B5EF4-FFF2-40B4-BE49-F238E27FC236}">
                <a16:creationId xmlns:a16="http://schemas.microsoft.com/office/drawing/2014/main" id="{C41EA51B-41C9-7317-4D9C-BEEFC693AEB6}"/>
              </a:ext>
            </a:extLst>
          </p:cNvPr>
          <p:cNvSpPr txBox="1"/>
          <p:nvPr/>
        </p:nvSpPr>
        <p:spPr>
          <a:xfrm>
            <a:off x="1595472" y="5995634"/>
            <a:ext cx="335349" cy="2400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" dirty="0">
                <a:solidFill>
                  <a:schemeClr val="bg1">
                    <a:lumMod val="6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02</a:t>
            </a:r>
            <a:endParaRPr lang="zh-CN" altLang="en-US" sz="960" dirty="0">
              <a:solidFill>
                <a:schemeClr val="bg1">
                  <a:lumMod val="65000"/>
                </a:schemeClr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49" name="iSHEJI-31">
            <a:extLst>
              <a:ext uri="{FF2B5EF4-FFF2-40B4-BE49-F238E27FC236}">
                <a16:creationId xmlns:a16="http://schemas.microsoft.com/office/drawing/2014/main" id="{EDA40A91-27F8-AC0D-7C41-7631A191F9C0}"/>
              </a:ext>
            </a:extLst>
          </p:cNvPr>
          <p:cNvSpPr txBox="1"/>
          <p:nvPr/>
        </p:nvSpPr>
        <p:spPr>
          <a:xfrm>
            <a:off x="2292570" y="5995634"/>
            <a:ext cx="335349" cy="2400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" dirty="0">
                <a:solidFill>
                  <a:schemeClr val="bg1">
                    <a:lumMod val="6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03</a:t>
            </a:r>
            <a:endParaRPr lang="zh-CN" altLang="en-US" sz="960" dirty="0">
              <a:solidFill>
                <a:schemeClr val="bg1">
                  <a:lumMod val="65000"/>
                </a:schemeClr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50" name="iSHEJI-32">
            <a:extLst>
              <a:ext uri="{FF2B5EF4-FFF2-40B4-BE49-F238E27FC236}">
                <a16:creationId xmlns:a16="http://schemas.microsoft.com/office/drawing/2014/main" id="{CB5E2535-C008-8CEB-9BF4-A241CA7D0440}"/>
              </a:ext>
            </a:extLst>
          </p:cNvPr>
          <p:cNvSpPr txBox="1"/>
          <p:nvPr/>
        </p:nvSpPr>
        <p:spPr>
          <a:xfrm>
            <a:off x="2984858" y="5995634"/>
            <a:ext cx="335349" cy="2400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" dirty="0">
                <a:solidFill>
                  <a:schemeClr val="bg1">
                    <a:lumMod val="6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04</a:t>
            </a:r>
            <a:endParaRPr lang="zh-CN" altLang="en-US" sz="960" dirty="0">
              <a:solidFill>
                <a:schemeClr val="bg1">
                  <a:lumMod val="65000"/>
                </a:schemeClr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51" name="iSHEJI-33">
            <a:extLst>
              <a:ext uri="{FF2B5EF4-FFF2-40B4-BE49-F238E27FC236}">
                <a16:creationId xmlns:a16="http://schemas.microsoft.com/office/drawing/2014/main" id="{9CCAA924-7701-7F4C-6FA2-45CF0AA84D50}"/>
              </a:ext>
            </a:extLst>
          </p:cNvPr>
          <p:cNvSpPr txBox="1"/>
          <p:nvPr/>
        </p:nvSpPr>
        <p:spPr>
          <a:xfrm>
            <a:off x="3656171" y="5995634"/>
            <a:ext cx="335349" cy="2400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" dirty="0">
                <a:solidFill>
                  <a:schemeClr val="bg1">
                    <a:lumMod val="6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05</a:t>
            </a:r>
            <a:endParaRPr lang="zh-CN" altLang="en-US" sz="960" dirty="0">
              <a:solidFill>
                <a:schemeClr val="bg1">
                  <a:lumMod val="65000"/>
                </a:schemeClr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52" name="iSHEJI-34">
            <a:extLst>
              <a:ext uri="{FF2B5EF4-FFF2-40B4-BE49-F238E27FC236}">
                <a16:creationId xmlns:a16="http://schemas.microsoft.com/office/drawing/2014/main" id="{4A5A2969-2D40-4EBD-F029-EFC5B0027A10}"/>
              </a:ext>
            </a:extLst>
          </p:cNvPr>
          <p:cNvSpPr txBox="1"/>
          <p:nvPr/>
        </p:nvSpPr>
        <p:spPr>
          <a:xfrm>
            <a:off x="4347604" y="5995634"/>
            <a:ext cx="335349" cy="2400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" dirty="0">
                <a:solidFill>
                  <a:schemeClr val="bg1">
                    <a:lumMod val="6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06</a:t>
            </a:r>
            <a:endParaRPr lang="zh-CN" altLang="en-US" sz="960" dirty="0">
              <a:solidFill>
                <a:schemeClr val="bg1">
                  <a:lumMod val="65000"/>
                </a:schemeClr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53" name="iSHEJI-35">
            <a:extLst>
              <a:ext uri="{FF2B5EF4-FFF2-40B4-BE49-F238E27FC236}">
                <a16:creationId xmlns:a16="http://schemas.microsoft.com/office/drawing/2014/main" id="{58A02FB4-68E2-E7F8-B5F6-395B10A59ABF}"/>
              </a:ext>
            </a:extLst>
          </p:cNvPr>
          <p:cNvSpPr txBox="1"/>
          <p:nvPr/>
        </p:nvSpPr>
        <p:spPr>
          <a:xfrm>
            <a:off x="5031183" y="5995634"/>
            <a:ext cx="335349" cy="2400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" dirty="0">
                <a:solidFill>
                  <a:schemeClr val="bg1">
                    <a:lumMod val="6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07</a:t>
            </a:r>
            <a:endParaRPr lang="zh-CN" altLang="en-US" sz="960" dirty="0">
              <a:solidFill>
                <a:schemeClr val="bg1">
                  <a:lumMod val="65000"/>
                </a:schemeClr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54" name="iSHEJI-36">
            <a:extLst>
              <a:ext uri="{FF2B5EF4-FFF2-40B4-BE49-F238E27FC236}">
                <a16:creationId xmlns:a16="http://schemas.microsoft.com/office/drawing/2014/main" id="{A1F252BC-4B5E-6D65-591D-5180BF9DE473}"/>
              </a:ext>
            </a:extLst>
          </p:cNvPr>
          <p:cNvSpPr txBox="1"/>
          <p:nvPr/>
        </p:nvSpPr>
        <p:spPr>
          <a:xfrm>
            <a:off x="5714762" y="5995634"/>
            <a:ext cx="335349" cy="2400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" dirty="0">
                <a:solidFill>
                  <a:schemeClr val="bg1">
                    <a:lumMod val="6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08</a:t>
            </a:r>
            <a:endParaRPr lang="zh-CN" altLang="en-US" sz="960" dirty="0">
              <a:solidFill>
                <a:schemeClr val="bg1">
                  <a:lumMod val="65000"/>
                </a:schemeClr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55" name="iSHEJI-37">
            <a:extLst>
              <a:ext uri="{FF2B5EF4-FFF2-40B4-BE49-F238E27FC236}">
                <a16:creationId xmlns:a16="http://schemas.microsoft.com/office/drawing/2014/main" id="{4FC3E8A6-2F85-CD89-B649-65E1C574A910}"/>
              </a:ext>
            </a:extLst>
          </p:cNvPr>
          <p:cNvSpPr txBox="1"/>
          <p:nvPr/>
        </p:nvSpPr>
        <p:spPr>
          <a:xfrm>
            <a:off x="1144713" y="3468266"/>
            <a:ext cx="2402844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600" spc="-15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ISHEJI PPT</a:t>
            </a:r>
            <a:endParaRPr lang="zh-CN" altLang="en-US" sz="2600" spc="-150" dirty="0">
              <a:solidFill>
                <a:srgbClr val="3CD379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56" name="iSHEJI-38">
            <a:extLst>
              <a:ext uri="{FF2B5EF4-FFF2-40B4-BE49-F238E27FC236}">
                <a16:creationId xmlns:a16="http://schemas.microsoft.com/office/drawing/2014/main" id="{DB8F0157-713D-EBCE-1C2A-BCCD7AB328D4}"/>
              </a:ext>
            </a:extLst>
          </p:cNvPr>
          <p:cNvSpPr txBox="1"/>
          <p:nvPr/>
        </p:nvSpPr>
        <p:spPr>
          <a:xfrm>
            <a:off x="3837122" y="4710760"/>
            <a:ext cx="121181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ISHEJI PPT</a:t>
            </a:r>
          </a:p>
        </p:txBody>
      </p:sp>
      <p:sp>
        <p:nvSpPr>
          <p:cNvPr id="57" name="iSHEJI-39">
            <a:extLst>
              <a:ext uri="{FF2B5EF4-FFF2-40B4-BE49-F238E27FC236}">
                <a16:creationId xmlns:a16="http://schemas.microsoft.com/office/drawing/2014/main" id="{B273F1DD-3E1F-83A1-C94C-50220B55E9F4}"/>
              </a:ext>
            </a:extLst>
          </p:cNvPr>
          <p:cNvSpPr txBox="1"/>
          <p:nvPr/>
        </p:nvSpPr>
        <p:spPr>
          <a:xfrm>
            <a:off x="3720282" y="2722978"/>
            <a:ext cx="121181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ISHEJI PPT</a:t>
            </a:r>
          </a:p>
        </p:txBody>
      </p:sp>
      <p:sp>
        <p:nvSpPr>
          <p:cNvPr id="58" name="iSHEJI-40">
            <a:extLst>
              <a:ext uri="{FF2B5EF4-FFF2-40B4-BE49-F238E27FC236}">
                <a16:creationId xmlns:a16="http://schemas.microsoft.com/office/drawing/2014/main" id="{8E5D78A0-B2D6-4612-245F-E9910FA1E1A4}"/>
              </a:ext>
            </a:extLst>
          </p:cNvPr>
          <p:cNvSpPr txBox="1"/>
          <p:nvPr/>
        </p:nvSpPr>
        <p:spPr>
          <a:xfrm>
            <a:off x="6316327" y="1766433"/>
            <a:ext cx="1148664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R="0" lvl="0" indent="0" algn="ctr" defTabSz="6096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6600" dirty="0">
                <a:ln w="15875">
                  <a:solidFill>
                    <a:schemeClr val="bg1"/>
                  </a:solidFill>
                </a:ln>
                <a:solidFill>
                  <a:schemeClr val="bg1">
                    <a:alpha val="30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1</a:t>
            </a:r>
            <a:endParaRPr lang="zh-CN" altLang="en-US" sz="6600" dirty="0">
              <a:ln w="15875">
                <a:solidFill>
                  <a:schemeClr val="bg1"/>
                </a:solidFill>
              </a:ln>
              <a:solidFill>
                <a:schemeClr val="bg1">
                  <a:alpha val="30000"/>
                </a:schemeClr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59" name="iSHEJI-41">
            <a:extLst>
              <a:ext uri="{FF2B5EF4-FFF2-40B4-BE49-F238E27FC236}">
                <a16:creationId xmlns:a16="http://schemas.microsoft.com/office/drawing/2014/main" id="{DE064D0B-3586-25CA-C4D4-D40A0C51EC97}"/>
              </a:ext>
            </a:extLst>
          </p:cNvPr>
          <p:cNvSpPr txBox="1"/>
          <p:nvPr/>
        </p:nvSpPr>
        <p:spPr>
          <a:xfrm>
            <a:off x="6316327" y="3411349"/>
            <a:ext cx="1148664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R="0" lvl="0" indent="0" algn="ctr" defTabSz="6096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6600" dirty="0">
                <a:ln w="15875">
                  <a:solidFill>
                    <a:schemeClr val="bg1"/>
                  </a:solidFill>
                </a:ln>
                <a:solidFill>
                  <a:schemeClr val="bg1">
                    <a:alpha val="30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2</a:t>
            </a:r>
            <a:endParaRPr lang="zh-CN" altLang="en-US" sz="6600" dirty="0">
              <a:ln w="15875">
                <a:solidFill>
                  <a:schemeClr val="bg1"/>
                </a:solidFill>
              </a:ln>
              <a:solidFill>
                <a:schemeClr val="bg1">
                  <a:alpha val="30000"/>
                </a:schemeClr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60" name="iSHEJI-42">
            <a:extLst>
              <a:ext uri="{FF2B5EF4-FFF2-40B4-BE49-F238E27FC236}">
                <a16:creationId xmlns:a16="http://schemas.microsoft.com/office/drawing/2014/main" id="{EE3B20BB-888E-9887-C183-2A58ED6F08D3}"/>
              </a:ext>
            </a:extLst>
          </p:cNvPr>
          <p:cNvSpPr txBox="1"/>
          <p:nvPr/>
        </p:nvSpPr>
        <p:spPr>
          <a:xfrm>
            <a:off x="6316327" y="5056265"/>
            <a:ext cx="1148664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R="0" lvl="0" indent="0" algn="ctr" defTabSz="6096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6600" dirty="0">
                <a:ln w="15875">
                  <a:solidFill>
                    <a:schemeClr val="bg1"/>
                  </a:solidFill>
                </a:ln>
                <a:solidFill>
                  <a:schemeClr val="bg1">
                    <a:alpha val="30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3</a:t>
            </a:r>
            <a:endParaRPr lang="zh-CN" altLang="en-US" sz="6600" dirty="0">
              <a:ln w="15875">
                <a:solidFill>
                  <a:schemeClr val="bg1"/>
                </a:solidFill>
              </a:ln>
              <a:solidFill>
                <a:schemeClr val="bg1">
                  <a:alpha val="30000"/>
                </a:schemeClr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30450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iSHEJI-1">
            <a:extLst>
              <a:ext uri="{FF2B5EF4-FFF2-40B4-BE49-F238E27FC236}">
                <a16:creationId xmlns:a16="http://schemas.microsoft.com/office/drawing/2014/main" id="{C15E1236-507D-FCD6-BA48-0D7558F153E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" name="iSHEJI-2">
            <a:extLst>
              <a:ext uri="{FF2B5EF4-FFF2-40B4-BE49-F238E27FC236}">
                <a16:creationId xmlns:a16="http://schemas.microsoft.com/office/drawing/2014/main" id="{4413595B-4168-77C8-7D3B-F1634E754563}"/>
              </a:ext>
            </a:extLst>
          </p:cNvPr>
          <p:cNvSpPr txBox="1"/>
          <p:nvPr/>
        </p:nvSpPr>
        <p:spPr>
          <a:xfrm>
            <a:off x="421933" y="444058"/>
            <a:ext cx="243850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pc="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工作不足之处</a:t>
            </a:r>
          </a:p>
        </p:txBody>
      </p:sp>
      <p:sp>
        <p:nvSpPr>
          <p:cNvPr id="7" name="iSHEJI-3">
            <a:extLst>
              <a:ext uri="{FF2B5EF4-FFF2-40B4-BE49-F238E27FC236}">
                <a16:creationId xmlns:a16="http://schemas.microsoft.com/office/drawing/2014/main" id="{8406F2CD-E0DE-67DF-5C0C-8E3D4D5564CD}"/>
              </a:ext>
            </a:extLst>
          </p:cNvPr>
          <p:cNvSpPr txBox="1"/>
          <p:nvPr/>
        </p:nvSpPr>
        <p:spPr>
          <a:xfrm>
            <a:off x="421933" y="936501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Deficiencies in the work</a:t>
            </a:r>
          </a:p>
        </p:txBody>
      </p:sp>
      <p:sp>
        <p:nvSpPr>
          <p:cNvPr id="15" name="iSHEJI-4">
            <a:extLst>
              <a:ext uri="{FF2B5EF4-FFF2-40B4-BE49-F238E27FC236}">
                <a16:creationId xmlns:a16="http://schemas.microsoft.com/office/drawing/2014/main" id="{20BD6F98-F22F-4026-D374-9A5A4536E01C}"/>
              </a:ext>
            </a:extLst>
          </p:cNvPr>
          <p:cNvSpPr/>
          <p:nvPr/>
        </p:nvSpPr>
        <p:spPr>
          <a:xfrm>
            <a:off x="673100" y="2157195"/>
            <a:ext cx="2293898" cy="36949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6" name="iSHEJI-5">
            <a:extLst>
              <a:ext uri="{FF2B5EF4-FFF2-40B4-BE49-F238E27FC236}">
                <a16:creationId xmlns:a16="http://schemas.microsoft.com/office/drawing/2014/main" id="{8574210B-8D95-5028-B367-40748DB09EF2}"/>
              </a:ext>
            </a:extLst>
          </p:cNvPr>
          <p:cNvSpPr/>
          <p:nvPr/>
        </p:nvSpPr>
        <p:spPr>
          <a:xfrm>
            <a:off x="673100" y="2157195"/>
            <a:ext cx="2293898" cy="133414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6" name="iSHEJI-6">
            <a:extLst>
              <a:ext uri="{FF2B5EF4-FFF2-40B4-BE49-F238E27FC236}">
                <a16:creationId xmlns:a16="http://schemas.microsoft.com/office/drawing/2014/main" id="{B68F36BF-3C28-898B-5E88-E7D70C7E69A5}"/>
              </a:ext>
            </a:extLst>
          </p:cNvPr>
          <p:cNvSpPr txBox="1"/>
          <p:nvPr/>
        </p:nvSpPr>
        <p:spPr>
          <a:xfrm>
            <a:off x="769597" y="3614669"/>
            <a:ext cx="2100904" cy="513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kumimoji="0" sz="1200" b="1" i="0" u="none" strike="noStrike" cap="none" spc="0" normalizeH="0" baseline="0">
                <a:ln>
                  <a:noFill/>
                </a:ln>
                <a:effectLst/>
                <a:uLnTx/>
                <a:uFillTx/>
              </a:defRPr>
            </a:lvl1pPr>
          </a:lstStyle>
          <a:p>
            <a:pPr algn="ctr"/>
            <a:r>
              <a:rPr lang="zh-CN" altLang="en-US" sz="2000" b="0" dirty="0">
                <a:solidFill>
                  <a:schemeClr val="accent2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8" name="iSHEJI-7">
            <a:extLst>
              <a:ext uri="{FF2B5EF4-FFF2-40B4-BE49-F238E27FC236}">
                <a16:creationId xmlns:a16="http://schemas.microsoft.com/office/drawing/2014/main" id="{AF3A7B29-FCA7-1EB5-4D17-5C74368AD748}"/>
              </a:ext>
            </a:extLst>
          </p:cNvPr>
          <p:cNvSpPr txBox="1"/>
          <p:nvPr/>
        </p:nvSpPr>
        <p:spPr>
          <a:xfrm>
            <a:off x="769597" y="4118095"/>
            <a:ext cx="2100904" cy="1194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defTabSz="913765">
              <a:lnSpc>
                <a:spcPct val="150000"/>
              </a:lnSpc>
              <a:buSzPct val="25000"/>
              <a:defRPr sz="105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algn="just">
              <a:lnSpc>
                <a:spcPct val="130000"/>
              </a:lnSpc>
              <a:buSzPct val="90000"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45 Light" panose="00020600040101010101" pitchFamily="18" charset="-122"/>
              </a:rPr>
              <a:t>通过海报、文章、视频、音频、直播等形式创造优质内容，经由内容智能中台分发到各个渠道</a:t>
            </a:r>
          </a:p>
        </p:txBody>
      </p:sp>
      <p:sp>
        <p:nvSpPr>
          <p:cNvPr id="9" name="iSHEJI-8">
            <a:extLst>
              <a:ext uri="{FF2B5EF4-FFF2-40B4-BE49-F238E27FC236}">
                <a16:creationId xmlns:a16="http://schemas.microsoft.com/office/drawing/2014/main" id="{644453FC-C0A3-E54F-A353-38C2ABBD9B5B}"/>
              </a:ext>
            </a:extLst>
          </p:cNvPr>
          <p:cNvSpPr/>
          <p:nvPr/>
        </p:nvSpPr>
        <p:spPr>
          <a:xfrm>
            <a:off x="1596773" y="2613828"/>
            <a:ext cx="446552" cy="420884"/>
          </a:xfrm>
          <a:custGeom>
            <a:avLst/>
            <a:gdLst>
              <a:gd name="connsiteX0" fmla="*/ 565749 w 763907"/>
              <a:gd name="connsiteY0" fmla="*/ 529546 h 720000"/>
              <a:gd name="connsiteX1" fmla="*/ 585849 w 763907"/>
              <a:gd name="connsiteY1" fmla="*/ 537865 h 720000"/>
              <a:gd name="connsiteX2" fmla="*/ 698960 w 763907"/>
              <a:gd name="connsiteY2" fmla="*/ 650977 h 720000"/>
              <a:gd name="connsiteX3" fmla="*/ 698960 w 763907"/>
              <a:gd name="connsiteY3" fmla="*/ 691178 h 720000"/>
              <a:gd name="connsiteX4" fmla="*/ 678860 w 763907"/>
              <a:gd name="connsiteY4" fmla="*/ 699521 h 720000"/>
              <a:gd name="connsiteX5" fmla="*/ 658760 w 763907"/>
              <a:gd name="connsiteY5" fmla="*/ 691178 h 720000"/>
              <a:gd name="connsiteX6" fmla="*/ 545648 w 763907"/>
              <a:gd name="connsiteY6" fmla="*/ 578066 h 720000"/>
              <a:gd name="connsiteX7" fmla="*/ 545648 w 763907"/>
              <a:gd name="connsiteY7" fmla="*/ 537865 h 720000"/>
              <a:gd name="connsiteX8" fmla="*/ 565749 w 763907"/>
              <a:gd name="connsiteY8" fmla="*/ 529546 h 720000"/>
              <a:gd name="connsiteX9" fmla="*/ 565749 w 763907"/>
              <a:gd name="connsiteY9" fmla="*/ 359807 h 720000"/>
              <a:gd name="connsiteX10" fmla="*/ 735464 w 763907"/>
              <a:gd name="connsiteY10" fmla="*/ 359807 h 720000"/>
              <a:gd name="connsiteX11" fmla="*/ 763907 w 763907"/>
              <a:gd name="connsiteY11" fmla="*/ 388251 h 720000"/>
              <a:gd name="connsiteX12" fmla="*/ 735464 w 763907"/>
              <a:gd name="connsiteY12" fmla="*/ 416695 h 720000"/>
              <a:gd name="connsiteX13" fmla="*/ 565749 w 763907"/>
              <a:gd name="connsiteY13" fmla="*/ 416695 h 720000"/>
              <a:gd name="connsiteX14" fmla="*/ 537305 w 763907"/>
              <a:gd name="connsiteY14" fmla="*/ 388251 h 720000"/>
              <a:gd name="connsiteX15" fmla="*/ 565749 w 763907"/>
              <a:gd name="connsiteY15" fmla="*/ 359807 h 720000"/>
              <a:gd name="connsiteX16" fmla="*/ 678860 w 763907"/>
              <a:gd name="connsiteY16" fmla="*/ 77005 h 720000"/>
              <a:gd name="connsiteX17" fmla="*/ 698960 w 763907"/>
              <a:gd name="connsiteY17" fmla="*/ 85325 h 720000"/>
              <a:gd name="connsiteX18" fmla="*/ 698960 w 763907"/>
              <a:gd name="connsiteY18" fmla="*/ 125525 h 720000"/>
              <a:gd name="connsiteX19" fmla="*/ 585849 w 763907"/>
              <a:gd name="connsiteY19" fmla="*/ 238636 h 720000"/>
              <a:gd name="connsiteX20" fmla="*/ 565749 w 763907"/>
              <a:gd name="connsiteY20" fmla="*/ 246980 h 720000"/>
              <a:gd name="connsiteX21" fmla="*/ 545648 w 763907"/>
              <a:gd name="connsiteY21" fmla="*/ 238636 h 720000"/>
              <a:gd name="connsiteX22" fmla="*/ 545648 w 763907"/>
              <a:gd name="connsiteY22" fmla="*/ 198436 h 720000"/>
              <a:gd name="connsiteX23" fmla="*/ 658760 w 763907"/>
              <a:gd name="connsiteY23" fmla="*/ 85325 h 720000"/>
              <a:gd name="connsiteX24" fmla="*/ 678860 w 763907"/>
              <a:gd name="connsiteY24" fmla="*/ 77005 h 720000"/>
              <a:gd name="connsiteX25" fmla="*/ 362802 w 763907"/>
              <a:gd name="connsiteY25" fmla="*/ 5 h 720000"/>
              <a:gd name="connsiteX26" fmla="*/ 422012 w 763907"/>
              <a:gd name="connsiteY26" fmla="*/ 16490 h 720000"/>
              <a:gd name="connsiteX27" fmla="*/ 481080 w 763907"/>
              <a:gd name="connsiteY27" fmla="*/ 119457 h 720000"/>
              <a:gd name="connsiteX28" fmla="*/ 481080 w 763907"/>
              <a:gd name="connsiteY28" fmla="*/ 600631 h 720000"/>
              <a:gd name="connsiteX29" fmla="*/ 422012 w 763907"/>
              <a:gd name="connsiteY29" fmla="*/ 703598 h 720000"/>
              <a:gd name="connsiteX30" fmla="*/ 361806 w 763907"/>
              <a:gd name="connsiteY30" fmla="*/ 720000 h 720000"/>
              <a:gd name="connsiteX31" fmla="*/ 303306 w 763907"/>
              <a:gd name="connsiteY31" fmla="*/ 704546 h 720000"/>
              <a:gd name="connsiteX32" fmla="*/ 60870 w 763907"/>
              <a:gd name="connsiteY32" fmla="*/ 568300 h 720000"/>
              <a:gd name="connsiteX33" fmla="*/ 0 w 763907"/>
              <a:gd name="connsiteY33" fmla="*/ 464291 h 720000"/>
              <a:gd name="connsiteX34" fmla="*/ 0 w 763907"/>
              <a:gd name="connsiteY34" fmla="*/ 255702 h 720000"/>
              <a:gd name="connsiteX35" fmla="*/ 60870 w 763907"/>
              <a:gd name="connsiteY35" fmla="*/ 151693 h 720000"/>
              <a:gd name="connsiteX36" fmla="*/ 303306 w 763907"/>
              <a:gd name="connsiteY36" fmla="*/ 15447 h 720000"/>
              <a:gd name="connsiteX37" fmla="*/ 362802 w 763907"/>
              <a:gd name="connsiteY37" fmla="*/ 5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763907" h="720000">
                <a:moveTo>
                  <a:pt x="565749" y="529546"/>
                </a:moveTo>
                <a:cubicBezTo>
                  <a:pt x="573025" y="529546"/>
                  <a:pt x="580302" y="532319"/>
                  <a:pt x="585849" y="537865"/>
                </a:cubicBezTo>
                <a:lnTo>
                  <a:pt x="698960" y="650977"/>
                </a:lnTo>
                <a:cubicBezTo>
                  <a:pt x="710054" y="662070"/>
                  <a:pt x="710054" y="680084"/>
                  <a:pt x="698960" y="691178"/>
                </a:cubicBezTo>
                <a:cubicBezTo>
                  <a:pt x="693461" y="696677"/>
                  <a:pt x="686161" y="699521"/>
                  <a:pt x="678860" y="699521"/>
                </a:cubicBezTo>
                <a:cubicBezTo>
                  <a:pt x="671560" y="699521"/>
                  <a:pt x="664259" y="696771"/>
                  <a:pt x="658760" y="691178"/>
                </a:cubicBezTo>
                <a:lnTo>
                  <a:pt x="545648" y="578066"/>
                </a:lnTo>
                <a:cubicBezTo>
                  <a:pt x="534555" y="566973"/>
                  <a:pt x="534555" y="548959"/>
                  <a:pt x="545648" y="537865"/>
                </a:cubicBezTo>
                <a:cubicBezTo>
                  <a:pt x="551195" y="532319"/>
                  <a:pt x="558471" y="529546"/>
                  <a:pt x="565749" y="529546"/>
                </a:cubicBezTo>
                <a:close/>
                <a:moveTo>
                  <a:pt x="565749" y="359807"/>
                </a:moveTo>
                <a:lnTo>
                  <a:pt x="735464" y="359807"/>
                </a:lnTo>
                <a:cubicBezTo>
                  <a:pt x="751202" y="359807"/>
                  <a:pt x="763907" y="372512"/>
                  <a:pt x="763907" y="388251"/>
                </a:cubicBezTo>
                <a:cubicBezTo>
                  <a:pt x="763907" y="403990"/>
                  <a:pt x="751107" y="416695"/>
                  <a:pt x="735464" y="416695"/>
                </a:cubicBezTo>
                <a:lnTo>
                  <a:pt x="565749" y="416695"/>
                </a:lnTo>
                <a:cubicBezTo>
                  <a:pt x="550010" y="416695"/>
                  <a:pt x="537305" y="403990"/>
                  <a:pt x="537305" y="388251"/>
                </a:cubicBezTo>
                <a:cubicBezTo>
                  <a:pt x="537305" y="372512"/>
                  <a:pt x="550010" y="359807"/>
                  <a:pt x="565749" y="359807"/>
                </a:cubicBezTo>
                <a:close/>
                <a:moveTo>
                  <a:pt x="678860" y="77005"/>
                </a:moveTo>
                <a:cubicBezTo>
                  <a:pt x="686137" y="77005"/>
                  <a:pt x="693414" y="79778"/>
                  <a:pt x="698960" y="85325"/>
                </a:cubicBezTo>
                <a:cubicBezTo>
                  <a:pt x="710054" y="96418"/>
                  <a:pt x="710054" y="114432"/>
                  <a:pt x="698960" y="125525"/>
                </a:cubicBezTo>
                <a:lnTo>
                  <a:pt x="585849" y="238636"/>
                </a:lnTo>
                <a:cubicBezTo>
                  <a:pt x="580350" y="244231"/>
                  <a:pt x="573049" y="246980"/>
                  <a:pt x="565749" y="246980"/>
                </a:cubicBezTo>
                <a:cubicBezTo>
                  <a:pt x="558448" y="246980"/>
                  <a:pt x="551147" y="244231"/>
                  <a:pt x="545648" y="238636"/>
                </a:cubicBezTo>
                <a:cubicBezTo>
                  <a:pt x="534555" y="227543"/>
                  <a:pt x="534555" y="209529"/>
                  <a:pt x="545648" y="198436"/>
                </a:cubicBezTo>
                <a:lnTo>
                  <a:pt x="658760" y="85325"/>
                </a:lnTo>
                <a:cubicBezTo>
                  <a:pt x="664306" y="79778"/>
                  <a:pt x="671583" y="77005"/>
                  <a:pt x="678860" y="77005"/>
                </a:cubicBezTo>
                <a:close/>
                <a:moveTo>
                  <a:pt x="362802" y="5"/>
                </a:moveTo>
                <a:cubicBezTo>
                  <a:pt x="383186" y="183"/>
                  <a:pt x="403524" y="5682"/>
                  <a:pt x="422012" y="16490"/>
                </a:cubicBezTo>
                <a:cubicBezTo>
                  <a:pt x="458989" y="38108"/>
                  <a:pt x="481080" y="76601"/>
                  <a:pt x="481080" y="119457"/>
                </a:cubicBezTo>
                <a:lnTo>
                  <a:pt x="481080" y="600631"/>
                </a:lnTo>
                <a:cubicBezTo>
                  <a:pt x="481080" y="643486"/>
                  <a:pt x="458989" y="681980"/>
                  <a:pt x="422012" y="703598"/>
                </a:cubicBezTo>
                <a:cubicBezTo>
                  <a:pt x="403240" y="714501"/>
                  <a:pt x="382475" y="720000"/>
                  <a:pt x="361806" y="720000"/>
                </a:cubicBezTo>
                <a:cubicBezTo>
                  <a:pt x="341706" y="720000"/>
                  <a:pt x="321700" y="714881"/>
                  <a:pt x="303306" y="704546"/>
                </a:cubicBezTo>
                <a:lnTo>
                  <a:pt x="60870" y="568300"/>
                </a:lnTo>
                <a:cubicBezTo>
                  <a:pt x="23324" y="547157"/>
                  <a:pt x="0" y="507336"/>
                  <a:pt x="0" y="464291"/>
                </a:cubicBezTo>
                <a:lnTo>
                  <a:pt x="0" y="255702"/>
                </a:lnTo>
                <a:cubicBezTo>
                  <a:pt x="0" y="212657"/>
                  <a:pt x="23324" y="172742"/>
                  <a:pt x="60870" y="151693"/>
                </a:cubicBezTo>
                <a:lnTo>
                  <a:pt x="303306" y="15447"/>
                </a:lnTo>
                <a:cubicBezTo>
                  <a:pt x="321984" y="4970"/>
                  <a:pt x="342417" y="-173"/>
                  <a:pt x="362802" y="5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95 ExtraBold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24" name="iSHEJI-9">
            <a:extLst>
              <a:ext uri="{FF2B5EF4-FFF2-40B4-BE49-F238E27FC236}">
                <a16:creationId xmlns:a16="http://schemas.microsoft.com/office/drawing/2014/main" id="{6A8B4B94-CAA2-D5FF-03CC-69DC3EF6A318}"/>
              </a:ext>
            </a:extLst>
          </p:cNvPr>
          <p:cNvSpPr/>
          <p:nvPr/>
        </p:nvSpPr>
        <p:spPr>
          <a:xfrm>
            <a:off x="3523734" y="2157196"/>
            <a:ext cx="2293898" cy="36949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58" name="iSHEJI-10">
            <a:extLst>
              <a:ext uri="{FF2B5EF4-FFF2-40B4-BE49-F238E27FC236}">
                <a16:creationId xmlns:a16="http://schemas.microsoft.com/office/drawing/2014/main" id="{E2055679-1689-71B5-9439-082F440C2122}"/>
              </a:ext>
            </a:extLst>
          </p:cNvPr>
          <p:cNvSpPr/>
          <p:nvPr/>
        </p:nvSpPr>
        <p:spPr>
          <a:xfrm>
            <a:off x="3523734" y="2157196"/>
            <a:ext cx="2293898" cy="1334148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59" name="iSHEJI-11">
            <a:extLst>
              <a:ext uri="{FF2B5EF4-FFF2-40B4-BE49-F238E27FC236}">
                <a16:creationId xmlns:a16="http://schemas.microsoft.com/office/drawing/2014/main" id="{C867C29D-BA67-F4A9-C605-A9D819ADE70A}"/>
              </a:ext>
            </a:extLst>
          </p:cNvPr>
          <p:cNvSpPr/>
          <p:nvPr/>
        </p:nvSpPr>
        <p:spPr>
          <a:xfrm>
            <a:off x="4464566" y="2600995"/>
            <a:ext cx="412234" cy="446550"/>
          </a:xfrm>
          <a:custGeom>
            <a:avLst/>
            <a:gdLst>
              <a:gd name="connsiteX0" fmla="*/ 332293 w 664672"/>
              <a:gd name="connsiteY0" fmla="*/ 387672 h 720001"/>
              <a:gd name="connsiteX1" fmla="*/ 660804 w 664672"/>
              <a:gd name="connsiteY1" fmla="*/ 598902 h 720001"/>
              <a:gd name="connsiteX2" fmla="*/ 563560 w 664672"/>
              <a:gd name="connsiteY2" fmla="*/ 720001 h 720001"/>
              <a:gd name="connsiteX3" fmla="*/ 101112 w 664672"/>
              <a:gd name="connsiteY3" fmla="*/ 720001 h 720001"/>
              <a:gd name="connsiteX4" fmla="*/ 3868 w 664672"/>
              <a:gd name="connsiteY4" fmla="*/ 598902 h 720001"/>
              <a:gd name="connsiteX5" fmla="*/ 332293 w 664672"/>
              <a:gd name="connsiteY5" fmla="*/ 387672 h 720001"/>
              <a:gd name="connsiteX6" fmla="*/ 332293 w 664672"/>
              <a:gd name="connsiteY6" fmla="*/ 0 h 720001"/>
              <a:gd name="connsiteX7" fmla="*/ 509517 w 664672"/>
              <a:gd name="connsiteY7" fmla="*/ 177224 h 720001"/>
              <a:gd name="connsiteX8" fmla="*/ 332293 w 664672"/>
              <a:gd name="connsiteY8" fmla="*/ 354448 h 720001"/>
              <a:gd name="connsiteX9" fmla="*/ 155069 w 664672"/>
              <a:gd name="connsiteY9" fmla="*/ 177224 h 720001"/>
              <a:gd name="connsiteX10" fmla="*/ 332293 w 664672"/>
              <a:gd name="connsiteY1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64672" h="720001">
                <a:moveTo>
                  <a:pt x="332293" y="387672"/>
                </a:moveTo>
                <a:cubicBezTo>
                  <a:pt x="550549" y="387672"/>
                  <a:pt x="628448" y="491162"/>
                  <a:pt x="660804" y="598902"/>
                </a:cubicBezTo>
                <a:cubicBezTo>
                  <a:pt x="679021" y="659624"/>
                  <a:pt x="630616" y="720001"/>
                  <a:pt x="563560" y="720001"/>
                </a:cubicBezTo>
                <a:lnTo>
                  <a:pt x="101112" y="720001"/>
                </a:lnTo>
                <a:cubicBezTo>
                  <a:pt x="34057" y="720001"/>
                  <a:pt x="-14348" y="659624"/>
                  <a:pt x="3868" y="598902"/>
                </a:cubicBezTo>
                <a:cubicBezTo>
                  <a:pt x="36138" y="491162"/>
                  <a:pt x="114037" y="387672"/>
                  <a:pt x="332293" y="387672"/>
                </a:cubicBezTo>
                <a:close/>
                <a:moveTo>
                  <a:pt x="332293" y="0"/>
                </a:moveTo>
                <a:cubicBezTo>
                  <a:pt x="430230" y="0"/>
                  <a:pt x="509604" y="79287"/>
                  <a:pt x="509517" y="177224"/>
                </a:cubicBezTo>
                <a:cubicBezTo>
                  <a:pt x="509517" y="275074"/>
                  <a:pt x="430144" y="354448"/>
                  <a:pt x="332293" y="354448"/>
                </a:cubicBezTo>
                <a:cubicBezTo>
                  <a:pt x="234442" y="354448"/>
                  <a:pt x="155069" y="275074"/>
                  <a:pt x="155069" y="177224"/>
                </a:cubicBezTo>
                <a:cubicBezTo>
                  <a:pt x="155069" y="79287"/>
                  <a:pt x="234442" y="0"/>
                  <a:pt x="332293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/>
              </a:solidFill>
              <a:latin typeface="阿里巴巴普惠体 2.0 45 Light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61" name="iSHEJI-12">
            <a:extLst>
              <a:ext uri="{FF2B5EF4-FFF2-40B4-BE49-F238E27FC236}">
                <a16:creationId xmlns:a16="http://schemas.microsoft.com/office/drawing/2014/main" id="{D669F107-B90C-0C85-08A9-9BAA78ACE53D}"/>
              </a:ext>
            </a:extLst>
          </p:cNvPr>
          <p:cNvSpPr txBox="1"/>
          <p:nvPr/>
        </p:nvSpPr>
        <p:spPr>
          <a:xfrm>
            <a:off x="3620231" y="3614669"/>
            <a:ext cx="2100904" cy="513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kumimoji="0" sz="1200" b="1" i="0" u="none" strike="noStrike" cap="none" spc="0" normalizeH="0" baseline="0">
                <a:ln>
                  <a:noFill/>
                </a:ln>
                <a:effectLst/>
                <a:uLnTx/>
                <a:uFillTx/>
              </a:defRPr>
            </a:lvl1pPr>
          </a:lstStyle>
          <a:p>
            <a:pPr algn="ctr"/>
            <a:r>
              <a:rPr lang="zh-CN" altLang="en-US" sz="2000" b="0" dirty="0">
                <a:solidFill>
                  <a:schemeClr val="accent2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62" name="iSHEJI-13">
            <a:extLst>
              <a:ext uri="{FF2B5EF4-FFF2-40B4-BE49-F238E27FC236}">
                <a16:creationId xmlns:a16="http://schemas.microsoft.com/office/drawing/2014/main" id="{ACB2617A-2938-1F68-5008-6FA4177377C7}"/>
              </a:ext>
            </a:extLst>
          </p:cNvPr>
          <p:cNvSpPr txBox="1"/>
          <p:nvPr/>
        </p:nvSpPr>
        <p:spPr>
          <a:xfrm>
            <a:off x="3620231" y="4118095"/>
            <a:ext cx="2100904" cy="1194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defTabSz="913765">
              <a:lnSpc>
                <a:spcPct val="150000"/>
              </a:lnSpc>
              <a:buSzPct val="25000"/>
              <a:defRPr sz="105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algn="just">
              <a:lnSpc>
                <a:spcPct val="130000"/>
              </a:lnSpc>
              <a:buSzPct val="90000"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45 Light" panose="00020600040101010101" pitchFamily="18" charset="-122"/>
              </a:rPr>
              <a:t>基于全社交媒体平台进行全域流量整合营销，借助数据中台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45 Light" panose="00020600040101010101" pitchFamily="18" charset="-122"/>
              </a:rPr>
              <a:t>KolRank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45 Light" panose="00020600040101010101" pitchFamily="18" charset="-122"/>
              </a:rPr>
              <a:t>提供标准化产品及服务</a:t>
            </a:r>
          </a:p>
        </p:txBody>
      </p:sp>
      <p:sp>
        <p:nvSpPr>
          <p:cNvPr id="64" name="iSHEJI-14">
            <a:extLst>
              <a:ext uri="{FF2B5EF4-FFF2-40B4-BE49-F238E27FC236}">
                <a16:creationId xmlns:a16="http://schemas.microsoft.com/office/drawing/2014/main" id="{2469A93F-12A1-DAF8-3281-2C7C58B0520E}"/>
              </a:ext>
            </a:extLst>
          </p:cNvPr>
          <p:cNvSpPr/>
          <p:nvPr/>
        </p:nvSpPr>
        <p:spPr>
          <a:xfrm>
            <a:off x="6374368" y="2157196"/>
            <a:ext cx="2293898" cy="36949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65" name="iSHEJI-15">
            <a:extLst>
              <a:ext uri="{FF2B5EF4-FFF2-40B4-BE49-F238E27FC236}">
                <a16:creationId xmlns:a16="http://schemas.microsoft.com/office/drawing/2014/main" id="{9544DC57-F000-2FCC-D63D-0DC96A2E9BD3}"/>
              </a:ext>
            </a:extLst>
          </p:cNvPr>
          <p:cNvSpPr/>
          <p:nvPr/>
        </p:nvSpPr>
        <p:spPr>
          <a:xfrm>
            <a:off x="6374368" y="2157196"/>
            <a:ext cx="2293898" cy="133414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66" name="iSHEJI-16">
            <a:extLst>
              <a:ext uri="{FF2B5EF4-FFF2-40B4-BE49-F238E27FC236}">
                <a16:creationId xmlns:a16="http://schemas.microsoft.com/office/drawing/2014/main" id="{5DDC7C96-0A13-1CB6-E1D8-1F57FBE69962}"/>
              </a:ext>
            </a:extLst>
          </p:cNvPr>
          <p:cNvSpPr/>
          <p:nvPr/>
        </p:nvSpPr>
        <p:spPr>
          <a:xfrm>
            <a:off x="7298041" y="2628797"/>
            <a:ext cx="446552" cy="390948"/>
          </a:xfrm>
          <a:custGeom>
            <a:avLst/>
            <a:gdLst>
              <a:gd name="connsiteX0" fmla="*/ 411293 w 822401"/>
              <a:gd name="connsiteY0" fmla="*/ 234366 h 720000"/>
              <a:gd name="connsiteX1" fmla="*/ 536928 w 822401"/>
              <a:gd name="connsiteY1" fmla="*/ 360000 h 720000"/>
              <a:gd name="connsiteX2" fmla="*/ 411293 w 822401"/>
              <a:gd name="connsiteY2" fmla="*/ 485635 h 720000"/>
              <a:gd name="connsiteX3" fmla="*/ 285659 w 822401"/>
              <a:gd name="connsiteY3" fmla="*/ 360000 h 720000"/>
              <a:gd name="connsiteX4" fmla="*/ 411293 w 822401"/>
              <a:gd name="connsiteY4" fmla="*/ 234366 h 720000"/>
              <a:gd name="connsiteX5" fmla="*/ 411293 w 822401"/>
              <a:gd name="connsiteY5" fmla="*/ 178938 h 720000"/>
              <a:gd name="connsiteX6" fmla="*/ 230231 w 822401"/>
              <a:gd name="connsiteY6" fmla="*/ 360000 h 720000"/>
              <a:gd name="connsiteX7" fmla="*/ 411293 w 822401"/>
              <a:gd name="connsiteY7" fmla="*/ 541063 h 720000"/>
              <a:gd name="connsiteX8" fmla="*/ 592355 w 822401"/>
              <a:gd name="connsiteY8" fmla="*/ 360000 h 720000"/>
              <a:gd name="connsiteX9" fmla="*/ 411293 w 822401"/>
              <a:gd name="connsiteY9" fmla="*/ 178938 h 720000"/>
              <a:gd name="connsiteX10" fmla="*/ 219884 w 822401"/>
              <a:gd name="connsiteY10" fmla="*/ 0 h 720000"/>
              <a:gd name="connsiteX11" fmla="*/ 602517 w 822401"/>
              <a:gd name="connsiteY11" fmla="*/ 0 h 720000"/>
              <a:gd name="connsiteX12" fmla="*/ 627275 w 822401"/>
              <a:gd name="connsiteY12" fmla="*/ 14319 h 720000"/>
              <a:gd name="connsiteX13" fmla="*/ 818591 w 822401"/>
              <a:gd name="connsiteY13" fmla="*/ 345682 h 720000"/>
              <a:gd name="connsiteX14" fmla="*/ 818591 w 822401"/>
              <a:gd name="connsiteY14" fmla="*/ 374319 h 720000"/>
              <a:gd name="connsiteX15" fmla="*/ 627367 w 822401"/>
              <a:gd name="connsiteY15" fmla="*/ 705682 h 720000"/>
              <a:gd name="connsiteX16" fmla="*/ 602609 w 822401"/>
              <a:gd name="connsiteY16" fmla="*/ 720000 h 720000"/>
              <a:gd name="connsiteX17" fmla="*/ 219977 w 822401"/>
              <a:gd name="connsiteY17" fmla="*/ 720000 h 720000"/>
              <a:gd name="connsiteX18" fmla="*/ 195219 w 822401"/>
              <a:gd name="connsiteY18" fmla="*/ 705682 h 720000"/>
              <a:gd name="connsiteX19" fmla="*/ 3811 w 822401"/>
              <a:gd name="connsiteY19" fmla="*/ 374319 h 720000"/>
              <a:gd name="connsiteX20" fmla="*/ 3811 w 822401"/>
              <a:gd name="connsiteY20" fmla="*/ 345682 h 720000"/>
              <a:gd name="connsiteX21" fmla="*/ 195127 w 822401"/>
              <a:gd name="connsiteY21" fmla="*/ 14319 h 720000"/>
              <a:gd name="connsiteX22" fmla="*/ 219884 w 822401"/>
              <a:gd name="connsiteY22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822401" h="720000">
                <a:moveTo>
                  <a:pt x="411293" y="234366"/>
                </a:moveTo>
                <a:cubicBezTo>
                  <a:pt x="480577" y="234366"/>
                  <a:pt x="536928" y="290716"/>
                  <a:pt x="536928" y="360000"/>
                </a:cubicBezTo>
                <a:cubicBezTo>
                  <a:pt x="536928" y="429284"/>
                  <a:pt x="480577" y="485635"/>
                  <a:pt x="411293" y="485635"/>
                </a:cubicBezTo>
                <a:cubicBezTo>
                  <a:pt x="342009" y="485635"/>
                  <a:pt x="285659" y="429284"/>
                  <a:pt x="285659" y="360000"/>
                </a:cubicBezTo>
                <a:cubicBezTo>
                  <a:pt x="285659" y="290716"/>
                  <a:pt x="342009" y="234366"/>
                  <a:pt x="411293" y="234366"/>
                </a:cubicBezTo>
                <a:close/>
                <a:moveTo>
                  <a:pt x="411293" y="178938"/>
                </a:moveTo>
                <a:cubicBezTo>
                  <a:pt x="311432" y="178938"/>
                  <a:pt x="230231" y="260139"/>
                  <a:pt x="230231" y="360000"/>
                </a:cubicBezTo>
                <a:cubicBezTo>
                  <a:pt x="230231" y="459862"/>
                  <a:pt x="311432" y="541063"/>
                  <a:pt x="411293" y="541063"/>
                </a:cubicBezTo>
                <a:cubicBezTo>
                  <a:pt x="511154" y="541063"/>
                  <a:pt x="592355" y="459862"/>
                  <a:pt x="592355" y="360000"/>
                </a:cubicBezTo>
                <a:cubicBezTo>
                  <a:pt x="592355" y="260139"/>
                  <a:pt x="511154" y="178938"/>
                  <a:pt x="411293" y="178938"/>
                </a:cubicBezTo>
                <a:close/>
                <a:moveTo>
                  <a:pt x="219884" y="0"/>
                </a:moveTo>
                <a:lnTo>
                  <a:pt x="602517" y="0"/>
                </a:lnTo>
                <a:cubicBezTo>
                  <a:pt x="612679" y="0"/>
                  <a:pt x="622194" y="5451"/>
                  <a:pt x="627275" y="14319"/>
                </a:cubicBezTo>
                <a:lnTo>
                  <a:pt x="818591" y="345682"/>
                </a:lnTo>
                <a:cubicBezTo>
                  <a:pt x="823672" y="354550"/>
                  <a:pt x="823672" y="365451"/>
                  <a:pt x="818591" y="374319"/>
                </a:cubicBezTo>
                <a:lnTo>
                  <a:pt x="627367" y="705682"/>
                </a:lnTo>
                <a:cubicBezTo>
                  <a:pt x="622286" y="714550"/>
                  <a:pt x="612771" y="720000"/>
                  <a:pt x="602609" y="720000"/>
                </a:cubicBezTo>
                <a:lnTo>
                  <a:pt x="219977" y="720000"/>
                </a:lnTo>
                <a:cubicBezTo>
                  <a:pt x="209815" y="720000"/>
                  <a:pt x="200300" y="714550"/>
                  <a:pt x="195219" y="705682"/>
                </a:cubicBezTo>
                <a:lnTo>
                  <a:pt x="3811" y="374319"/>
                </a:lnTo>
                <a:cubicBezTo>
                  <a:pt x="-1270" y="365543"/>
                  <a:pt x="-1270" y="354550"/>
                  <a:pt x="3811" y="345682"/>
                </a:cubicBezTo>
                <a:lnTo>
                  <a:pt x="195127" y="14319"/>
                </a:lnTo>
                <a:cubicBezTo>
                  <a:pt x="200208" y="5451"/>
                  <a:pt x="209723" y="0"/>
                  <a:pt x="219884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/>
              </a:solidFill>
              <a:latin typeface="阿里巴巴普惠体 2.0 45 Light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68" name="iSHEJI-17">
            <a:extLst>
              <a:ext uri="{FF2B5EF4-FFF2-40B4-BE49-F238E27FC236}">
                <a16:creationId xmlns:a16="http://schemas.microsoft.com/office/drawing/2014/main" id="{1309E18A-99A5-162A-B4B4-70A2BBBA1CE4}"/>
              </a:ext>
            </a:extLst>
          </p:cNvPr>
          <p:cNvSpPr txBox="1"/>
          <p:nvPr/>
        </p:nvSpPr>
        <p:spPr>
          <a:xfrm>
            <a:off x="6474738" y="3614669"/>
            <a:ext cx="2100904" cy="513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kumimoji="0" sz="1200" b="1" i="0" u="none" strike="noStrike" cap="none" spc="0" normalizeH="0" baseline="0">
                <a:ln>
                  <a:noFill/>
                </a:ln>
                <a:effectLst/>
                <a:uLnTx/>
                <a:uFillTx/>
              </a:defRPr>
            </a:lvl1pPr>
          </a:lstStyle>
          <a:p>
            <a:pPr algn="ctr"/>
            <a:r>
              <a:rPr lang="zh-CN" altLang="en-US" sz="2000" b="0" dirty="0">
                <a:solidFill>
                  <a:schemeClr val="accent2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全员营销获客</a:t>
            </a:r>
          </a:p>
        </p:txBody>
      </p:sp>
      <p:sp>
        <p:nvSpPr>
          <p:cNvPr id="69" name="iSHEJI-18">
            <a:extLst>
              <a:ext uri="{FF2B5EF4-FFF2-40B4-BE49-F238E27FC236}">
                <a16:creationId xmlns:a16="http://schemas.microsoft.com/office/drawing/2014/main" id="{43CE33D5-6CEE-5852-06A6-C86032C858D4}"/>
              </a:ext>
            </a:extLst>
          </p:cNvPr>
          <p:cNvSpPr txBox="1"/>
          <p:nvPr/>
        </p:nvSpPr>
        <p:spPr>
          <a:xfrm>
            <a:off x="6474738" y="4118095"/>
            <a:ext cx="2100904" cy="1194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defTabSz="913765">
              <a:lnSpc>
                <a:spcPct val="150000"/>
              </a:lnSpc>
              <a:buSzPct val="25000"/>
              <a:defRPr sz="105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algn="just">
              <a:lnSpc>
                <a:spcPct val="130000"/>
              </a:lnSpc>
              <a:buSzPct val="90000"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45 Light" panose="00020600040101010101" pitchFamily="18" charset="-122"/>
              </a:rPr>
              <a:t>在不同流量平台开设个人账户，传递品牌声量，对平台用户种草、拉新以建立企业私域流量池</a:t>
            </a:r>
          </a:p>
        </p:txBody>
      </p:sp>
      <p:sp>
        <p:nvSpPr>
          <p:cNvPr id="71" name="iSHEJI-19">
            <a:extLst>
              <a:ext uri="{FF2B5EF4-FFF2-40B4-BE49-F238E27FC236}">
                <a16:creationId xmlns:a16="http://schemas.microsoft.com/office/drawing/2014/main" id="{25C639DF-0CC2-2A84-4D86-759146F512F7}"/>
              </a:ext>
            </a:extLst>
          </p:cNvPr>
          <p:cNvSpPr/>
          <p:nvPr/>
        </p:nvSpPr>
        <p:spPr>
          <a:xfrm>
            <a:off x="9225002" y="2157196"/>
            <a:ext cx="2293898" cy="36949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72" name="iSHEJI-20">
            <a:extLst>
              <a:ext uri="{FF2B5EF4-FFF2-40B4-BE49-F238E27FC236}">
                <a16:creationId xmlns:a16="http://schemas.microsoft.com/office/drawing/2014/main" id="{4868F6C2-5D28-8026-6B11-FA00D527A059}"/>
              </a:ext>
            </a:extLst>
          </p:cNvPr>
          <p:cNvSpPr/>
          <p:nvPr/>
        </p:nvSpPr>
        <p:spPr>
          <a:xfrm>
            <a:off x="9225002" y="2157196"/>
            <a:ext cx="2293898" cy="1334148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73" name="iSHEJI-21">
            <a:extLst>
              <a:ext uri="{FF2B5EF4-FFF2-40B4-BE49-F238E27FC236}">
                <a16:creationId xmlns:a16="http://schemas.microsoft.com/office/drawing/2014/main" id="{DE4A5722-2DD6-8399-3B73-E180E0229A9B}"/>
              </a:ext>
            </a:extLst>
          </p:cNvPr>
          <p:cNvSpPr/>
          <p:nvPr/>
        </p:nvSpPr>
        <p:spPr>
          <a:xfrm>
            <a:off x="10148675" y="2617726"/>
            <a:ext cx="446552" cy="413090"/>
          </a:xfrm>
          <a:custGeom>
            <a:avLst/>
            <a:gdLst>
              <a:gd name="connsiteX0" fmla="*/ 2136435 w 5834559"/>
              <a:gd name="connsiteY0" fmla="*/ 643126 h 5397372"/>
              <a:gd name="connsiteX1" fmla="*/ 3716657 w 5834559"/>
              <a:gd name="connsiteY1" fmla="*/ 643126 h 5397372"/>
              <a:gd name="connsiteX2" fmla="*/ 3716657 w 5834559"/>
              <a:gd name="connsiteY2" fmla="*/ 1064855 h 5397372"/>
              <a:gd name="connsiteX3" fmla="*/ 2136435 w 5834559"/>
              <a:gd name="connsiteY3" fmla="*/ 1064855 h 5397372"/>
              <a:gd name="connsiteX4" fmla="*/ 693741 w 5834559"/>
              <a:gd name="connsiteY4" fmla="*/ 643126 h 5397372"/>
              <a:gd name="connsiteX5" fmla="*/ 1550121 w 5834559"/>
              <a:gd name="connsiteY5" fmla="*/ 643126 h 5397372"/>
              <a:gd name="connsiteX6" fmla="*/ 1550121 w 5834559"/>
              <a:gd name="connsiteY6" fmla="*/ 1064855 h 5397372"/>
              <a:gd name="connsiteX7" fmla="*/ 693741 w 5834559"/>
              <a:gd name="connsiteY7" fmla="*/ 1064855 h 5397372"/>
              <a:gd name="connsiteX8" fmla="*/ 421729 w 5834559"/>
              <a:gd name="connsiteY8" fmla="*/ 1336867 h 5397372"/>
              <a:gd name="connsiteX9" fmla="*/ 421729 w 5834559"/>
              <a:gd name="connsiteY9" fmla="*/ 2079805 h 5397372"/>
              <a:gd name="connsiteX10" fmla="*/ 5412133 w 5834559"/>
              <a:gd name="connsiteY10" fmla="*/ 2079805 h 5397372"/>
              <a:gd name="connsiteX11" fmla="*/ 5412133 w 5834559"/>
              <a:gd name="connsiteY11" fmla="*/ 1336867 h 5397372"/>
              <a:gd name="connsiteX12" fmla="*/ 5140113 w 5834559"/>
              <a:gd name="connsiteY12" fmla="*/ 1064855 h 5397372"/>
              <a:gd name="connsiteX13" fmla="*/ 4302971 w 5834559"/>
              <a:gd name="connsiteY13" fmla="*/ 1064855 h 5397372"/>
              <a:gd name="connsiteX14" fmla="*/ 4302971 w 5834559"/>
              <a:gd name="connsiteY14" fmla="*/ 643126 h 5397372"/>
              <a:gd name="connsiteX15" fmla="*/ 5140113 w 5834559"/>
              <a:gd name="connsiteY15" fmla="*/ 643126 h 5397372"/>
              <a:gd name="connsiteX16" fmla="*/ 5834559 w 5834559"/>
              <a:gd name="connsiteY16" fmla="*/ 1336867 h 5397372"/>
              <a:gd name="connsiteX17" fmla="*/ 5834559 w 5834559"/>
              <a:gd name="connsiteY17" fmla="*/ 4703631 h 5397372"/>
              <a:gd name="connsiteX18" fmla="*/ 5140818 w 5834559"/>
              <a:gd name="connsiteY18" fmla="*/ 5397372 h 5397372"/>
              <a:gd name="connsiteX19" fmla="*/ 693741 w 5834559"/>
              <a:gd name="connsiteY19" fmla="*/ 5397372 h 5397372"/>
              <a:gd name="connsiteX20" fmla="*/ 0 w 5834559"/>
              <a:gd name="connsiteY20" fmla="*/ 4703631 h 5397372"/>
              <a:gd name="connsiteX21" fmla="*/ 0 w 5834559"/>
              <a:gd name="connsiteY21" fmla="*/ 2501529 h 5397372"/>
              <a:gd name="connsiteX22" fmla="*/ 0 w 5834559"/>
              <a:gd name="connsiteY22" fmla="*/ 2079805 h 5397372"/>
              <a:gd name="connsiteX23" fmla="*/ 0 w 5834559"/>
              <a:gd name="connsiteY23" fmla="*/ 1336867 h 5397372"/>
              <a:gd name="connsiteX24" fmla="*/ 693741 w 5834559"/>
              <a:gd name="connsiteY24" fmla="*/ 643126 h 5397372"/>
              <a:gd name="connsiteX25" fmla="*/ 3997242 w 5834559"/>
              <a:gd name="connsiteY25" fmla="*/ 0 h 5397372"/>
              <a:gd name="connsiteX26" fmla="*/ 4208106 w 5834559"/>
              <a:gd name="connsiteY26" fmla="*/ 210864 h 5397372"/>
              <a:gd name="connsiteX27" fmla="*/ 4208106 w 5834559"/>
              <a:gd name="connsiteY27" fmla="*/ 1506961 h 5397372"/>
              <a:gd name="connsiteX28" fmla="*/ 3997242 w 5834559"/>
              <a:gd name="connsiteY28" fmla="*/ 1718528 h 5397372"/>
              <a:gd name="connsiteX29" fmla="*/ 3786378 w 5834559"/>
              <a:gd name="connsiteY29" fmla="*/ 1507664 h 5397372"/>
              <a:gd name="connsiteX30" fmla="*/ 3786378 w 5834559"/>
              <a:gd name="connsiteY30" fmla="*/ 210864 h 5397372"/>
              <a:gd name="connsiteX31" fmla="*/ 3997242 w 5834559"/>
              <a:gd name="connsiteY31" fmla="*/ 0 h 5397372"/>
              <a:gd name="connsiteX32" fmla="*/ 1836609 w 5834559"/>
              <a:gd name="connsiteY32" fmla="*/ 0 h 5397372"/>
              <a:gd name="connsiteX33" fmla="*/ 2047469 w 5834559"/>
              <a:gd name="connsiteY33" fmla="*/ 210864 h 5397372"/>
              <a:gd name="connsiteX34" fmla="*/ 2047469 w 5834559"/>
              <a:gd name="connsiteY34" fmla="*/ 1506961 h 5397372"/>
              <a:gd name="connsiteX35" fmla="*/ 1836609 w 5834559"/>
              <a:gd name="connsiteY35" fmla="*/ 1718528 h 5397372"/>
              <a:gd name="connsiteX36" fmla="*/ 1625745 w 5834559"/>
              <a:gd name="connsiteY36" fmla="*/ 1507664 h 5397372"/>
              <a:gd name="connsiteX37" fmla="*/ 1625745 w 5834559"/>
              <a:gd name="connsiteY37" fmla="*/ 210864 h 5397372"/>
              <a:gd name="connsiteX38" fmla="*/ 1836609 w 5834559"/>
              <a:gd name="connsiteY38" fmla="*/ 0 h 5397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834559" h="5397372">
                <a:moveTo>
                  <a:pt x="2136435" y="643126"/>
                </a:moveTo>
                <a:lnTo>
                  <a:pt x="3716657" y="643126"/>
                </a:lnTo>
                <a:lnTo>
                  <a:pt x="3716657" y="1064855"/>
                </a:lnTo>
                <a:lnTo>
                  <a:pt x="2136435" y="1064855"/>
                </a:lnTo>
                <a:close/>
                <a:moveTo>
                  <a:pt x="693741" y="643126"/>
                </a:moveTo>
                <a:lnTo>
                  <a:pt x="1550121" y="643126"/>
                </a:lnTo>
                <a:lnTo>
                  <a:pt x="1550121" y="1064855"/>
                </a:lnTo>
                <a:lnTo>
                  <a:pt x="693741" y="1064855"/>
                </a:lnTo>
                <a:cubicBezTo>
                  <a:pt x="543320" y="1064855"/>
                  <a:pt x="421729" y="1187151"/>
                  <a:pt x="421729" y="1336867"/>
                </a:cubicBezTo>
                <a:lnTo>
                  <a:pt x="421729" y="2079805"/>
                </a:lnTo>
                <a:lnTo>
                  <a:pt x="5412133" y="2079805"/>
                </a:lnTo>
                <a:lnTo>
                  <a:pt x="5412133" y="1336867"/>
                </a:lnTo>
                <a:cubicBezTo>
                  <a:pt x="5412133" y="1186446"/>
                  <a:pt x="5289830" y="1064855"/>
                  <a:pt x="5140113" y="1064855"/>
                </a:cubicBezTo>
                <a:lnTo>
                  <a:pt x="4302971" y="1064855"/>
                </a:lnTo>
                <a:lnTo>
                  <a:pt x="4302971" y="643126"/>
                </a:lnTo>
                <a:lnTo>
                  <a:pt x="5140113" y="643126"/>
                </a:lnTo>
                <a:cubicBezTo>
                  <a:pt x="5523184" y="643126"/>
                  <a:pt x="5833854" y="953797"/>
                  <a:pt x="5834559" y="1336867"/>
                </a:cubicBezTo>
                <a:lnTo>
                  <a:pt x="5834559" y="4703631"/>
                </a:lnTo>
                <a:cubicBezTo>
                  <a:pt x="5834559" y="5085292"/>
                  <a:pt x="5522479" y="5397372"/>
                  <a:pt x="5140818" y="5397372"/>
                </a:cubicBezTo>
                <a:lnTo>
                  <a:pt x="693741" y="5397372"/>
                </a:lnTo>
                <a:cubicBezTo>
                  <a:pt x="312080" y="5397372"/>
                  <a:pt x="0" y="5085292"/>
                  <a:pt x="0" y="4703631"/>
                </a:cubicBezTo>
                <a:lnTo>
                  <a:pt x="0" y="2501529"/>
                </a:lnTo>
                <a:lnTo>
                  <a:pt x="0" y="2079805"/>
                </a:lnTo>
                <a:lnTo>
                  <a:pt x="0" y="1336867"/>
                </a:lnTo>
                <a:cubicBezTo>
                  <a:pt x="0" y="953797"/>
                  <a:pt x="310671" y="643126"/>
                  <a:pt x="693741" y="643126"/>
                </a:cubicBezTo>
                <a:close/>
                <a:moveTo>
                  <a:pt x="3997242" y="0"/>
                </a:moveTo>
                <a:cubicBezTo>
                  <a:pt x="4113920" y="0"/>
                  <a:pt x="4208106" y="94186"/>
                  <a:pt x="4208106" y="210864"/>
                </a:cubicBezTo>
                <a:lnTo>
                  <a:pt x="4208106" y="1506961"/>
                </a:lnTo>
                <a:cubicBezTo>
                  <a:pt x="4208106" y="1623639"/>
                  <a:pt x="4113920" y="1718528"/>
                  <a:pt x="3997242" y="1718528"/>
                </a:cubicBezTo>
                <a:cubicBezTo>
                  <a:pt x="3880564" y="1718528"/>
                  <a:pt x="3786378" y="1624342"/>
                  <a:pt x="3786378" y="1507664"/>
                </a:cubicBezTo>
                <a:lnTo>
                  <a:pt x="3786378" y="210864"/>
                </a:lnTo>
                <a:cubicBezTo>
                  <a:pt x="3786378" y="94186"/>
                  <a:pt x="3880564" y="0"/>
                  <a:pt x="3997242" y="0"/>
                </a:cubicBezTo>
                <a:close/>
                <a:moveTo>
                  <a:pt x="1836609" y="0"/>
                </a:moveTo>
                <a:cubicBezTo>
                  <a:pt x="1953287" y="0"/>
                  <a:pt x="2047469" y="94186"/>
                  <a:pt x="2047469" y="210864"/>
                </a:cubicBezTo>
                <a:lnTo>
                  <a:pt x="2047469" y="1506961"/>
                </a:lnTo>
                <a:cubicBezTo>
                  <a:pt x="2047469" y="1623639"/>
                  <a:pt x="1953287" y="1718528"/>
                  <a:pt x="1836609" y="1718528"/>
                </a:cubicBezTo>
                <a:cubicBezTo>
                  <a:pt x="1719932" y="1718528"/>
                  <a:pt x="1625745" y="1624342"/>
                  <a:pt x="1625745" y="1507664"/>
                </a:cubicBezTo>
                <a:lnTo>
                  <a:pt x="1625745" y="210864"/>
                </a:lnTo>
                <a:cubicBezTo>
                  <a:pt x="1625745" y="94186"/>
                  <a:pt x="1719932" y="0"/>
                  <a:pt x="1836609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/>
              </a:solidFill>
              <a:latin typeface="阿里巴巴普惠体 2.0 45 Light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75" name="iSHEJI-22">
            <a:extLst>
              <a:ext uri="{FF2B5EF4-FFF2-40B4-BE49-F238E27FC236}">
                <a16:creationId xmlns:a16="http://schemas.microsoft.com/office/drawing/2014/main" id="{470D876C-89EA-FDE1-F4A2-F2D034377821}"/>
              </a:ext>
            </a:extLst>
          </p:cNvPr>
          <p:cNvSpPr txBox="1"/>
          <p:nvPr/>
        </p:nvSpPr>
        <p:spPr>
          <a:xfrm>
            <a:off x="9325372" y="3614669"/>
            <a:ext cx="2100904" cy="513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kumimoji="0" sz="1200" b="1" i="0" u="none" strike="noStrike" cap="none" spc="0" normalizeH="0" baseline="0">
                <a:ln>
                  <a:noFill/>
                </a:ln>
                <a:effectLst/>
                <a:uLnTx/>
                <a:uFillTx/>
              </a:defRPr>
            </a:lvl1pPr>
          </a:lstStyle>
          <a:p>
            <a:pPr algn="ctr"/>
            <a:r>
              <a:rPr lang="zh-CN" altLang="en-US" sz="2000" b="0" dirty="0">
                <a:solidFill>
                  <a:schemeClr val="accent2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76" name="iSHEJI-23">
            <a:extLst>
              <a:ext uri="{FF2B5EF4-FFF2-40B4-BE49-F238E27FC236}">
                <a16:creationId xmlns:a16="http://schemas.microsoft.com/office/drawing/2014/main" id="{D7B9B1E3-16BF-A8A1-1F8C-BA6D3C54215B}"/>
              </a:ext>
            </a:extLst>
          </p:cNvPr>
          <p:cNvSpPr txBox="1"/>
          <p:nvPr/>
        </p:nvSpPr>
        <p:spPr>
          <a:xfrm>
            <a:off x="9325372" y="4118095"/>
            <a:ext cx="2100904" cy="1194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defTabSz="913765">
              <a:lnSpc>
                <a:spcPct val="150000"/>
              </a:lnSpc>
              <a:buSzPct val="25000"/>
              <a:defRPr sz="105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algn="just">
              <a:lnSpc>
                <a:spcPct val="130000"/>
              </a:lnSpc>
              <a:buSzPct val="90000"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45 Light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</p:spTree>
    <p:extLst>
      <p:ext uri="{BB962C8B-B14F-4D97-AF65-F5344CB8AC3E}">
        <p14:creationId xmlns:p14="http://schemas.microsoft.com/office/powerpoint/2010/main" val="19543645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HEJI-1">
            <a:extLst>
              <a:ext uri="{FF2B5EF4-FFF2-40B4-BE49-F238E27FC236}">
                <a16:creationId xmlns:a16="http://schemas.microsoft.com/office/drawing/2014/main" id="{C36210A4-C847-8381-0E3B-7CED1FAB601F}"/>
              </a:ext>
            </a:extLst>
          </p:cNvPr>
          <p:cNvSpPr/>
          <p:nvPr/>
        </p:nvSpPr>
        <p:spPr>
          <a:xfrm>
            <a:off x="1564005" y="-921556"/>
            <a:ext cx="3638550" cy="6345910"/>
          </a:xfrm>
          <a:custGeom>
            <a:avLst/>
            <a:gdLst>
              <a:gd name="connsiteX0" fmla="*/ 0 w 3638550"/>
              <a:gd name="connsiteY0" fmla="*/ 0 h 6345910"/>
              <a:gd name="connsiteX1" fmla="*/ 3638550 w 3638550"/>
              <a:gd name="connsiteY1" fmla="*/ 0 h 6345910"/>
              <a:gd name="connsiteX2" fmla="*/ 3638550 w 3638550"/>
              <a:gd name="connsiteY2" fmla="*/ 1808133 h 6345910"/>
              <a:gd name="connsiteX3" fmla="*/ 3638550 w 3638550"/>
              <a:gd name="connsiteY3" fmla="*/ 3104132 h 6345910"/>
              <a:gd name="connsiteX4" fmla="*/ 3638550 w 3638550"/>
              <a:gd name="connsiteY4" fmla="*/ 6092813 h 6345910"/>
              <a:gd name="connsiteX5" fmla="*/ 3385453 w 3638550"/>
              <a:gd name="connsiteY5" fmla="*/ 6345910 h 6345910"/>
              <a:gd name="connsiteX6" fmla="*/ 253098 w 3638550"/>
              <a:gd name="connsiteY6" fmla="*/ 6345910 h 6345910"/>
              <a:gd name="connsiteX7" fmla="*/ 0 w 3638550"/>
              <a:gd name="connsiteY7" fmla="*/ 6092813 h 6345910"/>
              <a:gd name="connsiteX8" fmla="*/ 0 w 3638550"/>
              <a:gd name="connsiteY8" fmla="*/ 3104132 h 6345910"/>
              <a:gd name="connsiteX9" fmla="*/ 0 w 3638550"/>
              <a:gd name="connsiteY9" fmla="*/ 1808133 h 6345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38550" h="6345910">
                <a:moveTo>
                  <a:pt x="0" y="0"/>
                </a:moveTo>
                <a:lnTo>
                  <a:pt x="3638550" y="0"/>
                </a:lnTo>
                <a:lnTo>
                  <a:pt x="3638550" y="1808133"/>
                </a:lnTo>
                <a:lnTo>
                  <a:pt x="3638550" y="3104132"/>
                </a:lnTo>
                <a:lnTo>
                  <a:pt x="3638550" y="6092813"/>
                </a:lnTo>
                <a:cubicBezTo>
                  <a:pt x="3638550" y="6232595"/>
                  <a:pt x="3525234" y="6345910"/>
                  <a:pt x="3385453" y="6345910"/>
                </a:cubicBezTo>
                <a:lnTo>
                  <a:pt x="253098" y="6345910"/>
                </a:lnTo>
                <a:cubicBezTo>
                  <a:pt x="113316" y="6345910"/>
                  <a:pt x="0" y="6232595"/>
                  <a:pt x="0" y="6092813"/>
                </a:cubicBezTo>
                <a:lnTo>
                  <a:pt x="0" y="3104132"/>
                </a:lnTo>
                <a:lnTo>
                  <a:pt x="0" y="180813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" name="iSHEJI-2">
            <a:extLst>
              <a:ext uri="{FF2B5EF4-FFF2-40B4-BE49-F238E27FC236}">
                <a16:creationId xmlns:a16="http://schemas.microsoft.com/office/drawing/2014/main" id="{1C53AFDD-50C2-8F10-F21C-8EA0435384E3}"/>
              </a:ext>
            </a:extLst>
          </p:cNvPr>
          <p:cNvSpPr/>
          <p:nvPr/>
        </p:nvSpPr>
        <p:spPr>
          <a:xfrm>
            <a:off x="1635211" y="-921556"/>
            <a:ext cx="3496137" cy="6270006"/>
          </a:xfrm>
          <a:custGeom>
            <a:avLst/>
            <a:gdLst>
              <a:gd name="connsiteX0" fmla="*/ 0 w 3496137"/>
              <a:gd name="connsiteY0" fmla="*/ 0 h 6270006"/>
              <a:gd name="connsiteX1" fmla="*/ 3496137 w 3496137"/>
              <a:gd name="connsiteY1" fmla="*/ 0 h 6270006"/>
              <a:gd name="connsiteX2" fmla="*/ 3496137 w 3496137"/>
              <a:gd name="connsiteY2" fmla="*/ 1892185 h 6270006"/>
              <a:gd name="connsiteX3" fmla="*/ 3496137 w 3496137"/>
              <a:gd name="connsiteY3" fmla="*/ 3041300 h 6270006"/>
              <a:gd name="connsiteX4" fmla="*/ 3496137 w 3496137"/>
              <a:gd name="connsiteY4" fmla="*/ 6044470 h 6270006"/>
              <a:gd name="connsiteX5" fmla="*/ 3270601 w 3496137"/>
              <a:gd name="connsiteY5" fmla="*/ 6270006 h 6270006"/>
              <a:gd name="connsiteX6" fmla="*/ 225536 w 3496137"/>
              <a:gd name="connsiteY6" fmla="*/ 6270006 h 6270006"/>
              <a:gd name="connsiteX7" fmla="*/ 0 w 3496137"/>
              <a:gd name="connsiteY7" fmla="*/ 6044470 h 6270006"/>
              <a:gd name="connsiteX8" fmla="*/ 0 w 3496137"/>
              <a:gd name="connsiteY8" fmla="*/ 3041300 h 6270006"/>
              <a:gd name="connsiteX9" fmla="*/ 0 w 3496137"/>
              <a:gd name="connsiteY9" fmla="*/ 1892185 h 6270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96137" h="6270006">
                <a:moveTo>
                  <a:pt x="0" y="0"/>
                </a:moveTo>
                <a:lnTo>
                  <a:pt x="3496137" y="0"/>
                </a:lnTo>
                <a:lnTo>
                  <a:pt x="3496137" y="1892185"/>
                </a:lnTo>
                <a:lnTo>
                  <a:pt x="3496137" y="3041300"/>
                </a:lnTo>
                <a:lnTo>
                  <a:pt x="3496137" y="6044470"/>
                </a:lnTo>
                <a:cubicBezTo>
                  <a:pt x="3496137" y="6169030"/>
                  <a:pt x="3395161" y="6270006"/>
                  <a:pt x="3270601" y="6270006"/>
                </a:cubicBezTo>
                <a:lnTo>
                  <a:pt x="225536" y="6270006"/>
                </a:lnTo>
                <a:cubicBezTo>
                  <a:pt x="100976" y="6270006"/>
                  <a:pt x="0" y="6169030"/>
                  <a:pt x="0" y="6044470"/>
                </a:cubicBezTo>
                <a:lnTo>
                  <a:pt x="0" y="3041300"/>
                </a:lnTo>
                <a:lnTo>
                  <a:pt x="0" y="189218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" name="iSHEJI-3">
            <a:extLst>
              <a:ext uri="{FF2B5EF4-FFF2-40B4-BE49-F238E27FC236}">
                <a16:creationId xmlns:a16="http://schemas.microsoft.com/office/drawing/2014/main" id="{0026F7F4-CE00-52B8-5B98-3C8772A1C419}"/>
              </a:ext>
            </a:extLst>
          </p:cNvPr>
          <p:cNvSpPr/>
          <p:nvPr/>
        </p:nvSpPr>
        <p:spPr>
          <a:xfrm>
            <a:off x="1476011" y="1697786"/>
            <a:ext cx="3814539" cy="30623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>
              <a:defRPr/>
            </a:pPr>
            <a:r>
              <a:rPr lang="en-US" altLang="zh-CN" sz="19900" dirty="0">
                <a:ln w="12700">
                  <a:solidFill>
                    <a:schemeClr val="bg1"/>
                  </a:solidFill>
                </a:ln>
                <a:solidFill>
                  <a:schemeClr val="bg1">
                    <a:alpha val="30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04</a:t>
            </a:r>
            <a:endParaRPr lang="zh-CN" altLang="en-US" sz="19900" dirty="0">
              <a:ln w="12700">
                <a:solidFill>
                  <a:schemeClr val="bg1"/>
                </a:solidFill>
              </a:ln>
              <a:solidFill>
                <a:schemeClr val="bg1">
                  <a:alpha val="30000"/>
                </a:schemeClr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cxnSp>
        <p:nvCxnSpPr>
          <p:cNvPr id="6" name="iSHEJI-4">
            <a:extLst>
              <a:ext uri="{FF2B5EF4-FFF2-40B4-BE49-F238E27FC236}">
                <a16:creationId xmlns:a16="http://schemas.microsoft.com/office/drawing/2014/main" id="{083ED1D5-CF5B-DD45-3F33-E83B35D656B9}"/>
              </a:ext>
            </a:extLst>
          </p:cNvPr>
          <p:cNvCxnSpPr>
            <a:cxnSpLocks/>
          </p:cNvCxnSpPr>
          <p:nvPr/>
        </p:nvCxnSpPr>
        <p:spPr>
          <a:xfrm>
            <a:off x="2010727" y="4276725"/>
            <a:ext cx="2745106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iSHEJI-5">
            <a:extLst>
              <a:ext uri="{FF2B5EF4-FFF2-40B4-BE49-F238E27FC236}">
                <a16:creationId xmlns:a16="http://schemas.microsoft.com/office/drawing/2014/main" id="{1DE9E975-E4AC-F257-A8A0-778492A55A08}"/>
              </a:ext>
            </a:extLst>
          </p:cNvPr>
          <p:cNvSpPr txBox="1"/>
          <p:nvPr/>
        </p:nvSpPr>
        <p:spPr>
          <a:xfrm>
            <a:off x="6415544" y="3375374"/>
            <a:ext cx="3814539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未来工作计划</a:t>
            </a:r>
          </a:p>
        </p:txBody>
      </p:sp>
      <p:sp>
        <p:nvSpPr>
          <p:cNvPr id="13" name="iSHEJI-6">
            <a:extLst>
              <a:ext uri="{FF2B5EF4-FFF2-40B4-BE49-F238E27FC236}">
                <a16:creationId xmlns:a16="http://schemas.microsoft.com/office/drawing/2014/main" id="{B9764E08-5D6C-1236-4FAB-CD2B0E033B95}"/>
              </a:ext>
            </a:extLst>
          </p:cNvPr>
          <p:cNvSpPr txBox="1"/>
          <p:nvPr/>
        </p:nvSpPr>
        <p:spPr>
          <a:xfrm>
            <a:off x="6415544" y="4052482"/>
            <a:ext cx="332232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Future Work Plan</a:t>
            </a:r>
          </a:p>
        </p:txBody>
      </p:sp>
      <p:sp>
        <p:nvSpPr>
          <p:cNvPr id="14" name="iSHEJI-7">
            <a:extLst>
              <a:ext uri="{FF2B5EF4-FFF2-40B4-BE49-F238E27FC236}">
                <a16:creationId xmlns:a16="http://schemas.microsoft.com/office/drawing/2014/main" id="{C15E1236-507D-FCD6-BA48-0D7558F153E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28313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iSHEJI-1">
            <a:extLst>
              <a:ext uri="{FF2B5EF4-FFF2-40B4-BE49-F238E27FC236}">
                <a16:creationId xmlns:a16="http://schemas.microsoft.com/office/drawing/2014/main" id="{CAAEF671-C16D-9CDE-C789-6F9BE847569A}"/>
              </a:ext>
            </a:extLst>
          </p:cNvPr>
          <p:cNvSpPr/>
          <p:nvPr/>
        </p:nvSpPr>
        <p:spPr>
          <a:xfrm>
            <a:off x="858557" y="2003055"/>
            <a:ext cx="4170643" cy="2651019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ctr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3" name="iSHEJI-2">
            <a:extLst>
              <a:ext uri="{FF2B5EF4-FFF2-40B4-BE49-F238E27FC236}">
                <a16:creationId xmlns:a16="http://schemas.microsoft.com/office/drawing/2014/main" id="{DAB7EE7F-CE4A-DE81-DE2E-AC2CC6186BA2}"/>
              </a:ext>
            </a:extLst>
          </p:cNvPr>
          <p:cNvSpPr/>
          <p:nvPr/>
        </p:nvSpPr>
        <p:spPr>
          <a:xfrm>
            <a:off x="6700057" y="2003055"/>
            <a:ext cx="4136611" cy="2651019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ctr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" name="iSHEJI-3">
            <a:extLst>
              <a:ext uri="{FF2B5EF4-FFF2-40B4-BE49-F238E27FC236}">
                <a16:creationId xmlns:a16="http://schemas.microsoft.com/office/drawing/2014/main" id="{C15E1236-507D-FCD6-BA48-0D7558F153E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" name="iSHEJI-4">
            <a:extLst>
              <a:ext uri="{FF2B5EF4-FFF2-40B4-BE49-F238E27FC236}">
                <a16:creationId xmlns:a16="http://schemas.microsoft.com/office/drawing/2014/main" id="{4413595B-4168-77C8-7D3B-F1634E754563}"/>
              </a:ext>
            </a:extLst>
          </p:cNvPr>
          <p:cNvSpPr txBox="1"/>
          <p:nvPr/>
        </p:nvSpPr>
        <p:spPr>
          <a:xfrm>
            <a:off x="421933" y="444058"/>
            <a:ext cx="243850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pc="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未来工作计划</a:t>
            </a:r>
          </a:p>
        </p:txBody>
      </p:sp>
      <p:sp>
        <p:nvSpPr>
          <p:cNvPr id="7" name="iSHEJI-5">
            <a:extLst>
              <a:ext uri="{FF2B5EF4-FFF2-40B4-BE49-F238E27FC236}">
                <a16:creationId xmlns:a16="http://schemas.microsoft.com/office/drawing/2014/main" id="{8406F2CD-E0DE-67DF-5C0C-8E3D4D5564CD}"/>
              </a:ext>
            </a:extLst>
          </p:cNvPr>
          <p:cNvSpPr txBox="1"/>
          <p:nvPr/>
        </p:nvSpPr>
        <p:spPr>
          <a:xfrm>
            <a:off x="421933" y="936501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Future Work Plan</a:t>
            </a:r>
          </a:p>
        </p:txBody>
      </p:sp>
      <p:sp>
        <p:nvSpPr>
          <p:cNvPr id="4" name="iSHEJI-6">
            <a:extLst>
              <a:ext uri="{FF2B5EF4-FFF2-40B4-BE49-F238E27FC236}">
                <a16:creationId xmlns:a16="http://schemas.microsoft.com/office/drawing/2014/main" id="{EB7B68C8-2593-E0D3-EDAF-5CBEB4DCBF66}"/>
              </a:ext>
            </a:extLst>
          </p:cNvPr>
          <p:cNvSpPr/>
          <p:nvPr/>
        </p:nvSpPr>
        <p:spPr>
          <a:xfrm>
            <a:off x="678367" y="1875085"/>
            <a:ext cx="394952" cy="394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" name="iSHEJI-7">
            <a:extLst>
              <a:ext uri="{FF2B5EF4-FFF2-40B4-BE49-F238E27FC236}">
                <a16:creationId xmlns:a16="http://schemas.microsoft.com/office/drawing/2014/main" id="{A2BC3DE8-554C-D300-EDD9-447AC1C0977F}"/>
              </a:ext>
            </a:extLst>
          </p:cNvPr>
          <p:cNvSpPr/>
          <p:nvPr/>
        </p:nvSpPr>
        <p:spPr>
          <a:xfrm>
            <a:off x="1073319" y="4230046"/>
            <a:ext cx="4336541" cy="169145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" name="iSHEJI-8">
            <a:extLst>
              <a:ext uri="{FF2B5EF4-FFF2-40B4-BE49-F238E27FC236}">
                <a16:creationId xmlns:a16="http://schemas.microsoft.com/office/drawing/2014/main" id="{7E1F173E-B043-D456-DCFC-753871580289}"/>
              </a:ext>
            </a:extLst>
          </p:cNvPr>
          <p:cNvSpPr txBox="1"/>
          <p:nvPr/>
        </p:nvSpPr>
        <p:spPr>
          <a:xfrm>
            <a:off x="1545519" y="4763551"/>
            <a:ext cx="3402813" cy="91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45 Light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9" name="iSHEJI-9">
            <a:extLst>
              <a:ext uri="{FF2B5EF4-FFF2-40B4-BE49-F238E27FC236}">
                <a16:creationId xmlns:a16="http://schemas.microsoft.com/office/drawing/2014/main" id="{381CE996-96F6-D085-776C-0EE4EB385765}"/>
              </a:ext>
            </a:extLst>
          </p:cNvPr>
          <p:cNvSpPr txBox="1"/>
          <p:nvPr/>
        </p:nvSpPr>
        <p:spPr>
          <a:xfrm>
            <a:off x="1534848" y="4396559"/>
            <a:ext cx="26771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11" name="iSHEJI-10">
            <a:extLst>
              <a:ext uri="{FF2B5EF4-FFF2-40B4-BE49-F238E27FC236}">
                <a16:creationId xmlns:a16="http://schemas.microsoft.com/office/drawing/2014/main" id="{D5948935-84AD-67A2-325F-F4D4C007CF7A}"/>
              </a:ext>
            </a:extLst>
          </p:cNvPr>
          <p:cNvSpPr/>
          <p:nvPr/>
        </p:nvSpPr>
        <p:spPr>
          <a:xfrm>
            <a:off x="6500127" y="1875085"/>
            <a:ext cx="394952" cy="39495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" name="iSHEJI-11">
            <a:extLst>
              <a:ext uri="{FF2B5EF4-FFF2-40B4-BE49-F238E27FC236}">
                <a16:creationId xmlns:a16="http://schemas.microsoft.com/office/drawing/2014/main" id="{48C525B9-4532-8D0D-F51C-D5472D6D5E7C}"/>
              </a:ext>
            </a:extLst>
          </p:cNvPr>
          <p:cNvSpPr/>
          <p:nvPr/>
        </p:nvSpPr>
        <p:spPr>
          <a:xfrm>
            <a:off x="6895079" y="4230046"/>
            <a:ext cx="4336541" cy="169145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" name="iSHEJI-12">
            <a:extLst>
              <a:ext uri="{FF2B5EF4-FFF2-40B4-BE49-F238E27FC236}">
                <a16:creationId xmlns:a16="http://schemas.microsoft.com/office/drawing/2014/main" id="{20C80DC6-6064-9123-BFA5-4A59CCA74DAD}"/>
              </a:ext>
            </a:extLst>
          </p:cNvPr>
          <p:cNvSpPr txBox="1"/>
          <p:nvPr/>
        </p:nvSpPr>
        <p:spPr>
          <a:xfrm>
            <a:off x="7367279" y="4763551"/>
            <a:ext cx="3402813" cy="91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45 Light" panose="00020600040101010101" pitchFamily="18" charset="-122"/>
              </a:rPr>
              <a:t>基于全社交媒体平台进行全域流量整合营销，借助数据中台</a:t>
            </a:r>
            <a:r>
              <a:rPr lang="en-US" altLang="zh-CN" sz="1400" dirty="0" err="1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45 Light" panose="00020600040101010101" pitchFamily="18" charset="-122"/>
              </a:rPr>
              <a:t>KolRank</a:t>
            </a:r>
            <a:r>
              <a:rPr lang="zh-CN" altLang="en-US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45 Light" panose="00020600040101010101" pitchFamily="18" charset="-122"/>
              </a:rPr>
              <a:t>提供标准化产品及服务</a:t>
            </a:r>
          </a:p>
        </p:txBody>
      </p:sp>
      <p:sp>
        <p:nvSpPr>
          <p:cNvPr id="15" name="iSHEJI-13">
            <a:extLst>
              <a:ext uri="{FF2B5EF4-FFF2-40B4-BE49-F238E27FC236}">
                <a16:creationId xmlns:a16="http://schemas.microsoft.com/office/drawing/2014/main" id="{299BE491-12E5-98BC-BF7C-F794DCC4DE08}"/>
              </a:ext>
            </a:extLst>
          </p:cNvPr>
          <p:cNvSpPr txBox="1"/>
          <p:nvPr/>
        </p:nvSpPr>
        <p:spPr>
          <a:xfrm>
            <a:off x="7356608" y="4396559"/>
            <a:ext cx="2677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</p:spTree>
    <p:extLst>
      <p:ext uri="{BB962C8B-B14F-4D97-AF65-F5344CB8AC3E}">
        <p14:creationId xmlns:p14="http://schemas.microsoft.com/office/powerpoint/2010/main" val="34298326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iSHEJI-1">
            <a:extLst>
              <a:ext uri="{FF2B5EF4-FFF2-40B4-BE49-F238E27FC236}">
                <a16:creationId xmlns:a16="http://schemas.microsoft.com/office/drawing/2014/main" id="{C15E1236-507D-FCD6-BA48-0D7558F153E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" name="iSHEJI-2">
            <a:extLst>
              <a:ext uri="{FF2B5EF4-FFF2-40B4-BE49-F238E27FC236}">
                <a16:creationId xmlns:a16="http://schemas.microsoft.com/office/drawing/2014/main" id="{4413595B-4168-77C8-7D3B-F1634E754563}"/>
              </a:ext>
            </a:extLst>
          </p:cNvPr>
          <p:cNvSpPr txBox="1"/>
          <p:nvPr/>
        </p:nvSpPr>
        <p:spPr>
          <a:xfrm>
            <a:off x="421933" y="444058"/>
            <a:ext cx="243850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pc="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未来工作计划</a:t>
            </a:r>
          </a:p>
        </p:txBody>
      </p:sp>
      <p:sp>
        <p:nvSpPr>
          <p:cNvPr id="7" name="iSHEJI-3">
            <a:extLst>
              <a:ext uri="{FF2B5EF4-FFF2-40B4-BE49-F238E27FC236}">
                <a16:creationId xmlns:a16="http://schemas.microsoft.com/office/drawing/2014/main" id="{8406F2CD-E0DE-67DF-5C0C-8E3D4D5564CD}"/>
              </a:ext>
            </a:extLst>
          </p:cNvPr>
          <p:cNvSpPr txBox="1"/>
          <p:nvPr/>
        </p:nvSpPr>
        <p:spPr>
          <a:xfrm>
            <a:off x="421933" y="936501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Future Work Plan</a:t>
            </a:r>
          </a:p>
        </p:txBody>
      </p:sp>
      <p:sp>
        <p:nvSpPr>
          <p:cNvPr id="16" name="iSHEJI-4">
            <a:extLst>
              <a:ext uri="{FF2B5EF4-FFF2-40B4-BE49-F238E27FC236}">
                <a16:creationId xmlns:a16="http://schemas.microsoft.com/office/drawing/2014/main" id="{925C1CE2-68A6-674E-D9A2-221BF39BDF18}"/>
              </a:ext>
            </a:extLst>
          </p:cNvPr>
          <p:cNvSpPr>
            <a:spLocks/>
          </p:cNvSpPr>
          <p:nvPr/>
        </p:nvSpPr>
        <p:spPr>
          <a:xfrm>
            <a:off x="814099" y="1812444"/>
            <a:ext cx="3007506" cy="3007506"/>
          </a:xfrm>
          <a:prstGeom prst="ellipse">
            <a:avLst/>
          </a:prstGeom>
          <a:solidFill>
            <a:schemeClr val="accent1">
              <a:alpha val="10000"/>
            </a:schemeClr>
          </a:solidFill>
          <a:ln>
            <a:noFill/>
          </a:ln>
          <a:effectLst>
            <a:outerShdw blurRad="330200" dist="241300" dir="10800000" sx="95000" sy="95000" algn="r" rotWithShape="0">
              <a:schemeClr val="accent1">
                <a:lumMod val="50000"/>
                <a:alpha val="32000"/>
              </a:scheme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5400" b="1" dirty="0">
              <a:solidFill>
                <a:schemeClr val="bg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7" name="iSHEJI-5">
            <a:extLst>
              <a:ext uri="{FF2B5EF4-FFF2-40B4-BE49-F238E27FC236}">
                <a16:creationId xmlns:a16="http://schemas.microsoft.com/office/drawing/2014/main" id="{A5F27A19-7626-8C32-B67F-39752A5B423D}"/>
              </a:ext>
            </a:extLst>
          </p:cNvPr>
          <p:cNvSpPr/>
          <p:nvPr/>
        </p:nvSpPr>
        <p:spPr>
          <a:xfrm>
            <a:off x="8370396" y="1812444"/>
            <a:ext cx="3007506" cy="3007506"/>
          </a:xfrm>
          <a:prstGeom prst="ellipse">
            <a:avLst/>
          </a:prstGeom>
          <a:solidFill>
            <a:schemeClr val="accent3">
              <a:alpha val="10000"/>
            </a:schemeClr>
          </a:solidFill>
          <a:ln>
            <a:noFill/>
          </a:ln>
          <a:effectLst>
            <a:outerShdw blurRad="330200" dist="241300" dir="10800000" sx="95000" sy="95000" algn="r" rotWithShape="0">
              <a:schemeClr val="accent3">
                <a:lumMod val="50000"/>
                <a:alpha val="32000"/>
              </a:scheme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8" name="iSHEJI-6">
            <a:extLst>
              <a:ext uri="{FF2B5EF4-FFF2-40B4-BE49-F238E27FC236}">
                <a16:creationId xmlns:a16="http://schemas.microsoft.com/office/drawing/2014/main" id="{46938E88-2DBB-B162-5839-9CC00FCEBEF5}"/>
              </a:ext>
            </a:extLst>
          </p:cNvPr>
          <p:cNvSpPr>
            <a:spLocks/>
          </p:cNvSpPr>
          <p:nvPr/>
        </p:nvSpPr>
        <p:spPr>
          <a:xfrm>
            <a:off x="4592247" y="1812444"/>
            <a:ext cx="3007506" cy="3007506"/>
          </a:xfrm>
          <a:prstGeom prst="ellipse">
            <a:avLst/>
          </a:prstGeom>
          <a:solidFill>
            <a:schemeClr val="accent2">
              <a:alpha val="10000"/>
            </a:schemeClr>
          </a:solidFill>
          <a:ln>
            <a:noFill/>
          </a:ln>
          <a:effectLst>
            <a:outerShdw blurRad="330200" dist="241300" dir="2700000" sx="95000" sy="95000" algn="r" rotWithShape="0">
              <a:schemeClr val="accent2">
                <a:lumMod val="50000"/>
                <a:alpha val="32000"/>
              </a:scheme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9" name="iSHEJI-7">
            <a:extLst>
              <a:ext uri="{FF2B5EF4-FFF2-40B4-BE49-F238E27FC236}">
                <a16:creationId xmlns:a16="http://schemas.microsoft.com/office/drawing/2014/main" id="{B5726204-69E3-5517-EE06-D08B5D127EC0}"/>
              </a:ext>
            </a:extLst>
          </p:cNvPr>
          <p:cNvSpPr>
            <a:spLocks/>
          </p:cNvSpPr>
          <p:nvPr/>
        </p:nvSpPr>
        <p:spPr>
          <a:xfrm>
            <a:off x="1017593" y="2015938"/>
            <a:ext cx="2600518" cy="260051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5400" b="1" dirty="0">
              <a:solidFill>
                <a:schemeClr val="bg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0" name="iSHEJI-8">
            <a:extLst>
              <a:ext uri="{FF2B5EF4-FFF2-40B4-BE49-F238E27FC236}">
                <a16:creationId xmlns:a16="http://schemas.microsoft.com/office/drawing/2014/main" id="{2BAA1A1D-8F1C-F9B6-B4F1-744C04BB351E}"/>
              </a:ext>
            </a:extLst>
          </p:cNvPr>
          <p:cNvSpPr/>
          <p:nvPr/>
        </p:nvSpPr>
        <p:spPr>
          <a:xfrm>
            <a:off x="8573890" y="2015938"/>
            <a:ext cx="2600518" cy="2600518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1" name="iSHEJI-9">
            <a:extLst>
              <a:ext uri="{FF2B5EF4-FFF2-40B4-BE49-F238E27FC236}">
                <a16:creationId xmlns:a16="http://schemas.microsoft.com/office/drawing/2014/main" id="{635F7AD2-277A-F04E-CD0D-D1A5F73F08FD}"/>
              </a:ext>
            </a:extLst>
          </p:cNvPr>
          <p:cNvSpPr>
            <a:spLocks/>
          </p:cNvSpPr>
          <p:nvPr/>
        </p:nvSpPr>
        <p:spPr>
          <a:xfrm>
            <a:off x="4795741" y="2015938"/>
            <a:ext cx="2600518" cy="2600518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grpSp>
        <p:nvGrpSpPr>
          <p:cNvPr id="22" name="iSHEJI-10">
            <a:extLst>
              <a:ext uri="{FF2B5EF4-FFF2-40B4-BE49-F238E27FC236}">
                <a16:creationId xmlns:a16="http://schemas.microsoft.com/office/drawing/2014/main" id="{2EA59926-C677-9978-8946-52DF8CB0D2BD}"/>
              </a:ext>
            </a:extLst>
          </p:cNvPr>
          <p:cNvGrpSpPr/>
          <p:nvPr/>
        </p:nvGrpSpPr>
        <p:grpSpPr>
          <a:xfrm>
            <a:off x="3857411" y="3036440"/>
            <a:ext cx="413280" cy="413280"/>
            <a:chOff x="7346270" y="2245768"/>
            <a:chExt cx="413280" cy="413280"/>
          </a:xfrm>
        </p:grpSpPr>
        <p:sp>
          <p:nvSpPr>
            <p:cNvPr id="23" name="iSHEJI-10-1">
              <a:extLst>
                <a:ext uri="{FF2B5EF4-FFF2-40B4-BE49-F238E27FC236}">
                  <a16:creationId xmlns:a16="http://schemas.microsoft.com/office/drawing/2014/main" id="{F9DF658C-C466-A2AF-F732-29292CE0EF77}"/>
                </a:ext>
              </a:extLst>
            </p:cNvPr>
            <p:cNvSpPr/>
            <p:nvPr/>
          </p:nvSpPr>
          <p:spPr>
            <a:xfrm rot="2700000">
              <a:off x="7346270" y="2245768"/>
              <a:ext cx="413280" cy="413280"/>
            </a:xfrm>
            <a:prstGeom prst="arc">
              <a:avLst/>
            </a:prstGeom>
            <a:ln w="34925" cap="rnd"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24" name="iSHEJI-10-2">
              <a:extLst>
                <a:ext uri="{FF2B5EF4-FFF2-40B4-BE49-F238E27FC236}">
                  <a16:creationId xmlns:a16="http://schemas.microsoft.com/office/drawing/2014/main" id="{F33F6998-3A94-72BA-D83C-700049BA04F5}"/>
                </a:ext>
              </a:extLst>
            </p:cNvPr>
            <p:cNvSpPr/>
            <p:nvPr/>
          </p:nvSpPr>
          <p:spPr>
            <a:xfrm rot="2700000">
              <a:off x="7433267" y="2354855"/>
              <a:ext cx="195106" cy="195106"/>
            </a:xfrm>
            <a:prstGeom prst="arc">
              <a:avLst/>
            </a:prstGeom>
            <a:ln w="34925" cap="rnd">
              <a:solidFill>
                <a:schemeClr val="accent1">
                  <a:lumMod val="60000"/>
                  <a:lumOff val="4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</p:grpSp>
      <p:grpSp>
        <p:nvGrpSpPr>
          <p:cNvPr id="25" name="iSHEJI-11">
            <a:extLst>
              <a:ext uri="{FF2B5EF4-FFF2-40B4-BE49-F238E27FC236}">
                <a16:creationId xmlns:a16="http://schemas.microsoft.com/office/drawing/2014/main" id="{36947885-E7BA-FDC2-1B28-3A1410BE5DAA}"/>
              </a:ext>
            </a:extLst>
          </p:cNvPr>
          <p:cNvGrpSpPr/>
          <p:nvPr/>
        </p:nvGrpSpPr>
        <p:grpSpPr>
          <a:xfrm>
            <a:off x="7635559" y="3036440"/>
            <a:ext cx="413280" cy="413280"/>
            <a:chOff x="7346270" y="2245768"/>
            <a:chExt cx="413280" cy="413280"/>
          </a:xfrm>
        </p:grpSpPr>
        <p:sp>
          <p:nvSpPr>
            <p:cNvPr id="26" name="iSHEJI-11-1">
              <a:extLst>
                <a:ext uri="{FF2B5EF4-FFF2-40B4-BE49-F238E27FC236}">
                  <a16:creationId xmlns:a16="http://schemas.microsoft.com/office/drawing/2014/main" id="{C367BE40-0B99-B559-218A-16DA17C8877C}"/>
                </a:ext>
              </a:extLst>
            </p:cNvPr>
            <p:cNvSpPr/>
            <p:nvPr/>
          </p:nvSpPr>
          <p:spPr>
            <a:xfrm rot="2700000">
              <a:off x="7346270" y="2245768"/>
              <a:ext cx="413280" cy="413280"/>
            </a:xfrm>
            <a:prstGeom prst="arc">
              <a:avLst/>
            </a:prstGeom>
            <a:ln w="34925" cap="rnd">
              <a:solidFill>
                <a:schemeClr val="accent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27" name="iSHEJI-11-2">
              <a:extLst>
                <a:ext uri="{FF2B5EF4-FFF2-40B4-BE49-F238E27FC236}">
                  <a16:creationId xmlns:a16="http://schemas.microsoft.com/office/drawing/2014/main" id="{1B9AE961-CF2E-451A-875F-5C0C3C3387A0}"/>
                </a:ext>
              </a:extLst>
            </p:cNvPr>
            <p:cNvSpPr/>
            <p:nvPr/>
          </p:nvSpPr>
          <p:spPr>
            <a:xfrm rot="2700000">
              <a:off x="7433267" y="2354855"/>
              <a:ext cx="195106" cy="195106"/>
            </a:xfrm>
            <a:prstGeom prst="arc">
              <a:avLst/>
            </a:prstGeom>
            <a:ln w="34925" cap="rnd">
              <a:solidFill>
                <a:schemeClr val="accent2">
                  <a:lumMod val="60000"/>
                  <a:lumOff val="4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</p:grpSp>
      <p:sp>
        <p:nvSpPr>
          <p:cNvPr id="28" name="iSHEJI-12">
            <a:extLst>
              <a:ext uri="{FF2B5EF4-FFF2-40B4-BE49-F238E27FC236}">
                <a16:creationId xmlns:a16="http://schemas.microsoft.com/office/drawing/2014/main" id="{965A1AE5-76A0-8A3C-4DFE-1E28B369031D}"/>
              </a:ext>
            </a:extLst>
          </p:cNvPr>
          <p:cNvSpPr>
            <a:spLocks/>
          </p:cNvSpPr>
          <p:nvPr/>
        </p:nvSpPr>
        <p:spPr>
          <a:xfrm>
            <a:off x="1641791" y="2484543"/>
            <a:ext cx="1352122" cy="1308499"/>
          </a:xfrm>
          <a:custGeom>
            <a:avLst/>
            <a:gdLst>
              <a:gd name="connsiteX0" fmla="*/ 311954 w 744004"/>
              <a:gd name="connsiteY0" fmla="*/ 337123 h 720001"/>
              <a:gd name="connsiteX1" fmla="*/ 168770 w 744004"/>
              <a:gd name="connsiteY1" fmla="*/ 337123 h 720001"/>
              <a:gd name="connsiteX2" fmla="*/ 49673 w 744004"/>
              <a:gd name="connsiteY2" fmla="*/ 287618 h 720001"/>
              <a:gd name="connsiteX3" fmla="*/ 167 w 744004"/>
              <a:gd name="connsiteY3" fmla="*/ 168520 h 720001"/>
              <a:gd name="connsiteX4" fmla="*/ 49590 w 744004"/>
              <a:gd name="connsiteY4" fmla="*/ 49507 h 720001"/>
              <a:gd name="connsiteX5" fmla="*/ 168687 w 744004"/>
              <a:gd name="connsiteY5" fmla="*/ 0 h 720001"/>
              <a:gd name="connsiteX6" fmla="*/ 287784 w 744004"/>
              <a:gd name="connsiteY6" fmla="*/ 49507 h 720001"/>
              <a:gd name="connsiteX7" fmla="*/ 337290 w 744004"/>
              <a:gd name="connsiteY7" fmla="*/ 168604 h 720001"/>
              <a:gd name="connsiteX8" fmla="*/ 337290 w 744004"/>
              <a:gd name="connsiteY8" fmla="*/ 311787 h 720001"/>
              <a:gd name="connsiteX9" fmla="*/ 311954 w 744004"/>
              <a:gd name="connsiteY9" fmla="*/ 337123 h 720001"/>
              <a:gd name="connsiteX10" fmla="*/ 575401 w 744004"/>
              <a:gd name="connsiteY10" fmla="*/ 337207 h 720001"/>
              <a:gd name="connsiteX11" fmla="*/ 432218 w 744004"/>
              <a:gd name="connsiteY11" fmla="*/ 337207 h 720001"/>
              <a:gd name="connsiteX12" fmla="*/ 406882 w 744004"/>
              <a:gd name="connsiteY12" fmla="*/ 311870 h 720001"/>
              <a:gd name="connsiteX13" fmla="*/ 406882 w 744004"/>
              <a:gd name="connsiteY13" fmla="*/ 168687 h 720001"/>
              <a:gd name="connsiteX14" fmla="*/ 456387 w 744004"/>
              <a:gd name="connsiteY14" fmla="*/ 49590 h 720001"/>
              <a:gd name="connsiteX15" fmla="*/ 575401 w 744004"/>
              <a:gd name="connsiteY15" fmla="*/ 0 h 720001"/>
              <a:gd name="connsiteX16" fmla="*/ 694498 w 744004"/>
              <a:gd name="connsiteY16" fmla="*/ 49507 h 720001"/>
              <a:gd name="connsiteX17" fmla="*/ 744004 w 744004"/>
              <a:gd name="connsiteY17" fmla="*/ 168604 h 720001"/>
              <a:gd name="connsiteX18" fmla="*/ 694498 w 744004"/>
              <a:gd name="connsiteY18" fmla="*/ 287701 h 720001"/>
              <a:gd name="connsiteX19" fmla="*/ 575401 w 744004"/>
              <a:gd name="connsiteY19" fmla="*/ 337207 h 720001"/>
              <a:gd name="connsiteX20" fmla="*/ 168604 w 744004"/>
              <a:gd name="connsiteY20" fmla="*/ 720001 h 720001"/>
              <a:gd name="connsiteX21" fmla="*/ 49507 w 744004"/>
              <a:gd name="connsiteY21" fmla="*/ 670495 h 720001"/>
              <a:gd name="connsiteX22" fmla="*/ 0 w 744004"/>
              <a:gd name="connsiteY22" fmla="*/ 551398 h 720001"/>
              <a:gd name="connsiteX23" fmla="*/ 49507 w 744004"/>
              <a:gd name="connsiteY23" fmla="*/ 432301 h 720001"/>
              <a:gd name="connsiteX24" fmla="*/ 168687 w 744004"/>
              <a:gd name="connsiteY24" fmla="*/ 382879 h 720001"/>
              <a:gd name="connsiteX25" fmla="*/ 311871 w 744004"/>
              <a:gd name="connsiteY25" fmla="*/ 382879 h 720001"/>
              <a:gd name="connsiteX26" fmla="*/ 337207 w 744004"/>
              <a:gd name="connsiteY26" fmla="*/ 408215 h 720001"/>
              <a:gd name="connsiteX27" fmla="*/ 337207 w 744004"/>
              <a:gd name="connsiteY27" fmla="*/ 551398 h 720001"/>
              <a:gd name="connsiteX28" fmla="*/ 287701 w 744004"/>
              <a:gd name="connsiteY28" fmla="*/ 670495 h 720001"/>
              <a:gd name="connsiteX29" fmla="*/ 168604 w 744004"/>
              <a:gd name="connsiteY29" fmla="*/ 720001 h 720001"/>
              <a:gd name="connsiteX30" fmla="*/ 575401 w 744004"/>
              <a:gd name="connsiteY30" fmla="*/ 720001 h 720001"/>
              <a:gd name="connsiteX31" fmla="*/ 456304 w 744004"/>
              <a:gd name="connsiteY31" fmla="*/ 670495 h 720001"/>
              <a:gd name="connsiteX32" fmla="*/ 406798 w 744004"/>
              <a:gd name="connsiteY32" fmla="*/ 551398 h 720001"/>
              <a:gd name="connsiteX33" fmla="*/ 406798 w 744004"/>
              <a:gd name="connsiteY33" fmla="*/ 408215 h 720001"/>
              <a:gd name="connsiteX34" fmla="*/ 432218 w 744004"/>
              <a:gd name="connsiteY34" fmla="*/ 382879 h 720001"/>
              <a:gd name="connsiteX35" fmla="*/ 575401 w 744004"/>
              <a:gd name="connsiteY35" fmla="*/ 382879 h 720001"/>
              <a:gd name="connsiteX36" fmla="*/ 694498 w 744004"/>
              <a:gd name="connsiteY36" fmla="*/ 432385 h 720001"/>
              <a:gd name="connsiteX37" fmla="*/ 744004 w 744004"/>
              <a:gd name="connsiteY37" fmla="*/ 551398 h 720001"/>
              <a:gd name="connsiteX38" fmla="*/ 694498 w 744004"/>
              <a:gd name="connsiteY38" fmla="*/ 670495 h 720001"/>
              <a:gd name="connsiteX39" fmla="*/ 575401 w 744004"/>
              <a:gd name="connsiteY39" fmla="*/ 720001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744004" h="720001">
                <a:moveTo>
                  <a:pt x="311954" y="337123"/>
                </a:moveTo>
                <a:lnTo>
                  <a:pt x="168770" y="337123"/>
                </a:lnTo>
                <a:cubicBezTo>
                  <a:pt x="123932" y="337123"/>
                  <a:pt x="81594" y="319538"/>
                  <a:pt x="49673" y="287618"/>
                </a:cubicBezTo>
                <a:cubicBezTo>
                  <a:pt x="17753" y="255697"/>
                  <a:pt x="167" y="213442"/>
                  <a:pt x="167" y="168520"/>
                </a:cubicBezTo>
                <a:cubicBezTo>
                  <a:pt x="167" y="123598"/>
                  <a:pt x="17669" y="81427"/>
                  <a:pt x="49590" y="49507"/>
                </a:cubicBezTo>
                <a:cubicBezTo>
                  <a:pt x="81510" y="17586"/>
                  <a:pt x="123848" y="0"/>
                  <a:pt x="168687" y="0"/>
                </a:cubicBezTo>
                <a:cubicBezTo>
                  <a:pt x="213526" y="0"/>
                  <a:pt x="255864" y="17586"/>
                  <a:pt x="287784" y="49507"/>
                </a:cubicBezTo>
                <a:cubicBezTo>
                  <a:pt x="319705" y="81427"/>
                  <a:pt x="337290" y="123682"/>
                  <a:pt x="337290" y="168604"/>
                </a:cubicBezTo>
                <a:lnTo>
                  <a:pt x="337290" y="311787"/>
                </a:lnTo>
                <a:cubicBezTo>
                  <a:pt x="337290" y="325789"/>
                  <a:pt x="325956" y="337123"/>
                  <a:pt x="311954" y="337123"/>
                </a:cubicBezTo>
                <a:close/>
                <a:moveTo>
                  <a:pt x="575401" y="337207"/>
                </a:moveTo>
                <a:lnTo>
                  <a:pt x="432218" y="337207"/>
                </a:lnTo>
                <a:cubicBezTo>
                  <a:pt x="418216" y="337207"/>
                  <a:pt x="406882" y="325872"/>
                  <a:pt x="406882" y="311870"/>
                </a:cubicBezTo>
                <a:lnTo>
                  <a:pt x="406882" y="168687"/>
                </a:lnTo>
                <a:cubicBezTo>
                  <a:pt x="406882" y="123849"/>
                  <a:pt x="424467" y="81510"/>
                  <a:pt x="456387" y="49590"/>
                </a:cubicBezTo>
                <a:cubicBezTo>
                  <a:pt x="488308" y="17669"/>
                  <a:pt x="530563" y="0"/>
                  <a:pt x="575401" y="0"/>
                </a:cubicBezTo>
                <a:cubicBezTo>
                  <a:pt x="620240" y="0"/>
                  <a:pt x="662578" y="17586"/>
                  <a:pt x="694498" y="49507"/>
                </a:cubicBezTo>
                <a:cubicBezTo>
                  <a:pt x="726419" y="81427"/>
                  <a:pt x="744004" y="123765"/>
                  <a:pt x="744004" y="168604"/>
                </a:cubicBezTo>
                <a:cubicBezTo>
                  <a:pt x="744004" y="213442"/>
                  <a:pt x="726419" y="255780"/>
                  <a:pt x="694498" y="287701"/>
                </a:cubicBezTo>
                <a:cubicBezTo>
                  <a:pt x="662578" y="319621"/>
                  <a:pt x="620323" y="337207"/>
                  <a:pt x="575401" y="337207"/>
                </a:cubicBezTo>
                <a:close/>
                <a:moveTo>
                  <a:pt x="168604" y="720001"/>
                </a:moveTo>
                <a:cubicBezTo>
                  <a:pt x="123682" y="720001"/>
                  <a:pt x="81427" y="702416"/>
                  <a:pt x="49507" y="670495"/>
                </a:cubicBezTo>
                <a:cubicBezTo>
                  <a:pt x="17586" y="638575"/>
                  <a:pt x="0" y="596320"/>
                  <a:pt x="0" y="551398"/>
                </a:cubicBezTo>
                <a:cubicBezTo>
                  <a:pt x="0" y="506476"/>
                  <a:pt x="17586" y="464221"/>
                  <a:pt x="49507" y="432301"/>
                </a:cubicBezTo>
                <a:cubicBezTo>
                  <a:pt x="81510" y="400464"/>
                  <a:pt x="123848" y="382879"/>
                  <a:pt x="168687" y="382879"/>
                </a:cubicBezTo>
                <a:lnTo>
                  <a:pt x="311871" y="382879"/>
                </a:lnTo>
                <a:cubicBezTo>
                  <a:pt x="325872" y="382879"/>
                  <a:pt x="337207" y="394297"/>
                  <a:pt x="337207" y="408215"/>
                </a:cubicBezTo>
                <a:lnTo>
                  <a:pt x="337207" y="551398"/>
                </a:lnTo>
                <a:cubicBezTo>
                  <a:pt x="337207" y="596237"/>
                  <a:pt x="319621" y="638575"/>
                  <a:pt x="287701" y="670495"/>
                </a:cubicBezTo>
                <a:cubicBezTo>
                  <a:pt x="255781" y="702416"/>
                  <a:pt x="213526" y="720001"/>
                  <a:pt x="168604" y="720001"/>
                </a:cubicBezTo>
                <a:close/>
                <a:moveTo>
                  <a:pt x="575401" y="720001"/>
                </a:moveTo>
                <a:cubicBezTo>
                  <a:pt x="530563" y="720001"/>
                  <a:pt x="488224" y="702416"/>
                  <a:pt x="456304" y="670495"/>
                </a:cubicBezTo>
                <a:cubicBezTo>
                  <a:pt x="424383" y="638575"/>
                  <a:pt x="406798" y="596320"/>
                  <a:pt x="406798" y="551398"/>
                </a:cubicBezTo>
                <a:lnTo>
                  <a:pt x="406798" y="408215"/>
                </a:lnTo>
                <a:cubicBezTo>
                  <a:pt x="406882" y="394213"/>
                  <a:pt x="418216" y="382879"/>
                  <a:pt x="432218" y="382879"/>
                </a:cubicBezTo>
                <a:lnTo>
                  <a:pt x="575401" y="382879"/>
                </a:lnTo>
                <a:cubicBezTo>
                  <a:pt x="620240" y="382879"/>
                  <a:pt x="662578" y="400464"/>
                  <a:pt x="694498" y="432385"/>
                </a:cubicBezTo>
                <a:cubicBezTo>
                  <a:pt x="726419" y="464305"/>
                  <a:pt x="744004" y="506560"/>
                  <a:pt x="744004" y="551398"/>
                </a:cubicBezTo>
                <a:cubicBezTo>
                  <a:pt x="744004" y="596237"/>
                  <a:pt x="726419" y="638575"/>
                  <a:pt x="694498" y="670495"/>
                </a:cubicBezTo>
                <a:cubicBezTo>
                  <a:pt x="662578" y="702416"/>
                  <a:pt x="620323" y="720001"/>
                  <a:pt x="575401" y="720001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32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9" name="iSHEJI-13">
            <a:extLst>
              <a:ext uri="{FF2B5EF4-FFF2-40B4-BE49-F238E27FC236}">
                <a16:creationId xmlns:a16="http://schemas.microsoft.com/office/drawing/2014/main" id="{081B06A1-00B0-B934-5F2A-2AED1A443CC6}"/>
              </a:ext>
            </a:extLst>
          </p:cNvPr>
          <p:cNvSpPr txBox="1">
            <a:spLocks/>
          </p:cNvSpPr>
          <p:nvPr/>
        </p:nvSpPr>
        <p:spPr>
          <a:xfrm>
            <a:off x="1268015" y="3381041"/>
            <a:ext cx="2099674" cy="39102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30" name="iSHEJI-14">
            <a:extLst>
              <a:ext uri="{FF2B5EF4-FFF2-40B4-BE49-F238E27FC236}">
                <a16:creationId xmlns:a16="http://schemas.microsoft.com/office/drawing/2014/main" id="{8096A18F-4589-D0C6-BA92-FBC1A56E4A98}"/>
              </a:ext>
            </a:extLst>
          </p:cNvPr>
          <p:cNvSpPr txBox="1">
            <a:spLocks/>
          </p:cNvSpPr>
          <p:nvPr/>
        </p:nvSpPr>
        <p:spPr>
          <a:xfrm>
            <a:off x="1268015" y="3772065"/>
            <a:ext cx="2099674" cy="21111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10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alpha val="50000"/>
                  </a:schemeClr>
                </a:solidFill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Intelligent flow of content</a:t>
            </a:r>
          </a:p>
        </p:txBody>
      </p:sp>
      <p:sp>
        <p:nvSpPr>
          <p:cNvPr id="31" name="iSHEJI-15">
            <a:extLst>
              <a:ext uri="{FF2B5EF4-FFF2-40B4-BE49-F238E27FC236}">
                <a16:creationId xmlns:a16="http://schemas.microsoft.com/office/drawing/2014/main" id="{4DD4A8DC-2CA5-BFC1-F0B8-7D29F00A7AC1}"/>
              </a:ext>
            </a:extLst>
          </p:cNvPr>
          <p:cNvSpPr>
            <a:spLocks/>
          </p:cNvSpPr>
          <p:nvPr/>
        </p:nvSpPr>
        <p:spPr>
          <a:xfrm>
            <a:off x="5415101" y="2514331"/>
            <a:ext cx="1352122" cy="1225855"/>
          </a:xfrm>
          <a:custGeom>
            <a:avLst/>
            <a:gdLst>
              <a:gd name="connsiteX0" fmla="*/ 31770 w 794163"/>
              <a:gd name="connsiteY0" fmla="*/ 656460 h 720001"/>
              <a:gd name="connsiteX1" fmla="*/ 762297 w 794163"/>
              <a:gd name="connsiteY1" fmla="*/ 656460 h 720001"/>
              <a:gd name="connsiteX2" fmla="*/ 794163 w 794163"/>
              <a:gd name="connsiteY2" fmla="*/ 688230 h 720001"/>
              <a:gd name="connsiteX3" fmla="*/ 762392 w 794163"/>
              <a:gd name="connsiteY3" fmla="*/ 720001 h 720001"/>
              <a:gd name="connsiteX4" fmla="*/ 31770 w 794163"/>
              <a:gd name="connsiteY4" fmla="*/ 720001 h 720001"/>
              <a:gd name="connsiteX5" fmla="*/ 0 w 794163"/>
              <a:gd name="connsiteY5" fmla="*/ 688230 h 720001"/>
              <a:gd name="connsiteX6" fmla="*/ 31770 w 794163"/>
              <a:gd name="connsiteY6" fmla="*/ 656460 h 720001"/>
              <a:gd name="connsiteX7" fmla="*/ 613493 w 794163"/>
              <a:gd name="connsiteY7" fmla="*/ 317608 h 720001"/>
              <a:gd name="connsiteX8" fmla="*/ 710048 w 794163"/>
              <a:gd name="connsiteY8" fmla="*/ 317608 h 720001"/>
              <a:gd name="connsiteX9" fmla="*/ 767655 w 794163"/>
              <a:gd name="connsiteY9" fmla="*/ 375216 h 720001"/>
              <a:gd name="connsiteX10" fmla="*/ 767655 w 794163"/>
              <a:gd name="connsiteY10" fmla="*/ 524689 h 720001"/>
              <a:gd name="connsiteX11" fmla="*/ 710048 w 794163"/>
              <a:gd name="connsiteY11" fmla="*/ 582297 h 720001"/>
              <a:gd name="connsiteX12" fmla="*/ 613493 w 794163"/>
              <a:gd name="connsiteY12" fmla="*/ 582297 h 720001"/>
              <a:gd name="connsiteX13" fmla="*/ 555885 w 794163"/>
              <a:gd name="connsiteY13" fmla="*/ 524689 h 720001"/>
              <a:gd name="connsiteX14" fmla="*/ 555885 w 794163"/>
              <a:gd name="connsiteY14" fmla="*/ 375216 h 720001"/>
              <a:gd name="connsiteX15" fmla="*/ 613493 w 794163"/>
              <a:gd name="connsiteY15" fmla="*/ 317608 h 720001"/>
              <a:gd name="connsiteX16" fmla="*/ 84019 w 794163"/>
              <a:gd name="connsiteY16" fmla="*/ 211770 h 720001"/>
              <a:gd name="connsiteX17" fmla="*/ 180574 w 794163"/>
              <a:gd name="connsiteY17" fmla="*/ 211770 h 720001"/>
              <a:gd name="connsiteX18" fmla="*/ 238182 w 794163"/>
              <a:gd name="connsiteY18" fmla="*/ 269282 h 720001"/>
              <a:gd name="connsiteX19" fmla="*/ 238182 w 794163"/>
              <a:gd name="connsiteY19" fmla="*/ 524785 h 720001"/>
              <a:gd name="connsiteX20" fmla="*/ 180574 w 794163"/>
              <a:gd name="connsiteY20" fmla="*/ 582393 h 720001"/>
              <a:gd name="connsiteX21" fmla="*/ 84019 w 794163"/>
              <a:gd name="connsiteY21" fmla="*/ 582393 h 720001"/>
              <a:gd name="connsiteX22" fmla="*/ 26411 w 794163"/>
              <a:gd name="connsiteY22" fmla="*/ 524785 h 720001"/>
              <a:gd name="connsiteX23" fmla="*/ 26411 w 794163"/>
              <a:gd name="connsiteY23" fmla="*/ 269378 h 720001"/>
              <a:gd name="connsiteX24" fmla="*/ 84019 w 794163"/>
              <a:gd name="connsiteY24" fmla="*/ 211770 h 720001"/>
              <a:gd name="connsiteX25" fmla="*/ 348708 w 794163"/>
              <a:gd name="connsiteY25" fmla="*/ 0 h 720001"/>
              <a:gd name="connsiteX26" fmla="*/ 445359 w 794163"/>
              <a:gd name="connsiteY26" fmla="*/ 0 h 720001"/>
              <a:gd name="connsiteX27" fmla="*/ 502871 w 794163"/>
              <a:gd name="connsiteY27" fmla="*/ 57607 h 720001"/>
              <a:gd name="connsiteX28" fmla="*/ 502871 w 794163"/>
              <a:gd name="connsiteY28" fmla="*/ 524785 h 720001"/>
              <a:gd name="connsiteX29" fmla="*/ 445263 w 794163"/>
              <a:gd name="connsiteY29" fmla="*/ 582393 h 720001"/>
              <a:gd name="connsiteX30" fmla="*/ 348708 w 794163"/>
              <a:gd name="connsiteY30" fmla="*/ 582393 h 720001"/>
              <a:gd name="connsiteX31" fmla="*/ 291100 w 794163"/>
              <a:gd name="connsiteY31" fmla="*/ 524785 h 720001"/>
              <a:gd name="connsiteX32" fmla="*/ 291100 w 794163"/>
              <a:gd name="connsiteY32" fmla="*/ 57607 h 720001"/>
              <a:gd name="connsiteX33" fmla="*/ 348708 w 794163"/>
              <a:gd name="connsiteY33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794163" h="720001">
                <a:moveTo>
                  <a:pt x="31770" y="656460"/>
                </a:moveTo>
                <a:lnTo>
                  <a:pt x="762297" y="656460"/>
                </a:lnTo>
                <a:cubicBezTo>
                  <a:pt x="779904" y="656460"/>
                  <a:pt x="794067" y="670622"/>
                  <a:pt x="794163" y="688230"/>
                </a:cubicBezTo>
                <a:cubicBezTo>
                  <a:pt x="794163" y="705742"/>
                  <a:pt x="779904" y="720001"/>
                  <a:pt x="762392" y="720001"/>
                </a:cubicBezTo>
                <a:lnTo>
                  <a:pt x="31770" y="720001"/>
                </a:lnTo>
                <a:cubicBezTo>
                  <a:pt x="14258" y="720001"/>
                  <a:pt x="0" y="705742"/>
                  <a:pt x="0" y="688230"/>
                </a:cubicBezTo>
                <a:cubicBezTo>
                  <a:pt x="0" y="670718"/>
                  <a:pt x="14258" y="656460"/>
                  <a:pt x="31770" y="656460"/>
                </a:cubicBezTo>
                <a:close/>
                <a:moveTo>
                  <a:pt x="613493" y="317608"/>
                </a:moveTo>
                <a:lnTo>
                  <a:pt x="710048" y="317608"/>
                </a:lnTo>
                <a:cubicBezTo>
                  <a:pt x="741818" y="317608"/>
                  <a:pt x="767655" y="343445"/>
                  <a:pt x="767655" y="375216"/>
                </a:cubicBezTo>
                <a:lnTo>
                  <a:pt x="767655" y="524689"/>
                </a:lnTo>
                <a:cubicBezTo>
                  <a:pt x="767655" y="556364"/>
                  <a:pt x="741723" y="582297"/>
                  <a:pt x="710048" y="582297"/>
                </a:cubicBezTo>
                <a:lnTo>
                  <a:pt x="613493" y="582297"/>
                </a:lnTo>
                <a:cubicBezTo>
                  <a:pt x="581818" y="582297"/>
                  <a:pt x="555885" y="556364"/>
                  <a:pt x="555885" y="524689"/>
                </a:cubicBezTo>
                <a:lnTo>
                  <a:pt x="555885" y="375216"/>
                </a:lnTo>
                <a:cubicBezTo>
                  <a:pt x="555885" y="343349"/>
                  <a:pt x="581722" y="317608"/>
                  <a:pt x="613493" y="317608"/>
                </a:cubicBezTo>
                <a:close/>
                <a:moveTo>
                  <a:pt x="84019" y="211770"/>
                </a:moveTo>
                <a:lnTo>
                  <a:pt x="180574" y="211770"/>
                </a:lnTo>
                <a:cubicBezTo>
                  <a:pt x="212440" y="211770"/>
                  <a:pt x="238182" y="237512"/>
                  <a:pt x="238182" y="269282"/>
                </a:cubicBezTo>
                <a:lnTo>
                  <a:pt x="238182" y="524785"/>
                </a:lnTo>
                <a:cubicBezTo>
                  <a:pt x="238182" y="556460"/>
                  <a:pt x="212248" y="582393"/>
                  <a:pt x="180574" y="582393"/>
                </a:cubicBezTo>
                <a:lnTo>
                  <a:pt x="84019" y="582393"/>
                </a:lnTo>
                <a:cubicBezTo>
                  <a:pt x="52344" y="582393"/>
                  <a:pt x="26411" y="556460"/>
                  <a:pt x="26411" y="524785"/>
                </a:cubicBezTo>
                <a:lnTo>
                  <a:pt x="26411" y="269378"/>
                </a:lnTo>
                <a:cubicBezTo>
                  <a:pt x="26411" y="237512"/>
                  <a:pt x="52248" y="211770"/>
                  <a:pt x="84019" y="211770"/>
                </a:cubicBezTo>
                <a:close/>
                <a:moveTo>
                  <a:pt x="348708" y="0"/>
                </a:moveTo>
                <a:lnTo>
                  <a:pt x="445359" y="0"/>
                </a:lnTo>
                <a:cubicBezTo>
                  <a:pt x="477129" y="0"/>
                  <a:pt x="502871" y="25741"/>
                  <a:pt x="502871" y="57607"/>
                </a:cubicBezTo>
                <a:lnTo>
                  <a:pt x="502871" y="524785"/>
                </a:lnTo>
                <a:cubicBezTo>
                  <a:pt x="502871" y="556460"/>
                  <a:pt x="476937" y="582393"/>
                  <a:pt x="445263" y="582393"/>
                </a:cubicBezTo>
                <a:lnTo>
                  <a:pt x="348708" y="582393"/>
                </a:lnTo>
                <a:cubicBezTo>
                  <a:pt x="317033" y="582393"/>
                  <a:pt x="291100" y="556460"/>
                  <a:pt x="291100" y="524785"/>
                </a:cubicBezTo>
                <a:lnTo>
                  <a:pt x="291100" y="57607"/>
                </a:lnTo>
                <a:cubicBezTo>
                  <a:pt x="291100" y="25741"/>
                  <a:pt x="316937" y="0"/>
                  <a:pt x="34870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32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2" name="iSHEJI-16">
            <a:extLst>
              <a:ext uri="{FF2B5EF4-FFF2-40B4-BE49-F238E27FC236}">
                <a16:creationId xmlns:a16="http://schemas.microsoft.com/office/drawing/2014/main" id="{2551DC6F-D745-0D05-89BE-D91C8A0280A6}"/>
              </a:ext>
            </a:extLst>
          </p:cNvPr>
          <p:cNvSpPr txBox="1">
            <a:spLocks/>
          </p:cNvSpPr>
          <p:nvPr/>
        </p:nvSpPr>
        <p:spPr>
          <a:xfrm>
            <a:off x="5046163" y="3381041"/>
            <a:ext cx="2099674" cy="39102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33" name="iSHEJI-17">
            <a:extLst>
              <a:ext uri="{FF2B5EF4-FFF2-40B4-BE49-F238E27FC236}">
                <a16:creationId xmlns:a16="http://schemas.microsoft.com/office/drawing/2014/main" id="{6D8EA91A-6176-DC3A-1E90-4A3A3762BB66}"/>
              </a:ext>
            </a:extLst>
          </p:cNvPr>
          <p:cNvSpPr txBox="1">
            <a:spLocks/>
          </p:cNvSpPr>
          <p:nvPr/>
        </p:nvSpPr>
        <p:spPr>
          <a:xfrm>
            <a:off x="5046163" y="3772065"/>
            <a:ext cx="2099674" cy="21111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10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alpha val="50000"/>
                  </a:schemeClr>
                </a:solidFill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Digital asset Management</a:t>
            </a:r>
          </a:p>
        </p:txBody>
      </p:sp>
      <p:sp>
        <p:nvSpPr>
          <p:cNvPr id="34" name="iSHEJI-18">
            <a:extLst>
              <a:ext uri="{FF2B5EF4-FFF2-40B4-BE49-F238E27FC236}">
                <a16:creationId xmlns:a16="http://schemas.microsoft.com/office/drawing/2014/main" id="{E1B8A70A-FD96-D5BB-0B0A-693061BF1EA1}"/>
              </a:ext>
            </a:extLst>
          </p:cNvPr>
          <p:cNvSpPr>
            <a:spLocks/>
          </p:cNvSpPr>
          <p:nvPr/>
        </p:nvSpPr>
        <p:spPr>
          <a:xfrm>
            <a:off x="9121674" y="2431166"/>
            <a:ext cx="1504950" cy="1392183"/>
          </a:xfrm>
          <a:custGeom>
            <a:avLst/>
            <a:gdLst>
              <a:gd name="connsiteX0" fmla="*/ 2136435 w 5834559"/>
              <a:gd name="connsiteY0" fmla="*/ 643126 h 5397372"/>
              <a:gd name="connsiteX1" fmla="*/ 3716657 w 5834559"/>
              <a:gd name="connsiteY1" fmla="*/ 643126 h 5397372"/>
              <a:gd name="connsiteX2" fmla="*/ 3716657 w 5834559"/>
              <a:gd name="connsiteY2" fmla="*/ 1064855 h 5397372"/>
              <a:gd name="connsiteX3" fmla="*/ 2136435 w 5834559"/>
              <a:gd name="connsiteY3" fmla="*/ 1064855 h 5397372"/>
              <a:gd name="connsiteX4" fmla="*/ 693741 w 5834559"/>
              <a:gd name="connsiteY4" fmla="*/ 643126 h 5397372"/>
              <a:gd name="connsiteX5" fmla="*/ 1550121 w 5834559"/>
              <a:gd name="connsiteY5" fmla="*/ 643126 h 5397372"/>
              <a:gd name="connsiteX6" fmla="*/ 1550121 w 5834559"/>
              <a:gd name="connsiteY6" fmla="*/ 1064855 h 5397372"/>
              <a:gd name="connsiteX7" fmla="*/ 693741 w 5834559"/>
              <a:gd name="connsiteY7" fmla="*/ 1064855 h 5397372"/>
              <a:gd name="connsiteX8" fmla="*/ 421729 w 5834559"/>
              <a:gd name="connsiteY8" fmla="*/ 1336867 h 5397372"/>
              <a:gd name="connsiteX9" fmla="*/ 421729 w 5834559"/>
              <a:gd name="connsiteY9" fmla="*/ 2079805 h 5397372"/>
              <a:gd name="connsiteX10" fmla="*/ 5412133 w 5834559"/>
              <a:gd name="connsiteY10" fmla="*/ 2079805 h 5397372"/>
              <a:gd name="connsiteX11" fmla="*/ 5412133 w 5834559"/>
              <a:gd name="connsiteY11" fmla="*/ 1336867 h 5397372"/>
              <a:gd name="connsiteX12" fmla="*/ 5140113 w 5834559"/>
              <a:gd name="connsiteY12" fmla="*/ 1064855 h 5397372"/>
              <a:gd name="connsiteX13" fmla="*/ 4302971 w 5834559"/>
              <a:gd name="connsiteY13" fmla="*/ 1064855 h 5397372"/>
              <a:gd name="connsiteX14" fmla="*/ 4302971 w 5834559"/>
              <a:gd name="connsiteY14" fmla="*/ 643126 h 5397372"/>
              <a:gd name="connsiteX15" fmla="*/ 5140113 w 5834559"/>
              <a:gd name="connsiteY15" fmla="*/ 643126 h 5397372"/>
              <a:gd name="connsiteX16" fmla="*/ 5834559 w 5834559"/>
              <a:gd name="connsiteY16" fmla="*/ 1336867 h 5397372"/>
              <a:gd name="connsiteX17" fmla="*/ 5834559 w 5834559"/>
              <a:gd name="connsiteY17" fmla="*/ 4703631 h 5397372"/>
              <a:gd name="connsiteX18" fmla="*/ 5140818 w 5834559"/>
              <a:gd name="connsiteY18" fmla="*/ 5397372 h 5397372"/>
              <a:gd name="connsiteX19" fmla="*/ 693741 w 5834559"/>
              <a:gd name="connsiteY19" fmla="*/ 5397372 h 5397372"/>
              <a:gd name="connsiteX20" fmla="*/ 0 w 5834559"/>
              <a:gd name="connsiteY20" fmla="*/ 4703631 h 5397372"/>
              <a:gd name="connsiteX21" fmla="*/ 0 w 5834559"/>
              <a:gd name="connsiteY21" fmla="*/ 2501529 h 5397372"/>
              <a:gd name="connsiteX22" fmla="*/ 0 w 5834559"/>
              <a:gd name="connsiteY22" fmla="*/ 2079805 h 5397372"/>
              <a:gd name="connsiteX23" fmla="*/ 0 w 5834559"/>
              <a:gd name="connsiteY23" fmla="*/ 1336867 h 5397372"/>
              <a:gd name="connsiteX24" fmla="*/ 693741 w 5834559"/>
              <a:gd name="connsiteY24" fmla="*/ 643126 h 5397372"/>
              <a:gd name="connsiteX25" fmla="*/ 3997242 w 5834559"/>
              <a:gd name="connsiteY25" fmla="*/ 0 h 5397372"/>
              <a:gd name="connsiteX26" fmla="*/ 4208106 w 5834559"/>
              <a:gd name="connsiteY26" fmla="*/ 210864 h 5397372"/>
              <a:gd name="connsiteX27" fmla="*/ 4208106 w 5834559"/>
              <a:gd name="connsiteY27" fmla="*/ 1506961 h 5397372"/>
              <a:gd name="connsiteX28" fmla="*/ 3997242 w 5834559"/>
              <a:gd name="connsiteY28" fmla="*/ 1718528 h 5397372"/>
              <a:gd name="connsiteX29" fmla="*/ 3786378 w 5834559"/>
              <a:gd name="connsiteY29" fmla="*/ 1507664 h 5397372"/>
              <a:gd name="connsiteX30" fmla="*/ 3786378 w 5834559"/>
              <a:gd name="connsiteY30" fmla="*/ 210864 h 5397372"/>
              <a:gd name="connsiteX31" fmla="*/ 3997242 w 5834559"/>
              <a:gd name="connsiteY31" fmla="*/ 0 h 5397372"/>
              <a:gd name="connsiteX32" fmla="*/ 1836609 w 5834559"/>
              <a:gd name="connsiteY32" fmla="*/ 0 h 5397372"/>
              <a:gd name="connsiteX33" fmla="*/ 2047469 w 5834559"/>
              <a:gd name="connsiteY33" fmla="*/ 210864 h 5397372"/>
              <a:gd name="connsiteX34" fmla="*/ 2047469 w 5834559"/>
              <a:gd name="connsiteY34" fmla="*/ 1506961 h 5397372"/>
              <a:gd name="connsiteX35" fmla="*/ 1836609 w 5834559"/>
              <a:gd name="connsiteY35" fmla="*/ 1718528 h 5397372"/>
              <a:gd name="connsiteX36" fmla="*/ 1625745 w 5834559"/>
              <a:gd name="connsiteY36" fmla="*/ 1507664 h 5397372"/>
              <a:gd name="connsiteX37" fmla="*/ 1625745 w 5834559"/>
              <a:gd name="connsiteY37" fmla="*/ 210864 h 5397372"/>
              <a:gd name="connsiteX38" fmla="*/ 1836609 w 5834559"/>
              <a:gd name="connsiteY38" fmla="*/ 0 h 5397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834559" h="5397372">
                <a:moveTo>
                  <a:pt x="2136435" y="643126"/>
                </a:moveTo>
                <a:lnTo>
                  <a:pt x="3716657" y="643126"/>
                </a:lnTo>
                <a:lnTo>
                  <a:pt x="3716657" y="1064855"/>
                </a:lnTo>
                <a:lnTo>
                  <a:pt x="2136435" y="1064855"/>
                </a:lnTo>
                <a:close/>
                <a:moveTo>
                  <a:pt x="693741" y="643126"/>
                </a:moveTo>
                <a:lnTo>
                  <a:pt x="1550121" y="643126"/>
                </a:lnTo>
                <a:lnTo>
                  <a:pt x="1550121" y="1064855"/>
                </a:lnTo>
                <a:lnTo>
                  <a:pt x="693741" y="1064855"/>
                </a:lnTo>
                <a:cubicBezTo>
                  <a:pt x="543320" y="1064855"/>
                  <a:pt x="421729" y="1187151"/>
                  <a:pt x="421729" y="1336867"/>
                </a:cubicBezTo>
                <a:lnTo>
                  <a:pt x="421729" y="2079805"/>
                </a:lnTo>
                <a:lnTo>
                  <a:pt x="5412133" y="2079805"/>
                </a:lnTo>
                <a:lnTo>
                  <a:pt x="5412133" y="1336867"/>
                </a:lnTo>
                <a:cubicBezTo>
                  <a:pt x="5412133" y="1186446"/>
                  <a:pt x="5289830" y="1064855"/>
                  <a:pt x="5140113" y="1064855"/>
                </a:cubicBezTo>
                <a:lnTo>
                  <a:pt x="4302971" y="1064855"/>
                </a:lnTo>
                <a:lnTo>
                  <a:pt x="4302971" y="643126"/>
                </a:lnTo>
                <a:lnTo>
                  <a:pt x="5140113" y="643126"/>
                </a:lnTo>
                <a:cubicBezTo>
                  <a:pt x="5523184" y="643126"/>
                  <a:pt x="5833854" y="953797"/>
                  <a:pt x="5834559" y="1336867"/>
                </a:cubicBezTo>
                <a:lnTo>
                  <a:pt x="5834559" y="4703631"/>
                </a:lnTo>
                <a:cubicBezTo>
                  <a:pt x="5834559" y="5085292"/>
                  <a:pt x="5522479" y="5397372"/>
                  <a:pt x="5140818" y="5397372"/>
                </a:cubicBezTo>
                <a:lnTo>
                  <a:pt x="693741" y="5397372"/>
                </a:lnTo>
                <a:cubicBezTo>
                  <a:pt x="312080" y="5397372"/>
                  <a:pt x="0" y="5085292"/>
                  <a:pt x="0" y="4703631"/>
                </a:cubicBezTo>
                <a:lnTo>
                  <a:pt x="0" y="2501529"/>
                </a:lnTo>
                <a:lnTo>
                  <a:pt x="0" y="2079805"/>
                </a:lnTo>
                <a:lnTo>
                  <a:pt x="0" y="1336867"/>
                </a:lnTo>
                <a:cubicBezTo>
                  <a:pt x="0" y="953797"/>
                  <a:pt x="310671" y="643126"/>
                  <a:pt x="693741" y="643126"/>
                </a:cubicBezTo>
                <a:close/>
                <a:moveTo>
                  <a:pt x="3997242" y="0"/>
                </a:moveTo>
                <a:cubicBezTo>
                  <a:pt x="4113920" y="0"/>
                  <a:pt x="4208106" y="94186"/>
                  <a:pt x="4208106" y="210864"/>
                </a:cubicBezTo>
                <a:lnTo>
                  <a:pt x="4208106" y="1506961"/>
                </a:lnTo>
                <a:cubicBezTo>
                  <a:pt x="4208106" y="1623639"/>
                  <a:pt x="4113920" y="1718528"/>
                  <a:pt x="3997242" y="1718528"/>
                </a:cubicBezTo>
                <a:cubicBezTo>
                  <a:pt x="3880564" y="1718528"/>
                  <a:pt x="3786378" y="1624342"/>
                  <a:pt x="3786378" y="1507664"/>
                </a:cubicBezTo>
                <a:lnTo>
                  <a:pt x="3786378" y="210864"/>
                </a:lnTo>
                <a:cubicBezTo>
                  <a:pt x="3786378" y="94186"/>
                  <a:pt x="3880564" y="0"/>
                  <a:pt x="3997242" y="0"/>
                </a:cubicBezTo>
                <a:close/>
                <a:moveTo>
                  <a:pt x="1836609" y="0"/>
                </a:moveTo>
                <a:cubicBezTo>
                  <a:pt x="1953287" y="0"/>
                  <a:pt x="2047469" y="94186"/>
                  <a:pt x="2047469" y="210864"/>
                </a:cubicBezTo>
                <a:lnTo>
                  <a:pt x="2047469" y="1506961"/>
                </a:lnTo>
                <a:cubicBezTo>
                  <a:pt x="2047469" y="1623639"/>
                  <a:pt x="1953287" y="1718528"/>
                  <a:pt x="1836609" y="1718528"/>
                </a:cubicBezTo>
                <a:cubicBezTo>
                  <a:pt x="1719932" y="1718528"/>
                  <a:pt x="1625745" y="1624342"/>
                  <a:pt x="1625745" y="1507664"/>
                </a:cubicBezTo>
                <a:lnTo>
                  <a:pt x="1625745" y="210864"/>
                </a:lnTo>
                <a:cubicBezTo>
                  <a:pt x="1625745" y="94186"/>
                  <a:pt x="1719932" y="0"/>
                  <a:pt x="1836609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32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5" name="iSHEJI-19">
            <a:extLst>
              <a:ext uri="{FF2B5EF4-FFF2-40B4-BE49-F238E27FC236}">
                <a16:creationId xmlns:a16="http://schemas.microsoft.com/office/drawing/2014/main" id="{6E54A4A7-DAE9-82D9-AF92-9D8E6D6F3110}"/>
              </a:ext>
            </a:extLst>
          </p:cNvPr>
          <p:cNvSpPr txBox="1">
            <a:spLocks/>
          </p:cNvSpPr>
          <p:nvPr/>
        </p:nvSpPr>
        <p:spPr>
          <a:xfrm>
            <a:off x="8824312" y="3381041"/>
            <a:ext cx="2099674" cy="39102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36" name="iSHEJI-20">
            <a:extLst>
              <a:ext uri="{FF2B5EF4-FFF2-40B4-BE49-F238E27FC236}">
                <a16:creationId xmlns:a16="http://schemas.microsoft.com/office/drawing/2014/main" id="{39E8E8AE-66C1-6235-21D1-DA9E699A0316}"/>
              </a:ext>
            </a:extLst>
          </p:cNvPr>
          <p:cNvSpPr txBox="1">
            <a:spLocks/>
          </p:cNvSpPr>
          <p:nvPr/>
        </p:nvSpPr>
        <p:spPr>
          <a:xfrm>
            <a:off x="8824312" y="3772065"/>
            <a:ext cx="2099674" cy="21111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10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alpha val="50000"/>
                  </a:schemeClr>
                </a:solidFill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Full marketing to get customers</a:t>
            </a:r>
          </a:p>
        </p:txBody>
      </p:sp>
      <p:sp>
        <p:nvSpPr>
          <p:cNvPr id="37" name="iSHEJI-21">
            <a:extLst>
              <a:ext uri="{FF2B5EF4-FFF2-40B4-BE49-F238E27FC236}">
                <a16:creationId xmlns:a16="http://schemas.microsoft.com/office/drawing/2014/main" id="{CF63EF04-E5C2-A7B1-2DA4-0CBC59B93794}"/>
              </a:ext>
            </a:extLst>
          </p:cNvPr>
          <p:cNvSpPr txBox="1">
            <a:spLocks/>
          </p:cNvSpPr>
          <p:nvPr/>
        </p:nvSpPr>
        <p:spPr>
          <a:xfrm>
            <a:off x="673101" y="5328527"/>
            <a:ext cx="10845798" cy="81946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爱设计是一家智能创意科技公司，是国内领先的内容创意全链路服务公司，致力于构建“创意资源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+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智能创作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+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内容</a:t>
            </a:r>
            <a:b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</a:b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管理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+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投放分发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+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数据监测的内容创意全链路平台，在“内容为王”的数字化时代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技术正在全面改变内容行业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.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cxnSp>
        <p:nvCxnSpPr>
          <p:cNvPr id="38" name="iSHEJI-22">
            <a:extLst>
              <a:ext uri="{FF2B5EF4-FFF2-40B4-BE49-F238E27FC236}">
                <a16:creationId xmlns:a16="http://schemas.microsoft.com/office/drawing/2014/main" id="{F103A51E-D7C6-60B1-6D62-A17CDE614D20}"/>
              </a:ext>
            </a:extLst>
          </p:cNvPr>
          <p:cNvCxnSpPr>
            <a:cxnSpLocks/>
          </p:cNvCxnSpPr>
          <p:nvPr/>
        </p:nvCxnSpPr>
        <p:spPr>
          <a:xfrm>
            <a:off x="5887070" y="5246521"/>
            <a:ext cx="417861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93310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iSHEJI-1">
            <a:extLst>
              <a:ext uri="{FF2B5EF4-FFF2-40B4-BE49-F238E27FC236}">
                <a16:creationId xmlns:a16="http://schemas.microsoft.com/office/drawing/2014/main" id="{C15E1236-507D-FCD6-BA48-0D7558F153E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" name="iSHEJI-2">
            <a:extLst>
              <a:ext uri="{FF2B5EF4-FFF2-40B4-BE49-F238E27FC236}">
                <a16:creationId xmlns:a16="http://schemas.microsoft.com/office/drawing/2014/main" id="{4413595B-4168-77C8-7D3B-F1634E754563}"/>
              </a:ext>
            </a:extLst>
          </p:cNvPr>
          <p:cNvSpPr txBox="1"/>
          <p:nvPr/>
        </p:nvSpPr>
        <p:spPr>
          <a:xfrm>
            <a:off x="421933" y="444058"/>
            <a:ext cx="243850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pc="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未来工作计划</a:t>
            </a:r>
          </a:p>
        </p:txBody>
      </p:sp>
      <p:sp>
        <p:nvSpPr>
          <p:cNvPr id="7" name="iSHEJI-3">
            <a:extLst>
              <a:ext uri="{FF2B5EF4-FFF2-40B4-BE49-F238E27FC236}">
                <a16:creationId xmlns:a16="http://schemas.microsoft.com/office/drawing/2014/main" id="{8406F2CD-E0DE-67DF-5C0C-8E3D4D5564CD}"/>
              </a:ext>
            </a:extLst>
          </p:cNvPr>
          <p:cNvSpPr txBox="1"/>
          <p:nvPr/>
        </p:nvSpPr>
        <p:spPr>
          <a:xfrm>
            <a:off x="421933" y="936501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Future Work Plan</a:t>
            </a:r>
          </a:p>
        </p:txBody>
      </p:sp>
      <p:sp>
        <p:nvSpPr>
          <p:cNvPr id="3" name="iSHEJI-4">
            <a:extLst>
              <a:ext uri="{FF2B5EF4-FFF2-40B4-BE49-F238E27FC236}">
                <a16:creationId xmlns:a16="http://schemas.microsoft.com/office/drawing/2014/main" id="{28C97807-85A3-29E0-4ADB-4857AF129B1C}"/>
              </a:ext>
            </a:extLst>
          </p:cNvPr>
          <p:cNvSpPr/>
          <p:nvPr/>
        </p:nvSpPr>
        <p:spPr>
          <a:xfrm>
            <a:off x="1260366" y="1927860"/>
            <a:ext cx="1539240" cy="153924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" name="iSHEJI-5">
            <a:extLst>
              <a:ext uri="{FF2B5EF4-FFF2-40B4-BE49-F238E27FC236}">
                <a16:creationId xmlns:a16="http://schemas.microsoft.com/office/drawing/2014/main" id="{332DA524-680D-113A-E206-EE348DFBB6FE}"/>
              </a:ext>
            </a:extLst>
          </p:cNvPr>
          <p:cNvSpPr/>
          <p:nvPr/>
        </p:nvSpPr>
        <p:spPr>
          <a:xfrm>
            <a:off x="3971042" y="1927860"/>
            <a:ext cx="1539240" cy="153924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" name="iSHEJI-6">
            <a:extLst>
              <a:ext uri="{FF2B5EF4-FFF2-40B4-BE49-F238E27FC236}">
                <a16:creationId xmlns:a16="http://schemas.microsoft.com/office/drawing/2014/main" id="{52F70199-4A49-729D-E378-3ED567B8CF1F}"/>
              </a:ext>
            </a:extLst>
          </p:cNvPr>
          <p:cNvSpPr/>
          <p:nvPr/>
        </p:nvSpPr>
        <p:spPr>
          <a:xfrm>
            <a:off x="6681718" y="1927860"/>
            <a:ext cx="1539240" cy="15392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0" name="iSHEJI-7">
            <a:extLst>
              <a:ext uri="{FF2B5EF4-FFF2-40B4-BE49-F238E27FC236}">
                <a16:creationId xmlns:a16="http://schemas.microsoft.com/office/drawing/2014/main" id="{FD0B740B-98C8-39E9-CA3D-EA9AB8180EF1}"/>
              </a:ext>
            </a:extLst>
          </p:cNvPr>
          <p:cNvSpPr/>
          <p:nvPr/>
        </p:nvSpPr>
        <p:spPr>
          <a:xfrm>
            <a:off x="9392394" y="1927860"/>
            <a:ext cx="1539240" cy="15392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4" name="iSHEJI-8">
            <a:extLst>
              <a:ext uri="{FF2B5EF4-FFF2-40B4-BE49-F238E27FC236}">
                <a16:creationId xmlns:a16="http://schemas.microsoft.com/office/drawing/2014/main" id="{1A7246E1-CB0F-C519-FC44-B74DE995E1AF}"/>
              </a:ext>
            </a:extLst>
          </p:cNvPr>
          <p:cNvSpPr txBox="1"/>
          <p:nvPr/>
        </p:nvSpPr>
        <p:spPr>
          <a:xfrm>
            <a:off x="1492032" y="2195318"/>
            <a:ext cx="1075908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i="0" u="none" strike="noStrike" kern="1200" cap="none" spc="0" normalizeH="0" baseline="0" noProof="0" dirty="0">
                <a:ln w="12700">
                  <a:solidFill>
                    <a:schemeClr val="bg1"/>
                  </a:solidFill>
                </a:ln>
                <a:solidFill>
                  <a:schemeClr val="bg1">
                    <a:alpha val="30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A</a:t>
            </a:r>
            <a:endParaRPr kumimoji="0" lang="zh-CN" altLang="en-US" sz="7200" i="0" u="none" strike="noStrike" kern="1200" cap="none" spc="0" normalizeH="0" baseline="0" noProof="0" dirty="0">
              <a:ln w="12700">
                <a:solidFill>
                  <a:schemeClr val="bg1"/>
                </a:solidFill>
              </a:ln>
              <a:solidFill>
                <a:schemeClr val="bg1">
                  <a:alpha val="30000"/>
                </a:schemeClr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45" name="iSHEJI-9">
            <a:extLst>
              <a:ext uri="{FF2B5EF4-FFF2-40B4-BE49-F238E27FC236}">
                <a16:creationId xmlns:a16="http://schemas.microsoft.com/office/drawing/2014/main" id="{1C8BE3A4-62E6-4703-FD4D-BBE071DFE702}"/>
              </a:ext>
            </a:extLst>
          </p:cNvPr>
          <p:cNvSpPr/>
          <p:nvPr/>
        </p:nvSpPr>
        <p:spPr>
          <a:xfrm>
            <a:off x="1580111" y="2269331"/>
            <a:ext cx="158670" cy="1586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6" name="iSHEJI-10">
            <a:extLst>
              <a:ext uri="{FF2B5EF4-FFF2-40B4-BE49-F238E27FC236}">
                <a16:creationId xmlns:a16="http://schemas.microsoft.com/office/drawing/2014/main" id="{87AFFDE8-650A-AC83-0C44-D3FA602CD9FB}"/>
              </a:ext>
            </a:extLst>
          </p:cNvPr>
          <p:cNvSpPr txBox="1"/>
          <p:nvPr/>
        </p:nvSpPr>
        <p:spPr>
          <a:xfrm>
            <a:off x="4212372" y="2195318"/>
            <a:ext cx="1075908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algn="ctr">
              <a:defRPr/>
            </a:pPr>
            <a:r>
              <a:rPr lang="en-US" altLang="zh-CN" sz="7200" spc="0" dirty="0">
                <a:ln w="12700">
                  <a:solidFill>
                    <a:schemeClr val="bg1"/>
                  </a:solidFill>
                </a:ln>
                <a:solidFill>
                  <a:schemeClr val="bg1">
                    <a:alpha val="30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B</a:t>
            </a:r>
            <a:endParaRPr lang="zh-CN" altLang="en-US" sz="7200" spc="0" dirty="0">
              <a:ln w="12700">
                <a:solidFill>
                  <a:schemeClr val="bg1"/>
                </a:solidFill>
              </a:ln>
              <a:solidFill>
                <a:schemeClr val="bg1">
                  <a:alpha val="30000"/>
                </a:schemeClr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47" name="iSHEJI-11">
            <a:extLst>
              <a:ext uri="{FF2B5EF4-FFF2-40B4-BE49-F238E27FC236}">
                <a16:creationId xmlns:a16="http://schemas.microsoft.com/office/drawing/2014/main" id="{F03F224C-BD17-86E3-76B6-2BB679F9B0EA}"/>
              </a:ext>
            </a:extLst>
          </p:cNvPr>
          <p:cNvSpPr/>
          <p:nvPr/>
        </p:nvSpPr>
        <p:spPr>
          <a:xfrm>
            <a:off x="4300451" y="2269331"/>
            <a:ext cx="158670" cy="1586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8" name="iSHEJI-12">
            <a:extLst>
              <a:ext uri="{FF2B5EF4-FFF2-40B4-BE49-F238E27FC236}">
                <a16:creationId xmlns:a16="http://schemas.microsoft.com/office/drawing/2014/main" id="{042BA86D-76DB-9D41-BDBD-B8BE44B47FBA}"/>
              </a:ext>
            </a:extLst>
          </p:cNvPr>
          <p:cNvSpPr txBox="1"/>
          <p:nvPr/>
        </p:nvSpPr>
        <p:spPr>
          <a:xfrm>
            <a:off x="6932712" y="2195318"/>
            <a:ext cx="1075908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algn="ctr">
              <a:defRPr/>
            </a:pPr>
            <a:r>
              <a:rPr lang="en-US" altLang="zh-CN" sz="7200" spc="0" dirty="0">
                <a:ln w="12700">
                  <a:solidFill>
                    <a:schemeClr val="bg1"/>
                  </a:solidFill>
                </a:ln>
                <a:solidFill>
                  <a:schemeClr val="bg1">
                    <a:alpha val="30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C</a:t>
            </a:r>
            <a:endParaRPr lang="zh-CN" altLang="en-US" sz="7200" spc="0" dirty="0">
              <a:ln w="12700">
                <a:solidFill>
                  <a:schemeClr val="bg1"/>
                </a:solidFill>
              </a:ln>
              <a:solidFill>
                <a:schemeClr val="bg1">
                  <a:alpha val="30000"/>
                </a:schemeClr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49" name="iSHEJI-13">
            <a:extLst>
              <a:ext uri="{FF2B5EF4-FFF2-40B4-BE49-F238E27FC236}">
                <a16:creationId xmlns:a16="http://schemas.microsoft.com/office/drawing/2014/main" id="{507F117C-69A1-B086-ACB1-239E1D7E8278}"/>
              </a:ext>
            </a:extLst>
          </p:cNvPr>
          <p:cNvSpPr/>
          <p:nvPr/>
        </p:nvSpPr>
        <p:spPr>
          <a:xfrm>
            <a:off x="7020791" y="2269331"/>
            <a:ext cx="158670" cy="1586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0" name="iSHEJI-14">
            <a:extLst>
              <a:ext uri="{FF2B5EF4-FFF2-40B4-BE49-F238E27FC236}">
                <a16:creationId xmlns:a16="http://schemas.microsoft.com/office/drawing/2014/main" id="{9533FD99-8D77-4EA5-59C5-9D00D667E018}"/>
              </a:ext>
            </a:extLst>
          </p:cNvPr>
          <p:cNvSpPr txBox="1"/>
          <p:nvPr/>
        </p:nvSpPr>
        <p:spPr>
          <a:xfrm>
            <a:off x="9653052" y="2195318"/>
            <a:ext cx="1075908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algn="ctr">
              <a:defRPr/>
            </a:pPr>
            <a:r>
              <a:rPr lang="en-US" altLang="zh-CN" sz="7200" spc="0" dirty="0">
                <a:ln w="12700">
                  <a:solidFill>
                    <a:schemeClr val="bg1"/>
                  </a:solidFill>
                </a:ln>
                <a:solidFill>
                  <a:schemeClr val="bg1">
                    <a:alpha val="30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D</a:t>
            </a:r>
            <a:endParaRPr lang="zh-CN" altLang="en-US" sz="7200" spc="0" dirty="0">
              <a:ln w="12700">
                <a:solidFill>
                  <a:schemeClr val="bg1"/>
                </a:solidFill>
              </a:ln>
              <a:solidFill>
                <a:schemeClr val="bg1">
                  <a:alpha val="30000"/>
                </a:schemeClr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51" name="iSHEJI-15">
            <a:extLst>
              <a:ext uri="{FF2B5EF4-FFF2-40B4-BE49-F238E27FC236}">
                <a16:creationId xmlns:a16="http://schemas.microsoft.com/office/drawing/2014/main" id="{3448F093-B1AB-93A4-E5A2-A6B168D5F21A}"/>
              </a:ext>
            </a:extLst>
          </p:cNvPr>
          <p:cNvSpPr/>
          <p:nvPr/>
        </p:nvSpPr>
        <p:spPr>
          <a:xfrm>
            <a:off x="9741131" y="2269331"/>
            <a:ext cx="158670" cy="1586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2" name="iSHEJI-16">
            <a:extLst>
              <a:ext uri="{FF2B5EF4-FFF2-40B4-BE49-F238E27FC236}">
                <a16:creationId xmlns:a16="http://schemas.microsoft.com/office/drawing/2014/main" id="{5A2E91CA-829C-9037-312D-3037881BC01D}"/>
              </a:ext>
            </a:extLst>
          </p:cNvPr>
          <p:cNvSpPr txBox="1"/>
          <p:nvPr/>
        </p:nvSpPr>
        <p:spPr>
          <a:xfrm>
            <a:off x="952980" y="3629159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53" name="iSHEJI-17">
            <a:extLst>
              <a:ext uri="{FF2B5EF4-FFF2-40B4-BE49-F238E27FC236}">
                <a16:creationId xmlns:a16="http://schemas.microsoft.com/office/drawing/2014/main" id="{2686BEC5-BD3B-EB27-80A3-C42ED14B4A33}"/>
              </a:ext>
            </a:extLst>
          </p:cNvPr>
          <p:cNvSpPr txBox="1"/>
          <p:nvPr/>
        </p:nvSpPr>
        <p:spPr>
          <a:xfrm>
            <a:off x="952980" y="4322550"/>
            <a:ext cx="2154012" cy="11026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cxnSp>
        <p:nvCxnSpPr>
          <p:cNvPr id="54" name="iSHEJI-18">
            <a:extLst>
              <a:ext uri="{FF2B5EF4-FFF2-40B4-BE49-F238E27FC236}">
                <a16:creationId xmlns:a16="http://schemas.microsoft.com/office/drawing/2014/main" id="{D9737107-F9B8-F3D1-B31D-79ED12F7DD21}"/>
              </a:ext>
            </a:extLst>
          </p:cNvPr>
          <p:cNvCxnSpPr>
            <a:cxnSpLocks/>
          </p:cNvCxnSpPr>
          <p:nvPr/>
        </p:nvCxnSpPr>
        <p:spPr>
          <a:xfrm>
            <a:off x="1755291" y="4160520"/>
            <a:ext cx="54939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iSHEJI-19">
            <a:extLst>
              <a:ext uri="{FF2B5EF4-FFF2-40B4-BE49-F238E27FC236}">
                <a16:creationId xmlns:a16="http://schemas.microsoft.com/office/drawing/2014/main" id="{3A5431AE-30DF-4555-09EE-0AAC0DEF21A6}"/>
              </a:ext>
            </a:extLst>
          </p:cNvPr>
          <p:cNvSpPr txBox="1"/>
          <p:nvPr/>
        </p:nvSpPr>
        <p:spPr>
          <a:xfrm>
            <a:off x="3663656" y="3629159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56" name="iSHEJI-20">
            <a:extLst>
              <a:ext uri="{FF2B5EF4-FFF2-40B4-BE49-F238E27FC236}">
                <a16:creationId xmlns:a16="http://schemas.microsoft.com/office/drawing/2014/main" id="{CE4FD775-83E2-8B73-0F56-C29FCB3208B4}"/>
              </a:ext>
            </a:extLst>
          </p:cNvPr>
          <p:cNvSpPr txBox="1"/>
          <p:nvPr/>
        </p:nvSpPr>
        <p:spPr>
          <a:xfrm>
            <a:off x="3663656" y="4322550"/>
            <a:ext cx="2154012" cy="11026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cxnSp>
        <p:nvCxnSpPr>
          <p:cNvPr id="57" name="iSHEJI-21">
            <a:extLst>
              <a:ext uri="{FF2B5EF4-FFF2-40B4-BE49-F238E27FC236}">
                <a16:creationId xmlns:a16="http://schemas.microsoft.com/office/drawing/2014/main" id="{123BFD8B-DAF1-A8DA-015B-DB93C89A5DEF}"/>
              </a:ext>
            </a:extLst>
          </p:cNvPr>
          <p:cNvCxnSpPr>
            <a:cxnSpLocks/>
          </p:cNvCxnSpPr>
          <p:nvPr/>
        </p:nvCxnSpPr>
        <p:spPr>
          <a:xfrm>
            <a:off x="4465967" y="4160520"/>
            <a:ext cx="54939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iSHEJI-22">
            <a:extLst>
              <a:ext uri="{FF2B5EF4-FFF2-40B4-BE49-F238E27FC236}">
                <a16:creationId xmlns:a16="http://schemas.microsoft.com/office/drawing/2014/main" id="{32AA7E6E-DD30-94B1-B263-9B98150A4460}"/>
              </a:ext>
            </a:extLst>
          </p:cNvPr>
          <p:cNvSpPr txBox="1"/>
          <p:nvPr/>
        </p:nvSpPr>
        <p:spPr>
          <a:xfrm>
            <a:off x="6374332" y="3629159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59" name="iSHEJI-23">
            <a:extLst>
              <a:ext uri="{FF2B5EF4-FFF2-40B4-BE49-F238E27FC236}">
                <a16:creationId xmlns:a16="http://schemas.microsoft.com/office/drawing/2014/main" id="{B0251440-FFDC-A2A9-B05A-9ED3529B6C0D}"/>
              </a:ext>
            </a:extLst>
          </p:cNvPr>
          <p:cNvSpPr txBox="1"/>
          <p:nvPr/>
        </p:nvSpPr>
        <p:spPr>
          <a:xfrm>
            <a:off x="6374332" y="4322550"/>
            <a:ext cx="2154012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cxnSp>
        <p:nvCxnSpPr>
          <p:cNvPr id="60" name="iSHEJI-24">
            <a:extLst>
              <a:ext uri="{FF2B5EF4-FFF2-40B4-BE49-F238E27FC236}">
                <a16:creationId xmlns:a16="http://schemas.microsoft.com/office/drawing/2014/main" id="{E0F9C23B-1D27-8A33-C3B2-2147683FD337}"/>
              </a:ext>
            </a:extLst>
          </p:cNvPr>
          <p:cNvCxnSpPr>
            <a:cxnSpLocks/>
          </p:cNvCxnSpPr>
          <p:nvPr/>
        </p:nvCxnSpPr>
        <p:spPr>
          <a:xfrm>
            <a:off x="7176643" y="4160520"/>
            <a:ext cx="54939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iSHEJI-25">
            <a:extLst>
              <a:ext uri="{FF2B5EF4-FFF2-40B4-BE49-F238E27FC236}">
                <a16:creationId xmlns:a16="http://schemas.microsoft.com/office/drawing/2014/main" id="{9A8D9438-14BC-4CF2-D813-C791C952EE12}"/>
              </a:ext>
            </a:extLst>
          </p:cNvPr>
          <p:cNvSpPr txBox="1"/>
          <p:nvPr/>
        </p:nvSpPr>
        <p:spPr>
          <a:xfrm>
            <a:off x="9085008" y="3629159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全员营销获客</a:t>
            </a:r>
          </a:p>
        </p:txBody>
      </p:sp>
      <p:sp>
        <p:nvSpPr>
          <p:cNvPr id="62" name="iSHEJI-26">
            <a:extLst>
              <a:ext uri="{FF2B5EF4-FFF2-40B4-BE49-F238E27FC236}">
                <a16:creationId xmlns:a16="http://schemas.microsoft.com/office/drawing/2014/main" id="{E902F87D-DFE5-8E63-5950-B1767E47223D}"/>
              </a:ext>
            </a:extLst>
          </p:cNvPr>
          <p:cNvSpPr txBox="1"/>
          <p:nvPr/>
        </p:nvSpPr>
        <p:spPr>
          <a:xfrm>
            <a:off x="9085008" y="4322550"/>
            <a:ext cx="2154012" cy="11026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在不同流量平台开设个人账户，传递品牌声量，对平台用户种草、拉新以建立企业私域流量池</a:t>
            </a:r>
          </a:p>
        </p:txBody>
      </p:sp>
      <p:cxnSp>
        <p:nvCxnSpPr>
          <p:cNvPr id="63" name="iSHEJI-27">
            <a:extLst>
              <a:ext uri="{FF2B5EF4-FFF2-40B4-BE49-F238E27FC236}">
                <a16:creationId xmlns:a16="http://schemas.microsoft.com/office/drawing/2014/main" id="{7A4A0A67-87CB-F899-0261-9298D5274C79}"/>
              </a:ext>
            </a:extLst>
          </p:cNvPr>
          <p:cNvCxnSpPr>
            <a:cxnSpLocks/>
          </p:cNvCxnSpPr>
          <p:nvPr/>
        </p:nvCxnSpPr>
        <p:spPr>
          <a:xfrm>
            <a:off x="9887319" y="4160520"/>
            <a:ext cx="54939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5761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4413595B-4168-77C8-7D3B-F1634E754563}"/>
              </a:ext>
            </a:extLst>
          </p:cNvPr>
          <p:cNvSpPr txBox="1"/>
          <p:nvPr/>
        </p:nvSpPr>
        <p:spPr>
          <a:xfrm>
            <a:off x="421933" y="444058"/>
            <a:ext cx="243850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pc="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未来工作计划</a:t>
            </a:r>
          </a:p>
        </p:txBody>
      </p:sp>
      <p:sp>
        <p:nvSpPr>
          <p:cNvPr id="7" name="iSHEJI-2">
            <a:extLst>
              <a:ext uri="{FF2B5EF4-FFF2-40B4-BE49-F238E27FC236}">
                <a16:creationId xmlns:a16="http://schemas.microsoft.com/office/drawing/2014/main" id="{8406F2CD-E0DE-67DF-5C0C-8E3D4D5564CD}"/>
              </a:ext>
            </a:extLst>
          </p:cNvPr>
          <p:cNvSpPr txBox="1"/>
          <p:nvPr/>
        </p:nvSpPr>
        <p:spPr>
          <a:xfrm>
            <a:off x="421933" y="936501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Future Work Plan</a:t>
            </a:r>
          </a:p>
        </p:txBody>
      </p:sp>
      <p:sp>
        <p:nvSpPr>
          <p:cNvPr id="16" name="iSHEJI-3">
            <a:extLst>
              <a:ext uri="{FF2B5EF4-FFF2-40B4-BE49-F238E27FC236}">
                <a16:creationId xmlns:a16="http://schemas.microsoft.com/office/drawing/2014/main" id="{C31EC0AE-B495-E1B7-0B3D-5C01D7452F9F}"/>
              </a:ext>
            </a:extLst>
          </p:cNvPr>
          <p:cNvSpPr/>
          <p:nvPr/>
        </p:nvSpPr>
        <p:spPr>
          <a:xfrm>
            <a:off x="5448300" y="0"/>
            <a:ext cx="6743700" cy="515874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7" name="iSHEJI-4">
            <a:extLst>
              <a:ext uri="{FF2B5EF4-FFF2-40B4-BE49-F238E27FC236}">
                <a16:creationId xmlns:a16="http://schemas.microsoft.com/office/drawing/2014/main" id="{BBFD1CB1-389F-EC01-CEE9-AABB5EE03E25}"/>
              </a:ext>
            </a:extLst>
          </p:cNvPr>
          <p:cNvSpPr/>
          <p:nvPr/>
        </p:nvSpPr>
        <p:spPr>
          <a:xfrm>
            <a:off x="5448300" y="5158740"/>
            <a:ext cx="6743700" cy="1699260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8" name="iSHEJI-5">
            <a:extLst>
              <a:ext uri="{FF2B5EF4-FFF2-40B4-BE49-F238E27FC236}">
                <a16:creationId xmlns:a16="http://schemas.microsoft.com/office/drawing/2014/main" id="{011BE3AF-8F34-AD7A-F21E-BC18454B79B2}"/>
              </a:ext>
            </a:extLst>
          </p:cNvPr>
          <p:cNvSpPr txBox="1"/>
          <p:nvPr/>
        </p:nvSpPr>
        <p:spPr>
          <a:xfrm>
            <a:off x="632087" y="1996952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19" name="iSHEJI-6">
            <a:extLst>
              <a:ext uri="{FF2B5EF4-FFF2-40B4-BE49-F238E27FC236}">
                <a16:creationId xmlns:a16="http://schemas.microsoft.com/office/drawing/2014/main" id="{C14285FA-FF1E-EA0A-DFD4-0F10D1EEECB9}"/>
              </a:ext>
            </a:extLst>
          </p:cNvPr>
          <p:cNvSpPr txBox="1"/>
          <p:nvPr/>
        </p:nvSpPr>
        <p:spPr>
          <a:xfrm>
            <a:off x="632086" y="2469572"/>
            <a:ext cx="4393361" cy="3136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爱设计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isheji.com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是国内领先的在线设计与协作平台，并为众多先进企业提供内容中台解决方案。</a:t>
            </a: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爱设计个人版是一款多端在线拖拽式作图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/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视频工具，同时具备创意资产云端存储，管理和多终端分发的功能。平台接入了战略投资方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A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股上市公司「视觉中国」亿级图片模版素材，确保创意内容随取随用、安全合规、降本增效。</a:t>
            </a: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爱设计开放平台爱设计可以以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API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的方式输出作图能力和素材模版给到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SaaS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类合作伙伴，低成本帮助合作伙伴丰富产品功能和服务生态。</a:t>
            </a:r>
          </a:p>
        </p:txBody>
      </p:sp>
      <p:sp>
        <p:nvSpPr>
          <p:cNvPr id="20" name="iSHEJI-7">
            <a:extLst>
              <a:ext uri="{FF2B5EF4-FFF2-40B4-BE49-F238E27FC236}">
                <a16:creationId xmlns:a16="http://schemas.microsoft.com/office/drawing/2014/main" id="{D67652E4-6798-479A-94E4-CA6A16EE8A86}"/>
              </a:ext>
            </a:extLst>
          </p:cNvPr>
          <p:cNvSpPr txBox="1"/>
          <p:nvPr/>
        </p:nvSpPr>
        <p:spPr>
          <a:xfrm>
            <a:off x="609604" y="1542157"/>
            <a:ext cx="4241257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Intelligent flow of content</a:t>
            </a:r>
          </a:p>
        </p:txBody>
      </p:sp>
      <p:sp>
        <p:nvSpPr>
          <p:cNvPr id="21" name="iSHEJI-8">
            <a:extLst>
              <a:ext uri="{FF2B5EF4-FFF2-40B4-BE49-F238E27FC236}">
                <a16:creationId xmlns:a16="http://schemas.microsoft.com/office/drawing/2014/main" id="{8918720E-88DD-88BC-4B02-C497ECC89101}"/>
              </a:ext>
            </a:extLst>
          </p:cNvPr>
          <p:cNvSpPr txBox="1"/>
          <p:nvPr/>
        </p:nvSpPr>
        <p:spPr>
          <a:xfrm>
            <a:off x="5789329" y="6203958"/>
            <a:ext cx="6061643" cy="4262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Maecenas porttitor congue massa. Fusce posuere, magna sed pulvinar ultricies, purus lectus malesuada libero, sit amet commodo magna eros quis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urna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.</a:t>
            </a:r>
          </a:p>
        </p:txBody>
      </p:sp>
      <p:sp>
        <p:nvSpPr>
          <p:cNvPr id="22" name="iSHEJI-9">
            <a:extLst>
              <a:ext uri="{FF2B5EF4-FFF2-40B4-BE49-F238E27FC236}">
                <a16:creationId xmlns:a16="http://schemas.microsoft.com/office/drawing/2014/main" id="{A1C1BFF3-9666-E081-E3B8-4F20F869EF20}"/>
              </a:ext>
            </a:extLst>
          </p:cNvPr>
          <p:cNvSpPr/>
          <p:nvPr/>
        </p:nvSpPr>
        <p:spPr>
          <a:xfrm>
            <a:off x="8602513" y="5490140"/>
            <a:ext cx="589640" cy="589716"/>
          </a:xfrm>
          <a:custGeom>
            <a:avLst/>
            <a:gdLst>
              <a:gd name="connsiteX0" fmla="*/ 444543 w 845681"/>
              <a:gd name="connsiteY0" fmla="*/ 267264 h 845790"/>
              <a:gd name="connsiteX1" fmla="*/ 444543 w 845681"/>
              <a:gd name="connsiteY1" fmla="*/ 401246 h 845790"/>
              <a:gd name="connsiteX2" fmla="*/ 578272 w 845681"/>
              <a:gd name="connsiteY2" fmla="*/ 401246 h 845790"/>
              <a:gd name="connsiteX3" fmla="*/ 570035 w 845681"/>
              <a:gd name="connsiteY3" fmla="*/ 360574 h 845790"/>
              <a:gd name="connsiteX4" fmla="*/ 484790 w 845681"/>
              <a:gd name="connsiteY4" fmla="*/ 275385 h 845790"/>
              <a:gd name="connsiteX5" fmla="*/ 351130 w 845681"/>
              <a:gd name="connsiteY5" fmla="*/ 252956 h 845790"/>
              <a:gd name="connsiteX6" fmla="*/ 367908 w 845681"/>
              <a:gd name="connsiteY6" fmla="*/ 292789 h 845790"/>
              <a:gd name="connsiteX7" fmla="*/ 292790 w 845681"/>
              <a:gd name="connsiteY7" fmla="*/ 477880 h 845790"/>
              <a:gd name="connsiteX8" fmla="*/ 476895 w 845681"/>
              <a:gd name="connsiteY8" fmla="*/ 553420 h 845790"/>
              <a:gd name="connsiteX9" fmla="*/ 477881 w 845681"/>
              <a:gd name="connsiteY9" fmla="*/ 552999 h 845790"/>
              <a:gd name="connsiteX10" fmla="*/ 552999 w 845681"/>
              <a:gd name="connsiteY10" fmla="*/ 477880 h 845790"/>
              <a:gd name="connsiteX11" fmla="*/ 592831 w 845681"/>
              <a:gd name="connsiteY11" fmla="*/ 494765 h 845790"/>
              <a:gd name="connsiteX12" fmla="*/ 494766 w 845681"/>
              <a:gd name="connsiteY12" fmla="*/ 592831 h 845790"/>
              <a:gd name="connsiteX13" fmla="*/ 422894 w 845681"/>
              <a:gd name="connsiteY13" fmla="*/ 607335 h 845790"/>
              <a:gd name="connsiteX14" fmla="*/ 351130 w 845681"/>
              <a:gd name="connsiteY14" fmla="*/ 592831 h 845790"/>
              <a:gd name="connsiteX15" fmla="*/ 252957 w 845681"/>
              <a:gd name="connsiteY15" fmla="*/ 494765 h 845790"/>
              <a:gd name="connsiteX16" fmla="*/ 351130 w 845681"/>
              <a:gd name="connsiteY16" fmla="*/ 252956 h 845790"/>
              <a:gd name="connsiteX17" fmla="*/ 401246 w 845681"/>
              <a:gd name="connsiteY17" fmla="*/ 184549 h 845790"/>
              <a:gd name="connsiteX18" fmla="*/ 444543 w 845681"/>
              <a:gd name="connsiteY18" fmla="*/ 184549 h 845790"/>
              <a:gd name="connsiteX19" fmla="*/ 444543 w 845681"/>
              <a:gd name="connsiteY19" fmla="*/ 221736 h 845790"/>
              <a:gd name="connsiteX20" fmla="*/ 463457 w 845681"/>
              <a:gd name="connsiteY20" fmla="*/ 223642 h 845790"/>
              <a:gd name="connsiteX21" fmla="*/ 621798 w 845681"/>
              <a:gd name="connsiteY21" fmla="*/ 381901 h 845790"/>
              <a:gd name="connsiteX22" fmla="*/ 623759 w 845681"/>
              <a:gd name="connsiteY22" fmla="*/ 401246 h 845790"/>
              <a:gd name="connsiteX23" fmla="*/ 663728 w 845681"/>
              <a:gd name="connsiteY23" fmla="*/ 401246 h 845790"/>
              <a:gd name="connsiteX24" fmla="*/ 663728 w 845681"/>
              <a:gd name="connsiteY24" fmla="*/ 444542 h 845790"/>
              <a:gd name="connsiteX25" fmla="*/ 401246 w 845681"/>
              <a:gd name="connsiteY25" fmla="*/ 444542 h 845790"/>
              <a:gd name="connsiteX26" fmla="*/ 398648 w 845681"/>
              <a:gd name="connsiteY26" fmla="*/ 43621 h 845790"/>
              <a:gd name="connsiteX27" fmla="*/ 379490 w 845681"/>
              <a:gd name="connsiteY27" fmla="*/ 175782 h 845790"/>
              <a:gd name="connsiteX28" fmla="*/ 365094 w 845681"/>
              <a:gd name="connsiteY28" fmla="*/ 179138 h 845790"/>
              <a:gd name="connsiteX29" fmla="*/ 291491 w 845681"/>
              <a:gd name="connsiteY29" fmla="*/ 209662 h 845790"/>
              <a:gd name="connsiteX30" fmla="*/ 278826 w 845681"/>
              <a:gd name="connsiteY30" fmla="*/ 217347 h 845790"/>
              <a:gd name="connsiteX31" fmla="*/ 172102 w 845681"/>
              <a:gd name="connsiteY31" fmla="*/ 137140 h 845790"/>
              <a:gd name="connsiteX32" fmla="*/ 138114 w 845681"/>
              <a:gd name="connsiteY32" fmla="*/ 171128 h 845790"/>
              <a:gd name="connsiteX33" fmla="*/ 217779 w 845681"/>
              <a:gd name="connsiteY33" fmla="*/ 278395 h 845790"/>
              <a:gd name="connsiteX34" fmla="*/ 209986 w 845681"/>
              <a:gd name="connsiteY34" fmla="*/ 290950 h 845790"/>
              <a:gd name="connsiteX35" fmla="*/ 179029 w 845681"/>
              <a:gd name="connsiteY35" fmla="*/ 365095 h 845790"/>
              <a:gd name="connsiteX36" fmla="*/ 175673 w 845681"/>
              <a:gd name="connsiteY36" fmla="*/ 379491 h 845790"/>
              <a:gd name="connsiteX37" fmla="*/ 43403 w 845681"/>
              <a:gd name="connsiteY37" fmla="*/ 398433 h 845790"/>
              <a:gd name="connsiteX38" fmla="*/ 43403 w 845681"/>
              <a:gd name="connsiteY38" fmla="*/ 446600 h 845790"/>
              <a:gd name="connsiteX39" fmla="*/ 175565 w 845681"/>
              <a:gd name="connsiteY39" fmla="*/ 465975 h 845790"/>
              <a:gd name="connsiteX40" fmla="*/ 178921 w 845681"/>
              <a:gd name="connsiteY40" fmla="*/ 480370 h 845790"/>
              <a:gd name="connsiteX41" fmla="*/ 209553 w 845681"/>
              <a:gd name="connsiteY41" fmla="*/ 554732 h 845790"/>
              <a:gd name="connsiteX42" fmla="*/ 217346 w 845681"/>
              <a:gd name="connsiteY42" fmla="*/ 567288 h 845790"/>
              <a:gd name="connsiteX43" fmla="*/ 137140 w 845681"/>
              <a:gd name="connsiteY43" fmla="*/ 674121 h 845790"/>
              <a:gd name="connsiteX44" fmla="*/ 171236 w 845681"/>
              <a:gd name="connsiteY44" fmla="*/ 708325 h 845790"/>
              <a:gd name="connsiteX45" fmla="*/ 278394 w 845681"/>
              <a:gd name="connsiteY45" fmla="*/ 628552 h 845790"/>
              <a:gd name="connsiteX46" fmla="*/ 290841 w 845681"/>
              <a:gd name="connsiteY46" fmla="*/ 636345 h 845790"/>
              <a:gd name="connsiteX47" fmla="*/ 365094 w 845681"/>
              <a:gd name="connsiteY47" fmla="*/ 667302 h 845790"/>
              <a:gd name="connsiteX48" fmla="*/ 379490 w 845681"/>
              <a:gd name="connsiteY48" fmla="*/ 670658 h 845790"/>
              <a:gd name="connsiteX49" fmla="*/ 398324 w 845681"/>
              <a:gd name="connsiteY49" fmla="*/ 802495 h 845790"/>
              <a:gd name="connsiteX50" fmla="*/ 446492 w 845681"/>
              <a:gd name="connsiteY50" fmla="*/ 802495 h 845790"/>
              <a:gd name="connsiteX51" fmla="*/ 465758 w 845681"/>
              <a:gd name="connsiteY51" fmla="*/ 670333 h 845790"/>
              <a:gd name="connsiteX52" fmla="*/ 480154 w 845681"/>
              <a:gd name="connsiteY52" fmla="*/ 666977 h 845790"/>
              <a:gd name="connsiteX53" fmla="*/ 554515 w 845681"/>
              <a:gd name="connsiteY53" fmla="*/ 636562 h 845790"/>
              <a:gd name="connsiteX54" fmla="*/ 567071 w 845681"/>
              <a:gd name="connsiteY54" fmla="*/ 628768 h 845790"/>
              <a:gd name="connsiteX55" fmla="*/ 674012 w 845681"/>
              <a:gd name="connsiteY55" fmla="*/ 708866 h 845790"/>
              <a:gd name="connsiteX56" fmla="*/ 708108 w 845681"/>
              <a:gd name="connsiteY56" fmla="*/ 674878 h 845790"/>
              <a:gd name="connsiteX57" fmla="*/ 628227 w 845681"/>
              <a:gd name="connsiteY57" fmla="*/ 567721 h 845790"/>
              <a:gd name="connsiteX58" fmla="*/ 636020 w 845681"/>
              <a:gd name="connsiteY58" fmla="*/ 555273 h 845790"/>
              <a:gd name="connsiteX59" fmla="*/ 666868 w 845681"/>
              <a:gd name="connsiteY59" fmla="*/ 480912 h 845790"/>
              <a:gd name="connsiteX60" fmla="*/ 670332 w 845681"/>
              <a:gd name="connsiteY60" fmla="*/ 466624 h 845790"/>
              <a:gd name="connsiteX61" fmla="*/ 802493 w 845681"/>
              <a:gd name="connsiteY61" fmla="*/ 447573 h 845790"/>
              <a:gd name="connsiteX62" fmla="*/ 802493 w 845681"/>
              <a:gd name="connsiteY62" fmla="*/ 399407 h 845790"/>
              <a:gd name="connsiteX63" fmla="*/ 670332 w 845681"/>
              <a:gd name="connsiteY63" fmla="*/ 380140 h 845790"/>
              <a:gd name="connsiteX64" fmla="*/ 666976 w 845681"/>
              <a:gd name="connsiteY64" fmla="*/ 365745 h 845790"/>
              <a:gd name="connsiteX65" fmla="*/ 636236 w 845681"/>
              <a:gd name="connsiteY65" fmla="*/ 291492 h 845790"/>
              <a:gd name="connsiteX66" fmla="*/ 628443 w 845681"/>
              <a:gd name="connsiteY66" fmla="*/ 278935 h 845790"/>
              <a:gd name="connsiteX67" fmla="*/ 708433 w 845681"/>
              <a:gd name="connsiteY67" fmla="*/ 171994 h 845790"/>
              <a:gd name="connsiteX68" fmla="*/ 674337 w 845681"/>
              <a:gd name="connsiteY68" fmla="*/ 137898 h 845790"/>
              <a:gd name="connsiteX69" fmla="*/ 567287 w 845681"/>
              <a:gd name="connsiteY69" fmla="*/ 217780 h 845790"/>
              <a:gd name="connsiteX70" fmla="*/ 554840 w 845681"/>
              <a:gd name="connsiteY70" fmla="*/ 209986 h 845790"/>
              <a:gd name="connsiteX71" fmla="*/ 480478 w 845681"/>
              <a:gd name="connsiteY71" fmla="*/ 179138 h 845790"/>
              <a:gd name="connsiteX72" fmla="*/ 466191 w 845681"/>
              <a:gd name="connsiteY72" fmla="*/ 175782 h 845790"/>
              <a:gd name="connsiteX73" fmla="*/ 447032 w 845681"/>
              <a:gd name="connsiteY73" fmla="*/ 43621 h 845790"/>
              <a:gd name="connsiteX74" fmla="*/ 361306 w 845681"/>
              <a:gd name="connsiteY74" fmla="*/ 0 h 845790"/>
              <a:gd name="connsiteX75" fmla="*/ 484484 w 845681"/>
              <a:gd name="connsiteY75" fmla="*/ 0 h 845790"/>
              <a:gd name="connsiteX76" fmla="*/ 504832 w 845681"/>
              <a:gd name="connsiteY76" fmla="*/ 140713 h 845790"/>
              <a:gd name="connsiteX77" fmla="*/ 564798 w 845681"/>
              <a:gd name="connsiteY77" fmla="*/ 165607 h 845790"/>
              <a:gd name="connsiteX78" fmla="*/ 678450 w 845681"/>
              <a:gd name="connsiteY78" fmla="*/ 80639 h 845790"/>
              <a:gd name="connsiteX79" fmla="*/ 765042 w 845681"/>
              <a:gd name="connsiteY79" fmla="*/ 167231 h 845790"/>
              <a:gd name="connsiteX80" fmla="*/ 680074 w 845681"/>
              <a:gd name="connsiteY80" fmla="*/ 281208 h 845790"/>
              <a:gd name="connsiteX81" fmla="*/ 704968 w 845681"/>
              <a:gd name="connsiteY81" fmla="*/ 341174 h 845790"/>
              <a:gd name="connsiteX82" fmla="*/ 845681 w 845681"/>
              <a:gd name="connsiteY82" fmla="*/ 361631 h 845790"/>
              <a:gd name="connsiteX83" fmla="*/ 845681 w 845681"/>
              <a:gd name="connsiteY83" fmla="*/ 485025 h 845790"/>
              <a:gd name="connsiteX84" fmla="*/ 704968 w 845681"/>
              <a:gd name="connsiteY84" fmla="*/ 505157 h 845790"/>
              <a:gd name="connsiteX85" fmla="*/ 680074 w 845681"/>
              <a:gd name="connsiteY85" fmla="*/ 565123 h 845790"/>
              <a:gd name="connsiteX86" fmla="*/ 764934 w 845681"/>
              <a:gd name="connsiteY86" fmla="*/ 678884 h 845790"/>
              <a:gd name="connsiteX87" fmla="*/ 677693 w 845681"/>
              <a:gd name="connsiteY87" fmla="*/ 765476 h 845790"/>
              <a:gd name="connsiteX88" fmla="*/ 564040 w 845681"/>
              <a:gd name="connsiteY88" fmla="*/ 680399 h 845790"/>
              <a:gd name="connsiteX89" fmla="*/ 504075 w 845681"/>
              <a:gd name="connsiteY89" fmla="*/ 705187 h 845790"/>
              <a:gd name="connsiteX90" fmla="*/ 483942 w 845681"/>
              <a:gd name="connsiteY90" fmla="*/ 845790 h 845790"/>
              <a:gd name="connsiteX91" fmla="*/ 360764 w 845681"/>
              <a:gd name="connsiteY91" fmla="*/ 845790 h 845790"/>
              <a:gd name="connsiteX92" fmla="*/ 340632 w 845681"/>
              <a:gd name="connsiteY92" fmla="*/ 705078 h 845790"/>
              <a:gd name="connsiteX93" fmla="*/ 280775 w 845681"/>
              <a:gd name="connsiteY93" fmla="*/ 680075 h 845790"/>
              <a:gd name="connsiteX94" fmla="*/ 166906 w 845681"/>
              <a:gd name="connsiteY94" fmla="*/ 764935 h 845790"/>
              <a:gd name="connsiteX95" fmla="*/ 80314 w 845681"/>
              <a:gd name="connsiteY95" fmla="*/ 677585 h 845790"/>
              <a:gd name="connsiteX96" fmla="*/ 165390 w 845681"/>
              <a:gd name="connsiteY96" fmla="*/ 564041 h 845790"/>
              <a:gd name="connsiteX97" fmla="*/ 140713 w 845681"/>
              <a:gd name="connsiteY97" fmla="*/ 504075 h 845790"/>
              <a:gd name="connsiteX98" fmla="*/ 0 w 845681"/>
              <a:gd name="connsiteY98" fmla="*/ 483510 h 845790"/>
              <a:gd name="connsiteX99" fmla="*/ 0 w 845681"/>
              <a:gd name="connsiteY99" fmla="*/ 360332 h 845790"/>
              <a:gd name="connsiteX100" fmla="*/ 140713 w 845681"/>
              <a:gd name="connsiteY100" fmla="*/ 340308 h 845790"/>
              <a:gd name="connsiteX101" fmla="*/ 165715 w 845681"/>
              <a:gd name="connsiteY101" fmla="*/ 280451 h 845790"/>
              <a:gd name="connsiteX102" fmla="*/ 80964 w 845681"/>
              <a:gd name="connsiteY102" fmla="*/ 166473 h 845790"/>
              <a:gd name="connsiteX103" fmla="*/ 168313 w 845681"/>
              <a:gd name="connsiteY103" fmla="*/ 79881 h 845790"/>
              <a:gd name="connsiteX104" fmla="*/ 281857 w 845681"/>
              <a:gd name="connsiteY104" fmla="*/ 165174 h 845790"/>
              <a:gd name="connsiteX105" fmla="*/ 341065 w 845681"/>
              <a:gd name="connsiteY105" fmla="*/ 140713 h 845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845681" h="845790">
                <a:moveTo>
                  <a:pt x="444543" y="267264"/>
                </a:moveTo>
                <a:lnTo>
                  <a:pt x="444543" y="401246"/>
                </a:lnTo>
                <a:lnTo>
                  <a:pt x="578272" y="401246"/>
                </a:lnTo>
                <a:lnTo>
                  <a:pt x="570035" y="360574"/>
                </a:lnTo>
                <a:cubicBezTo>
                  <a:pt x="553810" y="322267"/>
                  <a:pt x="523107" y="291584"/>
                  <a:pt x="484790" y="275385"/>
                </a:cubicBezTo>
                <a:close/>
                <a:moveTo>
                  <a:pt x="351130" y="252956"/>
                </a:moveTo>
                <a:lnTo>
                  <a:pt x="367908" y="292789"/>
                </a:lnTo>
                <a:cubicBezTo>
                  <a:pt x="296199" y="323290"/>
                  <a:pt x="262623" y="406018"/>
                  <a:pt x="292790" y="477880"/>
                </a:cubicBezTo>
                <a:cubicBezTo>
                  <a:pt x="322772" y="549578"/>
                  <a:pt x="405198" y="583392"/>
                  <a:pt x="476895" y="553420"/>
                </a:cubicBezTo>
                <a:cubicBezTo>
                  <a:pt x="477220" y="553280"/>
                  <a:pt x="477556" y="553139"/>
                  <a:pt x="477881" y="552999"/>
                </a:cubicBezTo>
                <a:cubicBezTo>
                  <a:pt x="511662" y="538559"/>
                  <a:pt x="538559" y="511661"/>
                  <a:pt x="552999" y="477880"/>
                </a:cubicBezTo>
                <a:lnTo>
                  <a:pt x="592831" y="494765"/>
                </a:lnTo>
                <a:cubicBezTo>
                  <a:pt x="574073" y="538916"/>
                  <a:pt x="538918" y="574073"/>
                  <a:pt x="494766" y="592831"/>
                </a:cubicBezTo>
                <a:cubicBezTo>
                  <a:pt x="472025" y="602443"/>
                  <a:pt x="447584" y="607367"/>
                  <a:pt x="422894" y="607335"/>
                </a:cubicBezTo>
                <a:cubicBezTo>
                  <a:pt x="398237" y="607389"/>
                  <a:pt x="373828" y="602453"/>
                  <a:pt x="351130" y="592831"/>
                </a:cubicBezTo>
                <a:cubicBezTo>
                  <a:pt x="306915" y="574127"/>
                  <a:pt x="271704" y="538960"/>
                  <a:pt x="252957" y="494765"/>
                </a:cubicBezTo>
                <a:cubicBezTo>
                  <a:pt x="213298" y="400877"/>
                  <a:pt x="257254" y="292626"/>
                  <a:pt x="351130" y="252956"/>
                </a:cubicBezTo>
                <a:close/>
                <a:moveTo>
                  <a:pt x="401246" y="184549"/>
                </a:moveTo>
                <a:lnTo>
                  <a:pt x="444543" y="184549"/>
                </a:lnTo>
                <a:lnTo>
                  <a:pt x="444543" y="221736"/>
                </a:lnTo>
                <a:lnTo>
                  <a:pt x="463457" y="223642"/>
                </a:lnTo>
                <a:cubicBezTo>
                  <a:pt x="542911" y="239895"/>
                  <a:pt x="605501" y="302455"/>
                  <a:pt x="621798" y="381901"/>
                </a:cubicBezTo>
                <a:lnTo>
                  <a:pt x="623759" y="401246"/>
                </a:lnTo>
                <a:lnTo>
                  <a:pt x="663728" y="401246"/>
                </a:lnTo>
                <a:lnTo>
                  <a:pt x="663728" y="444542"/>
                </a:lnTo>
                <a:lnTo>
                  <a:pt x="401246" y="444542"/>
                </a:lnTo>
                <a:close/>
                <a:moveTo>
                  <a:pt x="398648" y="43621"/>
                </a:moveTo>
                <a:lnTo>
                  <a:pt x="379490" y="175782"/>
                </a:lnTo>
                <a:lnTo>
                  <a:pt x="365094" y="179138"/>
                </a:lnTo>
                <a:cubicBezTo>
                  <a:pt x="339073" y="185275"/>
                  <a:pt x="314221" y="195579"/>
                  <a:pt x="291491" y="209662"/>
                </a:cubicBezTo>
                <a:lnTo>
                  <a:pt x="278826" y="217347"/>
                </a:lnTo>
                <a:lnTo>
                  <a:pt x="172102" y="137140"/>
                </a:lnTo>
                <a:lnTo>
                  <a:pt x="138114" y="171128"/>
                </a:lnTo>
                <a:lnTo>
                  <a:pt x="217779" y="278395"/>
                </a:lnTo>
                <a:lnTo>
                  <a:pt x="209986" y="290950"/>
                </a:lnTo>
                <a:cubicBezTo>
                  <a:pt x="195741" y="313843"/>
                  <a:pt x="185297" y="338879"/>
                  <a:pt x="179029" y="365095"/>
                </a:cubicBezTo>
                <a:lnTo>
                  <a:pt x="175673" y="379491"/>
                </a:lnTo>
                <a:lnTo>
                  <a:pt x="43403" y="398433"/>
                </a:lnTo>
                <a:lnTo>
                  <a:pt x="43403" y="446600"/>
                </a:lnTo>
                <a:lnTo>
                  <a:pt x="175565" y="465975"/>
                </a:lnTo>
                <a:lnTo>
                  <a:pt x="178921" y="480370"/>
                </a:lnTo>
                <a:cubicBezTo>
                  <a:pt x="185015" y="506663"/>
                  <a:pt x="195362" y="531775"/>
                  <a:pt x="209553" y="554732"/>
                </a:cubicBezTo>
                <a:lnTo>
                  <a:pt x="217346" y="567288"/>
                </a:lnTo>
                <a:lnTo>
                  <a:pt x="137140" y="674121"/>
                </a:lnTo>
                <a:lnTo>
                  <a:pt x="171236" y="708325"/>
                </a:lnTo>
                <a:lnTo>
                  <a:pt x="278394" y="628552"/>
                </a:lnTo>
                <a:lnTo>
                  <a:pt x="290841" y="636345"/>
                </a:lnTo>
                <a:cubicBezTo>
                  <a:pt x="313778" y="650568"/>
                  <a:pt x="338846" y="661024"/>
                  <a:pt x="365094" y="667302"/>
                </a:cubicBezTo>
                <a:lnTo>
                  <a:pt x="379490" y="670658"/>
                </a:lnTo>
                <a:lnTo>
                  <a:pt x="398324" y="802495"/>
                </a:lnTo>
                <a:lnTo>
                  <a:pt x="446492" y="802495"/>
                </a:lnTo>
                <a:lnTo>
                  <a:pt x="465758" y="670333"/>
                </a:lnTo>
                <a:lnTo>
                  <a:pt x="480154" y="666977"/>
                </a:lnTo>
                <a:cubicBezTo>
                  <a:pt x="506446" y="660992"/>
                  <a:pt x="531568" y="650709"/>
                  <a:pt x="554515" y="636562"/>
                </a:cubicBezTo>
                <a:lnTo>
                  <a:pt x="567071" y="628768"/>
                </a:lnTo>
                <a:lnTo>
                  <a:pt x="674012" y="708866"/>
                </a:lnTo>
                <a:lnTo>
                  <a:pt x="708108" y="674878"/>
                </a:lnTo>
                <a:lnTo>
                  <a:pt x="628227" y="567721"/>
                </a:lnTo>
                <a:lnTo>
                  <a:pt x="636020" y="555273"/>
                </a:lnTo>
                <a:cubicBezTo>
                  <a:pt x="650265" y="532326"/>
                  <a:pt x="660688" y="507204"/>
                  <a:pt x="666868" y="480912"/>
                </a:cubicBezTo>
                <a:lnTo>
                  <a:pt x="670332" y="466624"/>
                </a:lnTo>
                <a:lnTo>
                  <a:pt x="802493" y="447573"/>
                </a:lnTo>
                <a:lnTo>
                  <a:pt x="802493" y="399407"/>
                </a:lnTo>
                <a:lnTo>
                  <a:pt x="670332" y="380140"/>
                </a:lnTo>
                <a:lnTo>
                  <a:pt x="666976" y="365745"/>
                </a:lnTo>
                <a:cubicBezTo>
                  <a:pt x="660817" y="339496"/>
                  <a:pt x="650437" y="314417"/>
                  <a:pt x="636236" y="291492"/>
                </a:cubicBezTo>
                <a:lnTo>
                  <a:pt x="628443" y="278935"/>
                </a:lnTo>
                <a:lnTo>
                  <a:pt x="708433" y="171994"/>
                </a:lnTo>
                <a:lnTo>
                  <a:pt x="674337" y="137898"/>
                </a:lnTo>
                <a:lnTo>
                  <a:pt x="567287" y="217780"/>
                </a:lnTo>
                <a:lnTo>
                  <a:pt x="554840" y="209986"/>
                </a:lnTo>
                <a:cubicBezTo>
                  <a:pt x="531881" y="195753"/>
                  <a:pt x="506771" y="185340"/>
                  <a:pt x="480478" y="179138"/>
                </a:cubicBezTo>
                <a:lnTo>
                  <a:pt x="466191" y="175782"/>
                </a:lnTo>
                <a:lnTo>
                  <a:pt x="447032" y="43621"/>
                </a:lnTo>
                <a:close/>
                <a:moveTo>
                  <a:pt x="361306" y="0"/>
                </a:moveTo>
                <a:lnTo>
                  <a:pt x="484484" y="0"/>
                </a:lnTo>
                <a:lnTo>
                  <a:pt x="504832" y="140713"/>
                </a:lnTo>
                <a:cubicBezTo>
                  <a:pt x="525702" y="146688"/>
                  <a:pt x="545823" y="155043"/>
                  <a:pt x="564798" y="165607"/>
                </a:cubicBezTo>
                <a:lnTo>
                  <a:pt x="678450" y="80639"/>
                </a:lnTo>
                <a:lnTo>
                  <a:pt x="765042" y="167231"/>
                </a:lnTo>
                <a:lnTo>
                  <a:pt x="680074" y="281208"/>
                </a:lnTo>
                <a:cubicBezTo>
                  <a:pt x="690595" y="300205"/>
                  <a:pt x="698941" y="320315"/>
                  <a:pt x="704968" y="341174"/>
                </a:cubicBezTo>
                <a:lnTo>
                  <a:pt x="845681" y="361631"/>
                </a:lnTo>
                <a:lnTo>
                  <a:pt x="845681" y="485025"/>
                </a:lnTo>
                <a:lnTo>
                  <a:pt x="704968" y="505157"/>
                </a:lnTo>
                <a:cubicBezTo>
                  <a:pt x="698919" y="526005"/>
                  <a:pt x="690562" y="546116"/>
                  <a:pt x="680074" y="565123"/>
                </a:cubicBezTo>
                <a:lnTo>
                  <a:pt x="764934" y="678884"/>
                </a:lnTo>
                <a:lnTo>
                  <a:pt x="677693" y="765476"/>
                </a:lnTo>
                <a:lnTo>
                  <a:pt x="564040" y="680399"/>
                </a:lnTo>
                <a:cubicBezTo>
                  <a:pt x="545055" y="690898"/>
                  <a:pt x="524933" y="699222"/>
                  <a:pt x="504075" y="705187"/>
                </a:cubicBezTo>
                <a:lnTo>
                  <a:pt x="483942" y="845790"/>
                </a:lnTo>
                <a:lnTo>
                  <a:pt x="360764" y="845790"/>
                </a:lnTo>
                <a:lnTo>
                  <a:pt x="340632" y="705078"/>
                </a:lnTo>
                <a:cubicBezTo>
                  <a:pt x="319807" y="699016"/>
                  <a:pt x="299728" y="690627"/>
                  <a:pt x="280775" y="680075"/>
                </a:cubicBezTo>
                <a:lnTo>
                  <a:pt x="166906" y="764935"/>
                </a:lnTo>
                <a:lnTo>
                  <a:pt x="80314" y="677585"/>
                </a:lnTo>
                <a:lnTo>
                  <a:pt x="165390" y="564041"/>
                </a:lnTo>
                <a:cubicBezTo>
                  <a:pt x="154989" y="545023"/>
                  <a:pt x="146708" y="524912"/>
                  <a:pt x="140713" y="504075"/>
                </a:cubicBezTo>
                <a:lnTo>
                  <a:pt x="0" y="483510"/>
                </a:lnTo>
                <a:lnTo>
                  <a:pt x="0" y="360332"/>
                </a:lnTo>
                <a:lnTo>
                  <a:pt x="140713" y="340308"/>
                </a:lnTo>
                <a:cubicBezTo>
                  <a:pt x="146740" y="319471"/>
                  <a:pt x="155130" y="299382"/>
                  <a:pt x="165715" y="280451"/>
                </a:cubicBezTo>
                <a:lnTo>
                  <a:pt x="80964" y="166473"/>
                </a:lnTo>
                <a:lnTo>
                  <a:pt x="168313" y="79881"/>
                </a:lnTo>
                <a:lnTo>
                  <a:pt x="281857" y="165174"/>
                </a:lnTo>
                <a:cubicBezTo>
                  <a:pt x="300648" y="154892"/>
                  <a:pt x="320499" y="146688"/>
                  <a:pt x="341065" y="140713"/>
                </a:cubicBezTo>
                <a:close/>
              </a:path>
            </a:pathLst>
          </a:custGeom>
          <a:solidFill>
            <a:schemeClr val="bg1"/>
          </a:solidFill>
          <a:ln w="103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3" name="iSHEJI-10">
            <a:extLst>
              <a:ext uri="{FF2B5EF4-FFF2-40B4-BE49-F238E27FC236}">
                <a16:creationId xmlns:a16="http://schemas.microsoft.com/office/drawing/2014/main" id="{00FDCEA6-BCC6-9957-FD7A-52CBAA793298}"/>
              </a:ext>
            </a:extLst>
          </p:cNvPr>
          <p:cNvSpPr/>
          <p:nvPr/>
        </p:nvSpPr>
        <p:spPr>
          <a:xfrm>
            <a:off x="10015377" y="5485273"/>
            <a:ext cx="496738" cy="599450"/>
          </a:xfrm>
          <a:custGeom>
            <a:avLst/>
            <a:gdLst>
              <a:gd name="connsiteX0" fmla="*/ 503968 w 712438"/>
              <a:gd name="connsiteY0" fmla="*/ 749780 h 859752"/>
              <a:gd name="connsiteX1" fmla="*/ 548022 w 712438"/>
              <a:gd name="connsiteY1" fmla="*/ 749780 h 859752"/>
              <a:gd name="connsiteX2" fmla="*/ 548022 w 712438"/>
              <a:gd name="connsiteY2" fmla="*/ 793076 h 859752"/>
              <a:gd name="connsiteX3" fmla="*/ 503968 w 712438"/>
              <a:gd name="connsiteY3" fmla="*/ 793076 h 859752"/>
              <a:gd name="connsiteX4" fmla="*/ 252201 w 712438"/>
              <a:gd name="connsiteY4" fmla="*/ 749780 h 859752"/>
              <a:gd name="connsiteX5" fmla="*/ 462295 w 712438"/>
              <a:gd name="connsiteY5" fmla="*/ 749780 h 859752"/>
              <a:gd name="connsiteX6" fmla="*/ 462295 w 712438"/>
              <a:gd name="connsiteY6" fmla="*/ 793076 h 859752"/>
              <a:gd name="connsiteX7" fmla="*/ 252201 w 712438"/>
              <a:gd name="connsiteY7" fmla="*/ 793076 h 859752"/>
              <a:gd name="connsiteX8" fmla="*/ 161062 w 712438"/>
              <a:gd name="connsiteY8" fmla="*/ 749780 h 859752"/>
              <a:gd name="connsiteX9" fmla="*/ 205116 w 712438"/>
              <a:gd name="connsiteY9" fmla="*/ 749780 h 859752"/>
              <a:gd name="connsiteX10" fmla="*/ 205116 w 712438"/>
              <a:gd name="connsiteY10" fmla="*/ 793076 h 859752"/>
              <a:gd name="connsiteX11" fmla="*/ 161062 w 712438"/>
              <a:gd name="connsiteY11" fmla="*/ 793076 h 859752"/>
              <a:gd name="connsiteX12" fmla="*/ 503968 w 712438"/>
              <a:gd name="connsiteY12" fmla="*/ 674228 h 859752"/>
              <a:gd name="connsiteX13" fmla="*/ 548022 w 712438"/>
              <a:gd name="connsiteY13" fmla="*/ 674228 h 859752"/>
              <a:gd name="connsiteX14" fmla="*/ 548022 w 712438"/>
              <a:gd name="connsiteY14" fmla="*/ 717524 h 859752"/>
              <a:gd name="connsiteX15" fmla="*/ 503968 w 712438"/>
              <a:gd name="connsiteY15" fmla="*/ 717524 h 859752"/>
              <a:gd name="connsiteX16" fmla="*/ 418241 w 712438"/>
              <a:gd name="connsiteY16" fmla="*/ 674228 h 859752"/>
              <a:gd name="connsiteX17" fmla="*/ 462295 w 712438"/>
              <a:gd name="connsiteY17" fmla="*/ 674228 h 859752"/>
              <a:gd name="connsiteX18" fmla="*/ 462295 w 712438"/>
              <a:gd name="connsiteY18" fmla="*/ 717524 h 859752"/>
              <a:gd name="connsiteX19" fmla="*/ 418241 w 712438"/>
              <a:gd name="connsiteY19" fmla="*/ 717524 h 859752"/>
              <a:gd name="connsiteX20" fmla="*/ 332515 w 712438"/>
              <a:gd name="connsiteY20" fmla="*/ 674228 h 859752"/>
              <a:gd name="connsiteX21" fmla="*/ 376568 w 712438"/>
              <a:gd name="connsiteY21" fmla="*/ 674228 h 859752"/>
              <a:gd name="connsiteX22" fmla="*/ 376568 w 712438"/>
              <a:gd name="connsiteY22" fmla="*/ 717524 h 859752"/>
              <a:gd name="connsiteX23" fmla="*/ 332515 w 712438"/>
              <a:gd name="connsiteY23" fmla="*/ 717524 h 859752"/>
              <a:gd name="connsiteX24" fmla="*/ 246789 w 712438"/>
              <a:gd name="connsiteY24" fmla="*/ 674228 h 859752"/>
              <a:gd name="connsiteX25" fmla="*/ 290842 w 712438"/>
              <a:gd name="connsiteY25" fmla="*/ 674228 h 859752"/>
              <a:gd name="connsiteX26" fmla="*/ 290842 w 712438"/>
              <a:gd name="connsiteY26" fmla="*/ 717524 h 859752"/>
              <a:gd name="connsiteX27" fmla="*/ 246789 w 712438"/>
              <a:gd name="connsiteY27" fmla="*/ 717524 h 859752"/>
              <a:gd name="connsiteX28" fmla="*/ 161062 w 712438"/>
              <a:gd name="connsiteY28" fmla="*/ 674228 h 859752"/>
              <a:gd name="connsiteX29" fmla="*/ 205116 w 712438"/>
              <a:gd name="connsiteY29" fmla="*/ 674228 h 859752"/>
              <a:gd name="connsiteX30" fmla="*/ 205116 w 712438"/>
              <a:gd name="connsiteY30" fmla="*/ 717524 h 859752"/>
              <a:gd name="connsiteX31" fmla="*/ 161062 w 712438"/>
              <a:gd name="connsiteY31" fmla="*/ 717524 h 859752"/>
              <a:gd name="connsiteX32" fmla="*/ 503968 w 712438"/>
              <a:gd name="connsiteY32" fmla="*/ 598785 h 859752"/>
              <a:gd name="connsiteX33" fmla="*/ 548022 w 712438"/>
              <a:gd name="connsiteY33" fmla="*/ 598785 h 859752"/>
              <a:gd name="connsiteX34" fmla="*/ 548022 w 712438"/>
              <a:gd name="connsiteY34" fmla="*/ 642081 h 859752"/>
              <a:gd name="connsiteX35" fmla="*/ 503968 w 712438"/>
              <a:gd name="connsiteY35" fmla="*/ 642081 h 859752"/>
              <a:gd name="connsiteX36" fmla="*/ 418241 w 712438"/>
              <a:gd name="connsiteY36" fmla="*/ 598785 h 859752"/>
              <a:gd name="connsiteX37" fmla="*/ 462295 w 712438"/>
              <a:gd name="connsiteY37" fmla="*/ 598785 h 859752"/>
              <a:gd name="connsiteX38" fmla="*/ 462295 w 712438"/>
              <a:gd name="connsiteY38" fmla="*/ 642081 h 859752"/>
              <a:gd name="connsiteX39" fmla="*/ 418241 w 712438"/>
              <a:gd name="connsiteY39" fmla="*/ 642081 h 859752"/>
              <a:gd name="connsiteX40" fmla="*/ 332515 w 712438"/>
              <a:gd name="connsiteY40" fmla="*/ 598785 h 859752"/>
              <a:gd name="connsiteX41" fmla="*/ 376568 w 712438"/>
              <a:gd name="connsiteY41" fmla="*/ 598785 h 859752"/>
              <a:gd name="connsiteX42" fmla="*/ 376568 w 712438"/>
              <a:gd name="connsiteY42" fmla="*/ 642081 h 859752"/>
              <a:gd name="connsiteX43" fmla="*/ 332515 w 712438"/>
              <a:gd name="connsiteY43" fmla="*/ 642081 h 859752"/>
              <a:gd name="connsiteX44" fmla="*/ 246789 w 712438"/>
              <a:gd name="connsiteY44" fmla="*/ 598785 h 859752"/>
              <a:gd name="connsiteX45" fmla="*/ 290842 w 712438"/>
              <a:gd name="connsiteY45" fmla="*/ 598785 h 859752"/>
              <a:gd name="connsiteX46" fmla="*/ 290842 w 712438"/>
              <a:gd name="connsiteY46" fmla="*/ 642081 h 859752"/>
              <a:gd name="connsiteX47" fmla="*/ 246789 w 712438"/>
              <a:gd name="connsiteY47" fmla="*/ 642081 h 859752"/>
              <a:gd name="connsiteX48" fmla="*/ 161062 w 712438"/>
              <a:gd name="connsiteY48" fmla="*/ 598785 h 859752"/>
              <a:gd name="connsiteX49" fmla="*/ 205116 w 712438"/>
              <a:gd name="connsiteY49" fmla="*/ 598785 h 859752"/>
              <a:gd name="connsiteX50" fmla="*/ 205116 w 712438"/>
              <a:gd name="connsiteY50" fmla="*/ 642081 h 859752"/>
              <a:gd name="connsiteX51" fmla="*/ 161062 w 712438"/>
              <a:gd name="connsiteY51" fmla="*/ 642081 h 859752"/>
              <a:gd name="connsiteX52" fmla="*/ 52931 w 712438"/>
              <a:gd name="connsiteY52" fmla="*/ 575404 h 859752"/>
              <a:gd name="connsiteX53" fmla="*/ 96227 w 712438"/>
              <a:gd name="connsiteY53" fmla="*/ 575404 h 859752"/>
              <a:gd name="connsiteX54" fmla="*/ 96227 w 712438"/>
              <a:gd name="connsiteY54" fmla="*/ 703019 h 859752"/>
              <a:gd name="connsiteX55" fmla="*/ 52931 w 712438"/>
              <a:gd name="connsiteY55" fmla="*/ 703019 h 859752"/>
              <a:gd name="connsiteX56" fmla="*/ 612316 w 712438"/>
              <a:gd name="connsiteY56" fmla="*/ 462077 h 859752"/>
              <a:gd name="connsiteX57" fmla="*/ 612316 w 712438"/>
              <a:gd name="connsiteY57" fmla="*/ 816565 h 859752"/>
              <a:gd name="connsiteX58" fmla="*/ 657235 w 712438"/>
              <a:gd name="connsiteY58" fmla="*/ 816565 h 859752"/>
              <a:gd name="connsiteX59" fmla="*/ 669142 w 712438"/>
              <a:gd name="connsiteY59" fmla="*/ 804658 h 859752"/>
              <a:gd name="connsiteX60" fmla="*/ 669142 w 712438"/>
              <a:gd name="connsiteY60" fmla="*/ 473983 h 859752"/>
              <a:gd name="connsiteX61" fmla="*/ 657235 w 712438"/>
              <a:gd name="connsiteY61" fmla="*/ 462077 h 859752"/>
              <a:gd name="connsiteX62" fmla="*/ 55202 w 712438"/>
              <a:gd name="connsiteY62" fmla="*/ 462077 h 859752"/>
              <a:gd name="connsiteX63" fmla="*/ 43188 w 712438"/>
              <a:gd name="connsiteY63" fmla="*/ 473983 h 859752"/>
              <a:gd name="connsiteX64" fmla="*/ 43188 w 712438"/>
              <a:gd name="connsiteY64" fmla="*/ 804658 h 859752"/>
              <a:gd name="connsiteX65" fmla="*/ 55202 w 712438"/>
              <a:gd name="connsiteY65" fmla="*/ 816565 h 859752"/>
              <a:gd name="connsiteX66" fmla="*/ 101314 w 712438"/>
              <a:gd name="connsiteY66" fmla="*/ 816565 h 859752"/>
              <a:gd name="connsiteX67" fmla="*/ 101314 w 712438"/>
              <a:gd name="connsiteY67" fmla="*/ 462077 h 859752"/>
              <a:gd name="connsiteX68" fmla="*/ 55310 w 712438"/>
              <a:gd name="connsiteY68" fmla="*/ 418781 h 859752"/>
              <a:gd name="connsiteX69" fmla="*/ 165283 w 712438"/>
              <a:gd name="connsiteY69" fmla="*/ 418781 h 859752"/>
              <a:gd name="connsiteX70" fmla="*/ 165283 w 712438"/>
              <a:gd name="connsiteY70" fmla="*/ 462077 h 859752"/>
              <a:gd name="connsiteX71" fmla="*/ 144609 w 712438"/>
              <a:gd name="connsiteY71" fmla="*/ 462077 h 859752"/>
              <a:gd name="connsiteX72" fmla="*/ 144609 w 712438"/>
              <a:gd name="connsiteY72" fmla="*/ 816565 h 859752"/>
              <a:gd name="connsiteX73" fmla="*/ 569020 w 712438"/>
              <a:gd name="connsiteY73" fmla="*/ 816565 h 859752"/>
              <a:gd name="connsiteX74" fmla="*/ 569020 w 712438"/>
              <a:gd name="connsiteY74" fmla="*/ 462077 h 859752"/>
              <a:gd name="connsiteX75" fmla="*/ 536764 w 712438"/>
              <a:gd name="connsiteY75" fmla="*/ 462077 h 859752"/>
              <a:gd name="connsiteX76" fmla="*/ 536764 w 712438"/>
              <a:gd name="connsiteY76" fmla="*/ 418781 h 859752"/>
              <a:gd name="connsiteX77" fmla="*/ 657235 w 712438"/>
              <a:gd name="connsiteY77" fmla="*/ 418781 h 859752"/>
              <a:gd name="connsiteX78" fmla="*/ 712438 w 712438"/>
              <a:gd name="connsiteY78" fmla="*/ 473983 h 859752"/>
              <a:gd name="connsiteX79" fmla="*/ 712438 w 712438"/>
              <a:gd name="connsiteY79" fmla="*/ 804658 h 859752"/>
              <a:gd name="connsiteX80" fmla="*/ 657235 w 712438"/>
              <a:gd name="connsiteY80" fmla="*/ 859752 h 859752"/>
              <a:gd name="connsiteX81" fmla="*/ 55202 w 712438"/>
              <a:gd name="connsiteY81" fmla="*/ 859752 h 859752"/>
              <a:gd name="connsiteX82" fmla="*/ 0 w 712438"/>
              <a:gd name="connsiteY82" fmla="*/ 804658 h 859752"/>
              <a:gd name="connsiteX83" fmla="*/ 0 w 712438"/>
              <a:gd name="connsiteY83" fmla="*/ 473983 h 859752"/>
              <a:gd name="connsiteX84" fmla="*/ 55310 w 712438"/>
              <a:gd name="connsiteY84" fmla="*/ 418781 h 859752"/>
              <a:gd name="connsiteX85" fmla="*/ 481128 w 712438"/>
              <a:gd name="connsiteY85" fmla="*/ 394319 h 859752"/>
              <a:gd name="connsiteX86" fmla="*/ 524425 w 712438"/>
              <a:gd name="connsiteY86" fmla="*/ 394319 h 859752"/>
              <a:gd name="connsiteX87" fmla="*/ 524425 w 712438"/>
              <a:gd name="connsiteY87" fmla="*/ 520202 h 859752"/>
              <a:gd name="connsiteX88" fmla="*/ 506241 w 712438"/>
              <a:gd name="connsiteY88" fmla="*/ 546180 h 859752"/>
              <a:gd name="connsiteX89" fmla="*/ 497256 w 712438"/>
              <a:gd name="connsiteY89" fmla="*/ 547912 h 859752"/>
              <a:gd name="connsiteX90" fmla="*/ 477124 w 712438"/>
              <a:gd name="connsiteY90" fmla="*/ 539036 h 859752"/>
              <a:gd name="connsiteX91" fmla="*/ 407741 w 712438"/>
              <a:gd name="connsiteY91" fmla="*/ 472035 h 859752"/>
              <a:gd name="connsiteX92" fmla="*/ 437832 w 712438"/>
              <a:gd name="connsiteY92" fmla="*/ 440862 h 859752"/>
              <a:gd name="connsiteX93" fmla="*/ 481128 w 712438"/>
              <a:gd name="connsiteY93" fmla="*/ 483292 h 859752"/>
              <a:gd name="connsiteX94" fmla="*/ 287703 w 712438"/>
              <a:gd name="connsiteY94" fmla="*/ 269842 h 859752"/>
              <a:gd name="connsiteX95" fmla="*/ 463053 w 712438"/>
              <a:gd name="connsiteY95" fmla="*/ 269842 h 859752"/>
              <a:gd name="connsiteX96" fmla="*/ 463053 w 712438"/>
              <a:gd name="connsiteY96" fmla="*/ 313138 h 859752"/>
              <a:gd name="connsiteX97" fmla="*/ 287703 w 712438"/>
              <a:gd name="connsiteY97" fmla="*/ 313138 h 859752"/>
              <a:gd name="connsiteX98" fmla="*/ 287703 w 712438"/>
              <a:gd name="connsiteY98" fmla="*/ 177839 h 859752"/>
              <a:gd name="connsiteX99" fmla="*/ 608636 w 712438"/>
              <a:gd name="connsiteY99" fmla="*/ 177839 h 859752"/>
              <a:gd name="connsiteX100" fmla="*/ 608636 w 712438"/>
              <a:gd name="connsiteY100" fmla="*/ 221135 h 859752"/>
              <a:gd name="connsiteX101" fmla="*/ 287703 w 712438"/>
              <a:gd name="connsiteY101" fmla="*/ 221135 h 859752"/>
              <a:gd name="connsiteX102" fmla="*/ 287703 w 712438"/>
              <a:gd name="connsiteY102" fmla="*/ 85834 h 859752"/>
              <a:gd name="connsiteX103" fmla="*/ 608636 w 712438"/>
              <a:gd name="connsiteY103" fmla="*/ 85834 h 859752"/>
              <a:gd name="connsiteX104" fmla="*/ 608636 w 712438"/>
              <a:gd name="connsiteY104" fmla="*/ 129130 h 859752"/>
              <a:gd name="connsiteX105" fmla="*/ 287703 w 712438"/>
              <a:gd name="connsiteY105" fmla="*/ 129130 h 859752"/>
              <a:gd name="connsiteX106" fmla="*/ 48709 w 712438"/>
              <a:gd name="connsiteY106" fmla="*/ 44269 h 859752"/>
              <a:gd name="connsiteX107" fmla="*/ 176324 w 712438"/>
              <a:gd name="connsiteY107" fmla="*/ 44269 h 859752"/>
              <a:gd name="connsiteX108" fmla="*/ 176324 w 712438"/>
              <a:gd name="connsiteY108" fmla="*/ 87565 h 859752"/>
              <a:gd name="connsiteX109" fmla="*/ 66352 w 712438"/>
              <a:gd name="connsiteY109" fmla="*/ 87565 h 859752"/>
              <a:gd name="connsiteX110" fmla="*/ 66352 w 712438"/>
              <a:gd name="connsiteY110" fmla="*/ 363252 h 859752"/>
              <a:gd name="connsiteX111" fmla="*/ 176324 w 712438"/>
              <a:gd name="connsiteY111" fmla="*/ 363252 h 859752"/>
              <a:gd name="connsiteX112" fmla="*/ 176324 w 712438"/>
              <a:gd name="connsiteY112" fmla="*/ 406549 h 859752"/>
              <a:gd name="connsiteX113" fmla="*/ 48709 w 712438"/>
              <a:gd name="connsiteY113" fmla="*/ 406549 h 859752"/>
              <a:gd name="connsiteX114" fmla="*/ 23056 w 712438"/>
              <a:gd name="connsiteY114" fmla="*/ 380896 h 859752"/>
              <a:gd name="connsiteX115" fmla="*/ 23056 w 712438"/>
              <a:gd name="connsiteY115" fmla="*/ 69922 h 859752"/>
              <a:gd name="connsiteX116" fmla="*/ 48709 w 712438"/>
              <a:gd name="connsiteY116" fmla="*/ 44269 h 859752"/>
              <a:gd name="connsiteX117" fmla="*/ 236397 w 712438"/>
              <a:gd name="connsiteY117" fmla="*/ 43296 h 859752"/>
              <a:gd name="connsiteX118" fmla="*/ 236397 w 712438"/>
              <a:gd name="connsiteY118" fmla="*/ 344637 h 859752"/>
              <a:gd name="connsiteX119" fmla="*/ 319742 w 712438"/>
              <a:gd name="connsiteY119" fmla="*/ 344637 h 859752"/>
              <a:gd name="connsiteX120" fmla="*/ 319742 w 712438"/>
              <a:gd name="connsiteY120" fmla="*/ 465866 h 859752"/>
              <a:gd name="connsiteX121" fmla="*/ 445301 w 712438"/>
              <a:gd name="connsiteY121" fmla="*/ 344637 h 859752"/>
              <a:gd name="connsiteX122" fmla="*/ 660267 w 712438"/>
              <a:gd name="connsiteY122" fmla="*/ 344637 h 859752"/>
              <a:gd name="connsiteX123" fmla="*/ 660267 w 712438"/>
              <a:gd name="connsiteY123" fmla="*/ 43296 h 859752"/>
              <a:gd name="connsiteX124" fmla="*/ 221026 w 712438"/>
              <a:gd name="connsiteY124" fmla="*/ 0 h 859752"/>
              <a:gd name="connsiteX125" fmla="*/ 675637 w 712438"/>
              <a:gd name="connsiteY125" fmla="*/ 0 h 859752"/>
              <a:gd name="connsiteX126" fmla="*/ 703562 w 712438"/>
              <a:gd name="connsiteY126" fmla="*/ 27710 h 859752"/>
              <a:gd name="connsiteX127" fmla="*/ 703562 w 712438"/>
              <a:gd name="connsiteY127" fmla="*/ 27818 h 859752"/>
              <a:gd name="connsiteX128" fmla="*/ 703562 w 712438"/>
              <a:gd name="connsiteY128" fmla="*/ 360116 h 859752"/>
              <a:gd name="connsiteX129" fmla="*/ 675745 w 712438"/>
              <a:gd name="connsiteY129" fmla="*/ 387933 h 859752"/>
              <a:gd name="connsiteX130" fmla="*/ 675637 w 712438"/>
              <a:gd name="connsiteY130" fmla="*/ 387933 h 859752"/>
              <a:gd name="connsiteX131" fmla="*/ 462835 w 712438"/>
              <a:gd name="connsiteY131" fmla="*/ 387933 h 859752"/>
              <a:gd name="connsiteX132" fmla="*/ 324720 w 712438"/>
              <a:gd name="connsiteY132" fmla="*/ 520961 h 859752"/>
              <a:gd name="connsiteX133" fmla="*/ 304696 w 712438"/>
              <a:gd name="connsiteY133" fmla="*/ 529944 h 859752"/>
              <a:gd name="connsiteX134" fmla="*/ 294955 w 712438"/>
              <a:gd name="connsiteY134" fmla="*/ 528213 h 859752"/>
              <a:gd name="connsiteX135" fmla="*/ 276445 w 712438"/>
              <a:gd name="connsiteY135" fmla="*/ 501802 h 859752"/>
              <a:gd name="connsiteX136" fmla="*/ 276445 w 712438"/>
              <a:gd name="connsiteY136" fmla="*/ 387933 h 859752"/>
              <a:gd name="connsiteX137" fmla="*/ 221026 w 712438"/>
              <a:gd name="connsiteY137" fmla="*/ 387933 h 859752"/>
              <a:gd name="connsiteX138" fmla="*/ 193101 w 712438"/>
              <a:gd name="connsiteY138" fmla="*/ 360116 h 859752"/>
              <a:gd name="connsiteX139" fmla="*/ 193101 w 712438"/>
              <a:gd name="connsiteY139" fmla="*/ 27818 h 859752"/>
              <a:gd name="connsiteX140" fmla="*/ 221026 w 712438"/>
              <a:gd name="connsiteY140" fmla="*/ 0 h 859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712438" h="859752">
                <a:moveTo>
                  <a:pt x="503968" y="749780"/>
                </a:moveTo>
                <a:lnTo>
                  <a:pt x="548022" y="749780"/>
                </a:lnTo>
                <a:lnTo>
                  <a:pt x="548022" y="793076"/>
                </a:lnTo>
                <a:lnTo>
                  <a:pt x="503968" y="793076"/>
                </a:lnTo>
                <a:close/>
                <a:moveTo>
                  <a:pt x="252201" y="749780"/>
                </a:moveTo>
                <a:lnTo>
                  <a:pt x="462295" y="749780"/>
                </a:lnTo>
                <a:lnTo>
                  <a:pt x="462295" y="793076"/>
                </a:lnTo>
                <a:lnTo>
                  <a:pt x="252201" y="793076"/>
                </a:lnTo>
                <a:close/>
                <a:moveTo>
                  <a:pt x="161062" y="749780"/>
                </a:moveTo>
                <a:lnTo>
                  <a:pt x="205116" y="749780"/>
                </a:lnTo>
                <a:lnTo>
                  <a:pt x="205116" y="793076"/>
                </a:lnTo>
                <a:lnTo>
                  <a:pt x="161062" y="793076"/>
                </a:lnTo>
                <a:close/>
                <a:moveTo>
                  <a:pt x="503968" y="674228"/>
                </a:moveTo>
                <a:lnTo>
                  <a:pt x="548022" y="674228"/>
                </a:lnTo>
                <a:lnTo>
                  <a:pt x="548022" y="717524"/>
                </a:lnTo>
                <a:lnTo>
                  <a:pt x="503968" y="717524"/>
                </a:lnTo>
                <a:close/>
                <a:moveTo>
                  <a:pt x="418241" y="674228"/>
                </a:moveTo>
                <a:lnTo>
                  <a:pt x="462295" y="674228"/>
                </a:lnTo>
                <a:lnTo>
                  <a:pt x="462295" y="717524"/>
                </a:lnTo>
                <a:lnTo>
                  <a:pt x="418241" y="717524"/>
                </a:lnTo>
                <a:close/>
                <a:moveTo>
                  <a:pt x="332515" y="674228"/>
                </a:moveTo>
                <a:lnTo>
                  <a:pt x="376568" y="674228"/>
                </a:lnTo>
                <a:lnTo>
                  <a:pt x="376568" y="717524"/>
                </a:lnTo>
                <a:lnTo>
                  <a:pt x="332515" y="717524"/>
                </a:lnTo>
                <a:close/>
                <a:moveTo>
                  <a:pt x="246789" y="674228"/>
                </a:moveTo>
                <a:lnTo>
                  <a:pt x="290842" y="674228"/>
                </a:lnTo>
                <a:lnTo>
                  <a:pt x="290842" y="717524"/>
                </a:lnTo>
                <a:lnTo>
                  <a:pt x="246789" y="717524"/>
                </a:lnTo>
                <a:close/>
                <a:moveTo>
                  <a:pt x="161062" y="674228"/>
                </a:moveTo>
                <a:lnTo>
                  <a:pt x="205116" y="674228"/>
                </a:lnTo>
                <a:lnTo>
                  <a:pt x="205116" y="717524"/>
                </a:lnTo>
                <a:lnTo>
                  <a:pt x="161062" y="717524"/>
                </a:lnTo>
                <a:close/>
                <a:moveTo>
                  <a:pt x="503968" y="598785"/>
                </a:moveTo>
                <a:lnTo>
                  <a:pt x="548022" y="598785"/>
                </a:lnTo>
                <a:lnTo>
                  <a:pt x="548022" y="642081"/>
                </a:lnTo>
                <a:lnTo>
                  <a:pt x="503968" y="642081"/>
                </a:lnTo>
                <a:close/>
                <a:moveTo>
                  <a:pt x="418241" y="598785"/>
                </a:moveTo>
                <a:lnTo>
                  <a:pt x="462295" y="598785"/>
                </a:lnTo>
                <a:lnTo>
                  <a:pt x="462295" y="642081"/>
                </a:lnTo>
                <a:lnTo>
                  <a:pt x="418241" y="642081"/>
                </a:lnTo>
                <a:close/>
                <a:moveTo>
                  <a:pt x="332515" y="598785"/>
                </a:moveTo>
                <a:lnTo>
                  <a:pt x="376568" y="598785"/>
                </a:lnTo>
                <a:lnTo>
                  <a:pt x="376568" y="642081"/>
                </a:lnTo>
                <a:lnTo>
                  <a:pt x="332515" y="642081"/>
                </a:lnTo>
                <a:close/>
                <a:moveTo>
                  <a:pt x="246789" y="598785"/>
                </a:moveTo>
                <a:lnTo>
                  <a:pt x="290842" y="598785"/>
                </a:lnTo>
                <a:lnTo>
                  <a:pt x="290842" y="642081"/>
                </a:lnTo>
                <a:lnTo>
                  <a:pt x="246789" y="642081"/>
                </a:lnTo>
                <a:close/>
                <a:moveTo>
                  <a:pt x="161062" y="598785"/>
                </a:moveTo>
                <a:lnTo>
                  <a:pt x="205116" y="598785"/>
                </a:lnTo>
                <a:lnTo>
                  <a:pt x="205116" y="642081"/>
                </a:lnTo>
                <a:lnTo>
                  <a:pt x="161062" y="642081"/>
                </a:lnTo>
                <a:close/>
                <a:moveTo>
                  <a:pt x="52931" y="575404"/>
                </a:moveTo>
                <a:lnTo>
                  <a:pt x="96227" y="575404"/>
                </a:lnTo>
                <a:lnTo>
                  <a:pt x="96227" y="703019"/>
                </a:lnTo>
                <a:lnTo>
                  <a:pt x="52931" y="703019"/>
                </a:lnTo>
                <a:close/>
                <a:moveTo>
                  <a:pt x="612316" y="462077"/>
                </a:moveTo>
                <a:lnTo>
                  <a:pt x="612316" y="816565"/>
                </a:lnTo>
                <a:lnTo>
                  <a:pt x="657235" y="816565"/>
                </a:lnTo>
                <a:cubicBezTo>
                  <a:pt x="663806" y="816565"/>
                  <a:pt x="669142" y="811240"/>
                  <a:pt x="669142" y="804658"/>
                </a:cubicBezTo>
                <a:lnTo>
                  <a:pt x="669142" y="473983"/>
                </a:lnTo>
                <a:cubicBezTo>
                  <a:pt x="669142" y="467403"/>
                  <a:pt x="663816" y="462077"/>
                  <a:pt x="657235" y="462077"/>
                </a:cubicBezTo>
                <a:close/>
                <a:moveTo>
                  <a:pt x="55202" y="462077"/>
                </a:moveTo>
                <a:cubicBezTo>
                  <a:pt x="48611" y="462077"/>
                  <a:pt x="43242" y="467391"/>
                  <a:pt x="43188" y="473983"/>
                </a:cubicBezTo>
                <a:lnTo>
                  <a:pt x="43188" y="804658"/>
                </a:lnTo>
                <a:cubicBezTo>
                  <a:pt x="43242" y="811250"/>
                  <a:pt x="48611" y="816565"/>
                  <a:pt x="55202" y="816565"/>
                </a:cubicBezTo>
                <a:lnTo>
                  <a:pt x="101314" y="816565"/>
                </a:lnTo>
                <a:lnTo>
                  <a:pt x="101314" y="462077"/>
                </a:lnTo>
                <a:close/>
                <a:moveTo>
                  <a:pt x="55310" y="418781"/>
                </a:moveTo>
                <a:lnTo>
                  <a:pt x="165283" y="418781"/>
                </a:lnTo>
                <a:lnTo>
                  <a:pt x="165283" y="462077"/>
                </a:lnTo>
                <a:lnTo>
                  <a:pt x="144609" y="462077"/>
                </a:lnTo>
                <a:lnTo>
                  <a:pt x="144609" y="816565"/>
                </a:lnTo>
                <a:lnTo>
                  <a:pt x="569020" y="816565"/>
                </a:lnTo>
                <a:lnTo>
                  <a:pt x="569020" y="462077"/>
                </a:lnTo>
                <a:lnTo>
                  <a:pt x="536764" y="462077"/>
                </a:lnTo>
                <a:lnTo>
                  <a:pt x="536764" y="418781"/>
                </a:lnTo>
                <a:lnTo>
                  <a:pt x="657235" y="418781"/>
                </a:lnTo>
                <a:cubicBezTo>
                  <a:pt x="687694" y="418845"/>
                  <a:pt x="712374" y="443524"/>
                  <a:pt x="712438" y="473983"/>
                </a:cubicBezTo>
                <a:lnTo>
                  <a:pt x="712438" y="804658"/>
                </a:lnTo>
                <a:cubicBezTo>
                  <a:pt x="712384" y="835107"/>
                  <a:pt x="687683" y="859752"/>
                  <a:pt x="657235" y="859752"/>
                </a:cubicBezTo>
                <a:lnTo>
                  <a:pt x="55202" y="859752"/>
                </a:lnTo>
                <a:cubicBezTo>
                  <a:pt x="24755" y="859752"/>
                  <a:pt x="54" y="835107"/>
                  <a:pt x="0" y="804658"/>
                </a:cubicBezTo>
                <a:lnTo>
                  <a:pt x="0" y="473983"/>
                </a:lnTo>
                <a:cubicBezTo>
                  <a:pt x="54" y="443482"/>
                  <a:pt x="24809" y="418781"/>
                  <a:pt x="55310" y="418781"/>
                </a:cubicBezTo>
                <a:close/>
                <a:moveTo>
                  <a:pt x="481128" y="394319"/>
                </a:moveTo>
                <a:lnTo>
                  <a:pt x="524425" y="394319"/>
                </a:lnTo>
                <a:lnTo>
                  <a:pt x="524425" y="520202"/>
                </a:lnTo>
                <a:cubicBezTo>
                  <a:pt x="524500" y="531849"/>
                  <a:pt x="517205" y="542272"/>
                  <a:pt x="506241" y="546180"/>
                </a:cubicBezTo>
                <a:cubicBezTo>
                  <a:pt x="503349" y="547220"/>
                  <a:pt x="500319" y="547804"/>
                  <a:pt x="497256" y="547912"/>
                </a:cubicBezTo>
                <a:cubicBezTo>
                  <a:pt x="489603" y="547880"/>
                  <a:pt x="482308" y="544664"/>
                  <a:pt x="477124" y="539036"/>
                </a:cubicBezTo>
                <a:lnTo>
                  <a:pt x="407741" y="472035"/>
                </a:lnTo>
                <a:lnTo>
                  <a:pt x="437832" y="440862"/>
                </a:lnTo>
                <a:lnTo>
                  <a:pt x="481128" y="483292"/>
                </a:lnTo>
                <a:close/>
                <a:moveTo>
                  <a:pt x="287703" y="269842"/>
                </a:moveTo>
                <a:lnTo>
                  <a:pt x="463053" y="269842"/>
                </a:lnTo>
                <a:lnTo>
                  <a:pt x="463053" y="313138"/>
                </a:lnTo>
                <a:lnTo>
                  <a:pt x="287703" y="313138"/>
                </a:lnTo>
                <a:close/>
                <a:moveTo>
                  <a:pt x="287703" y="177839"/>
                </a:moveTo>
                <a:lnTo>
                  <a:pt x="608636" y="177839"/>
                </a:lnTo>
                <a:lnTo>
                  <a:pt x="608636" y="221135"/>
                </a:lnTo>
                <a:lnTo>
                  <a:pt x="287703" y="221135"/>
                </a:lnTo>
                <a:close/>
                <a:moveTo>
                  <a:pt x="287703" y="85834"/>
                </a:moveTo>
                <a:lnTo>
                  <a:pt x="608636" y="85834"/>
                </a:lnTo>
                <a:lnTo>
                  <a:pt x="608636" y="129130"/>
                </a:lnTo>
                <a:lnTo>
                  <a:pt x="287703" y="129130"/>
                </a:lnTo>
                <a:close/>
                <a:moveTo>
                  <a:pt x="48709" y="44269"/>
                </a:moveTo>
                <a:lnTo>
                  <a:pt x="176324" y="44269"/>
                </a:lnTo>
                <a:lnTo>
                  <a:pt x="176324" y="87565"/>
                </a:lnTo>
                <a:lnTo>
                  <a:pt x="66352" y="87565"/>
                </a:lnTo>
                <a:lnTo>
                  <a:pt x="66352" y="363252"/>
                </a:lnTo>
                <a:lnTo>
                  <a:pt x="176324" y="363252"/>
                </a:lnTo>
                <a:lnTo>
                  <a:pt x="176324" y="406549"/>
                </a:lnTo>
                <a:lnTo>
                  <a:pt x="48709" y="406549"/>
                </a:lnTo>
                <a:cubicBezTo>
                  <a:pt x="34540" y="406549"/>
                  <a:pt x="23056" y="395065"/>
                  <a:pt x="23056" y="380896"/>
                </a:cubicBezTo>
                <a:lnTo>
                  <a:pt x="23056" y="69922"/>
                </a:lnTo>
                <a:cubicBezTo>
                  <a:pt x="23056" y="55754"/>
                  <a:pt x="34540" y="44269"/>
                  <a:pt x="48709" y="44269"/>
                </a:cubicBezTo>
                <a:close/>
                <a:moveTo>
                  <a:pt x="236397" y="43296"/>
                </a:moveTo>
                <a:lnTo>
                  <a:pt x="236397" y="344637"/>
                </a:lnTo>
                <a:lnTo>
                  <a:pt x="319742" y="344637"/>
                </a:lnTo>
                <a:lnTo>
                  <a:pt x="319742" y="465866"/>
                </a:lnTo>
                <a:lnTo>
                  <a:pt x="445301" y="344637"/>
                </a:lnTo>
                <a:lnTo>
                  <a:pt x="660267" y="344637"/>
                </a:lnTo>
                <a:lnTo>
                  <a:pt x="660267" y="43296"/>
                </a:lnTo>
                <a:close/>
                <a:moveTo>
                  <a:pt x="221026" y="0"/>
                </a:moveTo>
                <a:lnTo>
                  <a:pt x="675637" y="0"/>
                </a:lnTo>
                <a:cubicBezTo>
                  <a:pt x="690996" y="-59"/>
                  <a:pt x="703498" y="12346"/>
                  <a:pt x="703562" y="27710"/>
                </a:cubicBezTo>
                <a:cubicBezTo>
                  <a:pt x="703562" y="27745"/>
                  <a:pt x="703562" y="27782"/>
                  <a:pt x="703562" y="27818"/>
                </a:cubicBezTo>
                <a:lnTo>
                  <a:pt x="703562" y="360116"/>
                </a:lnTo>
                <a:cubicBezTo>
                  <a:pt x="703562" y="375474"/>
                  <a:pt x="691105" y="387933"/>
                  <a:pt x="675745" y="387933"/>
                </a:cubicBezTo>
                <a:cubicBezTo>
                  <a:pt x="675713" y="387933"/>
                  <a:pt x="675669" y="387933"/>
                  <a:pt x="675637" y="387933"/>
                </a:cubicBezTo>
                <a:lnTo>
                  <a:pt x="462835" y="387933"/>
                </a:lnTo>
                <a:lnTo>
                  <a:pt x="324720" y="520961"/>
                </a:lnTo>
                <a:cubicBezTo>
                  <a:pt x="319569" y="526579"/>
                  <a:pt x="312327" y="529836"/>
                  <a:pt x="304696" y="529944"/>
                </a:cubicBezTo>
                <a:cubicBezTo>
                  <a:pt x="301374" y="529891"/>
                  <a:pt x="298083" y="529306"/>
                  <a:pt x="294955" y="528213"/>
                </a:cubicBezTo>
                <a:cubicBezTo>
                  <a:pt x="283817" y="524219"/>
                  <a:pt x="276391" y="513643"/>
                  <a:pt x="276445" y="501802"/>
                </a:cubicBezTo>
                <a:lnTo>
                  <a:pt x="276445" y="387933"/>
                </a:lnTo>
                <a:lnTo>
                  <a:pt x="221026" y="387933"/>
                </a:lnTo>
                <a:cubicBezTo>
                  <a:pt x="205646" y="387933"/>
                  <a:pt x="193165" y="375496"/>
                  <a:pt x="193101" y="360116"/>
                </a:cubicBezTo>
                <a:lnTo>
                  <a:pt x="193101" y="27818"/>
                </a:lnTo>
                <a:cubicBezTo>
                  <a:pt x="193165" y="12437"/>
                  <a:pt x="205646" y="0"/>
                  <a:pt x="221026" y="0"/>
                </a:cubicBezTo>
                <a:close/>
              </a:path>
            </a:pathLst>
          </a:custGeom>
          <a:solidFill>
            <a:schemeClr val="bg1"/>
          </a:solidFill>
          <a:ln w="103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4" name="iSHEJI-11">
            <a:extLst>
              <a:ext uri="{FF2B5EF4-FFF2-40B4-BE49-F238E27FC236}">
                <a16:creationId xmlns:a16="http://schemas.microsoft.com/office/drawing/2014/main" id="{1418CD5A-8C5C-73B2-59B9-A1E9B97792B5}"/>
              </a:ext>
            </a:extLst>
          </p:cNvPr>
          <p:cNvSpPr/>
          <p:nvPr/>
        </p:nvSpPr>
        <p:spPr>
          <a:xfrm>
            <a:off x="7128185" y="5500668"/>
            <a:ext cx="651104" cy="568660"/>
          </a:xfrm>
          <a:custGeom>
            <a:avLst/>
            <a:gdLst>
              <a:gd name="connsiteX0" fmla="*/ 348471 w 933834"/>
              <a:gd name="connsiteY0" fmla="*/ 665679 h 815591"/>
              <a:gd name="connsiteX1" fmla="*/ 385055 w 933834"/>
              <a:gd name="connsiteY1" fmla="*/ 672823 h 815591"/>
              <a:gd name="connsiteX2" fmla="*/ 382566 w 933834"/>
              <a:gd name="connsiteY2" fmla="*/ 716118 h 815591"/>
              <a:gd name="connsiteX3" fmla="*/ 334400 w 933834"/>
              <a:gd name="connsiteY3" fmla="*/ 706594 h 815591"/>
              <a:gd name="connsiteX4" fmla="*/ 457253 w 933834"/>
              <a:gd name="connsiteY4" fmla="*/ 657236 h 815591"/>
              <a:gd name="connsiteX5" fmla="*/ 477493 w 933834"/>
              <a:gd name="connsiteY5" fmla="*/ 695553 h 815591"/>
              <a:gd name="connsiteX6" fmla="*/ 431383 w 933834"/>
              <a:gd name="connsiteY6" fmla="*/ 712330 h 815591"/>
              <a:gd name="connsiteX7" fmla="*/ 422291 w 933834"/>
              <a:gd name="connsiteY7" fmla="*/ 670008 h 815591"/>
              <a:gd name="connsiteX8" fmla="*/ 457253 w 933834"/>
              <a:gd name="connsiteY8" fmla="*/ 657236 h 815591"/>
              <a:gd name="connsiteX9" fmla="*/ 287640 w 933834"/>
              <a:gd name="connsiteY9" fmla="*/ 624331 h 815591"/>
              <a:gd name="connsiteX10" fmla="*/ 315241 w 933834"/>
              <a:gd name="connsiteY10" fmla="*/ 649443 h 815591"/>
              <a:gd name="connsiteX11" fmla="*/ 290670 w 933834"/>
              <a:gd name="connsiteY11" fmla="*/ 684512 h 815591"/>
              <a:gd name="connsiteX12" fmla="*/ 254410 w 933834"/>
              <a:gd name="connsiteY12" fmla="*/ 652040 h 815591"/>
              <a:gd name="connsiteX13" fmla="*/ 511048 w 933834"/>
              <a:gd name="connsiteY13" fmla="*/ 606579 h 815591"/>
              <a:gd name="connsiteX14" fmla="*/ 548066 w 933834"/>
              <a:gd name="connsiteY14" fmla="*/ 628985 h 815591"/>
              <a:gd name="connsiteX15" fmla="*/ 517325 w 933834"/>
              <a:gd name="connsiteY15" fmla="*/ 667085 h 815591"/>
              <a:gd name="connsiteX16" fmla="*/ 487668 w 933834"/>
              <a:gd name="connsiteY16" fmla="*/ 635587 h 815591"/>
              <a:gd name="connsiteX17" fmla="*/ 511048 w 933834"/>
              <a:gd name="connsiteY17" fmla="*/ 606579 h 815591"/>
              <a:gd name="connsiteX18" fmla="*/ 257115 w 933834"/>
              <a:gd name="connsiteY18" fmla="*/ 556464 h 815591"/>
              <a:gd name="connsiteX19" fmla="*/ 267940 w 933834"/>
              <a:gd name="connsiteY19" fmla="*/ 592184 h 815591"/>
              <a:gd name="connsiteX20" fmla="*/ 228324 w 933834"/>
              <a:gd name="connsiteY20" fmla="*/ 610044 h 815591"/>
              <a:gd name="connsiteX21" fmla="*/ 214361 w 933834"/>
              <a:gd name="connsiteY21" fmla="*/ 563066 h 815591"/>
              <a:gd name="connsiteX22" fmla="*/ 530856 w 933834"/>
              <a:gd name="connsiteY22" fmla="*/ 535466 h 815591"/>
              <a:gd name="connsiteX23" fmla="*/ 574152 w 933834"/>
              <a:gd name="connsiteY23" fmla="*/ 535466 h 815591"/>
              <a:gd name="connsiteX24" fmla="*/ 567874 w 933834"/>
              <a:gd name="connsiteY24" fmla="*/ 583957 h 815591"/>
              <a:gd name="connsiteX25" fmla="*/ 525877 w 933834"/>
              <a:gd name="connsiteY25" fmla="*/ 572483 h 815591"/>
              <a:gd name="connsiteX26" fmla="*/ 530856 w 933834"/>
              <a:gd name="connsiteY26" fmla="*/ 535466 h 815591"/>
              <a:gd name="connsiteX27" fmla="*/ 256502 w 933834"/>
              <a:gd name="connsiteY27" fmla="*/ 518980 h 815591"/>
              <a:gd name="connsiteX28" fmla="*/ 256792 w 933834"/>
              <a:gd name="connsiteY28" fmla="*/ 519013 h 815591"/>
              <a:gd name="connsiteX29" fmla="*/ 256466 w 933834"/>
              <a:gd name="connsiteY29" fmla="*/ 519121 h 815591"/>
              <a:gd name="connsiteX30" fmla="*/ 225727 w 933834"/>
              <a:gd name="connsiteY30" fmla="*/ 466516 h 815591"/>
              <a:gd name="connsiteX31" fmla="*/ 265776 w 933834"/>
              <a:gd name="connsiteY31" fmla="*/ 482969 h 815591"/>
              <a:gd name="connsiteX32" fmla="*/ 256502 w 933834"/>
              <a:gd name="connsiteY32" fmla="*/ 518980 h 815591"/>
              <a:gd name="connsiteX33" fmla="*/ 213495 w 933834"/>
              <a:gd name="connsiteY33" fmla="*/ 514033 h 815591"/>
              <a:gd name="connsiteX34" fmla="*/ 225727 w 933834"/>
              <a:gd name="connsiteY34" fmla="*/ 466516 h 815591"/>
              <a:gd name="connsiteX35" fmla="*/ 469159 w 933834"/>
              <a:gd name="connsiteY35" fmla="*/ 457099 h 815591"/>
              <a:gd name="connsiteX36" fmla="*/ 499792 w 933834"/>
              <a:gd name="connsiteY36" fmla="*/ 487731 h 815591"/>
              <a:gd name="connsiteX37" fmla="*/ 358430 w 933834"/>
              <a:gd name="connsiteY37" fmla="*/ 628985 h 815591"/>
              <a:gd name="connsiteX38" fmla="*/ 286558 w 933834"/>
              <a:gd name="connsiteY38" fmla="*/ 557114 h 815591"/>
              <a:gd name="connsiteX39" fmla="*/ 317190 w 933834"/>
              <a:gd name="connsiteY39" fmla="*/ 526481 h 815591"/>
              <a:gd name="connsiteX40" fmla="*/ 358430 w 933834"/>
              <a:gd name="connsiteY40" fmla="*/ 567720 h 815591"/>
              <a:gd name="connsiteX41" fmla="*/ 284708 w 933834"/>
              <a:gd name="connsiteY41" fmla="*/ 450621 h 815591"/>
              <a:gd name="connsiteX42" fmla="*/ 284825 w 933834"/>
              <a:gd name="connsiteY42" fmla="*/ 450713 h 815591"/>
              <a:gd name="connsiteX43" fmla="*/ 284501 w 933834"/>
              <a:gd name="connsiteY43" fmla="*/ 450821 h 815591"/>
              <a:gd name="connsiteX44" fmla="*/ 285800 w 933834"/>
              <a:gd name="connsiteY44" fmla="*/ 389883 h 815591"/>
              <a:gd name="connsiteX45" fmla="*/ 311561 w 933834"/>
              <a:gd name="connsiteY45" fmla="*/ 424627 h 815591"/>
              <a:gd name="connsiteX46" fmla="*/ 284708 w 933834"/>
              <a:gd name="connsiteY46" fmla="*/ 450621 h 815591"/>
              <a:gd name="connsiteX47" fmla="*/ 250729 w 933834"/>
              <a:gd name="connsiteY47" fmla="*/ 424086 h 815591"/>
              <a:gd name="connsiteX48" fmla="*/ 285800 w 933834"/>
              <a:gd name="connsiteY48" fmla="*/ 389883 h 815591"/>
              <a:gd name="connsiteX49" fmla="*/ 376181 w 933834"/>
              <a:gd name="connsiteY49" fmla="*/ 356003 h 815591"/>
              <a:gd name="connsiteX50" fmla="*/ 380185 w 933834"/>
              <a:gd name="connsiteY50" fmla="*/ 399300 h 815591"/>
              <a:gd name="connsiteX51" fmla="*/ 343925 w 933834"/>
              <a:gd name="connsiteY51" fmla="*/ 406768 h 815591"/>
              <a:gd name="connsiteX52" fmla="*/ 344250 w 933834"/>
              <a:gd name="connsiteY52" fmla="*/ 406660 h 815591"/>
              <a:gd name="connsiteX53" fmla="*/ 328338 w 933834"/>
              <a:gd name="connsiteY53" fmla="*/ 366828 h 815591"/>
              <a:gd name="connsiteX54" fmla="*/ 376181 w 933834"/>
              <a:gd name="connsiteY54" fmla="*/ 356003 h 815591"/>
              <a:gd name="connsiteX55" fmla="*/ 393175 w 933834"/>
              <a:gd name="connsiteY55" fmla="*/ 354487 h 815591"/>
              <a:gd name="connsiteX56" fmla="*/ 574153 w 933834"/>
              <a:gd name="connsiteY56" fmla="*/ 535357 h 815591"/>
              <a:gd name="connsiteX57" fmla="*/ 530857 w 933834"/>
              <a:gd name="connsiteY57" fmla="*/ 535357 h 815591"/>
              <a:gd name="connsiteX58" fmla="*/ 393175 w 933834"/>
              <a:gd name="connsiteY58" fmla="*/ 397784 h 815591"/>
              <a:gd name="connsiteX59" fmla="*/ 730668 w 933834"/>
              <a:gd name="connsiteY59" fmla="*/ 297444 h 815591"/>
              <a:gd name="connsiteX60" fmla="*/ 795286 w 933834"/>
              <a:gd name="connsiteY60" fmla="*/ 297444 h 815591"/>
              <a:gd name="connsiteX61" fmla="*/ 795286 w 933834"/>
              <a:gd name="connsiteY61" fmla="*/ 340740 h 815591"/>
              <a:gd name="connsiteX62" fmla="*/ 730668 w 933834"/>
              <a:gd name="connsiteY62" fmla="*/ 340740 h 815591"/>
              <a:gd name="connsiteX63" fmla="*/ 749608 w 933834"/>
              <a:gd name="connsiteY63" fmla="*/ 237155 h 815591"/>
              <a:gd name="connsiteX64" fmla="*/ 697112 w 933834"/>
              <a:gd name="connsiteY64" fmla="*/ 295604 h 815591"/>
              <a:gd name="connsiteX65" fmla="*/ 105146 w 933834"/>
              <a:gd name="connsiteY65" fmla="*/ 295604 h 815591"/>
              <a:gd name="connsiteX66" fmla="*/ 105363 w 933834"/>
              <a:gd name="connsiteY66" fmla="*/ 772295 h 815591"/>
              <a:gd name="connsiteX67" fmla="*/ 665832 w 933834"/>
              <a:gd name="connsiteY67" fmla="*/ 772295 h 815591"/>
              <a:gd name="connsiteX68" fmla="*/ 665832 w 933834"/>
              <a:gd name="connsiteY68" fmla="*/ 319093 h 815591"/>
              <a:gd name="connsiteX69" fmla="*/ 709128 w 933834"/>
              <a:gd name="connsiteY69" fmla="*/ 319093 h 815591"/>
              <a:gd name="connsiteX70" fmla="*/ 709128 w 933834"/>
              <a:gd name="connsiteY70" fmla="*/ 772295 h 815591"/>
              <a:gd name="connsiteX71" fmla="*/ 809574 w 933834"/>
              <a:gd name="connsiteY71" fmla="*/ 772295 h 815591"/>
              <a:gd name="connsiteX72" fmla="*/ 809574 w 933834"/>
              <a:gd name="connsiteY72" fmla="*/ 305346 h 815591"/>
              <a:gd name="connsiteX73" fmla="*/ 863695 w 933834"/>
              <a:gd name="connsiteY73" fmla="*/ 237155 h 815591"/>
              <a:gd name="connsiteX74" fmla="*/ 61093 w 933834"/>
              <a:gd name="connsiteY74" fmla="*/ 201328 h 815591"/>
              <a:gd name="connsiteX75" fmla="*/ 95050 w 933834"/>
              <a:gd name="connsiteY75" fmla="*/ 252308 h 815591"/>
              <a:gd name="connsiteX76" fmla="*/ 168574 w 933834"/>
              <a:gd name="connsiteY76" fmla="*/ 252308 h 815591"/>
              <a:gd name="connsiteX77" fmla="*/ 131016 w 933834"/>
              <a:gd name="connsiteY77" fmla="*/ 201328 h 815591"/>
              <a:gd name="connsiteX78" fmla="*/ 22776 w 933834"/>
              <a:gd name="connsiteY78" fmla="*/ 158032 h 815591"/>
              <a:gd name="connsiteX79" fmla="*/ 152665 w 933834"/>
              <a:gd name="connsiteY79" fmla="*/ 158032 h 815591"/>
              <a:gd name="connsiteX80" fmla="*/ 160133 w 933834"/>
              <a:gd name="connsiteY80" fmla="*/ 167449 h 815591"/>
              <a:gd name="connsiteX81" fmla="*/ 222625 w 933834"/>
              <a:gd name="connsiteY81" fmla="*/ 252308 h 815591"/>
              <a:gd name="connsiteX82" fmla="*/ 678062 w 933834"/>
              <a:gd name="connsiteY82" fmla="*/ 252308 h 815591"/>
              <a:gd name="connsiteX83" fmla="*/ 730234 w 933834"/>
              <a:gd name="connsiteY83" fmla="*/ 193642 h 815591"/>
              <a:gd name="connsiteX84" fmla="*/ 921602 w 933834"/>
              <a:gd name="connsiteY84" fmla="*/ 193642 h 815591"/>
              <a:gd name="connsiteX85" fmla="*/ 933834 w 933834"/>
              <a:gd name="connsiteY85" fmla="*/ 218321 h 815591"/>
              <a:gd name="connsiteX86" fmla="*/ 925391 w 933834"/>
              <a:gd name="connsiteY86" fmla="*/ 229145 h 815591"/>
              <a:gd name="connsiteX87" fmla="*/ 852654 w 933834"/>
              <a:gd name="connsiteY87" fmla="*/ 319958 h 815591"/>
              <a:gd name="connsiteX88" fmla="*/ 852654 w 933834"/>
              <a:gd name="connsiteY88" fmla="*/ 789830 h 815591"/>
              <a:gd name="connsiteX89" fmla="*/ 827985 w 933834"/>
              <a:gd name="connsiteY89" fmla="*/ 815591 h 815591"/>
              <a:gd name="connsiteX90" fmla="*/ 827650 w 933834"/>
              <a:gd name="connsiteY90" fmla="*/ 815591 h 815591"/>
              <a:gd name="connsiteX91" fmla="*/ 87286 w 933834"/>
              <a:gd name="connsiteY91" fmla="*/ 815591 h 815591"/>
              <a:gd name="connsiteX92" fmla="*/ 62067 w 933834"/>
              <a:gd name="connsiteY92" fmla="*/ 790371 h 815591"/>
              <a:gd name="connsiteX93" fmla="*/ 62067 w 933834"/>
              <a:gd name="connsiteY93" fmla="*/ 280782 h 815591"/>
              <a:gd name="connsiteX94" fmla="*/ 3834 w 933834"/>
              <a:gd name="connsiteY94" fmla="*/ 193535 h 815591"/>
              <a:gd name="connsiteX95" fmla="*/ 10177 w 933834"/>
              <a:gd name="connsiteY95" fmla="*/ 161863 h 815591"/>
              <a:gd name="connsiteX96" fmla="*/ 22776 w 933834"/>
              <a:gd name="connsiteY96" fmla="*/ 158032 h 815591"/>
              <a:gd name="connsiteX97" fmla="*/ 446603 w 933834"/>
              <a:gd name="connsiteY97" fmla="*/ 120537 h 815591"/>
              <a:gd name="connsiteX98" fmla="*/ 553478 w 933834"/>
              <a:gd name="connsiteY98" fmla="*/ 220714 h 815591"/>
              <a:gd name="connsiteX99" fmla="*/ 553478 w 933834"/>
              <a:gd name="connsiteY99" fmla="*/ 227413 h 815591"/>
              <a:gd name="connsiteX100" fmla="*/ 510182 w 933834"/>
              <a:gd name="connsiteY100" fmla="*/ 227413 h 815591"/>
              <a:gd name="connsiteX101" fmla="*/ 452501 w 933834"/>
              <a:gd name="connsiteY101" fmla="*/ 164623 h 815591"/>
              <a:gd name="connsiteX102" fmla="*/ 389711 w 933834"/>
              <a:gd name="connsiteY102" fmla="*/ 222304 h 815591"/>
              <a:gd name="connsiteX103" fmla="*/ 389711 w 933834"/>
              <a:gd name="connsiteY103" fmla="*/ 227413 h 815591"/>
              <a:gd name="connsiteX104" fmla="*/ 346414 w 933834"/>
              <a:gd name="connsiteY104" fmla="*/ 227413 h 815591"/>
              <a:gd name="connsiteX105" fmla="*/ 446603 w 933834"/>
              <a:gd name="connsiteY105" fmla="*/ 120537 h 815591"/>
              <a:gd name="connsiteX106" fmla="*/ 411252 w 933834"/>
              <a:gd name="connsiteY106" fmla="*/ 0 h 815591"/>
              <a:gd name="connsiteX107" fmla="*/ 495787 w 933834"/>
              <a:gd name="connsiteY107" fmla="*/ 0 h 815591"/>
              <a:gd name="connsiteX108" fmla="*/ 506611 w 933834"/>
              <a:gd name="connsiteY108" fmla="*/ 56393 h 815591"/>
              <a:gd name="connsiteX109" fmla="*/ 533454 w 933834"/>
              <a:gd name="connsiteY109" fmla="*/ 67217 h 815591"/>
              <a:gd name="connsiteX110" fmla="*/ 582920 w 933834"/>
              <a:gd name="connsiteY110" fmla="*/ 34745 h 815591"/>
              <a:gd name="connsiteX111" fmla="*/ 642777 w 933834"/>
              <a:gd name="connsiteY111" fmla="*/ 94710 h 815591"/>
              <a:gd name="connsiteX112" fmla="*/ 610305 w 933834"/>
              <a:gd name="connsiteY112" fmla="*/ 144176 h 815591"/>
              <a:gd name="connsiteX113" fmla="*/ 621129 w 933834"/>
              <a:gd name="connsiteY113" fmla="*/ 170803 h 815591"/>
              <a:gd name="connsiteX114" fmla="*/ 687805 w 933834"/>
              <a:gd name="connsiteY114" fmla="*/ 180004 h 815591"/>
              <a:gd name="connsiteX115" fmla="*/ 687805 w 933834"/>
              <a:gd name="connsiteY115" fmla="*/ 226547 h 815591"/>
              <a:gd name="connsiteX116" fmla="*/ 644509 w 933834"/>
              <a:gd name="connsiteY116" fmla="*/ 226547 h 815591"/>
              <a:gd name="connsiteX117" fmla="*/ 644509 w 933834"/>
              <a:gd name="connsiteY117" fmla="*/ 217671 h 815591"/>
              <a:gd name="connsiteX118" fmla="*/ 586384 w 933834"/>
              <a:gd name="connsiteY118" fmla="*/ 209661 h 815591"/>
              <a:gd name="connsiteX119" fmla="*/ 583028 w 933834"/>
              <a:gd name="connsiteY119" fmla="*/ 195266 h 815591"/>
              <a:gd name="connsiteX120" fmla="*/ 566359 w 933834"/>
              <a:gd name="connsiteY120" fmla="*/ 154784 h 815591"/>
              <a:gd name="connsiteX121" fmla="*/ 559107 w 933834"/>
              <a:gd name="connsiteY121" fmla="*/ 143202 h 815591"/>
              <a:gd name="connsiteX122" fmla="*/ 586709 w 933834"/>
              <a:gd name="connsiteY122" fmla="*/ 100556 h 815591"/>
              <a:gd name="connsiteX123" fmla="*/ 575885 w 933834"/>
              <a:gd name="connsiteY123" fmla="*/ 89731 h 815591"/>
              <a:gd name="connsiteX124" fmla="*/ 533238 w 933834"/>
              <a:gd name="connsiteY124" fmla="*/ 117332 h 815591"/>
              <a:gd name="connsiteX125" fmla="*/ 521547 w 933834"/>
              <a:gd name="connsiteY125" fmla="*/ 110080 h 815591"/>
              <a:gd name="connsiteX126" fmla="*/ 481499 w 933834"/>
              <a:gd name="connsiteY126" fmla="*/ 93519 h 815591"/>
              <a:gd name="connsiteX127" fmla="*/ 467752 w 933834"/>
              <a:gd name="connsiteY127" fmla="*/ 90164 h 815591"/>
              <a:gd name="connsiteX128" fmla="*/ 459634 w 933834"/>
              <a:gd name="connsiteY128" fmla="*/ 43405 h 815591"/>
              <a:gd name="connsiteX129" fmla="*/ 444805 w 933834"/>
              <a:gd name="connsiteY129" fmla="*/ 43405 h 815591"/>
              <a:gd name="connsiteX130" fmla="*/ 432358 w 933834"/>
              <a:gd name="connsiteY130" fmla="*/ 91788 h 815591"/>
              <a:gd name="connsiteX131" fmla="*/ 419585 w 933834"/>
              <a:gd name="connsiteY131" fmla="*/ 94710 h 815591"/>
              <a:gd name="connsiteX132" fmla="*/ 379103 w 933834"/>
              <a:gd name="connsiteY132" fmla="*/ 111379 h 815591"/>
              <a:gd name="connsiteX133" fmla="*/ 367522 w 933834"/>
              <a:gd name="connsiteY133" fmla="*/ 118523 h 815591"/>
              <a:gd name="connsiteX134" fmla="*/ 324875 w 933834"/>
              <a:gd name="connsiteY134" fmla="*/ 91247 h 815591"/>
              <a:gd name="connsiteX135" fmla="*/ 314051 w 933834"/>
              <a:gd name="connsiteY135" fmla="*/ 102070 h 815591"/>
              <a:gd name="connsiteX136" fmla="*/ 341652 w 933834"/>
              <a:gd name="connsiteY136" fmla="*/ 144284 h 815591"/>
              <a:gd name="connsiteX137" fmla="*/ 334400 w 933834"/>
              <a:gd name="connsiteY137" fmla="*/ 155974 h 815591"/>
              <a:gd name="connsiteX138" fmla="*/ 317623 w 933834"/>
              <a:gd name="connsiteY138" fmla="*/ 196348 h 815591"/>
              <a:gd name="connsiteX139" fmla="*/ 314268 w 933834"/>
              <a:gd name="connsiteY139" fmla="*/ 210311 h 815591"/>
              <a:gd name="connsiteX140" fmla="*/ 263611 w 933834"/>
              <a:gd name="connsiteY140" fmla="*/ 218862 h 815591"/>
              <a:gd name="connsiteX141" fmla="*/ 263287 w 933834"/>
              <a:gd name="connsiteY141" fmla="*/ 227413 h 815591"/>
              <a:gd name="connsiteX142" fmla="*/ 219990 w 933834"/>
              <a:gd name="connsiteY142" fmla="*/ 227413 h 815591"/>
              <a:gd name="connsiteX143" fmla="*/ 219990 w 933834"/>
              <a:gd name="connsiteY143" fmla="*/ 181843 h 815591"/>
              <a:gd name="connsiteX144" fmla="*/ 278981 w 933834"/>
              <a:gd name="connsiteY144" fmla="*/ 171886 h 815591"/>
              <a:gd name="connsiteX145" fmla="*/ 289805 w 933834"/>
              <a:gd name="connsiteY145" fmla="*/ 144934 h 815591"/>
              <a:gd name="connsiteX146" fmla="*/ 257334 w 933834"/>
              <a:gd name="connsiteY146" fmla="*/ 95901 h 815591"/>
              <a:gd name="connsiteX147" fmla="*/ 318922 w 933834"/>
              <a:gd name="connsiteY147" fmla="*/ 36044 h 815591"/>
              <a:gd name="connsiteX148" fmla="*/ 368388 w 933834"/>
              <a:gd name="connsiteY148" fmla="*/ 67542 h 815591"/>
              <a:gd name="connsiteX149" fmla="*/ 396855 w 933834"/>
              <a:gd name="connsiteY149" fmla="*/ 55960 h 815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</a:cxnLst>
            <a:rect l="l" t="t" r="r" b="b"/>
            <a:pathLst>
              <a:path w="933834" h="815591">
                <a:moveTo>
                  <a:pt x="348471" y="665679"/>
                </a:moveTo>
                <a:cubicBezTo>
                  <a:pt x="360280" y="669737"/>
                  <a:pt x="372586" y="672141"/>
                  <a:pt x="385055" y="672823"/>
                </a:cubicBezTo>
                <a:lnTo>
                  <a:pt x="382566" y="716118"/>
                </a:lnTo>
                <a:cubicBezTo>
                  <a:pt x="366158" y="715133"/>
                  <a:pt x="349954" y="711930"/>
                  <a:pt x="334400" y="706594"/>
                </a:cubicBezTo>
                <a:close/>
                <a:moveTo>
                  <a:pt x="457253" y="657236"/>
                </a:moveTo>
                <a:lnTo>
                  <a:pt x="477493" y="695553"/>
                </a:lnTo>
                <a:cubicBezTo>
                  <a:pt x="462957" y="703206"/>
                  <a:pt x="447446" y="708856"/>
                  <a:pt x="431383" y="712330"/>
                </a:cubicBezTo>
                <a:lnTo>
                  <a:pt x="422291" y="670008"/>
                </a:lnTo>
                <a:cubicBezTo>
                  <a:pt x="434479" y="667378"/>
                  <a:pt x="446244" y="663081"/>
                  <a:pt x="457253" y="657236"/>
                </a:cubicBezTo>
                <a:close/>
                <a:moveTo>
                  <a:pt x="287640" y="624331"/>
                </a:moveTo>
                <a:cubicBezTo>
                  <a:pt x="295692" y="633877"/>
                  <a:pt x="304969" y="642320"/>
                  <a:pt x="315241" y="649443"/>
                </a:cubicBezTo>
                <a:lnTo>
                  <a:pt x="290670" y="684512"/>
                </a:lnTo>
                <a:cubicBezTo>
                  <a:pt x="277151" y="675399"/>
                  <a:pt x="264952" y="664477"/>
                  <a:pt x="254410" y="652040"/>
                </a:cubicBezTo>
                <a:close/>
                <a:moveTo>
                  <a:pt x="511048" y="606579"/>
                </a:moveTo>
                <a:lnTo>
                  <a:pt x="548066" y="628985"/>
                </a:lnTo>
                <a:cubicBezTo>
                  <a:pt x="539602" y="643024"/>
                  <a:pt x="529265" y="655851"/>
                  <a:pt x="517325" y="667085"/>
                </a:cubicBezTo>
                <a:lnTo>
                  <a:pt x="487668" y="635587"/>
                </a:lnTo>
                <a:cubicBezTo>
                  <a:pt x="496772" y="627048"/>
                  <a:pt x="504640" y="617284"/>
                  <a:pt x="511048" y="606579"/>
                </a:cubicBezTo>
                <a:close/>
                <a:moveTo>
                  <a:pt x="257115" y="556464"/>
                </a:moveTo>
                <a:cubicBezTo>
                  <a:pt x="259032" y="568814"/>
                  <a:pt x="262669" y="580840"/>
                  <a:pt x="267940" y="592184"/>
                </a:cubicBezTo>
                <a:lnTo>
                  <a:pt x="228324" y="610044"/>
                </a:lnTo>
                <a:cubicBezTo>
                  <a:pt x="221527" y="595106"/>
                  <a:pt x="216829" y="579292"/>
                  <a:pt x="214361" y="563066"/>
                </a:cubicBezTo>
                <a:close/>
                <a:moveTo>
                  <a:pt x="530856" y="535466"/>
                </a:moveTo>
                <a:lnTo>
                  <a:pt x="574152" y="535466"/>
                </a:lnTo>
                <a:cubicBezTo>
                  <a:pt x="574293" y="551842"/>
                  <a:pt x="572182" y="568154"/>
                  <a:pt x="567874" y="583957"/>
                </a:cubicBezTo>
                <a:lnTo>
                  <a:pt x="525877" y="572483"/>
                </a:lnTo>
                <a:cubicBezTo>
                  <a:pt x="529156" y="560415"/>
                  <a:pt x="530834" y="547967"/>
                  <a:pt x="530856" y="535466"/>
                </a:cubicBezTo>
                <a:close/>
                <a:moveTo>
                  <a:pt x="256502" y="518980"/>
                </a:moveTo>
                <a:lnTo>
                  <a:pt x="256792" y="519013"/>
                </a:lnTo>
                <a:lnTo>
                  <a:pt x="256466" y="519121"/>
                </a:lnTo>
                <a:close/>
                <a:moveTo>
                  <a:pt x="225727" y="466516"/>
                </a:moveTo>
                <a:lnTo>
                  <a:pt x="265776" y="482969"/>
                </a:lnTo>
                <a:lnTo>
                  <a:pt x="256502" y="518980"/>
                </a:lnTo>
                <a:lnTo>
                  <a:pt x="213495" y="514033"/>
                </a:lnTo>
                <a:cubicBezTo>
                  <a:pt x="215324" y="497701"/>
                  <a:pt x="219448" y="481703"/>
                  <a:pt x="225727" y="466516"/>
                </a:cubicBezTo>
                <a:close/>
                <a:moveTo>
                  <a:pt x="469159" y="457099"/>
                </a:moveTo>
                <a:lnTo>
                  <a:pt x="499792" y="487731"/>
                </a:lnTo>
                <a:lnTo>
                  <a:pt x="358430" y="628985"/>
                </a:lnTo>
                <a:lnTo>
                  <a:pt x="286558" y="557114"/>
                </a:lnTo>
                <a:lnTo>
                  <a:pt x="317190" y="526481"/>
                </a:lnTo>
                <a:lnTo>
                  <a:pt x="358430" y="567720"/>
                </a:lnTo>
                <a:close/>
                <a:moveTo>
                  <a:pt x="284708" y="450621"/>
                </a:moveTo>
                <a:lnTo>
                  <a:pt x="284825" y="450713"/>
                </a:lnTo>
                <a:lnTo>
                  <a:pt x="284501" y="450821"/>
                </a:lnTo>
                <a:close/>
                <a:moveTo>
                  <a:pt x="285800" y="389883"/>
                </a:moveTo>
                <a:lnTo>
                  <a:pt x="311561" y="424627"/>
                </a:lnTo>
                <a:lnTo>
                  <a:pt x="284708" y="450621"/>
                </a:lnTo>
                <a:lnTo>
                  <a:pt x="250729" y="424086"/>
                </a:lnTo>
                <a:cubicBezTo>
                  <a:pt x="260818" y="411151"/>
                  <a:pt x="272615" y="399645"/>
                  <a:pt x="285800" y="389883"/>
                </a:cubicBezTo>
                <a:close/>
                <a:moveTo>
                  <a:pt x="376181" y="356003"/>
                </a:moveTo>
                <a:lnTo>
                  <a:pt x="380185" y="399300"/>
                </a:lnTo>
                <a:cubicBezTo>
                  <a:pt x="367814" y="400154"/>
                  <a:pt x="355626" y="402666"/>
                  <a:pt x="343925" y="406768"/>
                </a:cubicBezTo>
                <a:lnTo>
                  <a:pt x="344250" y="406660"/>
                </a:lnTo>
                <a:lnTo>
                  <a:pt x="328338" y="366828"/>
                </a:lnTo>
                <a:cubicBezTo>
                  <a:pt x="343719" y="361069"/>
                  <a:pt x="359814" y="357421"/>
                  <a:pt x="376181" y="356003"/>
                </a:cubicBezTo>
                <a:close/>
                <a:moveTo>
                  <a:pt x="393175" y="354487"/>
                </a:moveTo>
                <a:cubicBezTo>
                  <a:pt x="493037" y="354606"/>
                  <a:pt x="573969" y="435494"/>
                  <a:pt x="574153" y="535357"/>
                </a:cubicBezTo>
                <a:lnTo>
                  <a:pt x="530857" y="535357"/>
                </a:lnTo>
                <a:cubicBezTo>
                  <a:pt x="530737" y="459382"/>
                  <a:pt x="469150" y="397848"/>
                  <a:pt x="393175" y="397784"/>
                </a:cubicBezTo>
                <a:close/>
                <a:moveTo>
                  <a:pt x="730668" y="297444"/>
                </a:moveTo>
                <a:lnTo>
                  <a:pt x="795286" y="297444"/>
                </a:lnTo>
                <a:lnTo>
                  <a:pt x="795286" y="340740"/>
                </a:lnTo>
                <a:lnTo>
                  <a:pt x="730668" y="340740"/>
                </a:lnTo>
                <a:close/>
                <a:moveTo>
                  <a:pt x="749608" y="237155"/>
                </a:moveTo>
                <a:lnTo>
                  <a:pt x="697112" y="295604"/>
                </a:lnTo>
                <a:lnTo>
                  <a:pt x="105146" y="295604"/>
                </a:lnTo>
                <a:lnTo>
                  <a:pt x="105363" y="772295"/>
                </a:lnTo>
                <a:lnTo>
                  <a:pt x="665832" y="772295"/>
                </a:lnTo>
                <a:lnTo>
                  <a:pt x="665832" y="319093"/>
                </a:lnTo>
                <a:lnTo>
                  <a:pt x="709128" y="319093"/>
                </a:lnTo>
                <a:lnTo>
                  <a:pt x="709128" y="772295"/>
                </a:lnTo>
                <a:lnTo>
                  <a:pt x="809574" y="772295"/>
                </a:lnTo>
                <a:lnTo>
                  <a:pt x="809574" y="305346"/>
                </a:lnTo>
                <a:lnTo>
                  <a:pt x="863695" y="237155"/>
                </a:lnTo>
                <a:close/>
                <a:moveTo>
                  <a:pt x="61093" y="201328"/>
                </a:moveTo>
                <a:lnTo>
                  <a:pt x="95050" y="252308"/>
                </a:lnTo>
                <a:lnTo>
                  <a:pt x="168574" y="252308"/>
                </a:lnTo>
                <a:lnTo>
                  <a:pt x="131016" y="201328"/>
                </a:lnTo>
                <a:close/>
                <a:moveTo>
                  <a:pt x="22776" y="158032"/>
                </a:moveTo>
                <a:lnTo>
                  <a:pt x="152665" y="158032"/>
                </a:lnTo>
                <a:lnTo>
                  <a:pt x="160133" y="167449"/>
                </a:lnTo>
                <a:lnTo>
                  <a:pt x="222625" y="252308"/>
                </a:lnTo>
                <a:lnTo>
                  <a:pt x="678062" y="252308"/>
                </a:lnTo>
                <a:lnTo>
                  <a:pt x="730234" y="193642"/>
                </a:lnTo>
                <a:lnTo>
                  <a:pt x="921602" y="193642"/>
                </a:lnTo>
                <a:lnTo>
                  <a:pt x="933834" y="218321"/>
                </a:lnTo>
                <a:lnTo>
                  <a:pt x="925391" y="229145"/>
                </a:lnTo>
                <a:lnTo>
                  <a:pt x="852654" y="319958"/>
                </a:lnTo>
                <a:lnTo>
                  <a:pt x="852654" y="789830"/>
                </a:lnTo>
                <a:cubicBezTo>
                  <a:pt x="852957" y="803760"/>
                  <a:pt x="841905" y="815288"/>
                  <a:pt x="827985" y="815591"/>
                </a:cubicBezTo>
                <a:cubicBezTo>
                  <a:pt x="827867" y="815591"/>
                  <a:pt x="827758" y="815591"/>
                  <a:pt x="827650" y="815591"/>
                </a:cubicBezTo>
                <a:lnTo>
                  <a:pt x="87286" y="815591"/>
                </a:lnTo>
                <a:cubicBezTo>
                  <a:pt x="73356" y="815591"/>
                  <a:pt x="62067" y="804302"/>
                  <a:pt x="62067" y="790371"/>
                </a:cubicBezTo>
                <a:lnTo>
                  <a:pt x="62067" y="280782"/>
                </a:lnTo>
                <a:lnTo>
                  <a:pt x="3834" y="193535"/>
                </a:lnTo>
                <a:cubicBezTo>
                  <a:pt x="-3158" y="183036"/>
                  <a:pt x="-323" y="168856"/>
                  <a:pt x="10177" y="161863"/>
                </a:cubicBezTo>
                <a:cubicBezTo>
                  <a:pt x="13911" y="159374"/>
                  <a:pt x="18295" y="158042"/>
                  <a:pt x="22776" y="158032"/>
                </a:cubicBezTo>
                <a:close/>
                <a:moveTo>
                  <a:pt x="446603" y="120537"/>
                </a:moveTo>
                <a:cubicBezTo>
                  <a:pt x="503774" y="118686"/>
                  <a:pt x="551628" y="163541"/>
                  <a:pt x="553478" y="220714"/>
                </a:cubicBezTo>
                <a:cubicBezTo>
                  <a:pt x="553554" y="222954"/>
                  <a:pt x="553554" y="225183"/>
                  <a:pt x="553478" y="227413"/>
                </a:cubicBezTo>
                <a:lnTo>
                  <a:pt x="510182" y="227413"/>
                </a:lnTo>
                <a:cubicBezTo>
                  <a:pt x="511590" y="194151"/>
                  <a:pt x="485764" y="166031"/>
                  <a:pt x="452501" y="164623"/>
                </a:cubicBezTo>
                <a:cubicBezTo>
                  <a:pt x="419228" y="163216"/>
                  <a:pt x="391118" y="189042"/>
                  <a:pt x="389711" y="222304"/>
                </a:cubicBezTo>
                <a:cubicBezTo>
                  <a:pt x="389635" y="224004"/>
                  <a:pt x="389635" y="225714"/>
                  <a:pt x="389711" y="227413"/>
                </a:cubicBezTo>
                <a:lnTo>
                  <a:pt x="346414" y="227413"/>
                </a:lnTo>
                <a:cubicBezTo>
                  <a:pt x="344563" y="170230"/>
                  <a:pt x="389418" y="122388"/>
                  <a:pt x="446603" y="120537"/>
                </a:cubicBezTo>
                <a:close/>
                <a:moveTo>
                  <a:pt x="411252" y="0"/>
                </a:moveTo>
                <a:lnTo>
                  <a:pt x="495787" y="0"/>
                </a:lnTo>
                <a:lnTo>
                  <a:pt x="506611" y="56393"/>
                </a:lnTo>
                <a:cubicBezTo>
                  <a:pt x="515822" y="59302"/>
                  <a:pt x="524796" y="62921"/>
                  <a:pt x="533454" y="67217"/>
                </a:cubicBezTo>
                <a:lnTo>
                  <a:pt x="582920" y="34745"/>
                </a:lnTo>
                <a:lnTo>
                  <a:pt x="642777" y="94710"/>
                </a:lnTo>
                <a:lnTo>
                  <a:pt x="610305" y="144176"/>
                </a:lnTo>
                <a:cubicBezTo>
                  <a:pt x="614613" y="152749"/>
                  <a:pt x="618239" y="161657"/>
                  <a:pt x="621129" y="170803"/>
                </a:cubicBezTo>
                <a:lnTo>
                  <a:pt x="687805" y="180004"/>
                </a:lnTo>
                <a:lnTo>
                  <a:pt x="687805" y="226547"/>
                </a:lnTo>
                <a:lnTo>
                  <a:pt x="644509" y="226547"/>
                </a:lnTo>
                <a:lnTo>
                  <a:pt x="644509" y="217671"/>
                </a:lnTo>
                <a:lnTo>
                  <a:pt x="586384" y="209661"/>
                </a:lnTo>
                <a:lnTo>
                  <a:pt x="583028" y="195266"/>
                </a:lnTo>
                <a:cubicBezTo>
                  <a:pt x="579706" y="180956"/>
                  <a:pt x="574077" y="167285"/>
                  <a:pt x="566359" y="154784"/>
                </a:cubicBezTo>
                <a:lnTo>
                  <a:pt x="559107" y="143202"/>
                </a:lnTo>
                <a:lnTo>
                  <a:pt x="586709" y="100556"/>
                </a:lnTo>
                <a:lnTo>
                  <a:pt x="575885" y="89731"/>
                </a:lnTo>
                <a:lnTo>
                  <a:pt x="533238" y="117332"/>
                </a:lnTo>
                <a:lnTo>
                  <a:pt x="521547" y="110080"/>
                </a:lnTo>
                <a:cubicBezTo>
                  <a:pt x="509198" y="102406"/>
                  <a:pt x="495667" y="96810"/>
                  <a:pt x="481499" y="93519"/>
                </a:cubicBezTo>
                <a:lnTo>
                  <a:pt x="467752" y="90164"/>
                </a:lnTo>
                <a:lnTo>
                  <a:pt x="459634" y="43405"/>
                </a:lnTo>
                <a:lnTo>
                  <a:pt x="444805" y="43405"/>
                </a:lnTo>
                <a:lnTo>
                  <a:pt x="432358" y="91788"/>
                </a:lnTo>
                <a:lnTo>
                  <a:pt x="419585" y="94710"/>
                </a:lnTo>
                <a:cubicBezTo>
                  <a:pt x="405277" y="98033"/>
                  <a:pt x="391605" y="103662"/>
                  <a:pt x="379103" y="111379"/>
                </a:cubicBezTo>
                <a:lnTo>
                  <a:pt x="367522" y="118523"/>
                </a:lnTo>
                <a:lnTo>
                  <a:pt x="324875" y="91247"/>
                </a:lnTo>
                <a:lnTo>
                  <a:pt x="314051" y="102070"/>
                </a:lnTo>
                <a:lnTo>
                  <a:pt x="341652" y="144284"/>
                </a:lnTo>
                <a:lnTo>
                  <a:pt x="334400" y="155974"/>
                </a:lnTo>
                <a:cubicBezTo>
                  <a:pt x="326607" y="168411"/>
                  <a:pt x="320935" y="182049"/>
                  <a:pt x="317623" y="196348"/>
                </a:cubicBezTo>
                <a:lnTo>
                  <a:pt x="314268" y="210311"/>
                </a:lnTo>
                <a:lnTo>
                  <a:pt x="263611" y="218862"/>
                </a:lnTo>
                <a:lnTo>
                  <a:pt x="263287" y="227413"/>
                </a:lnTo>
                <a:lnTo>
                  <a:pt x="219990" y="227413"/>
                </a:lnTo>
                <a:lnTo>
                  <a:pt x="219990" y="181843"/>
                </a:lnTo>
                <a:lnTo>
                  <a:pt x="278981" y="171886"/>
                </a:lnTo>
                <a:cubicBezTo>
                  <a:pt x="281828" y="162609"/>
                  <a:pt x="285454" y="153603"/>
                  <a:pt x="289805" y="144934"/>
                </a:cubicBezTo>
                <a:lnTo>
                  <a:pt x="257334" y="95901"/>
                </a:lnTo>
                <a:lnTo>
                  <a:pt x="318922" y="36044"/>
                </a:lnTo>
                <a:lnTo>
                  <a:pt x="368388" y="67542"/>
                </a:lnTo>
                <a:cubicBezTo>
                  <a:pt x="377523" y="62860"/>
                  <a:pt x="387048" y="58984"/>
                  <a:pt x="396855" y="55960"/>
                </a:cubicBezTo>
                <a:close/>
              </a:path>
            </a:pathLst>
          </a:custGeom>
          <a:solidFill>
            <a:schemeClr val="bg1"/>
          </a:solidFill>
          <a:ln w="103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" name="iSHEJI-12">
            <a:extLst>
              <a:ext uri="{FF2B5EF4-FFF2-40B4-BE49-F238E27FC236}">
                <a16:creationId xmlns:a16="http://schemas.microsoft.com/office/drawing/2014/main" id="{C15E1236-507D-FCD6-BA48-0D7558F153E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66098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HEJI-1">
            <a:extLst>
              <a:ext uri="{FF2B5EF4-FFF2-40B4-BE49-F238E27FC236}">
                <a16:creationId xmlns:a16="http://schemas.microsoft.com/office/drawing/2014/main" id="{FDECAEC4-305A-3A5C-CAA8-8C4D835AC8C4}"/>
              </a:ext>
            </a:extLst>
          </p:cNvPr>
          <p:cNvSpPr/>
          <p:nvPr/>
        </p:nvSpPr>
        <p:spPr>
          <a:xfrm>
            <a:off x="0" y="0"/>
            <a:ext cx="12192000" cy="260116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+mn-cs"/>
            </a:endParaRPr>
          </a:p>
        </p:txBody>
      </p:sp>
      <p:sp>
        <p:nvSpPr>
          <p:cNvPr id="14" name="iSHEJI-2">
            <a:extLst>
              <a:ext uri="{FF2B5EF4-FFF2-40B4-BE49-F238E27FC236}">
                <a16:creationId xmlns:a16="http://schemas.microsoft.com/office/drawing/2014/main" id="{CD2A443D-3DFE-5949-BBCE-9CFAB86719B4}"/>
              </a:ext>
            </a:extLst>
          </p:cNvPr>
          <p:cNvSpPr/>
          <p:nvPr/>
        </p:nvSpPr>
        <p:spPr>
          <a:xfrm>
            <a:off x="2142190" y="1663164"/>
            <a:ext cx="2772710" cy="5539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Catalogue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cxnSp>
        <p:nvCxnSpPr>
          <p:cNvPr id="15" name="iSHEJI-3">
            <a:extLst>
              <a:ext uri="{FF2B5EF4-FFF2-40B4-BE49-F238E27FC236}">
                <a16:creationId xmlns:a16="http://schemas.microsoft.com/office/drawing/2014/main" id="{45DD832D-F5FB-9414-051C-BA351DC08A6C}"/>
              </a:ext>
            </a:extLst>
          </p:cNvPr>
          <p:cNvCxnSpPr>
            <a:cxnSpLocks/>
          </p:cNvCxnSpPr>
          <p:nvPr/>
        </p:nvCxnSpPr>
        <p:spPr>
          <a:xfrm flipH="1">
            <a:off x="2142190" y="2357309"/>
            <a:ext cx="455865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iSHEJI-4">
            <a:extLst>
              <a:ext uri="{FF2B5EF4-FFF2-40B4-BE49-F238E27FC236}">
                <a16:creationId xmlns:a16="http://schemas.microsoft.com/office/drawing/2014/main" id="{49870EEB-F7A7-ADC3-BAED-8E912D92D566}"/>
              </a:ext>
            </a:extLst>
          </p:cNvPr>
          <p:cNvSpPr/>
          <p:nvPr/>
        </p:nvSpPr>
        <p:spPr>
          <a:xfrm>
            <a:off x="2293819" y="3207082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1.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7" name="iSHEJI-5">
            <a:extLst>
              <a:ext uri="{FF2B5EF4-FFF2-40B4-BE49-F238E27FC236}">
                <a16:creationId xmlns:a16="http://schemas.microsoft.com/office/drawing/2014/main" id="{5FC75D85-E379-A8BD-4F7F-E2DA97328378}"/>
              </a:ext>
            </a:extLst>
          </p:cNvPr>
          <p:cNvSpPr txBox="1"/>
          <p:nvPr/>
        </p:nvSpPr>
        <p:spPr>
          <a:xfrm>
            <a:off x="2639014" y="3284828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业务稳步增长</a:t>
            </a:r>
          </a:p>
        </p:txBody>
      </p:sp>
      <p:sp>
        <p:nvSpPr>
          <p:cNvPr id="18" name="iSHEJI-6">
            <a:extLst>
              <a:ext uri="{FF2B5EF4-FFF2-40B4-BE49-F238E27FC236}">
                <a16:creationId xmlns:a16="http://schemas.microsoft.com/office/drawing/2014/main" id="{079D3267-96DD-499E-CFED-7C7BCEA1E1AE}"/>
              </a:ext>
            </a:extLst>
          </p:cNvPr>
          <p:cNvSpPr txBox="1"/>
          <p:nvPr/>
        </p:nvSpPr>
        <p:spPr>
          <a:xfrm>
            <a:off x="2669494" y="3693522"/>
            <a:ext cx="266842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Steady growth of business</a:t>
            </a:r>
          </a:p>
        </p:txBody>
      </p:sp>
      <p:sp>
        <p:nvSpPr>
          <p:cNvPr id="19" name="iSHEJI-7">
            <a:extLst>
              <a:ext uri="{FF2B5EF4-FFF2-40B4-BE49-F238E27FC236}">
                <a16:creationId xmlns:a16="http://schemas.microsoft.com/office/drawing/2014/main" id="{B68261FF-42AB-8E20-F0F8-F7B8DF7EE57A}"/>
              </a:ext>
            </a:extLst>
          </p:cNvPr>
          <p:cNvSpPr txBox="1"/>
          <p:nvPr/>
        </p:nvSpPr>
        <p:spPr>
          <a:xfrm>
            <a:off x="7718721" y="3284828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业绩成果展示</a:t>
            </a:r>
          </a:p>
        </p:txBody>
      </p:sp>
      <p:sp>
        <p:nvSpPr>
          <p:cNvPr id="20" name="iSHEJI-8">
            <a:extLst>
              <a:ext uri="{FF2B5EF4-FFF2-40B4-BE49-F238E27FC236}">
                <a16:creationId xmlns:a16="http://schemas.microsoft.com/office/drawing/2014/main" id="{E8EB3D39-E346-00F0-48C2-809CEBD3D159}"/>
              </a:ext>
            </a:extLst>
          </p:cNvPr>
          <p:cNvSpPr txBox="1"/>
          <p:nvPr/>
        </p:nvSpPr>
        <p:spPr>
          <a:xfrm>
            <a:off x="7749201" y="3693522"/>
            <a:ext cx="198003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Presentation of work results</a:t>
            </a:r>
          </a:p>
        </p:txBody>
      </p:sp>
      <p:sp>
        <p:nvSpPr>
          <p:cNvPr id="21" name="iSHEJI-9">
            <a:extLst>
              <a:ext uri="{FF2B5EF4-FFF2-40B4-BE49-F238E27FC236}">
                <a16:creationId xmlns:a16="http://schemas.microsoft.com/office/drawing/2014/main" id="{BD3A2A1C-D686-486E-AE91-E6A6EF1F18C5}"/>
              </a:ext>
            </a:extLst>
          </p:cNvPr>
          <p:cNvSpPr txBox="1"/>
          <p:nvPr/>
        </p:nvSpPr>
        <p:spPr>
          <a:xfrm>
            <a:off x="2639014" y="4693137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工作不足之处</a:t>
            </a:r>
          </a:p>
        </p:txBody>
      </p:sp>
      <p:sp>
        <p:nvSpPr>
          <p:cNvPr id="22" name="iSHEJI-10">
            <a:extLst>
              <a:ext uri="{FF2B5EF4-FFF2-40B4-BE49-F238E27FC236}">
                <a16:creationId xmlns:a16="http://schemas.microsoft.com/office/drawing/2014/main" id="{22DDF0D1-7F30-8F90-22D6-C2889A59B1B0}"/>
              </a:ext>
            </a:extLst>
          </p:cNvPr>
          <p:cNvSpPr txBox="1"/>
          <p:nvPr/>
        </p:nvSpPr>
        <p:spPr>
          <a:xfrm>
            <a:off x="2669494" y="5101831"/>
            <a:ext cx="254445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Deficiencies in the work</a:t>
            </a:r>
          </a:p>
        </p:txBody>
      </p:sp>
      <p:sp>
        <p:nvSpPr>
          <p:cNvPr id="23" name="iSHEJI-11">
            <a:extLst>
              <a:ext uri="{FF2B5EF4-FFF2-40B4-BE49-F238E27FC236}">
                <a16:creationId xmlns:a16="http://schemas.microsoft.com/office/drawing/2014/main" id="{F87D7122-1937-3AD8-AE99-3202770E8947}"/>
              </a:ext>
            </a:extLst>
          </p:cNvPr>
          <p:cNvSpPr txBox="1"/>
          <p:nvPr/>
        </p:nvSpPr>
        <p:spPr>
          <a:xfrm>
            <a:off x="7718721" y="4693137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未来工作计划</a:t>
            </a:r>
          </a:p>
        </p:txBody>
      </p:sp>
      <p:sp>
        <p:nvSpPr>
          <p:cNvPr id="24" name="iSHEJI-12">
            <a:extLst>
              <a:ext uri="{FF2B5EF4-FFF2-40B4-BE49-F238E27FC236}">
                <a16:creationId xmlns:a16="http://schemas.microsoft.com/office/drawing/2014/main" id="{A58EF58A-E640-B033-DAFA-23D2DB1A8FDE}"/>
              </a:ext>
            </a:extLst>
          </p:cNvPr>
          <p:cNvSpPr txBox="1"/>
          <p:nvPr/>
        </p:nvSpPr>
        <p:spPr>
          <a:xfrm>
            <a:off x="7749201" y="5101831"/>
            <a:ext cx="254445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Future Work Plan</a:t>
            </a:r>
          </a:p>
        </p:txBody>
      </p:sp>
      <p:sp>
        <p:nvSpPr>
          <p:cNvPr id="25" name="iSHEJI-13">
            <a:extLst>
              <a:ext uri="{FF2B5EF4-FFF2-40B4-BE49-F238E27FC236}">
                <a16:creationId xmlns:a16="http://schemas.microsoft.com/office/drawing/2014/main" id="{CF6293BD-8C81-9124-C909-F8473DD6C1B4}"/>
              </a:ext>
            </a:extLst>
          </p:cNvPr>
          <p:cNvSpPr/>
          <p:nvPr/>
        </p:nvSpPr>
        <p:spPr>
          <a:xfrm>
            <a:off x="7346380" y="3207082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2.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6" name="iSHEJI-14">
            <a:extLst>
              <a:ext uri="{FF2B5EF4-FFF2-40B4-BE49-F238E27FC236}">
                <a16:creationId xmlns:a16="http://schemas.microsoft.com/office/drawing/2014/main" id="{16CB7FEC-0998-C190-0679-1BAEE92BB78F}"/>
              </a:ext>
            </a:extLst>
          </p:cNvPr>
          <p:cNvSpPr/>
          <p:nvPr/>
        </p:nvSpPr>
        <p:spPr>
          <a:xfrm>
            <a:off x="2240423" y="4602042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3.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7" name="iSHEJI-15">
            <a:extLst>
              <a:ext uri="{FF2B5EF4-FFF2-40B4-BE49-F238E27FC236}">
                <a16:creationId xmlns:a16="http://schemas.microsoft.com/office/drawing/2014/main" id="{ABECBD4A-5BFA-50CF-84BF-A57ADC76CFAC}"/>
              </a:ext>
            </a:extLst>
          </p:cNvPr>
          <p:cNvSpPr/>
          <p:nvPr/>
        </p:nvSpPr>
        <p:spPr>
          <a:xfrm>
            <a:off x="7346380" y="4602042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4.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8" name="iSHEJI-16">
            <a:extLst>
              <a:ext uri="{FF2B5EF4-FFF2-40B4-BE49-F238E27FC236}">
                <a16:creationId xmlns:a16="http://schemas.microsoft.com/office/drawing/2014/main" id="{E8B3B1D2-B36E-A228-FF26-641BE3D770A4}"/>
              </a:ext>
            </a:extLst>
          </p:cNvPr>
          <p:cNvSpPr/>
          <p:nvPr/>
        </p:nvSpPr>
        <p:spPr>
          <a:xfrm>
            <a:off x="4371745" y="1261133"/>
            <a:ext cx="3165984" cy="10376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defTabSz="6096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8000" spc="300" dirty="0">
                <a:ln w="15875">
                  <a:solidFill>
                    <a:schemeClr val="bg1"/>
                  </a:solidFill>
                </a:ln>
                <a:solidFill>
                  <a:schemeClr val="bg1">
                    <a:alpha val="30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目录</a:t>
            </a:r>
          </a:p>
        </p:txBody>
      </p:sp>
      <p:sp>
        <p:nvSpPr>
          <p:cNvPr id="29" name="iSHEJI-17">
            <a:extLst>
              <a:ext uri="{FF2B5EF4-FFF2-40B4-BE49-F238E27FC236}">
                <a16:creationId xmlns:a16="http://schemas.microsoft.com/office/drawing/2014/main" id="{03FA108B-2483-6258-98CA-69721DBF4F6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49205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SHEJI-1">
            <a:extLst>
              <a:ext uri="{FF2B5EF4-FFF2-40B4-BE49-F238E27FC236}">
                <a16:creationId xmlns:a16="http://schemas.microsoft.com/office/drawing/2014/main" id="{42951BC5-19FB-307D-C347-8388C27405A8}"/>
              </a:ext>
            </a:extLst>
          </p:cNvPr>
          <p:cNvSpPr/>
          <p:nvPr/>
        </p:nvSpPr>
        <p:spPr>
          <a:xfrm>
            <a:off x="8086725" y="-921556"/>
            <a:ext cx="3638550" cy="6345910"/>
          </a:xfrm>
          <a:custGeom>
            <a:avLst/>
            <a:gdLst>
              <a:gd name="connsiteX0" fmla="*/ 0 w 3638550"/>
              <a:gd name="connsiteY0" fmla="*/ 0 h 6345910"/>
              <a:gd name="connsiteX1" fmla="*/ 3638550 w 3638550"/>
              <a:gd name="connsiteY1" fmla="*/ 0 h 6345910"/>
              <a:gd name="connsiteX2" fmla="*/ 3638550 w 3638550"/>
              <a:gd name="connsiteY2" fmla="*/ 1808133 h 6345910"/>
              <a:gd name="connsiteX3" fmla="*/ 3638550 w 3638550"/>
              <a:gd name="connsiteY3" fmla="*/ 3104132 h 6345910"/>
              <a:gd name="connsiteX4" fmla="*/ 3638550 w 3638550"/>
              <a:gd name="connsiteY4" fmla="*/ 6092813 h 6345910"/>
              <a:gd name="connsiteX5" fmla="*/ 3385453 w 3638550"/>
              <a:gd name="connsiteY5" fmla="*/ 6345910 h 6345910"/>
              <a:gd name="connsiteX6" fmla="*/ 253098 w 3638550"/>
              <a:gd name="connsiteY6" fmla="*/ 6345910 h 6345910"/>
              <a:gd name="connsiteX7" fmla="*/ 0 w 3638550"/>
              <a:gd name="connsiteY7" fmla="*/ 6092813 h 6345910"/>
              <a:gd name="connsiteX8" fmla="*/ 0 w 3638550"/>
              <a:gd name="connsiteY8" fmla="*/ 3104132 h 6345910"/>
              <a:gd name="connsiteX9" fmla="*/ 0 w 3638550"/>
              <a:gd name="connsiteY9" fmla="*/ 1808133 h 6345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38550" h="6345910">
                <a:moveTo>
                  <a:pt x="0" y="0"/>
                </a:moveTo>
                <a:lnTo>
                  <a:pt x="3638550" y="0"/>
                </a:lnTo>
                <a:lnTo>
                  <a:pt x="3638550" y="1808133"/>
                </a:lnTo>
                <a:lnTo>
                  <a:pt x="3638550" y="3104132"/>
                </a:lnTo>
                <a:lnTo>
                  <a:pt x="3638550" y="6092813"/>
                </a:lnTo>
                <a:cubicBezTo>
                  <a:pt x="3638550" y="6232595"/>
                  <a:pt x="3525234" y="6345910"/>
                  <a:pt x="3385453" y="6345910"/>
                </a:cubicBezTo>
                <a:lnTo>
                  <a:pt x="253098" y="6345910"/>
                </a:lnTo>
                <a:cubicBezTo>
                  <a:pt x="113316" y="6345910"/>
                  <a:pt x="0" y="6232595"/>
                  <a:pt x="0" y="6092813"/>
                </a:cubicBezTo>
                <a:lnTo>
                  <a:pt x="0" y="3104132"/>
                </a:lnTo>
                <a:lnTo>
                  <a:pt x="0" y="180813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" name="iSHEJI-2">
            <a:extLst>
              <a:ext uri="{FF2B5EF4-FFF2-40B4-BE49-F238E27FC236}">
                <a16:creationId xmlns:a16="http://schemas.microsoft.com/office/drawing/2014/main" id="{F22A5B60-104C-8D26-24CD-1E6693B1FC80}"/>
              </a:ext>
            </a:extLst>
          </p:cNvPr>
          <p:cNvSpPr/>
          <p:nvPr/>
        </p:nvSpPr>
        <p:spPr>
          <a:xfrm>
            <a:off x="8157931" y="-921556"/>
            <a:ext cx="3496137" cy="6270006"/>
          </a:xfrm>
          <a:custGeom>
            <a:avLst/>
            <a:gdLst>
              <a:gd name="connsiteX0" fmla="*/ 0 w 3496137"/>
              <a:gd name="connsiteY0" fmla="*/ 0 h 6270006"/>
              <a:gd name="connsiteX1" fmla="*/ 3496137 w 3496137"/>
              <a:gd name="connsiteY1" fmla="*/ 0 h 6270006"/>
              <a:gd name="connsiteX2" fmla="*/ 3496137 w 3496137"/>
              <a:gd name="connsiteY2" fmla="*/ 1892185 h 6270006"/>
              <a:gd name="connsiteX3" fmla="*/ 3496137 w 3496137"/>
              <a:gd name="connsiteY3" fmla="*/ 3041300 h 6270006"/>
              <a:gd name="connsiteX4" fmla="*/ 3496137 w 3496137"/>
              <a:gd name="connsiteY4" fmla="*/ 6044470 h 6270006"/>
              <a:gd name="connsiteX5" fmla="*/ 3270601 w 3496137"/>
              <a:gd name="connsiteY5" fmla="*/ 6270006 h 6270006"/>
              <a:gd name="connsiteX6" fmla="*/ 225536 w 3496137"/>
              <a:gd name="connsiteY6" fmla="*/ 6270006 h 6270006"/>
              <a:gd name="connsiteX7" fmla="*/ 0 w 3496137"/>
              <a:gd name="connsiteY7" fmla="*/ 6044470 h 6270006"/>
              <a:gd name="connsiteX8" fmla="*/ 0 w 3496137"/>
              <a:gd name="connsiteY8" fmla="*/ 3041300 h 6270006"/>
              <a:gd name="connsiteX9" fmla="*/ 0 w 3496137"/>
              <a:gd name="connsiteY9" fmla="*/ 1892185 h 6270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96137" h="6270006">
                <a:moveTo>
                  <a:pt x="0" y="0"/>
                </a:moveTo>
                <a:lnTo>
                  <a:pt x="3496137" y="0"/>
                </a:lnTo>
                <a:lnTo>
                  <a:pt x="3496137" y="1892185"/>
                </a:lnTo>
                <a:lnTo>
                  <a:pt x="3496137" y="3041300"/>
                </a:lnTo>
                <a:lnTo>
                  <a:pt x="3496137" y="6044470"/>
                </a:lnTo>
                <a:cubicBezTo>
                  <a:pt x="3496137" y="6169030"/>
                  <a:pt x="3395161" y="6270006"/>
                  <a:pt x="3270601" y="6270006"/>
                </a:cubicBezTo>
                <a:lnTo>
                  <a:pt x="225536" y="6270006"/>
                </a:lnTo>
                <a:cubicBezTo>
                  <a:pt x="100976" y="6270006"/>
                  <a:pt x="0" y="6169030"/>
                  <a:pt x="0" y="6044470"/>
                </a:cubicBezTo>
                <a:lnTo>
                  <a:pt x="0" y="3041300"/>
                </a:lnTo>
                <a:lnTo>
                  <a:pt x="0" y="1892185"/>
                </a:ln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1" name="iSHEJI-3">
            <a:extLst>
              <a:ext uri="{FF2B5EF4-FFF2-40B4-BE49-F238E27FC236}">
                <a16:creationId xmlns:a16="http://schemas.microsoft.com/office/drawing/2014/main" id="{F316E820-C923-83AD-62FA-FE7AE4702E13}"/>
              </a:ext>
            </a:extLst>
          </p:cNvPr>
          <p:cNvSpPr txBox="1"/>
          <p:nvPr/>
        </p:nvSpPr>
        <p:spPr>
          <a:xfrm>
            <a:off x="679205" y="4366945"/>
            <a:ext cx="489205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年终总结汇报 ＆ 爱设计</a:t>
            </a: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模板设计</a:t>
            </a:r>
          </a:p>
        </p:txBody>
      </p:sp>
      <p:cxnSp>
        <p:nvCxnSpPr>
          <p:cNvPr id="24" name="iSHEJI-4">
            <a:extLst>
              <a:ext uri="{FF2B5EF4-FFF2-40B4-BE49-F238E27FC236}">
                <a16:creationId xmlns:a16="http://schemas.microsoft.com/office/drawing/2014/main" id="{70052F23-FDCC-0231-91CB-3EB9C8A4AEF1}"/>
              </a:ext>
            </a:extLst>
          </p:cNvPr>
          <p:cNvCxnSpPr>
            <a:cxnSpLocks/>
          </p:cNvCxnSpPr>
          <p:nvPr/>
        </p:nvCxnSpPr>
        <p:spPr>
          <a:xfrm flipH="1">
            <a:off x="679205" y="5131289"/>
            <a:ext cx="1119115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sp>
        <p:nvSpPr>
          <p:cNvPr id="2" name="iSHEJI-5">
            <a:extLst>
              <a:ext uri="{FF2B5EF4-FFF2-40B4-BE49-F238E27FC236}">
                <a16:creationId xmlns:a16="http://schemas.microsoft.com/office/drawing/2014/main" id="{AD5ABF3B-6819-7308-0660-4E25EDC149B4}"/>
              </a:ext>
            </a:extLst>
          </p:cNvPr>
          <p:cNvSpPr txBox="1"/>
          <p:nvPr/>
        </p:nvSpPr>
        <p:spPr>
          <a:xfrm>
            <a:off x="574429" y="1501138"/>
            <a:ext cx="7683746" cy="2907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R="0" lvl="0" indent="0" defTabSz="6096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1500" dirty="0">
                <a:ln w="15875">
                  <a:solidFill>
                    <a:schemeClr val="bg1"/>
                  </a:solidFill>
                </a:ln>
                <a:solidFill>
                  <a:schemeClr val="bg1">
                    <a:alpha val="30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Thank</a:t>
            </a:r>
          </a:p>
          <a:p>
            <a:pPr marR="0" lvl="0" indent="0" defTabSz="6096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1500" dirty="0">
                <a:ln w="15875">
                  <a:solidFill>
                    <a:schemeClr val="bg1"/>
                  </a:solidFill>
                </a:ln>
                <a:solidFill>
                  <a:schemeClr val="bg1">
                    <a:alpha val="30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You</a:t>
            </a:r>
          </a:p>
        </p:txBody>
      </p:sp>
      <p:sp>
        <p:nvSpPr>
          <p:cNvPr id="3" name="iSHEJI-6">
            <a:extLst>
              <a:ext uri="{FF2B5EF4-FFF2-40B4-BE49-F238E27FC236}">
                <a16:creationId xmlns:a16="http://schemas.microsoft.com/office/drawing/2014/main" id="{2DDF05C7-0457-4218-D153-FB2A9F675CD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45582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6" name="iSHEJI-7">
            <a:extLst>
              <a:ext uri="{FF2B5EF4-FFF2-40B4-BE49-F238E27FC236}">
                <a16:creationId xmlns:a16="http://schemas.microsoft.com/office/drawing/2014/main" id="{EED3134D-0B0D-12FD-72D7-9D8993625D19}"/>
              </a:ext>
            </a:extLst>
          </p:cNvPr>
          <p:cNvSpPr/>
          <p:nvPr/>
        </p:nvSpPr>
        <p:spPr>
          <a:xfrm>
            <a:off x="0" y="6488666"/>
            <a:ext cx="12192000" cy="369333"/>
          </a:xfrm>
          <a:custGeom>
            <a:avLst/>
            <a:gdLst>
              <a:gd name="connsiteX0" fmla="*/ 0 w 12192000"/>
              <a:gd name="connsiteY0" fmla="*/ 0 h 1433646"/>
              <a:gd name="connsiteX1" fmla="*/ 12192000 w 12192000"/>
              <a:gd name="connsiteY1" fmla="*/ 0 h 1433646"/>
              <a:gd name="connsiteX2" fmla="*/ 12192000 w 12192000"/>
              <a:gd name="connsiteY2" fmla="*/ 1433646 h 1433646"/>
              <a:gd name="connsiteX3" fmla="*/ 0 w 12192000"/>
              <a:gd name="connsiteY3" fmla="*/ 1433646 h 1433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433646">
                <a:moveTo>
                  <a:pt x="0" y="0"/>
                </a:moveTo>
                <a:lnTo>
                  <a:pt x="12192000" y="0"/>
                </a:lnTo>
                <a:lnTo>
                  <a:pt x="12192000" y="1433646"/>
                </a:lnTo>
                <a:lnTo>
                  <a:pt x="0" y="1433646"/>
                </a:lnTo>
                <a:close/>
              </a:path>
            </a:pathLst>
          </a:custGeom>
          <a:solidFill>
            <a:schemeClr val="accent4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7" name="iSHEJI-8">
            <a:extLst>
              <a:ext uri="{FF2B5EF4-FFF2-40B4-BE49-F238E27FC236}">
                <a16:creationId xmlns:a16="http://schemas.microsoft.com/office/drawing/2014/main" id="{9E0F6D45-D76F-1736-C489-31D238BA335F}"/>
              </a:ext>
            </a:extLst>
          </p:cNvPr>
          <p:cNvSpPr txBox="1"/>
          <p:nvPr/>
        </p:nvSpPr>
        <p:spPr>
          <a:xfrm>
            <a:off x="679205" y="4765154"/>
            <a:ext cx="4892053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alpha val="7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Year-end summary report &amp;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alpha val="7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alpha val="7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alpha val="7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alpha val="7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template design</a:t>
            </a:r>
            <a:endParaRPr kumimoji="0" lang="zh-CN" altLang="en-US" sz="1100" i="0" u="none" strike="noStrike" kern="1200" cap="none" spc="0" normalizeH="0" baseline="0" noProof="0" dirty="0">
              <a:ln>
                <a:noFill/>
              </a:ln>
              <a:solidFill>
                <a:schemeClr val="bg1">
                  <a:alpha val="70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70780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D389744-ACB9-57AC-9C1C-1750A1B431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6611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94430F9-DAF7-6473-F44A-EE624B684026}"/>
              </a:ext>
            </a:extLst>
          </p:cNvPr>
          <p:cNvSpPr txBox="1"/>
          <p:nvPr/>
        </p:nvSpPr>
        <p:spPr>
          <a:xfrm>
            <a:off x="660400" y="5035371"/>
            <a:ext cx="5312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404040"/>
                </a:solidFill>
              </a:rPr>
              <a:t>爱设计</a:t>
            </a:r>
            <a:r>
              <a:rPr lang="en-US" altLang="zh-CN" dirty="0">
                <a:solidFill>
                  <a:srgbClr val="404040"/>
                </a:solidFill>
              </a:rPr>
              <a:t>PPT  </a:t>
            </a:r>
            <a:r>
              <a:rPr lang="zh-CN" altLang="en-US" dirty="0">
                <a:solidFill>
                  <a:srgbClr val="404040"/>
                </a:solidFill>
              </a:rPr>
              <a:t>出品</a:t>
            </a:r>
            <a:endParaRPr lang="en-US" altLang="zh-CN" dirty="0">
              <a:solidFill>
                <a:srgbClr val="404040"/>
              </a:solidFill>
            </a:endParaRPr>
          </a:p>
          <a:p>
            <a:endParaRPr lang="en-US" altLang="zh-CN" dirty="0">
              <a:solidFill>
                <a:srgbClr val="404040"/>
              </a:solidFill>
            </a:endParaRPr>
          </a:p>
          <a:p>
            <a:endParaRPr lang="en-US" altLang="zh-CN" dirty="0">
              <a:solidFill>
                <a:srgbClr val="404040"/>
              </a:solidFill>
            </a:endParaRPr>
          </a:p>
          <a:p>
            <a:r>
              <a:rPr lang="en-US" altLang="zh-CN" dirty="0">
                <a:solidFill>
                  <a:srgbClr val="404040"/>
                </a:solidFill>
              </a:rPr>
              <a:t>51PPT</a:t>
            </a:r>
            <a:r>
              <a:rPr lang="zh-CN" altLang="en-US" dirty="0">
                <a:solidFill>
                  <a:srgbClr val="404040"/>
                </a:solidFill>
              </a:rPr>
              <a:t>模板网    </a:t>
            </a:r>
            <a:r>
              <a:rPr lang="en-US" altLang="zh-CN" dirty="0">
                <a:solidFill>
                  <a:srgbClr val="40404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404040"/>
                </a:solidFill>
              </a:rPr>
              <a:t>   </a:t>
            </a:r>
            <a:r>
              <a:rPr lang="zh-CN" altLang="en-US" dirty="0">
                <a:solidFill>
                  <a:srgbClr val="404040"/>
                </a:solidFill>
              </a:rPr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23454773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HEJI-1">
            <a:extLst>
              <a:ext uri="{FF2B5EF4-FFF2-40B4-BE49-F238E27FC236}">
                <a16:creationId xmlns:a16="http://schemas.microsoft.com/office/drawing/2014/main" id="{C36210A4-C847-8381-0E3B-7CED1FAB601F}"/>
              </a:ext>
            </a:extLst>
          </p:cNvPr>
          <p:cNvSpPr/>
          <p:nvPr/>
        </p:nvSpPr>
        <p:spPr>
          <a:xfrm>
            <a:off x="1564005" y="-921556"/>
            <a:ext cx="3638550" cy="6345910"/>
          </a:xfrm>
          <a:custGeom>
            <a:avLst/>
            <a:gdLst>
              <a:gd name="connsiteX0" fmla="*/ 0 w 3638550"/>
              <a:gd name="connsiteY0" fmla="*/ 0 h 6345910"/>
              <a:gd name="connsiteX1" fmla="*/ 3638550 w 3638550"/>
              <a:gd name="connsiteY1" fmla="*/ 0 h 6345910"/>
              <a:gd name="connsiteX2" fmla="*/ 3638550 w 3638550"/>
              <a:gd name="connsiteY2" fmla="*/ 1808133 h 6345910"/>
              <a:gd name="connsiteX3" fmla="*/ 3638550 w 3638550"/>
              <a:gd name="connsiteY3" fmla="*/ 3104132 h 6345910"/>
              <a:gd name="connsiteX4" fmla="*/ 3638550 w 3638550"/>
              <a:gd name="connsiteY4" fmla="*/ 6092813 h 6345910"/>
              <a:gd name="connsiteX5" fmla="*/ 3385453 w 3638550"/>
              <a:gd name="connsiteY5" fmla="*/ 6345910 h 6345910"/>
              <a:gd name="connsiteX6" fmla="*/ 253098 w 3638550"/>
              <a:gd name="connsiteY6" fmla="*/ 6345910 h 6345910"/>
              <a:gd name="connsiteX7" fmla="*/ 0 w 3638550"/>
              <a:gd name="connsiteY7" fmla="*/ 6092813 h 6345910"/>
              <a:gd name="connsiteX8" fmla="*/ 0 w 3638550"/>
              <a:gd name="connsiteY8" fmla="*/ 3104132 h 6345910"/>
              <a:gd name="connsiteX9" fmla="*/ 0 w 3638550"/>
              <a:gd name="connsiteY9" fmla="*/ 1808133 h 6345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38550" h="6345910">
                <a:moveTo>
                  <a:pt x="0" y="0"/>
                </a:moveTo>
                <a:lnTo>
                  <a:pt x="3638550" y="0"/>
                </a:lnTo>
                <a:lnTo>
                  <a:pt x="3638550" y="1808133"/>
                </a:lnTo>
                <a:lnTo>
                  <a:pt x="3638550" y="3104132"/>
                </a:lnTo>
                <a:lnTo>
                  <a:pt x="3638550" y="6092813"/>
                </a:lnTo>
                <a:cubicBezTo>
                  <a:pt x="3638550" y="6232595"/>
                  <a:pt x="3525234" y="6345910"/>
                  <a:pt x="3385453" y="6345910"/>
                </a:cubicBezTo>
                <a:lnTo>
                  <a:pt x="253098" y="6345910"/>
                </a:lnTo>
                <a:cubicBezTo>
                  <a:pt x="113316" y="6345910"/>
                  <a:pt x="0" y="6232595"/>
                  <a:pt x="0" y="6092813"/>
                </a:cubicBezTo>
                <a:lnTo>
                  <a:pt x="0" y="3104132"/>
                </a:lnTo>
                <a:lnTo>
                  <a:pt x="0" y="180813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" name="iSHEJI-2">
            <a:extLst>
              <a:ext uri="{FF2B5EF4-FFF2-40B4-BE49-F238E27FC236}">
                <a16:creationId xmlns:a16="http://schemas.microsoft.com/office/drawing/2014/main" id="{1C53AFDD-50C2-8F10-F21C-8EA0435384E3}"/>
              </a:ext>
            </a:extLst>
          </p:cNvPr>
          <p:cNvSpPr/>
          <p:nvPr/>
        </p:nvSpPr>
        <p:spPr>
          <a:xfrm>
            <a:off x="1635211" y="-921556"/>
            <a:ext cx="3496137" cy="6270006"/>
          </a:xfrm>
          <a:custGeom>
            <a:avLst/>
            <a:gdLst>
              <a:gd name="connsiteX0" fmla="*/ 0 w 3496137"/>
              <a:gd name="connsiteY0" fmla="*/ 0 h 6270006"/>
              <a:gd name="connsiteX1" fmla="*/ 3496137 w 3496137"/>
              <a:gd name="connsiteY1" fmla="*/ 0 h 6270006"/>
              <a:gd name="connsiteX2" fmla="*/ 3496137 w 3496137"/>
              <a:gd name="connsiteY2" fmla="*/ 1892185 h 6270006"/>
              <a:gd name="connsiteX3" fmla="*/ 3496137 w 3496137"/>
              <a:gd name="connsiteY3" fmla="*/ 3041300 h 6270006"/>
              <a:gd name="connsiteX4" fmla="*/ 3496137 w 3496137"/>
              <a:gd name="connsiteY4" fmla="*/ 6044470 h 6270006"/>
              <a:gd name="connsiteX5" fmla="*/ 3270601 w 3496137"/>
              <a:gd name="connsiteY5" fmla="*/ 6270006 h 6270006"/>
              <a:gd name="connsiteX6" fmla="*/ 225536 w 3496137"/>
              <a:gd name="connsiteY6" fmla="*/ 6270006 h 6270006"/>
              <a:gd name="connsiteX7" fmla="*/ 0 w 3496137"/>
              <a:gd name="connsiteY7" fmla="*/ 6044470 h 6270006"/>
              <a:gd name="connsiteX8" fmla="*/ 0 w 3496137"/>
              <a:gd name="connsiteY8" fmla="*/ 3041300 h 6270006"/>
              <a:gd name="connsiteX9" fmla="*/ 0 w 3496137"/>
              <a:gd name="connsiteY9" fmla="*/ 1892185 h 6270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96137" h="6270006">
                <a:moveTo>
                  <a:pt x="0" y="0"/>
                </a:moveTo>
                <a:lnTo>
                  <a:pt x="3496137" y="0"/>
                </a:lnTo>
                <a:lnTo>
                  <a:pt x="3496137" y="1892185"/>
                </a:lnTo>
                <a:lnTo>
                  <a:pt x="3496137" y="3041300"/>
                </a:lnTo>
                <a:lnTo>
                  <a:pt x="3496137" y="6044470"/>
                </a:lnTo>
                <a:cubicBezTo>
                  <a:pt x="3496137" y="6169030"/>
                  <a:pt x="3395161" y="6270006"/>
                  <a:pt x="3270601" y="6270006"/>
                </a:cubicBezTo>
                <a:lnTo>
                  <a:pt x="225536" y="6270006"/>
                </a:lnTo>
                <a:cubicBezTo>
                  <a:pt x="100976" y="6270006"/>
                  <a:pt x="0" y="6169030"/>
                  <a:pt x="0" y="6044470"/>
                </a:cubicBezTo>
                <a:lnTo>
                  <a:pt x="0" y="3041300"/>
                </a:lnTo>
                <a:lnTo>
                  <a:pt x="0" y="189218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" name="iSHEJI-3">
            <a:extLst>
              <a:ext uri="{FF2B5EF4-FFF2-40B4-BE49-F238E27FC236}">
                <a16:creationId xmlns:a16="http://schemas.microsoft.com/office/drawing/2014/main" id="{0026F7F4-CE00-52B8-5B98-3C8772A1C419}"/>
              </a:ext>
            </a:extLst>
          </p:cNvPr>
          <p:cNvSpPr/>
          <p:nvPr/>
        </p:nvSpPr>
        <p:spPr>
          <a:xfrm>
            <a:off x="1476011" y="1697786"/>
            <a:ext cx="3814539" cy="30623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>
              <a:defRPr/>
            </a:pPr>
            <a:r>
              <a:rPr lang="en-US" altLang="zh-CN" sz="19900" dirty="0">
                <a:ln w="12700">
                  <a:solidFill>
                    <a:schemeClr val="bg1"/>
                  </a:solidFill>
                </a:ln>
                <a:solidFill>
                  <a:schemeClr val="bg1">
                    <a:alpha val="30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01</a:t>
            </a:r>
            <a:endParaRPr lang="zh-CN" altLang="en-US" sz="19900" dirty="0">
              <a:ln w="12700">
                <a:solidFill>
                  <a:schemeClr val="bg1"/>
                </a:solidFill>
              </a:ln>
              <a:solidFill>
                <a:schemeClr val="bg1">
                  <a:alpha val="30000"/>
                </a:schemeClr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cxnSp>
        <p:nvCxnSpPr>
          <p:cNvPr id="6" name="iSHEJI-4">
            <a:extLst>
              <a:ext uri="{FF2B5EF4-FFF2-40B4-BE49-F238E27FC236}">
                <a16:creationId xmlns:a16="http://schemas.microsoft.com/office/drawing/2014/main" id="{083ED1D5-CF5B-DD45-3F33-E83B35D656B9}"/>
              </a:ext>
            </a:extLst>
          </p:cNvPr>
          <p:cNvCxnSpPr>
            <a:cxnSpLocks/>
          </p:cNvCxnSpPr>
          <p:nvPr/>
        </p:nvCxnSpPr>
        <p:spPr>
          <a:xfrm>
            <a:off x="2010727" y="4276725"/>
            <a:ext cx="2745106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iSHEJI-5">
            <a:extLst>
              <a:ext uri="{FF2B5EF4-FFF2-40B4-BE49-F238E27FC236}">
                <a16:creationId xmlns:a16="http://schemas.microsoft.com/office/drawing/2014/main" id="{1DE9E975-E4AC-F257-A8A0-778492A55A08}"/>
              </a:ext>
            </a:extLst>
          </p:cNvPr>
          <p:cNvSpPr txBox="1"/>
          <p:nvPr/>
        </p:nvSpPr>
        <p:spPr>
          <a:xfrm>
            <a:off x="6415544" y="3375374"/>
            <a:ext cx="3814539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业务稳步增长</a:t>
            </a:r>
          </a:p>
        </p:txBody>
      </p:sp>
      <p:sp>
        <p:nvSpPr>
          <p:cNvPr id="13" name="iSHEJI-6">
            <a:extLst>
              <a:ext uri="{FF2B5EF4-FFF2-40B4-BE49-F238E27FC236}">
                <a16:creationId xmlns:a16="http://schemas.microsoft.com/office/drawing/2014/main" id="{B9764E08-5D6C-1236-4FAB-CD2B0E033B95}"/>
              </a:ext>
            </a:extLst>
          </p:cNvPr>
          <p:cNvSpPr txBox="1"/>
          <p:nvPr/>
        </p:nvSpPr>
        <p:spPr>
          <a:xfrm>
            <a:off x="6415544" y="4052482"/>
            <a:ext cx="332232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Steady growth of business</a:t>
            </a:r>
          </a:p>
        </p:txBody>
      </p:sp>
      <p:sp>
        <p:nvSpPr>
          <p:cNvPr id="14" name="iSHEJI-7">
            <a:extLst>
              <a:ext uri="{FF2B5EF4-FFF2-40B4-BE49-F238E27FC236}">
                <a16:creationId xmlns:a16="http://schemas.microsoft.com/office/drawing/2014/main" id="{C15E1236-507D-FCD6-BA48-0D7558F153E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50407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iSHEJI-1">
            <a:extLst>
              <a:ext uri="{FF2B5EF4-FFF2-40B4-BE49-F238E27FC236}">
                <a16:creationId xmlns:a16="http://schemas.microsoft.com/office/drawing/2014/main" id="{C15E1236-507D-FCD6-BA48-0D7558F153E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" name="iSHEJI-2">
            <a:extLst>
              <a:ext uri="{FF2B5EF4-FFF2-40B4-BE49-F238E27FC236}">
                <a16:creationId xmlns:a16="http://schemas.microsoft.com/office/drawing/2014/main" id="{4413595B-4168-77C8-7D3B-F1634E754563}"/>
              </a:ext>
            </a:extLst>
          </p:cNvPr>
          <p:cNvSpPr txBox="1"/>
          <p:nvPr/>
        </p:nvSpPr>
        <p:spPr>
          <a:xfrm>
            <a:off x="421933" y="444058"/>
            <a:ext cx="243850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pc="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业务稳步增长</a:t>
            </a:r>
          </a:p>
        </p:txBody>
      </p:sp>
      <p:sp>
        <p:nvSpPr>
          <p:cNvPr id="7" name="iSHEJI-3">
            <a:extLst>
              <a:ext uri="{FF2B5EF4-FFF2-40B4-BE49-F238E27FC236}">
                <a16:creationId xmlns:a16="http://schemas.microsoft.com/office/drawing/2014/main" id="{8406F2CD-E0DE-67DF-5C0C-8E3D4D5564CD}"/>
              </a:ext>
            </a:extLst>
          </p:cNvPr>
          <p:cNvSpPr txBox="1"/>
          <p:nvPr/>
        </p:nvSpPr>
        <p:spPr>
          <a:xfrm>
            <a:off x="421933" y="936501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Steady growth of business</a:t>
            </a:r>
          </a:p>
        </p:txBody>
      </p:sp>
      <p:sp>
        <p:nvSpPr>
          <p:cNvPr id="10" name="iSHEJI-4">
            <a:extLst>
              <a:ext uri="{FF2B5EF4-FFF2-40B4-BE49-F238E27FC236}">
                <a16:creationId xmlns:a16="http://schemas.microsoft.com/office/drawing/2014/main" id="{656A59E7-3696-9CAD-C5AD-BC02689C22DE}"/>
              </a:ext>
            </a:extLst>
          </p:cNvPr>
          <p:cNvSpPr/>
          <p:nvPr/>
        </p:nvSpPr>
        <p:spPr>
          <a:xfrm>
            <a:off x="1103504" y="1878366"/>
            <a:ext cx="4755085" cy="1752271"/>
          </a:xfrm>
          <a:custGeom>
            <a:avLst/>
            <a:gdLst>
              <a:gd name="connsiteX0" fmla="*/ 84983 w 4755085"/>
              <a:gd name="connsiteY0" fmla="*/ 0 h 1752271"/>
              <a:gd name="connsiteX1" fmla="*/ 4670102 w 4755085"/>
              <a:gd name="connsiteY1" fmla="*/ 0 h 1752271"/>
              <a:gd name="connsiteX2" fmla="*/ 4755085 w 4755085"/>
              <a:gd name="connsiteY2" fmla="*/ 84983 h 1752271"/>
              <a:gd name="connsiteX3" fmla="*/ 4755085 w 4755085"/>
              <a:gd name="connsiteY3" fmla="*/ 1667288 h 1752271"/>
              <a:gd name="connsiteX4" fmla="*/ 4670102 w 4755085"/>
              <a:gd name="connsiteY4" fmla="*/ 1752271 h 1752271"/>
              <a:gd name="connsiteX5" fmla="*/ 84983 w 4755085"/>
              <a:gd name="connsiteY5" fmla="*/ 1752271 h 1752271"/>
              <a:gd name="connsiteX6" fmla="*/ 0 w 4755085"/>
              <a:gd name="connsiteY6" fmla="*/ 1667288 h 1752271"/>
              <a:gd name="connsiteX7" fmla="*/ 0 w 4755085"/>
              <a:gd name="connsiteY7" fmla="*/ 84983 h 1752271"/>
              <a:gd name="connsiteX8" fmla="*/ 84983 w 4755085"/>
              <a:gd name="connsiteY8" fmla="*/ 0 h 1752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55085" h="1752271">
                <a:moveTo>
                  <a:pt x="84983" y="0"/>
                </a:moveTo>
                <a:lnTo>
                  <a:pt x="4670102" y="0"/>
                </a:lnTo>
                <a:cubicBezTo>
                  <a:pt x="4717037" y="0"/>
                  <a:pt x="4755085" y="38048"/>
                  <a:pt x="4755085" y="84983"/>
                </a:cubicBezTo>
                <a:lnTo>
                  <a:pt x="4755085" y="1667288"/>
                </a:lnTo>
                <a:cubicBezTo>
                  <a:pt x="4755085" y="1714223"/>
                  <a:pt x="4717037" y="1752271"/>
                  <a:pt x="4670102" y="1752271"/>
                </a:cubicBezTo>
                <a:lnTo>
                  <a:pt x="84983" y="1752271"/>
                </a:lnTo>
                <a:cubicBezTo>
                  <a:pt x="38048" y="1752271"/>
                  <a:pt x="0" y="1714223"/>
                  <a:pt x="0" y="1667288"/>
                </a:cubicBezTo>
                <a:lnTo>
                  <a:pt x="0" y="84983"/>
                </a:lnTo>
                <a:cubicBezTo>
                  <a:pt x="0" y="38048"/>
                  <a:pt x="38048" y="0"/>
                  <a:pt x="84983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62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" name="iSHEJI-5">
            <a:extLst>
              <a:ext uri="{FF2B5EF4-FFF2-40B4-BE49-F238E27FC236}">
                <a16:creationId xmlns:a16="http://schemas.microsoft.com/office/drawing/2014/main" id="{B4ED89D4-56AA-9EE5-329A-FE46B5BCB515}"/>
              </a:ext>
            </a:extLst>
          </p:cNvPr>
          <p:cNvSpPr/>
          <p:nvPr/>
        </p:nvSpPr>
        <p:spPr>
          <a:xfrm>
            <a:off x="6333412" y="1878366"/>
            <a:ext cx="4755085" cy="1752271"/>
          </a:xfrm>
          <a:custGeom>
            <a:avLst/>
            <a:gdLst>
              <a:gd name="connsiteX0" fmla="*/ 84983 w 4755085"/>
              <a:gd name="connsiteY0" fmla="*/ 0 h 1752271"/>
              <a:gd name="connsiteX1" fmla="*/ 4670102 w 4755085"/>
              <a:gd name="connsiteY1" fmla="*/ 0 h 1752271"/>
              <a:gd name="connsiteX2" fmla="*/ 4755085 w 4755085"/>
              <a:gd name="connsiteY2" fmla="*/ 84983 h 1752271"/>
              <a:gd name="connsiteX3" fmla="*/ 4755085 w 4755085"/>
              <a:gd name="connsiteY3" fmla="*/ 1667288 h 1752271"/>
              <a:gd name="connsiteX4" fmla="*/ 4670102 w 4755085"/>
              <a:gd name="connsiteY4" fmla="*/ 1752271 h 1752271"/>
              <a:gd name="connsiteX5" fmla="*/ 84983 w 4755085"/>
              <a:gd name="connsiteY5" fmla="*/ 1752271 h 1752271"/>
              <a:gd name="connsiteX6" fmla="*/ 0 w 4755085"/>
              <a:gd name="connsiteY6" fmla="*/ 1667288 h 1752271"/>
              <a:gd name="connsiteX7" fmla="*/ 0 w 4755085"/>
              <a:gd name="connsiteY7" fmla="*/ 84983 h 1752271"/>
              <a:gd name="connsiteX8" fmla="*/ 84983 w 4755085"/>
              <a:gd name="connsiteY8" fmla="*/ 0 h 1752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55085" h="1752271">
                <a:moveTo>
                  <a:pt x="84983" y="0"/>
                </a:moveTo>
                <a:lnTo>
                  <a:pt x="4670102" y="0"/>
                </a:lnTo>
                <a:cubicBezTo>
                  <a:pt x="4717037" y="0"/>
                  <a:pt x="4755085" y="38048"/>
                  <a:pt x="4755085" y="84983"/>
                </a:cubicBezTo>
                <a:lnTo>
                  <a:pt x="4755085" y="1667288"/>
                </a:lnTo>
                <a:cubicBezTo>
                  <a:pt x="4755085" y="1714223"/>
                  <a:pt x="4717037" y="1752271"/>
                  <a:pt x="4670102" y="1752271"/>
                </a:cubicBezTo>
                <a:lnTo>
                  <a:pt x="84983" y="1752271"/>
                </a:lnTo>
                <a:cubicBezTo>
                  <a:pt x="38048" y="1752271"/>
                  <a:pt x="0" y="1714223"/>
                  <a:pt x="0" y="1667288"/>
                </a:cubicBezTo>
                <a:lnTo>
                  <a:pt x="0" y="84983"/>
                </a:lnTo>
                <a:cubicBezTo>
                  <a:pt x="0" y="38048"/>
                  <a:pt x="38048" y="0"/>
                  <a:pt x="84983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62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" name="iSHEJI-6">
            <a:extLst>
              <a:ext uri="{FF2B5EF4-FFF2-40B4-BE49-F238E27FC236}">
                <a16:creationId xmlns:a16="http://schemas.microsoft.com/office/drawing/2014/main" id="{AA5DAC59-AF05-7745-BC2B-070A7F87377E}"/>
              </a:ext>
            </a:extLst>
          </p:cNvPr>
          <p:cNvSpPr/>
          <p:nvPr/>
        </p:nvSpPr>
        <p:spPr>
          <a:xfrm>
            <a:off x="1381160" y="2372942"/>
            <a:ext cx="2989824" cy="408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dirty="0"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B" panose="00020600040101010101" pitchFamily="18" charset="-122"/>
              </a:rPr>
              <a:t>有效地执行上级安排的工作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6" name="iSHEJI-7">
            <a:extLst>
              <a:ext uri="{FF2B5EF4-FFF2-40B4-BE49-F238E27FC236}">
                <a16:creationId xmlns:a16="http://schemas.microsoft.com/office/drawing/2014/main" id="{66AC7C78-2DFF-8EAF-0C90-57181DE4B926}"/>
              </a:ext>
            </a:extLst>
          </p:cNvPr>
          <p:cNvSpPr/>
          <p:nvPr/>
        </p:nvSpPr>
        <p:spPr>
          <a:xfrm>
            <a:off x="6632224" y="2372942"/>
            <a:ext cx="2989824" cy="408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dirty="0"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B" panose="00020600040101010101" pitchFamily="18" charset="-122"/>
              </a:rPr>
              <a:t>在工作中主动地处理问题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7" name="iSHEJI-8">
            <a:extLst>
              <a:ext uri="{FF2B5EF4-FFF2-40B4-BE49-F238E27FC236}">
                <a16:creationId xmlns:a16="http://schemas.microsoft.com/office/drawing/2014/main" id="{2885DE9C-4C28-B73C-A3DF-8B5CCA51C951}"/>
              </a:ext>
            </a:extLst>
          </p:cNvPr>
          <p:cNvSpPr/>
          <p:nvPr/>
        </p:nvSpPr>
        <p:spPr>
          <a:xfrm>
            <a:off x="1103504" y="4336791"/>
            <a:ext cx="4755085" cy="1752271"/>
          </a:xfrm>
          <a:custGeom>
            <a:avLst/>
            <a:gdLst>
              <a:gd name="connsiteX0" fmla="*/ 84983 w 4755085"/>
              <a:gd name="connsiteY0" fmla="*/ 0 h 1752271"/>
              <a:gd name="connsiteX1" fmla="*/ 4670102 w 4755085"/>
              <a:gd name="connsiteY1" fmla="*/ 0 h 1752271"/>
              <a:gd name="connsiteX2" fmla="*/ 4755085 w 4755085"/>
              <a:gd name="connsiteY2" fmla="*/ 84983 h 1752271"/>
              <a:gd name="connsiteX3" fmla="*/ 4755085 w 4755085"/>
              <a:gd name="connsiteY3" fmla="*/ 1667288 h 1752271"/>
              <a:gd name="connsiteX4" fmla="*/ 4670102 w 4755085"/>
              <a:gd name="connsiteY4" fmla="*/ 1752271 h 1752271"/>
              <a:gd name="connsiteX5" fmla="*/ 84983 w 4755085"/>
              <a:gd name="connsiteY5" fmla="*/ 1752271 h 1752271"/>
              <a:gd name="connsiteX6" fmla="*/ 0 w 4755085"/>
              <a:gd name="connsiteY6" fmla="*/ 1667288 h 1752271"/>
              <a:gd name="connsiteX7" fmla="*/ 0 w 4755085"/>
              <a:gd name="connsiteY7" fmla="*/ 84983 h 1752271"/>
              <a:gd name="connsiteX8" fmla="*/ 84983 w 4755085"/>
              <a:gd name="connsiteY8" fmla="*/ 0 h 1752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55085" h="1752271">
                <a:moveTo>
                  <a:pt x="84983" y="0"/>
                </a:moveTo>
                <a:lnTo>
                  <a:pt x="4670102" y="0"/>
                </a:lnTo>
                <a:cubicBezTo>
                  <a:pt x="4717037" y="0"/>
                  <a:pt x="4755085" y="38048"/>
                  <a:pt x="4755085" y="84983"/>
                </a:cubicBezTo>
                <a:lnTo>
                  <a:pt x="4755085" y="1667288"/>
                </a:lnTo>
                <a:cubicBezTo>
                  <a:pt x="4755085" y="1714223"/>
                  <a:pt x="4717037" y="1752271"/>
                  <a:pt x="4670102" y="1752271"/>
                </a:cubicBezTo>
                <a:lnTo>
                  <a:pt x="84983" y="1752271"/>
                </a:lnTo>
                <a:cubicBezTo>
                  <a:pt x="38048" y="1752271"/>
                  <a:pt x="0" y="1714223"/>
                  <a:pt x="0" y="1667288"/>
                </a:cubicBezTo>
                <a:lnTo>
                  <a:pt x="0" y="84983"/>
                </a:lnTo>
                <a:cubicBezTo>
                  <a:pt x="0" y="38048"/>
                  <a:pt x="38048" y="0"/>
                  <a:pt x="84983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62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8" name="iSHEJI-9">
            <a:extLst>
              <a:ext uri="{FF2B5EF4-FFF2-40B4-BE49-F238E27FC236}">
                <a16:creationId xmlns:a16="http://schemas.microsoft.com/office/drawing/2014/main" id="{2BA6479E-0C28-F05A-7DE5-10262297E499}"/>
              </a:ext>
            </a:extLst>
          </p:cNvPr>
          <p:cNvSpPr/>
          <p:nvPr/>
        </p:nvSpPr>
        <p:spPr>
          <a:xfrm>
            <a:off x="6333412" y="4336791"/>
            <a:ext cx="4755085" cy="1752271"/>
          </a:xfrm>
          <a:custGeom>
            <a:avLst/>
            <a:gdLst>
              <a:gd name="connsiteX0" fmla="*/ 84983 w 4755085"/>
              <a:gd name="connsiteY0" fmla="*/ 0 h 1752271"/>
              <a:gd name="connsiteX1" fmla="*/ 4670102 w 4755085"/>
              <a:gd name="connsiteY1" fmla="*/ 0 h 1752271"/>
              <a:gd name="connsiteX2" fmla="*/ 4755085 w 4755085"/>
              <a:gd name="connsiteY2" fmla="*/ 84983 h 1752271"/>
              <a:gd name="connsiteX3" fmla="*/ 4755085 w 4755085"/>
              <a:gd name="connsiteY3" fmla="*/ 1667288 h 1752271"/>
              <a:gd name="connsiteX4" fmla="*/ 4670102 w 4755085"/>
              <a:gd name="connsiteY4" fmla="*/ 1752271 h 1752271"/>
              <a:gd name="connsiteX5" fmla="*/ 84983 w 4755085"/>
              <a:gd name="connsiteY5" fmla="*/ 1752271 h 1752271"/>
              <a:gd name="connsiteX6" fmla="*/ 0 w 4755085"/>
              <a:gd name="connsiteY6" fmla="*/ 1667288 h 1752271"/>
              <a:gd name="connsiteX7" fmla="*/ 0 w 4755085"/>
              <a:gd name="connsiteY7" fmla="*/ 84983 h 1752271"/>
              <a:gd name="connsiteX8" fmla="*/ 84983 w 4755085"/>
              <a:gd name="connsiteY8" fmla="*/ 0 h 1752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55085" h="1752271">
                <a:moveTo>
                  <a:pt x="84983" y="0"/>
                </a:moveTo>
                <a:lnTo>
                  <a:pt x="4670102" y="0"/>
                </a:lnTo>
                <a:cubicBezTo>
                  <a:pt x="4717037" y="0"/>
                  <a:pt x="4755085" y="38048"/>
                  <a:pt x="4755085" y="84983"/>
                </a:cubicBezTo>
                <a:lnTo>
                  <a:pt x="4755085" y="1667288"/>
                </a:lnTo>
                <a:cubicBezTo>
                  <a:pt x="4755085" y="1714223"/>
                  <a:pt x="4717037" y="1752271"/>
                  <a:pt x="4670102" y="1752271"/>
                </a:cubicBezTo>
                <a:lnTo>
                  <a:pt x="84983" y="1752271"/>
                </a:lnTo>
                <a:cubicBezTo>
                  <a:pt x="38048" y="1752271"/>
                  <a:pt x="0" y="1714223"/>
                  <a:pt x="0" y="1667288"/>
                </a:cubicBezTo>
                <a:lnTo>
                  <a:pt x="0" y="84983"/>
                </a:lnTo>
                <a:cubicBezTo>
                  <a:pt x="0" y="38048"/>
                  <a:pt x="38048" y="0"/>
                  <a:pt x="84983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62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9" name="iSHEJI-10">
            <a:extLst>
              <a:ext uri="{FF2B5EF4-FFF2-40B4-BE49-F238E27FC236}">
                <a16:creationId xmlns:a16="http://schemas.microsoft.com/office/drawing/2014/main" id="{D5CB7CEE-69DB-EC08-6259-ECFBC31A8083}"/>
              </a:ext>
            </a:extLst>
          </p:cNvPr>
          <p:cNvSpPr/>
          <p:nvPr/>
        </p:nvSpPr>
        <p:spPr>
          <a:xfrm>
            <a:off x="1381160" y="4831367"/>
            <a:ext cx="2989824" cy="408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dirty="0"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B" panose="00020600040101010101" pitchFamily="18" charset="-122"/>
              </a:rPr>
              <a:t>及时复审，找出问题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0" name="iSHEJI-11">
            <a:extLst>
              <a:ext uri="{FF2B5EF4-FFF2-40B4-BE49-F238E27FC236}">
                <a16:creationId xmlns:a16="http://schemas.microsoft.com/office/drawing/2014/main" id="{B54BC36E-510A-EB03-23D1-F28F66C3A81D}"/>
              </a:ext>
            </a:extLst>
          </p:cNvPr>
          <p:cNvSpPr/>
          <p:nvPr/>
        </p:nvSpPr>
        <p:spPr>
          <a:xfrm>
            <a:off x="6632224" y="4831367"/>
            <a:ext cx="3886200" cy="408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B" panose="00020600040101010101" pitchFamily="18" charset="-122"/>
              </a:rPr>
              <a:t>紧急公共关系事件迅速反应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1" name="iSHEJI-12">
            <a:extLst>
              <a:ext uri="{FF2B5EF4-FFF2-40B4-BE49-F238E27FC236}">
                <a16:creationId xmlns:a16="http://schemas.microsoft.com/office/drawing/2014/main" id="{25AACAE3-6ED4-F97F-1226-89020B5D2D4F}"/>
              </a:ext>
            </a:extLst>
          </p:cNvPr>
          <p:cNvSpPr/>
          <p:nvPr/>
        </p:nvSpPr>
        <p:spPr>
          <a:xfrm>
            <a:off x="1464840" y="1528763"/>
            <a:ext cx="694148" cy="694148"/>
          </a:xfrm>
          <a:prstGeom prst="ellipse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4000">
                <a:schemeClr val="accent1"/>
              </a:gs>
            </a:gsLst>
            <a:lin ang="3240000" scaled="0"/>
          </a:gradFill>
          <a:ln w="0" cap="flat" cmpd="sng" algn="ctr">
            <a:noFill/>
            <a:prstDash val="solid"/>
            <a:miter lim="800000"/>
          </a:ln>
          <a:effectLst>
            <a:outerShdw blurRad="254000" dist="190500" dir="2700000" sx="103000" sy="1030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2" name="iSHEJI-13">
            <a:extLst>
              <a:ext uri="{FF2B5EF4-FFF2-40B4-BE49-F238E27FC236}">
                <a16:creationId xmlns:a16="http://schemas.microsoft.com/office/drawing/2014/main" id="{238A5FD0-9A8A-3208-1E14-8A3641710BF3}"/>
              </a:ext>
            </a:extLst>
          </p:cNvPr>
          <p:cNvSpPr/>
          <p:nvPr/>
        </p:nvSpPr>
        <p:spPr>
          <a:xfrm>
            <a:off x="1669848" y="1744416"/>
            <a:ext cx="284132" cy="262841"/>
          </a:xfrm>
          <a:custGeom>
            <a:avLst/>
            <a:gdLst>
              <a:gd name="connsiteX0" fmla="*/ 2136435 w 5834559"/>
              <a:gd name="connsiteY0" fmla="*/ 643126 h 5397372"/>
              <a:gd name="connsiteX1" fmla="*/ 3716657 w 5834559"/>
              <a:gd name="connsiteY1" fmla="*/ 643126 h 5397372"/>
              <a:gd name="connsiteX2" fmla="*/ 3716657 w 5834559"/>
              <a:gd name="connsiteY2" fmla="*/ 1064855 h 5397372"/>
              <a:gd name="connsiteX3" fmla="*/ 2136435 w 5834559"/>
              <a:gd name="connsiteY3" fmla="*/ 1064855 h 5397372"/>
              <a:gd name="connsiteX4" fmla="*/ 693741 w 5834559"/>
              <a:gd name="connsiteY4" fmla="*/ 643126 h 5397372"/>
              <a:gd name="connsiteX5" fmla="*/ 1550121 w 5834559"/>
              <a:gd name="connsiteY5" fmla="*/ 643126 h 5397372"/>
              <a:gd name="connsiteX6" fmla="*/ 1550121 w 5834559"/>
              <a:gd name="connsiteY6" fmla="*/ 1064855 h 5397372"/>
              <a:gd name="connsiteX7" fmla="*/ 693741 w 5834559"/>
              <a:gd name="connsiteY7" fmla="*/ 1064855 h 5397372"/>
              <a:gd name="connsiteX8" fmla="*/ 421729 w 5834559"/>
              <a:gd name="connsiteY8" fmla="*/ 1336867 h 5397372"/>
              <a:gd name="connsiteX9" fmla="*/ 421729 w 5834559"/>
              <a:gd name="connsiteY9" fmla="*/ 2079805 h 5397372"/>
              <a:gd name="connsiteX10" fmla="*/ 5412133 w 5834559"/>
              <a:gd name="connsiteY10" fmla="*/ 2079805 h 5397372"/>
              <a:gd name="connsiteX11" fmla="*/ 5412133 w 5834559"/>
              <a:gd name="connsiteY11" fmla="*/ 1336867 h 5397372"/>
              <a:gd name="connsiteX12" fmla="*/ 5140113 w 5834559"/>
              <a:gd name="connsiteY12" fmla="*/ 1064855 h 5397372"/>
              <a:gd name="connsiteX13" fmla="*/ 4302971 w 5834559"/>
              <a:gd name="connsiteY13" fmla="*/ 1064855 h 5397372"/>
              <a:gd name="connsiteX14" fmla="*/ 4302971 w 5834559"/>
              <a:gd name="connsiteY14" fmla="*/ 643126 h 5397372"/>
              <a:gd name="connsiteX15" fmla="*/ 5140113 w 5834559"/>
              <a:gd name="connsiteY15" fmla="*/ 643126 h 5397372"/>
              <a:gd name="connsiteX16" fmla="*/ 5834559 w 5834559"/>
              <a:gd name="connsiteY16" fmla="*/ 1336867 h 5397372"/>
              <a:gd name="connsiteX17" fmla="*/ 5834559 w 5834559"/>
              <a:gd name="connsiteY17" fmla="*/ 4703631 h 5397372"/>
              <a:gd name="connsiteX18" fmla="*/ 5140818 w 5834559"/>
              <a:gd name="connsiteY18" fmla="*/ 5397372 h 5397372"/>
              <a:gd name="connsiteX19" fmla="*/ 693741 w 5834559"/>
              <a:gd name="connsiteY19" fmla="*/ 5397372 h 5397372"/>
              <a:gd name="connsiteX20" fmla="*/ 0 w 5834559"/>
              <a:gd name="connsiteY20" fmla="*/ 4703631 h 5397372"/>
              <a:gd name="connsiteX21" fmla="*/ 0 w 5834559"/>
              <a:gd name="connsiteY21" fmla="*/ 2501529 h 5397372"/>
              <a:gd name="connsiteX22" fmla="*/ 0 w 5834559"/>
              <a:gd name="connsiteY22" fmla="*/ 2079805 h 5397372"/>
              <a:gd name="connsiteX23" fmla="*/ 0 w 5834559"/>
              <a:gd name="connsiteY23" fmla="*/ 1336867 h 5397372"/>
              <a:gd name="connsiteX24" fmla="*/ 693741 w 5834559"/>
              <a:gd name="connsiteY24" fmla="*/ 643126 h 5397372"/>
              <a:gd name="connsiteX25" fmla="*/ 3997242 w 5834559"/>
              <a:gd name="connsiteY25" fmla="*/ 0 h 5397372"/>
              <a:gd name="connsiteX26" fmla="*/ 4208106 w 5834559"/>
              <a:gd name="connsiteY26" fmla="*/ 210864 h 5397372"/>
              <a:gd name="connsiteX27" fmla="*/ 4208106 w 5834559"/>
              <a:gd name="connsiteY27" fmla="*/ 1506961 h 5397372"/>
              <a:gd name="connsiteX28" fmla="*/ 3997242 w 5834559"/>
              <a:gd name="connsiteY28" fmla="*/ 1718528 h 5397372"/>
              <a:gd name="connsiteX29" fmla="*/ 3786378 w 5834559"/>
              <a:gd name="connsiteY29" fmla="*/ 1507664 h 5397372"/>
              <a:gd name="connsiteX30" fmla="*/ 3786378 w 5834559"/>
              <a:gd name="connsiteY30" fmla="*/ 210864 h 5397372"/>
              <a:gd name="connsiteX31" fmla="*/ 3997242 w 5834559"/>
              <a:gd name="connsiteY31" fmla="*/ 0 h 5397372"/>
              <a:gd name="connsiteX32" fmla="*/ 1836609 w 5834559"/>
              <a:gd name="connsiteY32" fmla="*/ 0 h 5397372"/>
              <a:gd name="connsiteX33" fmla="*/ 2047469 w 5834559"/>
              <a:gd name="connsiteY33" fmla="*/ 210864 h 5397372"/>
              <a:gd name="connsiteX34" fmla="*/ 2047469 w 5834559"/>
              <a:gd name="connsiteY34" fmla="*/ 1506961 h 5397372"/>
              <a:gd name="connsiteX35" fmla="*/ 1836609 w 5834559"/>
              <a:gd name="connsiteY35" fmla="*/ 1718528 h 5397372"/>
              <a:gd name="connsiteX36" fmla="*/ 1625745 w 5834559"/>
              <a:gd name="connsiteY36" fmla="*/ 1507664 h 5397372"/>
              <a:gd name="connsiteX37" fmla="*/ 1625745 w 5834559"/>
              <a:gd name="connsiteY37" fmla="*/ 210864 h 5397372"/>
              <a:gd name="connsiteX38" fmla="*/ 1836609 w 5834559"/>
              <a:gd name="connsiteY38" fmla="*/ 0 h 5397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834559" h="5397372">
                <a:moveTo>
                  <a:pt x="2136435" y="643126"/>
                </a:moveTo>
                <a:lnTo>
                  <a:pt x="3716657" y="643126"/>
                </a:lnTo>
                <a:lnTo>
                  <a:pt x="3716657" y="1064855"/>
                </a:lnTo>
                <a:lnTo>
                  <a:pt x="2136435" y="1064855"/>
                </a:lnTo>
                <a:close/>
                <a:moveTo>
                  <a:pt x="693741" y="643126"/>
                </a:moveTo>
                <a:lnTo>
                  <a:pt x="1550121" y="643126"/>
                </a:lnTo>
                <a:lnTo>
                  <a:pt x="1550121" y="1064855"/>
                </a:lnTo>
                <a:lnTo>
                  <a:pt x="693741" y="1064855"/>
                </a:lnTo>
                <a:cubicBezTo>
                  <a:pt x="543320" y="1064855"/>
                  <a:pt x="421729" y="1187151"/>
                  <a:pt x="421729" y="1336867"/>
                </a:cubicBezTo>
                <a:lnTo>
                  <a:pt x="421729" y="2079805"/>
                </a:lnTo>
                <a:lnTo>
                  <a:pt x="5412133" y="2079805"/>
                </a:lnTo>
                <a:lnTo>
                  <a:pt x="5412133" y="1336867"/>
                </a:lnTo>
                <a:cubicBezTo>
                  <a:pt x="5412133" y="1186446"/>
                  <a:pt x="5289830" y="1064855"/>
                  <a:pt x="5140113" y="1064855"/>
                </a:cubicBezTo>
                <a:lnTo>
                  <a:pt x="4302971" y="1064855"/>
                </a:lnTo>
                <a:lnTo>
                  <a:pt x="4302971" y="643126"/>
                </a:lnTo>
                <a:lnTo>
                  <a:pt x="5140113" y="643126"/>
                </a:lnTo>
                <a:cubicBezTo>
                  <a:pt x="5523184" y="643126"/>
                  <a:pt x="5833854" y="953797"/>
                  <a:pt x="5834559" y="1336867"/>
                </a:cubicBezTo>
                <a:lnTo>
                  <a:pt x="5834559" y="4703631"/>
                </a:lnTo>
                <a:cubicBezTo>
                  <a:pt x="5834559" y="5085292"/>
                  <a:pt x="5522479" y="5397372"/>
                  <a:pt x="5140818" y="5397372"/>
                </a:cubicBezTo>
                <a:lnTo>
                  <a:pt x="693741" y="5397372"/>
                </a:lnTo>
                <a:cubicBezTo>
                  <a:pt x="312080" y="5397372"/>
                  <a:pt x="0" y="5085292"/>
                  <a:pt x="0" y="4703631"/>
                </a:cubicBezTo>
                <a:lnTo>
                  <a:pt x="0" y="2501529"/>
                </a:lnTo>
                <a:lnTo>
                  <a:pt x="0" y="2079805"/>
                </a:lnTo>
                <a:lnTo>
                  <a:pt x="0" y="1336867"/>
                </a:lnTo>
                <a:cubicBezTo>
                  <a:pt x="0" y="953797"/>
                  <a:pt x="310671" y="643126"/>
                  <a:pt x="693741" y="643126"/>
                </a:cubicBezTo>
                <a:close/>
                <a:moveTo>
                  <a:pt x="3997242" y="0"/>
                </a:moveTo>
                <a:cubicBezTo>
                  <a:pt x="4113920" y="0"/>
                  <a:pt x="4208106" y="94186"/>
                  <a:pt x="4208106" y="210864"/>
                </a:cubicBezTo>
                <a:lnTo>
                  <a:pt x="4208106" y="1506961"/>
                </a:lnTo>
                <a:cubicBezTo>
                  <a:pt x="4208106" y="1623639"/>
                  <a:pt x="4113920" y="1718528"/>
                  <a:pt x="3997242" y="1718528"/>
                </a:cubicBezTo>
                <a:cubicBezTo>
                  <a:pt x="3880564" y="1718528"/>
                  <a:pt x="3786378" y="1624342"/>
                  <a:pt x="3786378" y="1507664"/>
                </a:cubicBezTo>
                <a:lnTo>
                  <a:pt x="3786378" y="210864"/>
                </a:lnTo>
                <a:cubicBezTo>
                  <a:pt x="3786378" y="94186"/>
                  <a:pt x="3880564" y="0"/>
                  <a:pt x="3997242" y="0"/>
                </a:cubicBezTo>
                <a:close/>
                <a:moveTo>
                  <a:pt x="1836609" y="0"/>
                </a:moveTo>
                <a:cubicBezTo>
                  <a:pt x="1953287" y="0"/>
                  <a:pt x="2047469" y="94186"/>
                  <a:pt x="2047469" y="210864"/>
                </a:cubicBezTo>
                <a:lnTo>
                  <a:pt x="2047469" y="1506961"/>
                </a:lnTo>
                <a:cubicBezTo>
                  <a:pt x="2047469" y="1623639"/>
                  <a:pt x="1953287" y="1718528"/>
                  <a:pt x="1836609" y="1718528"/>
                </a:cubicBezTo>
                <a:cubicBezTo>
                  <a:pt x="1719932" y="1718528"/>
                  <a:pt x="1625745" y="1624342"/>
                  <a:pt x="1625745" y="1507664"/>
                </a:cubicBezTo>
                <a:lnTo>
                  <a:pt x="1625745" y="210864"/>
                </a:lnTo>
                <a:cubicBezTo>
                  <a:pt x="1625745" y="94186"/>
                  <a:pt x="1719932" y="0"/>
                  <a:pt x="1836609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1200" normalizeH="0" baseline="0" noProof="0">
              <a:solidFill>
                <a:srgbClr val="000000"/>
              </a:solidFill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sp>
        <p:nvSpPr>
          <p:cNvPr id="23" name="iSHEJI-14">
            <a:extLst>
              <a:ext uri="{FF2B5EF4-FFF2-40B4-BE49-F238E27FC236}">
                <a16:creationId xmlns:a16="http://schemas.microsoft.com/office/drawing/2014/main" id="{85B699F2-8099-9EA3-3FED-9FA9FEBE806B}"/>
              </a:ext>
            </a:extLst>
          </p:cNvPr>
          <p:cNvSpPr/>
          <p:nvPr/>
        </p:nvSpPr>
        <p:spPr>
          <a:xfrm>
            <a:off x="1381160" y="2724057"/>
            <a:ext cx="3221320" cy="2857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  <a:sym typeface="OPPOSans B" panose="00020600040101010101" pitchFamily="18" charset="-122"/>
              </a:rPr>
              <a:t>Effectively carry out work assigned by superior</a:t>
            </a:r>
            <a:endParaRPr kumimoji="0" lang="zh-CN" altLang="en-US" sz="11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24" name="iSHEJI-15">
            <a:extLst>
              <a:ext uri="{FF2B5EF4-FFF2-40B4-BE49-F238E27FC236}">
                <a16:creationId xmlns:a16="http://schemas.microsoft.com/office/drawing/2014/main" id="{C806412C-613B-0160-BFF2-85D4325AEEBC}"/>
              </a:ext>
            </a:extLst>
          </p:cNvPr>
          <p:cNvSpPr/>
          <p:nvPr/>
        </p:nvSpPr>
        <p:spPr>
          <a:xfrm>
            <a:off x="6632224" y="2724057"/>
            <a:ext cx="3221320" cy="2857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  <a:sym typeface="OPPOSans B" panose="00020600040101010101" pitchFamily="18" charset="-122"/>
              </a:rPr>
              <a:t>Proactively deal with problems at work</a:t>
            </a:r>
            <a:endParaRPr kumimoji="0" lang="zh-CN" altLang="en-US" sz="11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25" name="iSHEJI-16">
            <a:extLst>
              <a:ext uri="{FF2B5EF4-FFF2-40B4-BE49-F238E27FC236}">
                <a16:creationId xmlns:a16="http://schemas.microsoft.com/office/drawing/2014/main" id="{96459EF5-5751-7E93-1E3E-768DDB245ECD}"/>
              </a:ext>
            </a:extLst>
          </p:cNvPr>
          <p:cNvSpPr/>
          <p:nvPr/>
        </p:nvSpPr>
        <p:spPr>
          <a:xfrm>
            <a:off x="1381160" y="5182482"/>
            <a:ext cx="3221320" cy="2857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  <a:sym typeface="OPPOSans B" panose="00020600040101010101" pitchFamily="18" charset="-122"/>
              </a:rPr>
              <a:t>Review in time to identify problems</a:t>
            </a:r>
            <a:endParaRPr kumimoji="0" lang="zh-CN" altLang="en-US" sz="11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26" name="iSHEJI-17">
            <a:extLst>
              <a:ext uri="{FF2B5EF4-FFF2-40B4-BE49-F238E27FC236}">
                <a16:creationId xmlns:a16="http://schemas.microsoft.com/office/drawing/2014/main" id="{264C8031-F602-C628-53C6-CB566C58920B}"/>
              </a:ext>
            </a:extLst>
          </p:cNvPr>
          <p:cNvSpPr/>
          <p:nvPr/>
        </p:nvSpPr>
        <p:spPr>
          <a:xfrm>
            <a:off x="6632223" y="5182482"/>
            <a:ext cx="4187101" cy="2857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  <a:sym typeface="OPPOSans B" panose="00020600040101010101" pitchFamily="18" charset="-122"/>
              </a:rPr>
              <a:t>Respond quickly to public relations emergencies</a:t>
            </a:r>
            <a:endParaRPr kumimoji="0" lang="zh-CN" altLang="en-US" sz="11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27" name="iSHEJI-18">
            <a:extLst>
              <a:ext uri="{FF2B5EF4-FFF2-40B4-BE49-F238E27FC236}">
                <a16:creationId xmlns:a16="http://schemas.microsoft.com/office/drawing/2014/main" id="{9E6B6F52-6C4A-5F72-BAAD-D064D7CB99BE}"/>
              </a:ext>
            </a:extLst>
          </p:cNvPr>
          <p:cNvSpPr/>
          <p:nvPr/>
        </p:nvSpPr>
        <p:spPr>
          <a:xfrm>
            <a:off x="6632223" y="1528763"/>
            <a:ext cx="694148" cy="694148"/>
          </a:xfrm>
          <a:prstGeom prst="ellipse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4000">
                <a:schemeClr val="accent1"/>
              </a:gs>
            </a:gsLst>
            <a:lin ang="3240000" scaled="0"/>
          </a:gradFill>
          <a:ln w="0" cap="flat" cmpd="sng" algn="ctr">
            <a:noFill/>
            <a:prstDash val="solid"/>
            <a:miter lim="800000"/>
          </a:ln>
          <a:effectLst>
            <a:outerShdw blurRad="254000" dist="190500" dir="2700000" sx="103000" sy="1030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8" name="iSHEJI-19">
            <a:extLst>
              <a:ext uri="{FF2B5EF4-FFF2-40B4-BE49-F238E27FC236}">
                <a16:creationId xmlns:a16="http://schemas.microsoft.com/office/drawing/2014/main" id="{8562697C-4A1B-34CB-B972-8A049429CDEE}"/>
              </a:ext>
            </a:extLst>
          </p:cNvPr>
          <p:cNvSpPr/>
          <p:nvPr/>
        </p:nvSpPr>
        <p:spPr>
          <a:xfrm>
            <a:off x="6837231" y="1751460"/>
            <a:ext cx="284132" cy="248753"/>
          </a:xfrm>
          <a:custGeom>
            <a:avLst/>
            <a:gdLst>
              <a:gd name="connsiteX0" fmla="*/ 411293 w 822401"/>
              <a:gd name="connsiteY0" fmla="*/ 234366 h 720000"/>
              <a:gd name="connsiteX1" fmla="*/ 536928 w 822401"/>
              <a:gd name="connsiteY1" fmla="*/ 360000 h 720000"/>
              <a:gd name="connsiteX2" fmla="*/ 411293 w 822401"/>
              <a:gd name="connsiteY2" fmla="*/ 485635 h 720000"/>
              <a:gd name="connsiteX3" fmla="*/ 285659 w 822401"/>
              <a:gd name="connsiteY3" fmla="*/ 360000 h 720000"/>
              <a:gd name="connsiteX4" fmla="*/ 411293 w 822401"/>
              <a:gd name="connsiteY4" fmla="*/ 234366 h 720000"/>
              <a:gd name="connsiteX5" fmla="*/ 411293 w 822401"/>
              <a:gd name="connsiteY5" fmla="*/ 178938 h 720000"/>
              <a:gd name="connsiteX6" fmla="*/ 230231 w 822401"/>
              <a:gd name="connsiteY6" fmla="*/ 360000 h 720000"/>
              <a:gd name="connsiteX7" fmla="*/ 411293 w 822401"/>
              <a:gd name="connsiteY7" fmla="*/ 541063 h 720000"/>
              <a:gd name="connsiteX8" fmla="*/ 592355 w 822401"/>
              <a:gd name="connsiteY8" fmla="*/ 360000 h 720000"/>
              <a:gd name="connsiteX9" fmla="*/ 411293 w 822401"/>
              <a:gd name="connsiteY9" fmla="*/ 178938 h 720000"/>
              <a:gd name="connsiteX10" fmla="*/ 219884 w 822401"/>
              <a:gd name="connsiteY10" fmla="*/ 0 h 720000"/>
              <a:gd name="connsiteX11" fmla="*/ 602517 w 822401"/>
              <a:gd name="connsiteY11" fmla="*/ 0 h 720000"/>
              <a:gd name="connsiteX12" fmla="*/ 627275 w 822401"/>
              <a:gd name="connsiteY12" fmla="*/ 14319 h 720000"/>
              <a:gd name="connsiteX13" fmla="*/ 818591 w 822401"/>
              <a:gd name="connsiteY13" fmla="*/ 345682 h 720000"/>
              <a:gd name="connsiteX14" fmla="*/ 818591 w 822401"/>
              <a:gd name="connsiteY14" fmla="*/ 374319 h 720000"/>
              <a:gd name="connsiteX15" fmla="*/ 627367 w 822401"/>
              <a:gd name="connsiteY15" fmla="*/ 705682 h 720000"/>
              <a:gd name="connsiteX16" fmla="*/ 602609 w 822401"/>
              <a:gd name="connsiteY16" fmla="*/ 720000 h 720000"/>
              <a:gd name="connsiteX17" fmla="*/ 219977 w 822401"/>
              <a:gd name="connsiteY17" fmla="*/ 720000 h 720000"/>
              <a:gd name="connsiteX18" fmla="*/ 195219 w 822401"/>
              <a:gd name="connsiteY18" fmla="*/ 705682 h 720000"/>
              <a:gd name="connsiteX19" fmla="*/ 3811 w 822401"/>
              <a:gd name="connsiteY19" fmla="*/ 374319 h 720000"/>
              <a:gd name="connsiteX20" fmla="*/ 3811 w 822401"/>
              <a:gd name="connsiteY20" fmla="*/ 345682 h 720000"/>
              <a:gd name="connsiteX21" fmla="*/ 195127 w 822401"/>
              <a:gd name="connsiteY21" fmla="*/ 14319 h 720000"/>
              <a:gd name="connsiteX22" fmla="*/ 219884 w 822401"/>
              <a:gd name="connsiteY22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822401" h="720000">
                <a:moveTo>
                  <a:pt x="411293" y="234366"/>
                </a:moveTo>
                <a:cubicBezTo>
                  <a:pt x="480577" y="234366"/>
                  <a:pt x="536928" y="290716"/>
                  <a:pt x="536928" y="360000"/>
                </a:cubicBezTo>
                <a:cubicBezTo>
                  <a:pt x="536928" y="429284"/>
                  <a:pt x="480577" y="485635"/>
                  <a:pt x="411293" y="485635"/>
                </a:cubicBezTo>
                <a:cubicBezTo>
                  <a:pt x="342009" y="485635"/>
                  <a:pt x="285659" y="429284"/>
                  <a:pt x="285659" y="360000"/>
                </a:cubicBezTo>
                <a:cubicBezTo>
                  <a:pt x="285659" y="290716"/>
                  <a:pt x="342009" y="234366"/>
                  <a:pt x="411293" y="234366"/>
                </a:cubicBezTo>
                <a:close/>
                <a:moveTo>
                  <a:pt x="411293" y="178938"/>
                </a:moveTo>
                <a:cubicBezTo>
                  <a:pt x="311432" y="178938"/>
                  <a:pt x="230231" y="260139"/>
                  <a:pt x="230231" y="360000"/>
                </a:cubicBezTo>
                <a:cubicBezTo>
                  <a:pt x="230231" y="459862"/>
                  <a:pt x="311432" y="541063"/>
                  <a:pt x="411293" y="541063"/>
                </a:cubicBezTo>
                <a:cubicBezTo>
                  <a:pt x="511154" y="541063"/>
                  <a:pt x="592355" y="459862"/>
                  <a:pt x="592355" y="360000"/>
                </a:cubicBezTo>
                <a:cubicBezTo>
                  <a:pt x="592355" y="260139"/>
                  <a:pt x="511154" y="178938"/>
                  <a:pt x="411293" y="178938"/>
                </a:cubicBezTo>
                <a:close/>
                <a:moveTo>
                  <a:pt x="219884" y="0"/>
                </a:moveTo>
                <a:lnTo>
                  <a:pt x="602517" y="0"/>
                </a:lnTo>
                <a:cubicBezTo>
                  <a:pt x="612679" y="0"/>
                  <a:pt x="622194" y="5451"/>
                  <a:pt x="627275" y="14319"/>
                </a:cubicBezTo>
                <a:lnTo>
                  <a:pt x="818591" y="345682"/>
                </a:lnTo>
                <a:cubicBezTo>
                  <a:pt x="823672" y="354550"/>
                  <a:pt x="823672" y="365451"/>
                  <a:pt x="818591" y="374319"/>
                </a:cubicBezTo>
                <a:lnTo>
                  <a:pt x="627367" y="705682"/>
                </a:lnTo>
                <a:cubicBezTo>
                  <a:pt x="622286" y="714550"/>
                  <a:pt x="612771" y="720000"/>
                  <a:pt x="602609" y="720000"/>
                </a:cubicBezTo>
                <a:lnTo>
                  <a:pt x="219977" y="720000"/>
                </a:lnTo>
                <a:cubicBezTo>
                  <a:pt x="209815" y="720000"/>
                  <a:pt x="200300" y="714550"/>
                  <a:pt x="195219" y="705682"/>
                </a:cubicBezTo>
                <a:lnTo>
                  <a:pt x="3811" y="374319"/>
                </a:lnTo>
                <a:cubicBezTo>
                  <a:pt x="-1270" y="365543"/>
                  <a:pt x="-1270" y="354550"/>
                  <a:pt x="3811" y="345682"/>
                </a:cubicBezTo>
                <a:lnTo>
                  <a:pt x="195127" y="14319"/>
                </a:lnTo>
                <a:cubicBezTo>
                  <a:pt x="200208" y="5451"/>
                  <a:pt x="209723" y="0"/>
                  <a:pt x="219884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1200" normalizeH="0" baseline="0" noProof="0">
              <a:solidFill>
                <a:srgbClr val="000000"/>
              </a:solidFill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sp>
        <p:nvSpPr>
          <p:cNvPr id="29" name="iSHEJI-20">
            <a:extLst>
              <a:ext uri="{FF2B5EF4-FFF2-40B4-BE49-F238E27FC236}">
                <a16:creationId xmlns:a16="http://schemas.microsoft.com/office/drawing/2014/main" id="{80FDB966-CED9-933F-1209-B1C1196F7642}"/>
              </a:ext>
            </a:extLst>
          </p:cNvPr>
          <p:cNvSpPr/>
          <p:nvPr/>
        </p:nvSpPr>
        <p:spPr>
          <a:xfrm>
            <a:off x="1464840" y="4030628"/>
            <a:ext cx="694148" cy="694148"/>
          </a:xfrm>
          <a:prstGeom prst="ellipse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4000">
                <a:schemeClr val="accent1"/>
              </a:gs>
            </a:gsLst>
            <a:lin ang="3240000" scaled="0"/>
          </a:gradFill>
          <a:ln w="0" cap="flat" cmpd="sng" algn="ctr">
            <a:noFill/>
            <a:prstDash val="solid"/>
            <a:miter lim="800000"/>
          </a:ln>
          <a:effectLst>
            <a:outerShdw blurRad="254000" dist="190500" dir="2700000" sx="103000" sy="1030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0" name="iSHEJI-21">
            <a:extLst>
              <a:ext uri="{FF2B5EF4-FFF2-40B4-BE49-F238E27FC236}">
                <a16:creationId xmlns:a16="http://schemas.microsoft.com/office/drawing/2014/main" id="{5352F1A3-362C-788C-0664-9EE673717587}"/>
              </a:ext>
            </a:extLst>
          </p:cNvPr>
          <p:cNvSpPr/>
          <p:nvPr/>
        </p:nvSpPr>
        <p:spPr>
          <a:xfrm>
            <a:off x="1669848" y="4260194"/>
            <a:ext cx="284132" cy="235017"/>
          </a:xfrm>
          <a:custGeom>
            <a:avLst/>
            <a:gdLst>
              <a:gd name="connsiteX0" fmla="*/ 114387 w 870468"/>
              <a:gd name="connsiteY0" fmla="*/ 394297 h 720000"/>
              <a:gd name="connsiteX1" fmla="*/ 125598 w 870468"/>
              <a:gd name="connsiteY1" fmla="*/ 421319 h 720000"/>
              <a:gd name="connsiteX2" fmla="*/ 153878 w 870468"/>
              <a:gd name="connsiteY2" fmla="*/ 433051 h 720000"/>
              <a:gd name="connsiteX3" fmla="*/ 449972 w 870468"/>
              <a:gd name="connsiteY3" fmla="*/ 433051 h 720000"/>
              <a:gd name="connsiteX4" fmla="*/ 478295 w 870468"/>
              <a:gd name="connsiteY4" fmla="*/ 421319 h 720000"/>
              <a:gd name="connsiteX5" fmla="*/ 489465 w 870468"/>
              <a:gd name="connsiteY5" fmla="*/ 394297 h 720000"/>
              <a:gd name="connsiteX6" fmla="*/ 116266 w 870468"/>
              <a:gd name="connsiteY6" fmla="*/ 68594 h 720000"/>
              <a:gd name="connsiteX7" fmla="*/ 68708 w 870468"/>
              <a:gd name="connsiteY7" fmla="*/ 116152 h 720000"/>
              <a:gd name="connsiteX8" fmla="*/ 68708 w 870468"/>
              <a:gd name="connsiteY8" fmla="*/ 241561 h 720000"/>
              <a:gd name="connsiteX9" fmla="*/ 801875 w 870468"/>
              <a:gd name="connsiteY9" fmla="*/ 241561 h 720000"/>
              <a:gd name="connsiteX10" fmla="*/ 801875 w 870468"/>
              <a:gd name="connsiteY10" fmla="*/ 116152 h 720000"/>
              <a:gd name="connsiteX11" fmla="*/ 754317 w 870468"/>
              <a:gd name="connsiteY11" fmla="*/ 68594 h 720000"/>
              <a:gd name="connsiteX12" fmla="*/ 598821 w 870468"/>
              <a:gd name="connsiteY12" fmla="*/ 68594 h 720000"/>
              <a:gd name="connsiteX13" fmla="*/ 116266 w 870468"/>
              <a:gd name="connsiteY13" fmla="*/ 0 h 720000"/>
              <a:gd name="connsiteX14" fmla="*/ 598821 w 870468"/>
              <a:gd name="connsiteY14" fmla="*/ 0 h 720000"/>
              <a:gd name="connsiteX15" fmla="*/ 754317 w 870468"/>
              <a:gd name="connsiteY15" fmla="*/ 0 h 720000"/>
              <a:gd name="connsiteX16" fmla="*/ 870468 w 870468"/>
              <a:gd name="connsiteY16" fmla="*/ 116152 h 720000"/>
              <a:gd name="connsiteX17" fmla="*/ 870468 w 870468"/>
              <a:gd name="connsiteY17" fmla="*/ 360001 h 720000"/>
              <a:gd name="connsiteX18" fmla="*/ 870468 w 870468"/>
              <a:gd name="connsiteY18" fmla="*/ 603736 h 720000"/>
              <a:gd name="connsiteX19" fmla="*/ 754317 w 870468"/>
              <a:gd name="connsiteY19" fmla="*/ 720000 h 720000"/>
              <a:gd name="connsiteX20" fmla="*/ 598821 w 870468"/>
              <a:gd name="connsiteY20" fmla="*/ 720000 h 720000"/>
              <a:gd name="connsiteX21" fmla="*/ 116266 w 870468"/>
              <a:gd name="connsiteY21" fmla="*/ 720000 h 720000"/>
              <a:gd name="connsiteX22" fmla="*/ 115 w 870468"/>
              <a:gd name="connsiteY22" fmla="*/ 603850 h 720000"/>
              <a:gd name="connsiteX23" fmla="*/ 115 w 870468"/>
              <a:gd name="connsiteY23" fmla="*/ 360279 h 720000"/>
              <a:gd name="connsiteX24" fmla="*/ 0 w 870468"/>
              <a:gd name="connsiteY24" fmla="*/ 360001 h 720000"/>
              <a:gd name="connsiteX25" fmla="*/ 115 w 870468"/>
              <a:gd name="connsiteY25" fmla="*/ 359723 h 720000"/>
              <a:gd name="connsiteX26" fmla="*/ 115 w 870468"/>
              <a:gd name="connsiteY26" fmla="*/ 116152 h 720000"/>
              <a:gd name="connsiteX27" fmla="*/ 116266 w 870468"/>
              <a:gd name="connsiteY27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870468" h="720000">
                <a:moveTo>
                  <a:pt x="114387" y="394297"/>
                </a:moveTo>
                <a:lnTo>
                  <a:pt x="125598" y="421319"/>
                </a:lnTo>
                <a:cubicBezTo>
                  <a:pt x="132843" y="428564"/>
                  <a:pt x="142846" y="433051"/>
                  <a:pt x="153878" y="433051"/>
                </a:cubicBezTo>
                <a:lnTo>
                  <a:pt x="449972" y="433051"/>
                </a:lnTo>
                <a:cubicBezTo>
                  <a:pt x="461061" y="433051"/>
                  <a:pt x="471064" y="428564"/>
                  <a:pt x="478295" y="421319"/>
                </a:cubicBezTo>
                <a:lnTo>
                  <a:pt x="489465" y="394297"/>
                </a:lnTo>
                <a:close/>
                <a:moveTo>
                  <a:pt x="116266" y="68594"/>
                </a:moveTo>
                <a:cubicBezTo>
                  <a:pt x="89972" y="68594"/>
                  <a:pt x="68708" y="89972"/>
                  <a:pt x="68708" y="116152"/>
                </a:cubicBezTo>
                <a:lnTo>
                  <a:pt x="68708" y="241561"/>
                </a:lnTo>
                <a:lnTo>
                  <a:pt x="801875" y="241561"/>
                </a:lnTo>
                <a:lnTo>
                  <a:pt x="801875" y="116152"/>
                </a:lnTo>
                <a:cubicBezTo>
                  <a:pt x="801875" y="89858"/>
                  <a:pt x="780497" y="68594"/>
                  <a:pt x="754317" y="68594"/>
                </a:cubicBezTo>
                <a:lnTo>
                  <a:pt x="598821" y="68594"/>
                </a:lnTo>
                <a:close/>
                <a:moveTo>
                  <a:pt x="116266" y="0"/>
                </a:moveTo>
                <a:lnTo>
                  <a:pt x="598821" y="0"/>
                </a:lnTo>
                <a:lnTo>
                  <a:pt x="754317" y="0"/>
                </a:lnTo>
                <a:cubicBezTo>
                  <a:pt x="818338" y="0"/>
                  <a:pt x="870468" y="52131"/>
                  <a:pt x="870468" y="116152"/>
                </a:cubicBezTo>
                <a:lnTo>
                  <a:pt x="870468" y="360001"/>
                </a:lnTo>
                <a:lnTo>
                  <a:pt x="870468" y="603736"/>
                </a:lnTo>
                <a:cubicBezTo>
                  <a:pt x="870468" y="667870"/>
                  <a:pt x="818338" y="720000"/>
                  <a:pt x="754317" y="720000"/>
                </a:cubicBezTo>
                <a:lnTo>
                  <a:pt x="598821" y="720000"/>
                </a:lnTo>
                <a:lnTo>
                  <a:pt x="116266" y="720000"/>
                </a:lnTo>
                <a:cubicBezTo>
                  <a:pt x="52246" y="720000"/>
                  <a:pt x="115" y="667870"/>
                  <a:pt x="115" y="603850"/>
                </a:cubicBezTo>
                <a:lnTo>
                  <a:pt x="115" y="360279"/>
                </a:lnTo>
                <a:lnTo>
                  <a:pt x="0" y="360001"/>
                </a:lnTo>
                <a:lnTo>
                  <a:pt x="115" y="359723"/>
                </a:lnTo>
                <a:lnTo>
                  <a:pt x="115" y="116152"/>
                </a:lnTo>
                <a:cubicBezTo>
                  <a:pt x="115" y="52131"/>
                  <a:pt x="52246" y="0"/>
                  <a:pt x="116266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1200" normalizeH="0" baseline="0" noProof="0">
              <a:solidFill>
                <a:srgbClr val="000000"/>
              </a:solidFill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sp>
        <p:nvSpPr>
          <p:cNvPr id="31" name="iSHEJI-22">
            <a:extLst>
              <a:ext uri="{FF2B5EF4-FFF2-40B4-BE49-F238E27FC236}">
                <a16:creationId xmlns:a16="http://schemas.microsoft.com/office/drawing/2014/main" id="{B906F6CC-A401-BCEB-F210-D48512EF3A44}"/>
              </a:ext>
            </a:extLst>
          </p:cNvPr>
          <p:cNvSpPr/>
          <p:nvPr/>
        </p:nvSpPr>
        <p:spPr>
          <a:xfrm>
            <a:off x="6632223" y="4030628"/>
            <a:ext cx="694148" cy="694148"/>
          </a:xfrm>
          <a:prstGeom prst="ellipse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4000">
                <a:schemeClr val="accent1"/>
              </a:gs>
            </a:gsLst>
            <a:lin ang="3240000" scaled="0"/>
          </a:gradFill>
          <a:ln w="0" cap="flat" cmpd="sng" algn="ctr">
            <a:noFill/>
            <a:prstDash val="solid"/>
            <a:miter lim="800000"/>
          </a:ln>
          <a:effectLst>
            <a:outerShdw blurRad="254000" dist="190500" dir="2700000" sx="103000" sy="1030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2" name="iSHEJI-23">
            <a:extLst>
              <a:ext uri="{FF2B5EF4-FFF2-40B4-BE49-F238E27FC236}">
                <a16:creationId xmlns:a16="http://schemas.microsoft.com/office/drawing/2014/main" id="{176BB9B8-71AE-00BE-CB72-C5B9C89E1894}"/>
              </a:ext>
            </a:extLst>
          </p:cNvPr>
          <p:cNvSpPr/>
          <p:nvPr/>
        </p:nvSpPr>
        <p:spPr>
          <a:xfrm>
            <a:off x="6837231" y="4243802"/>
            <a:ext cx="284132" cy="267800"/>
          </a:xfrm>
          <a:custGeom>
            <a:avLst/>
            <a:gdLst>
              <a:gd name="connsiteX0" fmla="*/ 565749 w 763907"/>
              <a:gd name="connsiteY0" fmla="*/ 529546 h 720000"/>
              <a:gd name="connsiteX1" fmla="*/ 585849 w 763907"/>
              <a:gd name="connsiteY1" fmla="*/ 537865 h 720000"/>
              <a:gd name="connsiteX2" fmla="*/ 698960 w 763907"/>
              <a:gd name="connsiteY2" fmla="*/ 650977 h 720000"/>
              <a:gd name="connsiteX3" fmla="*/ 698960 w 763907"/>
              <a:gd name="connsiteY3" fmla="*/ 691178 h 720000"/>
              <a:gd name="connsiteX4" fmla="*/ 678860 w 763907"/>
              <a:gd name="connsiteY4" fmla="*/ 699521 h 720000"/>
              <a:gd name="connsiteX5" fmla="*/ 658760 w 763907"/>
              <a:gd name="connsiteY5" fmla="*/ 691178 h 720000"/>
              <a:gd name="connsiteX6" fmla="*/ 545648 w 763907"/>
              <a:gd name="connsiteY6" fmla="*/ 578066 h 720000"/>
              <a:gd name="connsiteX7" fmla="*/ 545648 w 763907"/>
              <a:gd name="connsiteY7" fmla="*/ 537865 h 720000"/>
              <a:gd name="connsiteX8" fmla="*/ 565749 w 763907"/>
              <a:gd name="connsiteY8" fmla="*/ 529546 h 720000"/>
              <a:gd name="connsiteX9" fmla="*/ 565749 w 763907"/>
              <a:gd name="connsiteY9" fmla="*/ 359807 h 720000"/>
              <a:gd name="connsiteX10" fmla="*/ 735464 w 763907"/>
              <a:gd name="connsiteY10" fmla="*/ 359807 h 720000"/>
              <a:gd name="connsiteX11" fmla="*/ 763907 w 763907"/>
              <a:gd name="connsiteY11" fmla="*/ 388251 h 720000"/>
              <a:gd name="connsiteX12" fmla="*/ 735464 w 763907"/>
              <a:gd name="connsiteY12" fmla="*/ 416695 h 720000"/>
              <a:gd name="connsiteX13" fmla="*/ 565749 w 763907"/>
              <a:gd name="connsiteY13" fmla="*/ 416695 h 720000"/>
              <a:gd name="connsiteX14" fmla="*/ 537305 w 763907"/>
              <a:gd name="connsiteY14" fmla="*/ 388251 h 720000"/>
              <a:gd name="connsiteX15" fmla="*/ 565749 w 763907"/>
              <a:gd name="connsiteY15" fmla="*/ 359807 h 720000"/>
              <a:gd name="connsiteX16" fmla="*/ 678860 w 763907"/>
              <a:gd name="connsiteY16" fmla="*/ 77005 h 720000"/>
              <a:gd name="connsiteX17" fmla="*/ 698960 w 763907"/>
              <a:gd name="connsiteY17" fmla="*/ 85325 h 720000"/>
              <a:gd name="connsiteX18" fmla="*/ 698960 w 763907"/>
              <a:gd name="connsiteY18" fmla="*/ 125525 h 720000"/>
              <a:gd name="connsiteX19" fmla="*/ 585849 w 763907"/>
              <a:gd name="connsiteY19" fmla="*/ 238636 h 720000"/>
              <a:gd name="connsiteX20" fmla="*/ 565749 w 763907"/>
              <a:gd name="connsiteY20" fmla="*/ 246980 h 720000"/>
              <a:gd name="connsiteX21" fmla="*/ 545648 w 763907"/>
              <a:gd name="connsiteY21" fmla="*/ 238636 h 720000"/>
              <a:gd name="connsiteX22" fmla="*/ 545648 w 763907"/>
              <a:gd name="connsiteY22" fmla="*/ 198436 h 720000"/>
              <a:gd name="connsiteX23" fmla="*/ 658760 w 763907"/>
              <a:gd name="connsiteY23" fmla="*/ 85325 h 720000"/>
              <a:gd name="connsiteX24" fmla="*/ 678860 w 763907"/>
              <a:gd name="connsiteY24" fmla="*/ 77005 h 720000"/>
              <a:gd name="connsiteX25" fmla="*/ 362802 w 763907"/>
              <a:gd name="connsiteY25" fmla="*/ 5 h 720000"/>
              <a:gd name="connsiteX26" fmla="*/ 422012 w 763907"/>
              <a:gd name="connsiteY26" fmla="*/ 16490 h 720000"/>
              <a:gd name="connsiteX27" fmla="*/ 481080 w 763907"/>
              <a:gd name="connsiteY27" fmla="*/ 119457 h 720000"/>
              <a:gd name="connsiteX28" fmla="*/ 481080 w 763907"/>
              <a:gd name="connsiteY28" fmla="*/ 600631 h 720000"/>
              <a:gd name="connsiteX29" fmla="*/ 422012 w 763907"/>
              <a:gd name="connsiteY29" fmla="*/ 703598 h 720000"/>
              <a:gd name="connsiteX30" fmla="*/ 361806 w 763907"/>
              <a:gd name="connsiteY30" fmla="*/ 720000 h 720000"/>
              <a:gd name="connsiteX31" fmla="*/ 303306 w 763907"/>
              <a:gd name="connsiteY31" fmla="*/ 704546 h 720000"/>
              <a:gd name="connsiteX32" fmla="*/ 60870 w 763907"/>
              <a:gd name="connsiteY32" fmla="*/ 568300 h 720000"/>
              <a:gd name="connsiteX33" fmla="*/ 0 w 763907"/>
              <a:gd name="connsiteY33" fmla="*/ 464291 h 720000"/>
              <a:gd name="connsiteX34" fmla="*/ 0 w 763907"/>
              <a:gd name="connsiteY34" fmla="*/ 255702 h 720000"/>
              <a:gd name="connsiteX35" fmla="*/ 60870 w 763907"/>
              <a:gd name="connsiteY35" fmla="*/ 151693 h 720000"/>
              <a:gd name="connsiteX36" fmla="*/ 303306 w 763907"/>
              <a:gd name="connsiteY36" fmla="*/ 15447 h 720000"/>
              <a:gd name="connsiteX37" fmla="*/ 362802 w 763907"/>
              <a:gd name="connsiteY37" fmla="*/ 5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763907" h="720000">
                <a:moveTo>
                  <a:pt x="565749" y="529546"/>
                </a:moveTo>
                <a:cubicBezTo>
                  <a:pt x="573025" y="529546"/>
                  <a:pt x="580302" y="532319"/>
                  <a:pt x="585849" y="537865"/>
                </a:cubicBezTo>
                <a:lnTo>
                  <a:pt x="698960" y="650977"/>
                </a:lnTo>
                <a:cubicBezTo>
                  <a:pt x="710054" y="662070"/>
                  <a:pt x="710054" y="680084"/>
                  <a:pt x="698960" y="691178"/>
                </a:cubicBezTo>
                <a:cubicBezTo>
                  <a:pt x="693461" y="696677"/>
                  <a:pt x="686161" y="699521"/>
                  <a:pt x="678860" y="699521"/>
                </a:cubicBezTo>
                <a:cubicBezTo>
                  <a:pt x="671560" y="699521"/>
                  <a:pt x="664259" y="696771"/>
                  <a:pt x="658760" y="691178"/>
                </a:cubicBezTo>
                <a:lnTo>
                  <a:pt x="545648" y="578066"/>
                </a:lnTo>
                <a:cubicBezTo>
                  <a:pt x="534555" y="566973"/>
                  <a:pt x="534555" y="548959"/>
                  <a:pt x="545648" y="537865"/>
                </a:cubicBezTo>
                <a:cubicBezTo>
                  <a:pt x="551195" y="532319"/>
                  <a:pt x="558471" y="529546"/>
                  <a:pt x="565749" y="529546"/>
                </a:cubicBezTo>
                <a:close/>
                <a:moveTo>
                  <a:pt x="565749" y="359807"/>
                </a:moveTo>
                <a:lnTo>
                  <a:pt x="735464" y="359807"/>
                </a:lnTo>
                <a:cubicBezTo>
                  <a:pt x="751202" y="359807"/>
                  <a:pt x="763907" y="372512"/>
                  <a:pt x="763907" y="388251"/>
                </a:cubicBezTo>
                <a:cubicBezTo>
                  <a:pt x="763907" y="403990"/>
                  <a:pt x="751107" y="416695"/>
                  <a:pt x="735464" y="416695"/>
                </a:cubicBezTo>
                <a:lnTo>
                  <a:pt x="565749" y="416695"/>
                </a:lnTo>
                <a:cubicBezTo>
                  <a:pt x="550010" y="416695"/>
                  <a:pt x="537305" y="403990"/>
                  <a:pt x="537305" y="388251"/>
                </a:cubicBezTo>
                <a:cubicBezTo>
                  <a:pt x="537305" y="372512"/>
                  <a:pt x="550010" y="359807"/>
                  <a:pt x="565749" y="359807"/>
                </a:cubicBezTo>
                <a:close/>
                <a:moveTo>
                  <a:pt x="678860" y="77005"/>
                </a:moveTo>
                <a:cubicBezTo>
                  <a:pt x="686137" y="77005"/>
                  <a:pt x="693414" y="79778"/>
                  <a:pt x="698960" y="85325"/>
                </a:cubicBezTo>
                <a:cubicBezTo>
                  <a:pt x="710054" y="96418"/>
                  <a:pt x="710054" y="114432"/>
                  <a:pt x="698960" y="125525"/>
                </a:cubicBezTo>
                <a:lnTo>
                  <a:pt x="585849" y="238636"/>
                </a:lnTo>
                <a:cubicBezTo>
                  <a:pt x="580350" y="244231"/>
                  <a:pt x="573049" y="246980"/>
                  <a:pt x="565749" y="246980"/>
                </a:cubicBezTo>
                <a:cubicBezTo>
                  <a:pt x="558448" y="246980"/>
                  <a:pt x="551147" y="244231"/>
                  <a:pt x="545648" y="238636"/>
                </a:cubicBezTo>
                <a:cubicBezTo>
                  <a:pt x="534555" y="227543"/>
                  <a:pt x="534555" y="209529"/>
                  <a:pt x="545648" y="198436"/>
                </a:cubicBezTo>
                <a:lnTo>
                  <a:pt x="658760" y="85325"/>
                </a:lnTo>
                <a:cubicBezTo>
                  <a:pt x="664306" y="79778"/>
                  <a:pt x="671583" y="77005"/>
                  <a:pt x="678860" y="77005"/>
                </a:cubicBezTo>
                <a:close/>
                <a:moveTo>
                  <a:pt x="362802" y="5"/>
                </a:moveTo>
                <a:cubicBezTo>
                  <a:pt x="383186" y="183"/>
                  <a:pt x="403524" y="5682"/>
                  <a:pt x="422012" y="16490"/>
                </a:cubicBezTo>
                <a:cubicBezTo>
                  <a:pt x="458989" y="38108"/>
                  <a:pt x="481080" y="76601"/>
                  <a:pt x="481080" y="119457"/>
                </a:cubicBezTo>
                <a:lnTo>
                  <a:pt x="481080" y="600631"/>
                </a:lnTo>
                <a:cubicBezTo>
                  <a:pt x="481080" y="643486"/>
                  <a:pt x="458989" y="681980"/>
                  <a:pt x="422012" y="703598"/>
                </a:cubicBezTo>
                <a:cubicBezTo>
                  <a:pt x="403240" y="714501"/>
                  <a:pt x="382475" y="720000"/>
                  <a:pt x="361806" y="720000"/>
                </a:cubicBezTo>
                <a:cubicBezTo>
                  <a:pt x="341706" y="720000"/>
                  <a:pt x="321700" y="714881"/>
                  <a:pt x="303306" y="704546"/>
                </a:cubicBezTo>
                <a:lnTo>
                  <a:pt x="60870" y="568300"/>
                </a:lnTo>
                <a:cubicBezTo>
                  <a:pt x="23324" y="547157"/>
                  <a:pt x="0" y="507336"/>
                  <a:pt x="0" y="464291"/>
                </a:cubicBezTo>
                <a:lnTo>
                  <a:pt x="0" y="255702"/>
                </a:lnTo>
                <a:cubicBezTo>
                  <a:pt x="0" y="212657"/>
                  <a:pt x="23324" y="172742"/>
                  <a:pt x="60870" y="151693"/>
                </a:cubicBezTo>
                <a:lnTo>
                  <a:pt x="303306" y="15447"/>
                </a:lnTo>
                <a:cubicBezTo>
                  <a:pt x="321984" y="4970"/>
                  <a:pt x="342417" y="-173"/>
                  <a:pt x="362802" y="5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1200" normalizeH="0" baseline="0" noProof="0">
              <a:solidFill>
                <a:srgbClr val="000000"/>
              </a:solidFill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sp>
        <p:nvSpPr>
          <p:cNvPr id="33" name="iSHEJI-24">
            <a:extLst>
              <a:ext uri="{FF2B5EF4-FFF2-40B4-BE49-F238E27FC236}">
                <a16:creationId xmlns:a16="http://schemas.microsoft.com/office/drawing/2014/main" id="{9F95F077-CA1E-1863-255E-9BC539C18656}"/>
              </a:ext>
            </a:extLst>
          </p:cNvPr>
          <p:cNvSpPr/>
          <p:nvPr/>
        </p:nvSpPr>
        <p:spPr>
          <a:xfrm>
            <a:off x="1103504" y="3529201"/>
            <a:ext cx="4755085" cy="101436"/>
          </a:xfrm>
          <a:custGeom>
            <a:avLst/>
            <a:gdLst>
              <a:gd name="connsiteX0" fmla="*/ 0 w 4755085"/>
              <a:gd name="connsiteY0" fmla="*/ 0 h 101436"/>
              <a:gd name="connsiteX1" fmla="*/ 4755085 w 4755085"/>
              <a:gd name="connsiteY1" fmla="*/ 0 h 101436"/>
              <a:gd name="connsiteX2" fmla="*/ 4755085 w 4755085"/>
              <a:gd name="connsiteY2" fmla="*/ 16454 h 101436"/>
              <a:gd name="connsiteX3" fmla="*/ 4670103 w 4755085"/>
              <a:gd name="connsiteY3" fmla="*/ 101436 h 101436"/>
              <a:gd name="connsiteX4" fmla="*/ 84983 w 4755085"/>
              <a:gd name="connsiteY4" fmla="*/ 101436 h 101436"/>
              <a:gd name="connsiteX5" fmla="*/ 0 w 4755085"/>
              <a:gd name="connsiteY5" fmla="*/ 16454 h 101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55085" h="101436">
                <a:moveTo>
                  <a:pt x="0" y="0"/>
                </a:moveTo>
                <a:lnTo>
                  <a:pt x="4755085" y="0"/>
                </a:lnTo>
                <a:lnTo>
                  <a:pt x="4755085" y="16454"/>
                </a:lnTo>
                <a:cubicBezTo>
                  <a:pt x="4755085" y="63388"/>
                  <a:pt x="4717037" y="101436"/>
                  <a:pt x="4670103" y="101436"/>
                </a:cubicBezTo>
                <a:lnTo>
                  <a:pt x="84983" y="101436"/>
                </a:lnTo>
                <a:cubicBezTo>
                  <a:pt x="38049" y="101436"/>
                  <a:pt x="0" y="63388"/>
                  <a:pt x="0" y="16454"/>
                </a:cubicBezTo>
                <a:close/>
              </a:path>
            </a:pathLst>
          </a:custGeom>
          <a:solidFill>
            <a:schemeClr val="accent1"/>
          </a:solidFill>
          <a:ln w="0" cap="flat" cmpd="sng" algn="ctr">
            <a:noFill/>
            <a:prstDash val="solid"/>
            <a:miter lim="800000"/>
          </a:ln>
          <a:effectLst>
            <a:outerShdw blurRad="254000" dist="190500" dir="2700000" sx="105000" sy="1050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solidFill>
                <a:schemeClr val="tx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4" name="iSHEJI-25">
            <a:extLst>
              <a:ext uri="{FF2B5EF4-FFF2-40B4-BE49-F238E27FC236}">
                <a16:creationId xmlns:a16="http://schemas.microsoft.com/office/drawing/2014/main" id="{A1901F0C-CB56-C39B-379D-41A5FCF491B7}"/>
              </a:ext>
            </a:extLst>
          </p:cNvPr>
          <p:cNvSpPr/>
          <p:nvPr/>
        </p:nvSpPr>
        <p:spPr>
          <a:xfrm>
            <a:off x="6333412" y="3529201"/>
            <a:ext cx="4755085" cy="101436"/>
          </a:xfrm>
          <a:custGeom>
            <a:avLst/>
            <a:gdLst>
              <a:gd name="connsiteX0" fmla="*/ 0 w 4755085"/>
              <a:gd name="connsiteY0" fmla="*/ 0 h 101436"/>
              <a:gd name="connsiteX1" fmla="*/ 4755085 w 4755085"/>
              <a:gd name="connsiteY1" fmla="*/ 0 h 101436"/>
              <a:gd name="connsiteX2" fmla="*/ 4755085 w 4755085"/>
              <a:gd name="connsiteY2" fmla="*/ 16454 h 101436"/>
              <a:gd name="connsiteX3" fmla="*/ 4670102 w 4755085"/>
              <a:gd name="connsiteY3" fmla="*/ 101436 h 101436"/>
              <a:gd name="connsiteX4" fmla="*/ 84983 w 4755085"/>
              <a:gd name="connsiteY4" fmla="*/ 101436 h 101436"/>
              <a:gd name="connsiteX5" fmla="*/ 0 w 4755085"/>
              <a:gd name="connsiteY5" fmla="*/ 16454 h 101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55085" h="101436">
                <a:moveTo>
                  <a:pt x="0" y="0"/>
                </a:moveTo>
                <a:lnTo>
                  <a:pt x="4755085" y="0"/>
                </a:lnTo>
                <a:lnTo>
                  <a:pt x="4755085" y="16454"/>
                </a:lnTo>
                <a:cubicBezTo>
                  <a:pt x="4755085" y="63388"/>
                  <a:pt x="4717036" y="101436"/>
                  <a:pt x="4670102" y="101436"/>
                </a:cubicBezTo>
                <a:lnTo>
                  <a:pt x="84983" y="101436"/>
                </a:lnTo>
                <a:cubicBezTo>
                  <a:pt x="38049" y="101436"/>
                  <a:pt x="0" y="63388"/>
                  <a:pt x="0" y="16454"/>
                </a:cubicBezTo>
                <a:close/>
              </a:path>
            </a:pathLst>
          </a:custGeom>
          <a:solidFill>
            <a:schemeClr val="accent3"/>
          </a:solidFill>
          <a:ln w="0" cap="flat" cmpd="sng" algn="ctr">
            <a:noFill/>
            <a:prstDash val="solid"/>
            <a:miter lim="800000"/>
          </a:ln>
          <a:effectLst>
            <a:outerShdw blurRad="254000" dist="190500" dir="2700000" sx="105000" sy="1050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solidFill>
                <a:schemeClr val="tx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5" name="iSHEJI-26">
            <a:extLst>
              <a:ext uri="{FF2B5EF4-FFF2-40B4-BE49-F238E27FC236}">
                <a16:creationId xmlns:a16="http://schemas.microsoft.com/office/drawing/2014/main" id="{9AC9B2CA-51C9-D460-6645-0C3843BF3466}"/>
              </a:ext>
            </a:extLst>
          </p:cNvPr>
          <p:cNvSpPr/>
          <p:nvPr/>
        </p:nvSpPr>
        <p:spPr>
          <a:xfrm>
            <a:off x="1103504" y="5987626"/>
            <a:ext cx="4755085" cy="101436"/>
          </a:xfrm>
          <a:custGeom>
            <a:avLst/>
            <a:gdLst>
              <a:gd name="connsiteX0" fmla="*/ 0 w 4755085"/>
              <a:gd name="connsiteY0" fmla="*/ 0 h 101436"/>
              <a:gd name="connsiteX1" fmla="*/ 4755085 w 4755085"/>
              <a:gd name="connsiteY1" fmla="*/ 0 h 101436"/>
              <a:gd name="connsiteX2" fmla="*/ 4755085 w 4755085"/>
              <a:gd name="connsiteY2" fmla="*/ 16454 h 101436"/>
              <a:gd name="connsiteX3" fmla="*/ 4670103 w 4755085"/>
              <a:gd name="connsiteY3" fmla="*/ 101436 h 101436"/>
              <a:gd name="connsiteX4" fmla="*/ 84983 w 4755085"/>
              <a:gd name="connsiteY4" fmla="*/ 101436 h 101436"/>
              <a:gd name="connsiteX5" fmla="*/ 0 w 4755085"/>
              <a:gd name="connsiteY5" fmla="*/ 16454 h 101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55085" h="101436">
                <a:moveTo>
                  <a:pt x="0" y="0"/>
                </a:moveTo>
                <a:lnTo>
                  <a:pt x="4755085" y="0"/>
                </a:lnTo>
                <a:lnTo>
                  <a:pt x="4755085" y="16454"/>
                </a:lnTo>
                <a:cubicBezTo>
                  <a:pt x="4755085" y="63388"/>
                  <a:pt x="4717037" y="101436"/>
                  <a:pt x="4670103" y="101436"/>
                </a:cubicBezTo>
                <a:lnTo>
                  <a:pt x="84983" y="101436"/>
                </a:lnTo>
                <a:cubicBezTo>
                  <a:pt x="38049" y="101436"/>
                  <a:pt x="0" y="63388"/>
                  <a:pt x="0" y="16454"/>
                </a:cubicBezTo>
                <a:close/>
              </a:path>
            </a:pathLst>
          </a:custGeom>
          <a:solidFill>
            <a:schemeClr val="accent4"/>
          </a:solidFill>
          <a:ln w="0" cap="flat" cmpd="sng" algn="ctr">
            <a:noFill/>
            <a:prstDash val="solid"/>
            <a:miter lim="800000"/>
          </a:ln>
          <a:effectLst>
            <a:outerShdw blurRad="254000" dist="190500" dir="2700000" sx="105000" sy="1050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solidFill>
                <a:schemeClr val="tx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6" name="iSHEJI-27">
            <a:extLst>
              <a:ext uri="{FF2B5EF4-FFF2-40B4-BE49-F238E27FC236}">
                <a16:creationId xmlns:a16="http://schemas.microsoft.com/office/drawing/2014/main" id="{AD02B241-EE00-FDD3-85CC-A9869635713E}"/>
              </a:ext>
            </a:extLst>
          </p:cNvPr>
          <p:cNvSpPr/>
          <p:nvPr/>
        </p:nvSpPr>
        <p:spPr>
          <a:xfrm>
            <a:off x="6333412" y="5987626"/>
            <a:ext cx="4755085" cy="101436"/>
          </a:xfrm>
          <a:custGeom>
            <a:avLst/>
            <a:gdLst>
              <a:gd name="connsiteX0" fmla="*/ 0 w 4755085"/>
              <a:gd name="connsiteY0" fmla="*/ 0 h 101436"/>
              <a:gd name="connsiteX1" fmla="*/ 4755085 w 4755085"/>
              <a:gd name="connsiteY1" fmla="*/ 0 h 101436"/>
              <a:gd name="connsiteX2" fmla="*/ 4755085 w 4755085"/>
              <a:gd name="connsiteY2" fmla="*/ 16454 h 101436"/>
              <a:gd name="connsiteX3" fmla="*/ 4670102 w 4755085"/>
              <a:gd name="connsiteY3" fmla="*/ 101436 h 101436"/>
              <a:gd name="connsiteX4" fmla="*/ 84983 w 4755085"/>
              <a:gd name="connsiteY4" fmla="*/ 101436 h 101436"/>
              <a:gd name="connsiteX5" fmla="*/ 0 w 4755085"/>
              <a:gd name="connsiteY5" fmla="*/ 16454 h 101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55085" h="101436">
                <a:moveTo>
                  <a:pt x="0" y="0"/>
                </a:moveTo>
                <a:lnTo>
                  <a:pt x="4755085" y="0"/>
                </a:lnTo>
                <a:lnTo>
                  <a:pt x="4755085" y="16454"/>
                </a:lnTo>
                <a:cubicBezTo>
                  <a:pt x="4755085" y="63388"/>
                  <a:pt x="4717036" y="101436"/>
                  <a:pt x="4670102" y="101436"/>
                </a:cubicBezTo>
                <a:lnTo>
                  <a:pt x="84983" y="101436"/>
                </a:lnTo>
                <a:cubicBezTo>
                  <a:pt x="38049" y="101436"/>
                  <a:pt x="0" y="63388"/>
                  <a:pt x="0" y="16454"/>
                </a:cubicBezTo>
                <a:close/>
              </a:path>
            </a:pathLst>
          </a:custGeom>
          <a:solidFill>
            <a:schemeClr val="accent2"/>
          </a:solidFill>
          <a:ln w="0" cap="flat" cmpd="sng" algn="ctr">
            <a:noFill/>
            <a:prstDash val="solid"/>
            <a:miter lim="800000"/>
          </a:ln>
          <a:effectLst>
            <a:outerShdw blurRad="254000" dist="190500" dir="2700000" sx="105000" sy="1050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solidFill>
                <a:schemeClr val="tx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95964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iSHEJI-1">
            <a:extLst>
              <a:ext uri="{FF2B5EF4-FFF2-40B4-BE49-F238E27FC236}">
                <a16:creationId xmlns:a16="http://schemas.microsoft.com/office/drawing/2014/main" id="{C15E1236-507D-FCD6-BA48-0D7558F153E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" name="iSHEJI-2">
            <a:extLst>
              <a:ext uri="{FF2B5EF4-FFF2-40B4-BE49-F238E27FC236}">
                <a16:creationId xmlns:a16="http://schemas.microsoft.com/office/drawing/2014/main" id="{4413595B-4168-77C8-7D3B-F1634E754563}"/>
              </a:ext>
            </a:extLst>
          </p:cNvPr>
          <p:cNvSpPr txBox="1"/>
          <p:nvPr/>
        </p:nvSpPr>
        <p:spPr>
          <a:xfrm>
            <a:off x="421933" y="444058"/>
            <a:ext cx="243850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pc="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业务稳步增长</a:t>
            </a:r>
          </a:p>
        </p:txBody>
      </p:sp>
      <p:sp>
        <p:nvSpPr>
          <p:cNvPr id="7" name="iSHEJI-3">
            <a:extLst>
              <a:ext uri="{FF2B5EF4-FFF2-40B4-BE49-F238E27FC236}">
                <a16:creationId xmlns:a16="http://schemas.microsoft.com/office/drawing/2014/main" id="{8406F2CD-E0DE-67DF-5C0C-8E3D4D5564CD}"/>
              </a:ext>
            </a:extLst>
          </p:cNvPr>
          <p:cNvSpPr txBox="1"/>
          <p:nvPr/>
        </p:nvSpPr>
        <p:spPr>
          <a:xfrm>
            <a:off x="421933" y="936501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Steady growth of business</a:t>
            </a:r>
          </a:p>
        </p:txBody>
      </p:sp>
      <p:sp>
        <p:nvSpPr>
          <p:cNvPr id="3" name="iSHEJI-4">
            <a:extLst>
              <a:ext uri="{FF2B5EF4-FFF2-40B4-BE49-F238E27FC236}">
                <a16:creationId xmlns:a16="http://schemas.microsoft.com/office/drawing/2014/main" id="{B8307AFD-8DF0-9F9C-549B-3FD363A84D45}"/>
              </a:ext>
            </a:extLst>
          </p:cNvPr>
          <p:cNvSpPr/>
          <p:nvPr/>
        </p:nvSpPr>
        <p:spPr>
          <a:xfrm flipV="1">
            <a:off x="916305" y="1777738"/>
            <a:ext cx="3638550" cy="6345910"/>
          </a:xfrm>
          <a:custGeom>
            <a:avLst/>
            <a:gdLst>
              <a:gd name="connsiteX0" fmla="*/ 0 w 3638550"/>
              <a:gd name="connsiteY0" fmla="*/ 0 h 6345910"/>
              <a:gd name="connsiteX1" fmla="*/ 3638550 w 3638550"/>
              <a:gd name="connsiteY1" fmla="*/ 0 h 6345910"/>
              <a:gd name="connsiteX2" fmla="*/ 3638550 w 3638550"/>
              <a:gd name="connsiteY2" fmla="*/ 1808133 h 6345910"/>
              <a:gd name="connsiteX3" fmla="*/ 3638550 w 3638550"/>
              <a:gd name="connsiteY3" fmla="*/ 3104132 h 6345910"/>
              <a:gd name="connsiteX4" fmla="*/ 3638550 w 3638550"/>
              <a:gd name="connsiteY4" fmla="*/ 6092813 h 6345910"/>
              <a:gd name="connsiteX5" fmla="*/ 3385453 w 3638550"/>
              <a:gd name="connsiteY5" fmla="*/ 6345910 h 6345910"/>
              <a:gd name="connsiteX6" fmla="*/ 253098 w 3638550"/>
              <a:gd name="connsiteY6" fmla="*/ 6345910 h 6345910"/>
              <a:gd name="connsiteX7" fmla="*/ 0 w 3638550"/>
              <a:gd name="connsiteY7" fmla="*/ 6092813 h 6345910"/>
              <a:gd name="connsiteX8" fmla="*/ 0 w 3638550"/>
              <a:gd name="connsiteY8" fmla="*/ 3104132 h 6345910"/>
              <a:gd name="connsiteX9" fmla="*/ 0 w 3638550"/>
              <a:gd name="connsiteY9" fmla="*/ 1808133 h 6345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38550" h="6345910">
                <a:moveTo>
                  <a:pt x="0" y="0"/>
                </a:moveTo>
                <a:lnTo>
                  <a:pt x="3638550" y="0"/>
                </a:lnTo>
                <a:lnTo>
                  <a:pt x="3638550" y="1808133"/>
                </a:lnTo>
                <a:lnTo>
                  <a:pt x="3638550" y="3104132"/>
                </a:lnTo>
                <a:lnTo>
                  <a:pt x="3638550" y="6092813"/>
                </a:lnTo>
                <a:cubicBezTo>
                  <a:pt x="3638550" y="6232595"/>
                  <a:pt x="3525234" y="6345910"/>
                  <a:pt x="3385453" y="6345910"/>
                </a:cubicBezTo>
                <a:lnTo>
                  <a:pt x="253098" y="6345910"/>
                </a:lnTo>
                <a:cubicBezTo>
                  <a:pt x="113316" y="6345910"/>
                  <a:pt x="0" y="6232595"/>
                  <a:pt x="0" y="6092813"/>
                </a:cubicBezTo>
                <a:lnTo>
                  <a:pt x="0" y="3104132"/>
                </a:lnTo>
                <a:lnTo>
                  <a:pt x="0" y="180813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" name="iSHEJI-5">
            <a:extLst>
              <a:ext uri="{FF2B5EF4-FFF2-40B4-BE49-F238E27FC236}">
                <a16:creationId xmlns:a16="http://schemas.microsoft.com/office/drawing/2014/main" id="{99DD89AC-26D6-E5CF-C8E0-B0186A223EA1}"/>
              </a:ext>
            </a:extLst>
          </p:cNvPr>
          <p:cNvSpPr/>
          <p:nvPr/>
        </p:nvSpPr>
        <p:spPr>
          <a:xfrm flipV="1">
            <a:off x="987511" y="1853642"/>
            <a:ext cx="3496137" cy="6270006"/>
          </a:xfrm>
          <a:custGeom>
            <a:avLst/>
            <a:gdLst>
              <a:gd name="connsiteX0" fmla="*/ 0 w 3496137"/>
              <a:gd name="connsiteY0" fmla="*/ 0 h 6270006"/>
              <a:gd name="connsiteX1" fmla="*/ 3496137 w 3496137"/>
              <a:gd name="connsiteY1" fmla="*/ 0 h 6270006"/>
              <a:gd name="connsiteX2" fmla="*/ 3496137 w 3496137"/>
              <a:gd name="connsiteY2" fmla="*/ 1892185 h 6270006"/>
              <a:gd name="connsiteX3" fmla="*/ 3496137 w 3496137"/>
              <a:gd name="connsiteY3" fmla="*/ 3041300 h 6270006"/>
              <a:gd name="connsiteX4" fmla="*/ 3496137 w 3496137"/>
              <a:gd name="connsiteY4" fmla="*/ 6044470 h 6270006"/>
              <a:gd name="connsiteX5" fmla="*/ 3270601 w 3496137"/>
              <a:gd name="connsiteY5" fmla="*/ 6270006 h 6270006"/>
              <a:gd name="connsiteX6" fmla="*/ 225536 w 3496137"/>
              <a:gd name="connsiteY6" fmla="*/ 6270006 h 6270006"/>
              <a:gd name="connsiteX7" fmla="*/ 0 w 3496137"/>
              <a:gd name="connsiteY7" fmla="*/ 6044470 h 6270006"/>
              <a:gd name="connsiteX8" fmla="*/ 0 w 3496137"/>
              <a:gd name="connsiteY8" fmla="*/ 3041300 h 6270006"/>
              <a:gd name="connsiteX9" fmla="*/ 0 w 3496137"/>
              <a:gd name="connsiteY9" fmla="*/ 1892185 h 6270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96137" h="6270006">
                <a:moveTo>
                  <a:pt x="0" y="0"/>
                </a:moveTo>
                <a:lnTo>
                  <a:pt x="3496137" y="0"/>
                </a:lnTo>
                <a:lnTo>
                  <a:pt x="3496137" y="1892185"/>
                </a:lnTo>
                <a:lnTo>
                  <a:pt x="3496137" y="3041300"/>
                </a:lnTo>
                <a:lnTo>
                  <a:pt x="3496137" y="6044470"/>
                </a:lnTo>
                <a:cubicBezTo>
                  <a:pt x="3496137" y="6169030"/>
                  <a:pt x="3395161" y="6270006"/>
                  <a:pt x="3270601" y="6270006"/>
                </a:cubicBezTo>
                <a:lnTo>
                  <a:pt x="225536" y="6270006"/>
                </a:lnTo>
                <a:cubicBezTo>
                  <a:pt x="100976" y="6270006"/>
                  <a:pt x="0" y="6169030"/>
                  <a:pt x="0" y="6044470"/>
                </a:cubicBezTo>
                <a:lnTo>
                  <a:pt x="0" y="3041300"/>
                </a:lnTo>
                <a:lnTo>
                  <a:pt x="0" y="1892185"/>
                </a:lnTo>
                <a:close/>
              </a:path>
            </a:pathLst>
          </a:custGeom>
          <a:blipFill dpi="0" rotWithShape="0">
            <a:blip r:embed="rId3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" name="iSHEJI-6">
            <a:extLst>
              <a:ext uri="{FF2B5EF4-FFF2-40B4-BE49-F238E27FC236}">
                <a16:creationId xmlns:a16="http://schemas.microsoft.com/office/drawing/2014/main" id="{03AF7092-1C20-720B-4736-E5F62865A5DA}"/>
              </a:ext>
            </a:extLst>
          </p:cNvPr>
          <p:cNvSpPr txBox="1"/>
          <p:nvPr/>
        </p:nvSpPr>
        <p:spPr>
          <a:xfrm>
            <a:off x="5158935" y="2328262"/>
            <a:ext cx="3247717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8" name="iSHEJI-7">
            <a:extLst>
              <a:ext uri="{FF2B5EF4-FFF2-40B4-BE49-F238E27FC236}">
                <a16:creationId xmlns:a16="http://schemas.microsoft.com/office/drawing/2014/main" id="{01F28472-CD29-C336-DC28-708A7D8585A1}"/>
              </a:ext>
            </a:extLst>
          </p:cNvPr>
          <p:cNvSpPr txBox="1"/>
          <p:nvPr/>
        </p:nvSpPr>
        <p:spPr>
          <a:xfrm>
            <a:off x="5218003" y="3182980"/>
            <a:ext cx="6460617" cy="25299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爱设计个人版是一款多端在线拖拽式作图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/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视频工具，同时具备创意资产云端存储，管理和多终端分发的功能。平台接入了战略投资方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A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股上市公司「视觉中国」亿级图片模版素材，确保创意内容随取随用、安全合规、降本增效；</a:t>
            </a:r>
            <a:endParaRPr kumimoji="0" lang="en-US" altLang="zh-CN" sz="1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95 ExtraBold" panose="00020600040101010101" pitchFamily="18" charset="-122"/>
            </a:endParaRPr>
          </a:p>
          <a:p>
            <a:pPr marL="0" marR="0" lvl="0" indent="0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爱设计企业版整合创意供应链和设计服务流程，建立了以企业内容中台为核心，集“创意供给、内容存储、在线编辑、营销协作、品牌资产管理云”五大功能于一体的服务体系，为企业提供设计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-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营销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-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管理的一站式解决方案。</a:t>
            </a:r>
          </a:p>
        </p:txBody>
      </p:sp>
      <p:sp>
        <p:nvSpPr>
          <p:cNvPr id="9" name="iSHEJI-8">
            <a:extLst>
              <a:ext uri="{FF2B5EF4-FFF2-40B4-BE49-F238E27FC236}">
                <a16:creationId xmlns:a16="http://schemas.microsoft.com/office/drawing/2014/main" id="{DFCADF4D-AF71-063B-8DB4-AC17D83A5780}"/>
              </a:ext>
            </a:extLst>
          </p:cNvPr>
          <p:cNvSpPr txBox="1"/>
          <p:nvPr/>
        </p:nvSpPr>
        <p:spPr>
          <a:xfrm>
            <a:off x="5158935" y="1644388"/>
            <a:ext cx="790712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Intelligent flow of content</a:t>
            </a:r>
          </a:p>
        </p:txBody>
      </p:sp>
      <p:cxnSp>
        <p:nvCxnSpPr>
          <p:cNvPr id="11" name="iSHEJI-9">
            <a:extLst>
              <a:ext uri="{FF2B5EF4-FFF2-40B4-BE49-F238E27FC236}">
                <a16:creationId xmlns:a16="http://schemas.microsoft.com/office/drawing/2014/main" id="{FF83C15A-9B54-DA4B-03CF-4991CF6EB79E}"/>
              </a:ext>
            </a:extLst>
          </p:cNvPr>
          <p:cNvCxnSpPr/>
          <p:nvPr/>
        </p:nvCxnSpPr>
        <p:spPr>
          <a:xfrm>
            <a:off x="5218003" y="5999002"/>
            <a:ext cx="169010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56881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701550EC-8BF6-8FD7-AB5F-73E829E6CC6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" name="iSHEJI-2">
            <a:extLst>
              <a:ext uri="{FF2B5EF4-FFF2-40B4-BE49-F238E27FC236}">
                <a16:creationId xmlns:a16="http://schemas.microsoft.com/office/drawing/2014/main" id="{6A27B268-C2DC-1037-C17B-AE32EA7DFD13}"/>
              </a:ext>
            </a:extLst>
          </p:cNvPr>
          <p:cNvSpPr txBox="1"/>
          <p:nvPr/>
        </p:nvSpPr>
        <p:spPr>
          <a:xfrm>
            <a:off x="1959601" y="-1263069"/>
            <a:ext cx="9716094" cy="81210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28700" b="0" i="0" spc="0" dirty="0">
                <a:solidFill>
                  <a:schemeClr val="tx1">
                    <a:alpha val="5000"/>
                  </a:schemeClr>
                </a:solidFill>
                <a:effectLst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REPORT</a:t>
            </a:r>
            <a:endParaRPr lang="zh-CN" altLang="en-US" sz="28700" dirty="0">
              <a:solidFill>
                <a:schemeClr val="tx1">
                  <a:alpha val="5000"/>
                </a:schemeClr>
              </a:solidFill>
              <a:effectLst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3" name="iSHEJI-3">
            <a:extLst>
              <a:ext uri="{FF2B5EF4-FFF2-40B4-BE49-F238E27FC236}">
                <a16:creationId xmlns:a16="http://schemas.microsoft.com/office/drawing/2014/main" id="{4F014357-D7F5-B912-118A-9B0FE2C7EF60}"/>
              </a:ext>
            </a:extLst>
          </p:cNvPr>
          <p:cNvSpPr/>
          <p:nvPr/>
        </p:nvSpPr>
        <p:spPr>
          <a:xfrm>
            <a:off x="1413510" y="1981200"/>
            <a:ext cx="2583180" cy="3604260"/>
          </a:xfrm>
          <a:prstGeom prst="rect">
            <a:avLst/>
          </a:prstGeom>
          <a:solidFill>
            <a:schemeClr val="bg1"/>
          </a:solidFill>
          <a:ln w="0">
            <a:noFill/>
          </a:ln>
          <a:effectLst>
            <a:outerShdw blurRad="190500" sx="103000" sy="103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" name="iSHEJI-4">
            <a:extLst>
              <a:ext uri="{FF2B5EF4-FFF2-40B4-BE49-F238E27FC236}">
                <a16:creationId xmlns:a16="http://schemas.microsoft.com/office/drawing/2014/main" id="{740DC322-E200-2F46-4F7F-2FB73550554D}"/>
              </a:ext>
            </a:extLst>
          </p:cNvPr>
          <p:cNvSpPr/>
          <p:nvPr/>
        </p:nvSpPr>
        <p:spPr>
          <a:xfrm>
            <a:off x="1413510" y="5517833"/>
            <a:ext cx="2583180" cy="6762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3" name="iSHEJI-5">
            <a:extLst>
              <a:ext uri="{FF2B5EF4-FFF2-40B4-BE49-F238E27FC236}">
                <a16:creationId xmlns:a16="http://schemas.microsoft.com/office/drawing/2014/main" id="{F11F7B5E-6C87-98C5-3998-F9CD8A8CEF40}"/>
              </a:ext>
            </a:extLst>
          </p:cNvPr>
          <p:cNvSpPr/>
          <p:nvPr/>
        </p:nvSpPr>
        <p:spPr>
          <a:xfrm>
            <a:off x="4804410" y="1981200"/>
            <a:ext cx="2583180" cy="3604260"/>
          </a:xfrm>
          <a:prstGeom prst="rect">
            <a:avLst/>
          </a:prstGeom>
          <a:solidFill>
            <a:schemeClr val="bg1"/>
          </a:solidFill>
          <a:ln w="0">
            <a:noFill/>
          </a:ln>
          <a:effectLst>
            <a:outerShdw blurRad="190500" sx="103000" sy="103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4" name="iSHEJI-6">
            <a:extLst>
              <a:ext uri="{FF2B5EF4-FFF2-40B4-BE49-F238E27FC236}">
                <a16:creationId xmlns:a16="http://schemas.microsoft.com/office/drawing/2014/main" id="{07B67BBB-2EED-A51B-5693-6657738CD9A9}"/>
              </a:ext>
            </a:extLst>
          </p:cNvPr>
          <p:cNvSpPr/>
          <p:nvPr/>
        </p:nvSpPr>
        <p:spPr>
          <a:xfrm>
            <a:off x="4804410" y="5517833"/>
            <a:ext cx="2583180" cy="6762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7" name="iSHEJI-7">
            <a:extLst>
              <a:ext uri="{FF2B5EF4-FFF2-40B4-BE49-F238E27FC236}">
                <a16:creationId xmlns:a16="http://schemas.microsoft.com/office/drawing/2014/main" id="{25EE6AB4-EFDD-F893-BA9D-CEB5A1BE45DA}"/>
              </a:ext>
            </a:extLst>
          </p:cNvPr>
          <p:cNvSpPr/>
          <p:nvPr/>
        </p:nvSpPr>
        <p:spPr>
          <a:xfrm>
            <a:off x="8195310" y="1981200"/>
            <a:ext cx="2583180" cy="3604260"/>
          </a:xfrm>
          <a:prstGeom prst="rect">
            <a:avLst/>
          </a:prstGeom>
          <a:solidFill>
            <a:schemeClr val="bg1"/>
          </a:solidFill>
          <a:ln w="0">
            <a:noFill/>
          </a:ln>
          <a:effectLst>
            <a:outerShdw blurRad="190500" sx="103000" sy="103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8" name="iSHEJI-8">
            <a:extLst>
              <a:ext uri="{FF2B5EF4-FFF2-40B4-BE49-F238E27FC236}">
                <a16:creationId xmlns:a16="http://schemas.microsoft.com/office/drawing/2014/main" id="{D545332C-1333-A61A-BF78-653E73FE6992}"/>
              </a:ext>
            </a:extLst>
          </p:cNvPr>
          <p:cNvSpPr/>
          <p:nvPr/>
        </p:nvSpPr>
        <p:spPr>
          <a:xfrm>
            <a:off x="8195310" y="5517833"/>
            <a:ext cx="2583180" cy="6762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" name="iSHEJI-9">
            <a:extLst>
              <a:ext uri="{FF2B5EF4-FFF2-40B4-BE49-F238E27FC236}">
                <a16:creationId xmlns:a16="http://schemas.microsoft.com/office/drawing/2014/main" id="{14817AA4-EB88-16C7-6DD6-21627CA272E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5" name="iSHEJI-10">
            <a:extLst>
              <a:ext uri="{FF2B5EF4-FFF2-40B4-BE49-F238E27FC236}">
                <a16:creationId xmlns:a16="http://schemas.microsoft.com/office/drawing/2014/main" id="{B67C879F-182A-53D1-1B3E-ED6AFE458465}"/>
              </a:ext>
            </a:extLst>
          </p:cNvPr>
          <p:cNvSpPr/>
          <p:nvPr/>
        </p:nvSpPr>
        <p:spPr>
          <a:xfrm>
            <a:off x="2252248" y="2458173"/>
            <a:ext cx="905705" cy="905705"/>
          </a:xfrm>
          <a:custGeom>
            <a:avLst/>
            <a:gdLst>
              <a:gd name="connsiteX0" fmla="*/ 438553 w 720000"/>
              <a:gd name="connsiteY0" fmla="*/ 189601 h 720000"/>
              <a:gd name="connsiteX1" fmla="*/ 373556 w 720000"/>
              <a:gd name="connsiteY1" fmla="*/ 216451 h 720000"/>
              <a:gd name="connsiteX2" fmla="*/ 232180 w 720000"/>
              <a:gd name="connsiteY2" fmla="*/ 357827 h 720000"/>
              <a:gd name="connsiteX3" fmla="*/ 191861 w 720000"/>
              <a:gd name="connsiteY3" fmla="*/ 528226 h 720000"/>
              <a:gd name="connsiteX4" fmla="*/ 362260 w 720000"/>
              <a:gd name="connsiteY4" fmla="*/ 487907 h 720000"/>
              <a:gd name="connsiteX5" fmla="*/ 503636 w 720000"/>
              <a:gd name="connsiteY5" fmla="*/ 346444 h 720000"/>
              <a:gd name="connsiteX6" fmla="*/ 503636 w 720000"/>
              <a:gd name="connsiteY6" fmla="*/ 216365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537524 w 720000"/>
              <a:gd name="connsiteY9" fmla="*/ 182476 h 720000"/>
              <a:gd name="connsiteX10" fmla="*/ 537524 w 720000"/>
              <a:gd name="connsiteY10" fmla="*/ 380420 h 720000"/>
              <a:gd name="connsiteX11" fmla="*/ 396149 w 720000"/>
              <a:gd name="connsiteY11" fmla="*/ 521796 h 720000"/>
              <a:gd name="connsiteX12" fmla="*/ 141637 w 720000"/>
              <a:gd name="connsiteY12" fmla="*/ 578364 h 720000"/>
              <a:gd name="connsiteX13" fmla="*/ 198205 w 720000"/>
              <a:gd name="connsiteY13" fmla="*/ 323852 h 720000"/>
              <a:gd name="connsiteX14" fmla="*/ 339581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47965 h 720000"/>
              <a:gd name="connsiteX17" fmla="*/ 47965 w 720000"/>
              <a:gd name="connsiteY17" fmla="*/ 120000 h 720000"/>
              <a:gd name="connsiteX18" fmla="*/ 47965 w 720000"/>
              <a:gd name="connsiteY18" fmla="*/ 600000 h 720000"/>
              <a:gd name="connsiteX19" fmla="*/ 120000 w 720000"/>
              <a:gd name="connsiteY19" fmla="*/ 672035 h 720000"/>
              <a:gd name="connsiteX20" fmla="*/ 600000 w 720000"/>
              <a:gd name="connsiteY20" fmla="*/ 672035 h 720000"/>
              <a:gd name="connsiteX21" fmla="*/ 672035 w 720000"/>
              <a:gd name="connsiteY21" fmla="*/ 600000 h 720000"/>
              <a:gd name="connsiteX22" fmla="*/ 672035 w 720000"/>
              <a:gd name="connsiteY22" fmla="*/ 120000 h 720000"/>
              <a:gd name="connsiteX23" fmla="*/ 600000 w 720000"/>
              <a:gd name="connsiteY23" fmla="*/ 47965 h 720000"/>
              <a:gd name="connsiteX24" fmla="*/ 120000 w 720000"/>
              <a:gd name="connsiteY24" fmla="*/ 0 h 720000"/>
              <a:gd name="connsiteX25" fmla="*/ 600000 w 720000"/>
              <a:gd name="connsiteY25" fmla="*/ 0 h 720000"/>
              <a:gd name="connsiteX26" fmla="*/ 720000 w 720000"/>
              <a:gd name="connsiteY26" fmla="*/ 120000 h 720000"/>
              <a:gd name="connsiteX27" fmla="*/ 720000 w 720000"/>
              <a:gd name="connsiteY27" fmla="*/ 600000 h 720000"/>
              <a:gd name="connsiteX28" fmla="*/ 600000 w 720000"/>
              <a:gd name="connsiteY28" fmla="*/ 720000 h 720000"/>
              <a:gd name="connsiteX29" fmla="*/ 120000 w 720000"/>
              <a:gd name="connsiteY29" fmla="*/ 720000 h 720000"/>
              <a:gd name="connsiteX30" fmla="*/ 0 w 720000"/>
              <a:gd name="connsiteY30" fmla="*/ 600000 h 720000"/>
              <a:gd name="connsiteX31" fmla="*/ 0 w 720000"/>
              <a:gd name="connsiteY31" fmla="*/ 120000 h 720000"/>
              <a:gd name="connsiteX32" fmla="*/ 120000 w 720000"/>
              <a:gd name="connsiteY32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13875" y="189601"/>
                  <a:pt x="390761" y="199073"/>
                  <a:pt x="373556" y="216451"/>
                </a:cubicBezTo>
                <a:lnTo>
                  <a:pt x="232180" y="357827"/>
                </a:lnTo>
                <a:cubicBezTo>
                  <a:pt x="212456" y="377465"/>
                  <a:pt x="197336" y="453584"/>
                  <a:pt x="191861" y="528226"/>
                </a:cubicBezTo>
                <a:cubicBezTo>
                  <a:pt x="266503" y="522665"/>
                  <a:pt x="342622" y="507545"/>
                  <a:pt x="362260" y="487907"/>
                </a:cubicBezTo>
                <a:lnTo>
                  <a:pt x="503636" y="346444"/>
                </a:lnTo>
                <a:cubicBezTo>
                  <a:pt x="539523" y="310557"/>
                  <a:pt x="539523" y="252252"/>
                  <a:pt x="503636" y="216365"/>
                </a:cubicBezTo>
                <a:cubicBezTo>
                  <a:pt x="486344" y="199073"/>
                  <a:pt x="463230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74440" y="141636"/>
                  <a:pt x="510327" y="155191"/>
                  <a:pt x="537524" y="182476"/>
                </a:cubicBezTo>
                <a:cubicBezTo>
                  <a:pt x="592007" y="236872"/>
                  <a:pt x="592007" y="325938"/>
                  <a:pt x="537524" y="380420"/>
                </a:cubicBezTo>
                <a:lnTo>
                  <a:pt x="396149" y="521796"/>
                </a:lnTo>
                <a:cubicBezTo>
                  <a:pt x="341753" y="576278"/>
                  <a:pt x="141637" y="578364"/>
                  <a:pt x="141637" y="578364"/>
                </a:cubicBezTo>
                <a:cubicBezTo>
                  <a:pt x="141637" y="578364"/>
                  <a:pt x="143723" y="378334"/>
                  <a:pt x="198205" y="323852"/>
                </a:cubicBezTo>
                <a:lnTo>
                  <a:pt x="339581" y="182476"/>
                </a:lnTo>
                <a:cubicBezTo>
                  <a:pt x="366778" y="155278"/>
                  <a:pt x="402666" y="141636"/>
                  <a:pt x="438553" y="141636"/>
                </a:cubicBezTo>
                <a:close/>
                <a:moveTo>
                  <a:pt x="120000" y="47965"/>
                </a:moveTo>
                <a:cubicBezTo>
                  <a:pt x="80290" y="47965"/>
                  <a:pt x="47965" y="80290"/>
                  <a:pt x="47965" y="120000"/>
                </a:cubicBezTo>
                <a:lnTo>
                  <a:pt x="47965" y="600000"/>
                </a:lnTo>
                <a:cubicBezTo>
                  <a:pt x="47965" y="639711"/>
                  <a:pt x="80290" y="672035"/>
                  <a:pt x="120000" y="672035"/>
                </a:cubicBezTo>
                <a:lnTo>
                  <a:pt x="600000" y="672035"/>
                </a:lnTo>
                <a:cubicBezTo>
                  <a:pt x="639711" y="672035"/>
                  <a:pt x="672035" y="639711"/>
                  <a:pt x="672035" y="600000"/>
                </a:cubicBezTo>
                <a:lnTo>
                  <a:pt x="672035" y="120000"/>
                </a:lnTo>
                <a:cubicBezTo>
                  <a:pt x="672035" y="80290"/>
                  <a:pt x="639711" y="47965"/>
                  <a:pt x="600000" y="47965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accent1"/>
          </a:solidFill>
          <a:ln w="120842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" name="iSHEJI-11">
            <a:extLst>
              <a:ext uri="{FF2B5EF4-FFF2-40B4-BE49-F238E27FC236}">
                <a16:creationId xmlns:a16="http://schemas.microsoft.com/office/drawing/2014/main" id="{B3643249-D0A7-D767-7CAB-E7FEBB9C277C}"/>
              </a:ext>
            </a:extLst>
          </p:cNvPr>
          <p:cNvSpPr txBox="1"/>
          <p:nvPr/>
        </p:nvSpPr>
        <p:spPr>
          <a:xfrm>
            <a:off x="1628094" y="3662245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7" name="iSHEJI-12">
            <a:extLst>
              <a:ext uri="{FF2B5EF4-FFF2-40B4-BE49-F238E27FC236}">
                <a16:creationId xmlns:a16="http://schemas.microsoft.com/office/drawing/2014/main" id="{F2F6D6E8-5750-C24D-E4D0-B4627A8BC1EB}"/>
              </a:ext>
            </a:extLst>
          </p:cNvPr>
          <p:cNvSpPr txBox="1"/>
          <p:nvPr/>
        </p:nvSpPr>
        <p:spPr>
          <a:xfrm>
            <a:off x="1525126" y="4018274"/>
            <a:ext cx="2359948" cy="11026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8" name="iSHEJI-13">
            <a:extLst>
              <a:ext uri="{FF2B5EF4-FFF2-40B4-BE49-F238E27FC236}">
                <a16:creationId xmlns:a16="http://schemas.microsoft.com/office/drawing/2014/main" id="{E36BB38C-56FF-17D9-4745-726560AA22EA}"/>
              </a:ext>
            </a:extLst>
          </p:cNvPr>
          <p:cNvSpPr/>
          <p:nvPr/>
        </p:nvSpPr>
        <p:spPr>
          <a:xfrm>
            <a:off x="5643148" y="2484202"/>
            <a:ext cx="905705" cy="853647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accent1"/>
          </a:solidFill>
          <a:ln w="120842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" name="iSHEJI-14">
            <a:extLst>
              <a:ext uri="{FF2B5EF4-FFF2-40B4-BE49-F238E27FC236}">
                <a16:creationId xmlns:a16="http://schemas.microsoft.com/office/drawing/2014/main" id="{B42AECF1-8201-0BBC-ADD0-3A4FA71B6CD7}"/>
              </a:ext>
            </a:extLst>
          </p:cNvPr>
          <p:cNvSpPr txBox="1"/>
          <p:nvPr/>
        </p:nvSpPr>
        <p:spPr>
          <a:xfrm>
            <a:off x="5018994" y="3662245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10" name="iSHEJI-15">
            <a:extLst>
              <a:ext uri="{FF2B5EF4-FFF2-40B4-BE49-F238E27FC236}">
                <a16:creationId xmlns:a16="http://schemas.microsoft.com/office/drawing/2014/main" id="{FAC8C3B0-A3CE-64BB-D7C2-BB9DD16C8B60}"/>
              </a:ext>
            </a:extLst>
          </p:cNvPr>
          <p:cNvSpPr txBox="1"/>
          <p:nvPr/>
        </p:nvSpPr>
        <p:spPr>
          <a:xfrm>
            <a:off x="4886325" y="4018274"/>
            <a:ext cx="2419350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11" name="iSHEJI-16">
            <a:extLst>
              <a:ext uri="{FF2B5EF4-FFF2-40B4-BE49-F238E27FC236}">
                <a16:creationId xmlns:a16="http://schemas.microsoft.com/office/drawing/2014/main" id="{B13A7A52-72D1-421F-40B4-345BCC051D20}"/>
              </a:ext>
            </a:extLst>
          </p:cNvPr>
          <p:cNvSpPr/>
          <p:nvPr/>
        </p:nvSpPr>
        <p:spPr>
          <a:xfrm>
            <a:off x="9034048" y="2500463"/>
            <a:ext cx="905705" cy="821126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solidFill>
            <a:schemeClr val="accent1"/>
          </a:solidFill>
          <a:ln w="120842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" name="iSHEJI-17">
            <a:extLst>
              <a:ext uri="{FF2B5EF4-FFF2-40B4-BE49-F238E27FC236}">
                <a16:creationId xmlns:a16="http://schemas.microsoft.com/office/drawing/2014/main" id="{CF646F3A-D0CA-ED71-72A4-90D11290B761}"/>
              </a:ext>
            </a:extLst>
          </p:cNvPr>
          <p:cNvSpPr txBox="1"/>
          <p:nvPr/>
        </p:nvSpPr>
        <p:spPr>
          <a:xfrm>
            <a:off x="8409894" y="3662245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16" name="iSHEJI-18">
            <a:extLst>
              <a:ext uri="{FF2B5EF4-FFF2-40B4-BE49-F238E27FC236}">
                <a16:creationId xmlns:a16="http://schemas.microsoft.com/office/drawing/2014/main" id="{98ECE47C-AA4C-DB3E-33CE-0B2690AB3551}"/>
              </a:ext>
            </a:extLst>
          </p:cNvPr>
          <p:cNvSpPr txBox="1"/>
          <p:nvPr/>
        </p:nvSpPr>
        <p:spPr>
          <a:xfrm>
            <a:off x="8306926" y="4018274"/>
            <a:ext cx="2359948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17" name="iSHEJI-19">
            <a:extLst>
              <a:ext uri="{FF2B5EF4-FFF2-40B4-BE49-F238E27FC236}">
                <a16:creationId xmlns:a16="http://schemas.microsoft.com/office/drawing/2014/main" id="{07FD90FE-B3A2-FDED-44B7-FE1BCE0CCA83}"/>
              </a:ext>
            </a:extLst>
          </p:cNvPr>
          <p:cNvSpPr txBox="1"/>
          <p:nvPr/>
        </p:nvSpPr>
        <p:spPr>
          <a:xfrm>
            <a:off x="421933" y="444058"/>
            <a:ext cx="243850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pc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业务稳步增长</a:t>
            </a:r>
          </a:p>
        </p:txBody>
      </p:sp>
      <p:sp>
        <p:nvSpPr>
          <p:cNvPr id="18" name="iSHEJI-20">
            <a:extLst>
              <a:ext uri="{FF2B5EF4-FFF2-40B4-BE49-F238E27FC236}">
                <a16:creationId xmlns:a16="http://schemas.microsoft.com/office/drawing/2014/main" id="{F50F0A93-E773-E453-153E-C6C78B4C7217}"/>
              </a:ext>
            </a:extLst>
          </p:cNvPr>
          <p:cNvSpPr txBox="1"/>
          <p:nvPr/>
        </p:nvSpPr>
        <p:spPr>
          <a:xfrm>
            <a:off x="421933" y="936501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Steady growth of business</a:t>
            </a:r>
          </a:p>
        </p:txBody>
      </p:sp>
    </p:spTree>
    <p:extLst>
      <p:ext uri="{BB962C8B-B14F-4D97-AF65-F5344CB8AC3E}">
        <p14:creationId xmlns:p14="http://schemas.microsoft.com/office/powerpoint/2010/main" val="21110760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HEJI-1">
            <a:extLst>
              <a:ext uri="{FF2B5EF4-FFF2-40B4-BE49-F238E27FC236}">
                <a16:creationId xmlns:a16="http://schemas.microsoft.com/office/drawing/2014/main" id="{C36210A4-C847-8381-0E3B-7CED1FAB601F}"/>
              </a:ext>
            </a:extLst>
          </p:cNvPr>
          <p:cNvSpPr/>
          <p:nvPr/>
        </p:nvSpPr>
        <p:spPr>
          <a:xfrm>
            <a:off x="1564005" y="-921556"/>
            <a:ext cx="3638550" cy="6345910"/>
          </a:xfrm>
          <a:custGeom>
            <a:avLst/>
            <a:gdLst>
              <a:gd name="connsiteX0" fmla="*/ 0 w 3638550"/>
              <a:gd name="connsiteY0" fmla="*/ 0 h 6345910"/>
              <a:gd name="connsiteX1" fmla="*/ 3638550 w 3638550"/>
              <a:gd name="connsiteY1" fmla="*/ 0 h 6345910"/>
              <a:gd name="connsiteX2" fmla="*/ 3638550 w 3638550"/>
              <a:gd name="connsiteY2" fmla="*/ 1808133 h 6345910"/>
              <a:gd name="connsiteX3" fmla="*/ 3638550 w 3638550"/>
              <a:gd name="connsiteY3" fmla="*/ 3104132 h 6345910"/>
              <a:gd name="connsiteX4" fmla="*/ 3638550 w 3638550"/>
              <a:gd name="connsiteY4" fmla="*/ 6092813 h 6345910"/>
              <a:gd name="connsiteX5" fmla="*/ 3385453 w 3638550"/>
              <a:gd name="connsiteY5" fmla="*/ 6345910 h 6345910"/>
              <a:gd name="connsiteX6" fmla="*/ 253098 w 3638550"/>
              <a:gd name="connsiteY6" fmla="*/ 6345910 h 6345910"/>
              <a:gd name="connsiteX7" fmla="*/ 0 w 3638550"/>
              <a:gd name="connsiteY7" fmla="*/ 6092813 h 6345910"/>
              <a:gd name="connsiteX8" fmla="*/ 0 w 3638550"/>
              <a:gd name="connsiteY8" fmla="*/ 3104132 h 6345910"/>
              <a:gd name="connsiteX9" fmla="*/ 0 w 3638550"/>
              <a:gd name="connsiteY9" fmla="*/ 1808133 h 6345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38550" h="6345910">
                <a:moveTo>
                  <a:pt x="0" y="0"/>
                </a:moveTo>
                <a:lnTo>
                  <a:pt x="3638550" y="0"/>
                </a:lnTo>
                <a:lnTo>
                  <a:pt x="3638550" y="1808133"/>
                </a:lnTo>
                <a:lnTo>
                  <a:pt x="3638550" y="3104132"/>
                </a:lnTo>
                <a:lnTo>
                  <a:pt x="3638550" y="6092813"/>
                </a:lnTo>
                <a:cubicBezTo>
                  <a:pt x="3638550" y="6232595"/>
                  <a:pt x="3525234" y="6345910"/>
                  <a:pt x="3385453" y="6345910"/>
                </a:cubicBezTo>
                <a:lnTo>
                  <a:pt x="253098" y="6345910"/>
                </a:lnTo>
                <a:cubicBezTo>
                  <a:pt x="113316" y="6345910"/>
                  <a:pt x="0" y="6232595"/>
                  <a:pt x="0" y="6092813"/>
                </a:cubicBezTo>
                <a:lnTo>
                  <a:pt x="0" y="3104132"/>
                </a:lnTo>
                <a:lnTo>
                  <a:pt x="0" y="180813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" name="iSHEJI-2">
            <a:extLst>
              <a:ext uri="{FF2B5EF4-FFF2-40B4-BE49-F238E27FC236}">
                <a16:creationId xmlns:a16="http://schemas.microsoft.com/office/drawing/2014/main" id="{1C53AFDD-50C2-8F10-F21C-8EA0435384E3}"/>
              </a:ext>
            </a:extLst>
          </p:cNvPr>
          <p:cNvSpPr/>
          <p:nvPr/>
        </p:nvSpPr>
        <p:spPr>
          <a:xfrm>
            <a:off x="1635211" y="-921556"/>
            <a:ext cx="3496137" cy="6270006"/>
          </a:xfrm>
          <a:custGeom>
            <a:avLst/>
            <a:gdLst>
              <a:gd name="connsiteX0" fmla="*/ 0 w 3496137"/>
              <a:gd name="connsiteY0" fmla="*/ 0 h 6270006"/>
              <a:gd name="connsiteX1" fmla="*/ 3496137 w 3496137"/>
              <a:gd name="connsiteY1" fmla="*/ 0 h 6270006"/>
              <a:gd name="connsiteX2" fmla="*/ 3496137 w 3496137"/>
              <a:gd name="connsiteY2" fmla="*/ 1892185 h 6270006"/>
              <a:gd name="connsiteX3" fmla="*/ 3496137 w 3496137"/>
              <a:gd name="connsiteY3" fmla="*/ 3041300 h 6270006"/>
              <a:gd name="connsiteX4" fmla="*/ 3496137 w 3496137"/>
              <a:gd name="connsiteY4" fmla="*/ 6044470 h 6270006"/>
              <a:gd name="connsiteX5" fmla="*/ 3270601 w 3496137"/>
              <a:gd name="connsiteY5" fmla="*/ 6270006 h 6270006"/>
              <a:gd name="connsiteX6" fmla="*/ 225536 w 3496137"/>
              <a:gd name="connsiteY6" fmla="*/ 6270006 h 6270006"/>
              <a:gd name="connsiteX7" fmla="*/ 0 w 3496137"/>
              <a:gd name="connsiteY7" fmla="*/ 6044470 h 6270006"/>
              <a:gd name="connsiteX8" fmla="*/ 0 w 3496137"/>
              <a:gd name="connsiteY8" fmla="*/ 3041300 h 6270006"/>
              <a:gd name="connsiteX9" fmla="*/ 0 w 3496137"/>
              <a:gd name="connsiteY9" fmla="*/ 1892185 h 6270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96137" h="6270006">
                <a:moveTo>
                  <a:pt x="0" y="0"/>
                </a:moveTo>
                <a:lnTo>
                  <a:pt x="3496137" y="0"/>
                </a:lnTo>
                <a:lnTo>
                  <a:pt x="3496137" y="1892185"/>
                </a:lnTo>
                <a:lnTo>
                  <a:pt x="3496137" y="3041300"/>
                </a:lnTo>
                <a:lnTo>
                  <a:pt x="3496137" y="6044470"/>
                </a:lnTo>
                <a:cubicBezTo>
                  <a:pt x="3496137" y="6169030"/>
                  <a:pt x="3395161" y="6270006"/>
                  <a:pt x="3270601" y="6270006"/>
                </a:cubicBezTo>
                <a:lnTo>
                  <a:pt x="225536" y="6270006"/>
                </a:lnTo>
                <a:cubicBezTo>
                  <a:pt x="100976" y="6270006"/>
                  <a:pt x="0" y="6169030"/>
                  <a:pt x="0" y="6044470"/>
                </a:cubicBezTo>
                <a:lnTo>
                  <a:pt x="0" y="3041300"/>
                </a:lnTo>
                <a:lnTo>
                  <a:pt x="0" y="189218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" name="iSHEJI-3">
            <a:extLst>
              <a:ext uri="{FF2B5EF4-FFF2-40B4-BE49-F238E27FC236}">
                <a16:creationId xmlns:a16="http://schemas.microsoft.com/office/drawing/2014/main" id="{0026F7F4-CE00-52B8-5B98-3C8772A1C419}"/>
              </a:ext>
            </a:extLst>
          </p:cNvPr>
          <p:cNvSpPr/>
          <p:nvPr/>
        </p:nvSpPr>
        <p:spPr>
          <a:xfrm>
            <a:off x="1476011" y="1697786"/>
            <a:ext cx="3814539" cy="30623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>
              <a:defRPr/>
            </a:pPr>
            <a:r>
              <a:rPr lang="en-US" altLang="zh-CN" sz="19900" dirty="0">
                <a:ln w="12700">
                  <a:solidFill>
                    <a:schemeClr val="bg1"/>
                  </a:solidFill>
                </a:ln>
                <a:solidFill>
                  <a:schemeClr val="bg1">
                    <a:alpha val="30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02</a:t>
            </a:r>
            <a:endParaRPr lang="zh-CN" altLang="en-US" sz="19900" dirty="0">
              <a:ln w="12700">
                <a:solidFill>
                  <a:schemeClr val="bg1"/>
                </a:solidFill>
              </a:ln>
              <a:solidFill>
                <a:schemeClr val="bg1">
                  <a:alpha val="30000"/>
                </a:schemeClr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cxnSp>
        <p:nvCxnSpPr>
          <p:cNvPr id="6" name="iSHEJI-4">
            <a:extLst>
              <a:ext uri="{FF2B5EF4-FFF2-40B4-BE49-F238E27FC236}">
                <a16:creationId xmlns:a16="http://schemas.microsoft.com/office/drawing/2014/main" id="{083ED1D5-CF5B-DD45-3F33-E83B35D656B9}"/>
              </a:ext>
            </a:extLst>
          </p:cNvPr>
          <p:cNvCxnSpPr>
            <a:cxnSpLocks/>
          </p:cNvCxnSpPr>
          <p:nvPr/>
        </p:nvCxnSpPr>
        <p:spPr>
          <a:xfrm>
            <a:off x="2010727" y="4276725"/>
            <a:ext cx="2745106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iSHEJI-5">
            <a:extLst>
              <a:ext uri="{FF2B5EF4-FFF2-40B4-BE49-F238E27FC236}">
                <a16:creationId xmlns:a16="http://schemas.microsoft.com/office/drawing/2014/main" id="{1DE9E975-E4AC-F257-A8A0-778492A55A08}"/>
              </a:ext>
            </a:extLst>
          </p:cNvPr>
          <p:cNvSpPr txBox="1"/>
          <p:nvPr/>
        </p:nvSpPr>
        <p:spPr>
          <a:xfrm>
            <a:off x="6415544" y="3375374"/>
            <a:ext cx="3814539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业绩成果展示</a:t>
            </a:r>
          </a:p>
        </p:txBody>
      </p:sp>
      <p:sp>
        <p:nvSpPr>
          <p:cNvPr id="13" name="iSHEJI-6">
            <a:extLst>
              <a:ext uri="{FF2B5EF4-FFF2-40B4-BE49-F238E27FC236}">
                <a16:creationId xmlns:a16="http://schemas.microsoft.com/office/drawing/2014/main" id="{B9764E08-5D6C-1236-4FAB-CD2B0E033B95}"/>
              </a:ext>
            </a:extLst>
          </p:cNvPr>
          <p:cNvSpPr txBox="1"/>
          <p:nvPr/>
        </p:nvSpPr>
        <p:spPr>
          <a:xfrm>
            <a:off x="6415544" y="4052482"/>
            <a:ext cx="332232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Presentation of work results</a:t>
            </a:r>
          </a:p>
        </p:txBody>
      </p:sp>
      <p:sp>
        <p:nvSpPr>
          <p:cNvPr id="14" name="iSHEJI-7">
            <a:extLst>
              <a:ext uri="{FF2B5EF4-FFF2-40B4-BE49-F238E27FC236}">
                <a16:creationId xmlns:a16="http://schemas.microsoft.com/office/drawing/2014/main" id="{C15E1236-507D-FCD6-BA48-0D7558F153E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94825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iSHEJI-1">
            <a:extLst>
              <a:ext uri="{FF2B5EF4-FFF2-40B4-BE49-F238E27FC236}">
                <a16:creationId xmlns:a16="http://schemas.microsoft.com/office/drawing/2014/main" id="{C15E1236-507D-FCD6-BA48-0D7558F153E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" name="iSHEJI-2">
            <a:extLst>
              <a:ext uri="{FF2B5EF4-FFF2-40B4-BE49-F238E27FC236}">
                <a16:creationId xmlns:a16="http://schemas.microsoft.com/office/drawing/2014/main" id="{4413595B-4168-77C8-7D3B-F1634E754563}"/>
              </a:ext>
            </a:extLst>
          </p:cNvPr>
          <p:cNvSpPr txBox="1"/>
          <p:nvPr/>
        </p:nvSpPr>
        <p:spPr>
          <a:xfrm>
            <a:off x="421933" y="444058"/>
            <a:ext cx="243850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pc="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业绩成果展示</a:t>
            </a:r>
          </a:p>
        </p:txBody>
      </p:sp>
      <p:sp>
        <p:nvSpPr>
          <p:cNvPr id="7" name="iSHEJI-3">
            <a:extLst>
              <a:ext uri="{FF2B5EF4-FFF2-40B4-BE49-F238E27FC236}">
                <a16:creationId xmlns:a16="http://schemas.microsoft.com/office/drawing/2014/main" id="{8406F2CD-E0DE-67DF-5C0C-8E3D4D5564CD}"/>
              </a:ext>
            </a:extLst>
          </p:cNvPr>
          <p:cNvSpPr txBox="1"/>
          <p:nvPr/>
        </p:nvSpPr>
        <p:spPr>
          <a:xfrm>
            <a:off x="421933" y="936501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Presentation of work results</a:t>
            </a:r>
          </a:p>
        </p:txBody>
      </p:sp>
      <p:sp>
        <p:nvSpPr>
          <p:cNvPr id="17" name="iSHEJI-4">
            <a:extLst>
              <a:ext uri="{FF2B5EF4-FFF2-40B4-BE49-F238E27FC236}">
                <a16:creationId xmlns:a16="http://schemas.microsoft.com/office/drawing/2014/main" id="{7EA4ED07-8931-F74F-58B2-DBFD0D93F075}"/>
              </a:ext>
            </a:extLst>
          </p:cNvPr>
          <p:cNvSpPr txBox="1"/>
          <p:nvPr/>
        </p:nvSpPr>
        <p:spPr>
          <a:xfrm>
            <a:off x="998220" y="4829374"/>
            <a:ext cx="977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400" b="1">
                <a:solidFill>
                  <a:schemeClr val="accent2"/>
                </a:solidFill>
                <a:effectLst>
                  <a:outerShdw blurRad="254000" dist="127000" algn="ctr" rotWithShape="0">
                    <a:schemeClr val="accent2">
                      <a:alpha val="40000"/>
                    </a:schemeClr>
                  </a:outerShdw>
                </a:effectLst>
              </a:defRPr>
            </a:lvl1pPr>
          </a:lstStyle>
          <a:p>
            <a:pPr algn="ctr"/>
            <a:r>
              <a:rPr lang="en-US" altLang="zh-CN" sz="3200" b="0" dirty="0">
                <a:solidFill>
                  <a:schemeClr val="accent1"/>
                </a:solidFill>
                <a:effectLst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01</a:t>
            </a:r>
            <a:endParaRPr lang="zh-CN" altLang="en-US" sz="3200" b="0" dirty="0">
              <a:solidFill>
                <a:schemeClr val="accent1"/>
              </a:solidFill>
              <a:effectLst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8" name="iSHEJI-5">
            <a:extLst>
              <a:ext uri="{FF2B5EF4-FFF2-40B4-BE49-F238E27FC236}">
                <a16:creationId xmlns:a16="http://schemas.microsoft.com/office/drawing/2014/main" id="{6B1FDD9B-A989-D562-D813-659E9BB6CF22}"/>
              </a:ext>
            </a:extLst>
          </p:cNvPr>
          <p:cNvSpPr txBox="1"/>
          <p:nvPr/>
        </p:nvSpPr>
        <p:spPr>
          <a:xfrm>
            <a:off x="2853857" y="5176002"/>
            <a:ext cx="977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400" b="1">
                <a:solidFill>
                  <a:schemeClr val="accent4"/>
                </a:solidFill>
                <a:effectLst>
                  <a:outerShdw blurRad="254000" dist="127000" algn="ctr" rotWithShape="0">
                    <a:schemeClr val="accent4">
                      <a:alpha val="40000"/>
                    </a:schemeClr>
                  </a:outerShdw>
                </a:effectLst>
              </a:defRPr>
            </a:lvl1pPr>
          </a:lstStyle>
          <a:p>
            <a:pPr algn="ctr"/>
            <a:r>
              <a:rPr lang="en-US" altLang="zh-CN" sz="3200" b="0" dirty="0">
                <a:solidFill>
                  <a:schemeClr val="accent3"/>
                </a:solidFill>
                <a:effectLst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02</a:t>
            </a:r>
            <a:endParaRPr lang="zh-CN" altLang="en-US" sz="3200" b="0" dirty="0">
              <a:solidFill>
                <a:schemeClr val="accent3"/>
              </a:solidFill>
              <a:effectLst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9" name="iSHEJI-6">
            <a:extLst>
              <a:ext uri="{FF2B5EF4-FFF2-40B4-BE49-F238E27FC236}">
                <a16:creationId xmlns:a16="http://schemas.microsoft.com/office/drawing/2014/main" id="{D944DA93-C8A5-9851-6923-4A87C529744F}"/>
              </a:ext>
            </a:extLst>
          </p:cNvPr>
          <p:cNvSpPr txBox="1"/>
          <p:nvPr/>
        </p:nvSpPr>
        <p:spPr>
          <a:xfrm>
            <a:off x="4660873" y="4829374"/>
            <a:ext cx="977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400" b="1">
                <a:solidFill>
                  <a:schemeClr val="accent1"/>
                </a:solidFill>
                <a:effectLst>
                  <a:outerShdw blurRad="254000" dist="127000" algn="ctr" rotWithShape="0">
                    <a:schemeClr val="accent1">
                      <a:alpha val="40000"/>
                    </a:schemeClr>
                  </a:outerShdw>
                </a:effectLst>
              </a:defRPr>
            </a:lvl1pPr>
          </a:lstStyle>
          <a:p>
            <a:pPr algn="ctr"/>
            <a:r>
              <a:rPr lang="en-US" altLang="zh-CN" sz="3200" b="0" dirty="0">
                <a:effectLst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03</a:t>
            </a:r>
            <a:endParaRPr lang="zh-CN" altLang="en-US" sz="3200" b="0" dirty="0">
              <a:effectLst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0" name="iSHEJI-7">
            <a:extLst>
              <a:ext uri="{FF2B5EF4-FFF2-40B4-BE49-F238E27FC236}">
                <a16:creationId xmlns:a16="http://schemas.microsoft.com/office/drawing/2014/main" id="{FC64927D-C996-37F2-2C15-AF33952D42EB}"/>
              </a:ext>
            </a:extLst>
          </p:cNvPr>
          <p:cNvSpPr txBox="1"/>
          <p:nvPr/>
        </p:nvSpPr>
        <p:spPr>
          <a:xfrm>
            <a:off x="6492200" y="5176002"/>
            <a:ext cx="977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400" b="1">
                <a:solidFill>
                  <a:schemeClr val="accent5"/>
                </a:solidFill>
                <a:effectLst>
                  <a:outerShdw blurRad="254000" dist="127000" algn="ctr" rotWithShape="0">
                    <a:schemeClr val="accent5">
                      <a:alpha val="40000"/>
                    </a:schemeClr>
                  </a:outerShdw>
                </a:effectLst>
              </a:defRPr>
            </a:lvl1pPr>
          </a:lstStyle>
          <a:p>
            <a:pPr algn="ctr"/>
            <a:r>
              <a:rPr lang="en-US" altLang="zh-CN" sz="3200" b="0" dirty="0">
                <a:solidFill>
                  <a:schemeClr val="accent3"/>
                </a:solidFill>
                <a:effectLst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04</a:t>
            </a:r>
            <a:endParaRPr lang="zh-CN" altLang="en-US" sz="3200" b="0" dirty="0">
              <a:solidFill>
                <a:schemeClr val="accent3"/>
              </a:solidFill>
              <a:effectLst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1" name="iSHEJI-8">
            <a:extLst>
              <a:ext uri="{FF2B5EF4-FFF2-40B4-BE49-F238E27FC236}">
                <a16:creationId xmlns:a16="http://schemas.microsoft.com/office/drawing/2014/main" id="{AC5A750E-4132-9289-0ABE-0D5F1DF6A135}"/>
              </a:ext>
            </a:extLst>
          </p:cNvPr>
          <p:cNvSpPr txBox="1"/>
          <p:nvPr/>
        </p:nvSpPr>
        <p:spPr>
          <a:xfrm>
            <a:off x="8347838" y="4829374"/>
            <a:ext cx="977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chemeClr val="accent1"/>
                </a:solidFill>
                <a:effectLst/>
              </a:defRPr>
            </a:lvl1pPr>
          </a:lstStyle>
          <a:p>
            <a:r>
              <a:rPr lang="en-US" altLang="zh-CN" b="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05</a:t>
            </a:r>
            <a:endParaRPr lang="zh-CN" altLang="en-US" b="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2" name="iSHEJI-9">
            <a:extLst>
              <a:ext uri="{FF2B5EF4-FFF2-40B4-BE49-F238E27FC236}">
                <a16:creationId xmlns:a16="http://schemas.microsoft.com/office/drawing/2014/main" id="{2B9A1D82-3C3A-B637-42B3-74CB9970433E}"/>
              </a:ext>
            </a:extLst>
          </p:cNvPr>
          <p:cNvSpPr txBox="1"/>
          <p:nvPr/>
        </p:nvSpPr>
        <p:spPr>
          <a:xfrm>
            <a:off x="10179169" y="5176002"/>
            <a:ext cx="977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400" b="1">
                <a:solidFill>
                  <a:schemeClr val="accent3"/>
                </a:solidFill>
                <a:effectLst>
                  <a:outerShdw blurRad="254000" dist="127000" algn="ctr" rotWithShape="0">
                    <a:schemeClr val="accent3">
                      <a:alpha val="40000"/>
                    </a:schemeClr>
                  </a:outerShdw>
                </a:effectLst>
              </a:defRPr>
            </a:lvl1pPr>
          </a:lstStyle>
          <a:p>
            <a:pPr algn="ctr"/>
            <a:r>
              <a:rPr lang="en-US" altLang="zh-CN" sz="3200" b="0" dirty="0">
                <a:effectLst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06</a:t>
            </a:r>
            <a:endParaRPr lang="zh-CN" altLang="en-US" sz="3200" b="0" dirty="0">
              <a:effectLst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3" name="iSHEJI-10">
            <a:extLst>
              <a:ext uri="{FF2B5EF4-FFF2-40B4-BE49-F238E27FC236}">
                <a16:creationId xmlns:a16="http://schemas.microsoft.com/office/drawing/2014/main" id="{C873785D-0BD4-87D1-CC1F-8D8D2BBEF4F2}"/>
              </a:ext>
            </a:extLst>
          </p:cNvPr>
          <p:cNvSpPr txBox="1"/>
          <p:nvPr/>
        </p:nvSpPr>
        <p:spPr>
          <a:xfrm>
            <a:off x="1009248" y="5462848"/>
            <a:ext cx="1004162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dist"/>
            <a:r>
              <a:rPr lang="zh-CN" altLang="en-US" sz="1800" dirty="0">
                <a:solidFill>
                  <a:schemeClr val="accent2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智能流转</a:t>
            </a:r>
          </a:p>
        </p:txBody>
      </p:sp>
      <p:sp>
        <p:nvSpPr>
          <p:cNvPr id="24" name="iSHEJI-11">
            <a:extLst>
              <a:ext uri="{FF2B5EF4-FFF2-40B4-BE49-F238E27FC236}">
                <a16:creationId xmlns:a16="http://schemas.microsoft.com/office/drawing/2014/main" id="{5B02A484-F957-7430-7247-C1F421F7268E}"/>
              </a:ext>
            </a:extLst>
          </p:cNvPr>
          <p:cNvSpPr txBox="1"/>
          <p:nvPr/>
        </p:nvSpPr>
        <p:spPr>
          <a:xfrm>
            <a:off x="2840573" y="5809476"/>
            <a:ext cx="1004162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dist"/>
            <a:r>
              <a:rPr lang="zh-CN" altLang="en-US" sz="1800" dirty="0">
                <a:solidFill>
                  <a:schemeClr val="accent2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资产管理</a:t>
            </a:r>
          </a:p>
        </p:txBody>
      </p:sp>
      <p:sp>
        <p:nvSpPr>
          <p:cNvPr id="25" name="iSHEJI-12">
            <a:extLst>
              <a:ext uri="{FF2B5EF4-FFF2-40B4-BE49-F238E27FC236}">
                <a16:creationId xmlns:a16="http://schemas.microsoft.com/office/drawing/2014/main" id="{82CED58B-911A-B9EE-AC06-784B87BC892F}"/>
              </a:ext>
            </a:extLst>
          </p:cNvPr>
          <p:cNvSpPr txBox="1"/>
          <p:nvPr/>
        </p:nvSpPr>
        <p:spPr>
          <a:xfrm>
            <a:off x="4671898" y="5462848"/>
            <a:ext cx="1004162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dist"/>
            <a:r>
              <a:rPr lang="zh-CN" altLang="en-US" sz="1800" dirty="0">
                <a:solidFill>
                  <a:schemeClr val="accent2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</a:t>
            </a:r>
          </a:p>
        </p:txBody>
      </p:sp>
      <p:sp>
        <p:nvSpPr>
          <p:cNvPr id="26" name="iSHEJI-13">
            <a:extLst>
              <a:ext uri="{FF2B5EF4-FFF2-40B4-BE49-F238E27FC236}">
                <a16:creationId xmlns:a16="http://schemas.microsoft.com/office/drawing/2014/main" id="{BBA9E8F2-1FD9-1B68-2C89-E421F909D5C6}"/>
              </a:ext>
            </a:extLst>
          </p:cNvPr>
          <p:cNvSpPr txBox="1"/>
          <p:nvPr/>
        </p:nvSpPr>
        <p:spPr>
          <a:xfrm>
            <a:off x="6478914" y="5809476"/>
            <a:ext cx="1004162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dist"/>
            <a:r>
              <a:rPr lang="zh-CN" altLang="en-US" sz="1800" dirty="0">
                <a:solidFill>
                  <a:schemeClr val="accent2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全员营销</a:t>
            </a:r>
          </a:p>
        </p:txBody>
      </p:sp>
      <p:sp>
        <p:nvSpPr>
          <p:cNvPr id="27" name="iSHEJI-14">
            <a:extLst>
              <a:ext uri="{FF2B5EF4-FFF2-40B4-BE49-F238E27FC236}">
                <a16:creationId xmlns:a16="http://schemas.microsoft.com/office/drawing/2014/main" id="{F41A65D9-7985-FF37-044B-213AE3D7B052}"/>
              </a:ext>
            </a:extLst>
          </p:cNvPr>
          <p:cNvSpPr txBox="1"/>
          <p:nvPr/>
        </p:nvSpPr>
        <p:spPr>
          <a:xfrm>
            <a:off x="8334554" y="5462848"/>
            <a:ext cx="1004162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dist"/>
            <a:r>
              <a:rPr lang="zh-CN" altLang="en-US" sz="1800" dirty="0">
                <a:solidFill>
                  <a:schemeClr val="accent2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智能流转</a:t>
            </a:r>
          </a:p>
        </p:txBody>
      </p:sp>
      <p:sp>
        <p:nvSpPr>
          <p:cNvPr id="28" name="iSHEJI-15">
            <a:extLst>
              <a:ext uri="{FF2B5EF4-FFF2-40B4-BE49-F238E27FC236}">
                <a16:creationId xmlns:a16="http://schemas.microsoft.com/office/drawing/2014/main" id="{9CD03B55-25DE-E299-BE1B-A27F74BBE9CB}"/>
              </a:ext>
            </a:extLst>
          </p:cNvPr>
          <p:cNvSpPr txBox="1"/>
          <p:nvPr/>
        </p:nvSpPr>
        <p:spPr>
          <a:xfrm>
            <a:off x="10165885" y="5809476"/>
            <a:ext cx="1004162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dist"/>
            <a:r>
              <a:rPr lang="zh-CN" altLang="en-US" sz="1800" dirty="0">
                <a:solidFill>
                  <a:schemeClr val="accent2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资产管理</a:t>
            </a:r>
          </a:p>
        </p:txBody>
      </p:sp>
      <p:sp>
        <p:nvSpPr>
          <p:cNvPr id="46" name="iSHEJI-16">
            <a:extLst>
              <a:ext uri="{FF2B5EF4-FFF2-40B4-BE49-F238E27FC236}">
                <a16:creationId xmlns:a16="http://schemas.microsoft.com/office/drawing/2014/main" id="{2801C847-0DFA-4E28-D99F-84548A5FD510}"/>
              </a:ext>
            </a:extLst>
          </p:cNvPr>
          <p:cNvSpPr/>
          <p:nvPr/>
        </p:nvSpPr>
        <p:spPr>
          <a:xfrm>
            <a:off x="734054" y="1767011"/>
            <a:ext cx="1554539" cy="3013664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r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7" name="iSHEJI-17">
            <a:extLst>
              <a:ext uri="{FF2B5EF4-FFF2-40B4-BE49-F238E27FC236}">
                <a16:creationId xmlns:a16="http://schemas.microsoft.com/office/drawing/2014/main" id="{534AA794-56D2-5BDB-0488-06B7EB2016A7}"/>
              </a:ext>
            </a:extLst>
          </p:cNvPr>
          <p:cNvSpPr/>
          <p:nvPr/>
        </p:nvSpPr>
        <p:spPr>
          <a:xfrm>
            <a:off x="4396710" y="1767011"/>
            <a:ext cx="1554539" cy="3013664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8" name="iSHEJI-18">
            <a:extLst>
              <a:ext uri="{FF2B5EF4-FFF2-40B4-BE49-F238E27FC236}">
                <a16:creationId xmlns:a16="http://schemas.microsoft.com/office/drawing/2014/main" id="{D332B911-F4BD-3629-BCD7-0B4E54F0AF6B}"/>
              </a:ext>
            </a:extLst>
          </p:cNvPr>
          <p:cNvSpPr/>
          <p:nvPr/>
        </p:nvSpPr>
        <p:spPr>
          <a:xfrm>
            <a:off x="8059366" y="1767011"/>
            <a:ext cx="1554539" cy="3013664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r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9" name="iSHEJI-19">
            <a:extLst>
              <a:ext uri="{FF2B5EF4-FFF2-40B4-BE49-F238E27FC236}">
                <a16:creationId xmlns:a16="http://schemas.microsoft.com/office/drawing/2014/main" id="{7B9E6228-2A7F-FCAF-FAF0-D10EB037AF11}"/>
              </a:ext>
            </a:extLst>
          </p:cNvPr>
          <p:cNvSpPr/>
          <p:nvPr/>
        </p:nvSpPr>
        <p:spPr>
          <a:xfrm>
            <a:off x="2578091" y="2108098"/>
            <a:ext cx="1554539" cy="3013664"/>
          </a:xfrm>
          <a:prstGeom prst="rect">
            <a:avLst/>
          </a:prstGeom>
          <a:blipFill dpi="0" rotWithShape="1">
            <a:blip r:embed="rId6"/>
            <a:srcRect/>
            <a:tile tx="0" ty="0" sx="100000" sy="100000" flip="none" algn="t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0" name="iSHEJI-20">
            <a:extLst>
              <a:ext uri="{FF2B5EF4-FFF2-40B4-BE49-F238E27FC236}">
                <a16:creationId xmlns:a16="http://schemas.microsoft.com/office/drawing/2014/main" id="{F6BE956D-9367-8A59-7A80-06E5A8EBAFA6}"/>
              </a:ext>
            </a:extLst>
          </p:cNvPr>
          <p:cNvSpPr/>
          <p:nvPr/>
        </p:nvSpPr>
        <p:spPr>
          <a:xfrm>
            <a:off x="6240747" y="2108098"/>
            <a:ext cx="1554539" cy="3013664"/>
          </a:xfrm>
          <a:prstGeom prst="rect">
            <a:avLst/>
          </a:prstGeom>
          <a:blipFill dpi="0" rotWithShape="1">
            <a:blip r:embed="rId7"/>
            <a:srcRect/>
            <a:tile tx="0" ty="0" sx="100000" sy="100000" flip="none" algn="r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1" name="iSHEJI-21">
            <a:extLst>
              <a:ext uri="{FF2B5EF4-FFF2-40B4-BE49-F238E27FC236}">
                <a16:creationId xmlns:a16="http://schemas.microsoft.com/office/drawing/2014/main" id="{448AE654-74BB-6D4D-7E1E-F688F054D3F5}"/>
              </a:ext>
            </a:extLst>
          </p:cNvPr>
          <p:cNvSpPr/>
          <p:nvPr/>
        </p:nvSpPr>
        <p:spPr>
          <a:xfrm>
            <a:off x="9903403" y="2108098"/>
            <a:ext cx="1554539" cy="3013664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r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14015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iSHEJI-1">
            <a:extLst>
              <a:ext uri="{FF2B5EF4-FFF2-40B4-BE49-F238E27FC236}">
                <a16:creationId xmlns:a16="http://schemas.microsoft.com/office/drawing/2014/main" id="{E62505BB-37DA-13CE-F29E-F7E9CF69838C}"/>
              </a:ext>
            </a:extLst>
          </p:cNvPr>
          <p:cNvSpPr/>
          <p:nvPr/>
        </p:nvSpPr>
        <p:spPr>
          <a:xfrm>
            <a:off x="0" y="0"/>
            <a:ext cx="6794339" cy="508998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" name="iSHEJI-2">
            <a:extLst>
              <a:ext uri="{FF2B5EF4-FFF2-40B4-BE49-F238E27FC236}">
                <a16:creationId xmlns:a16="http://schemas.microsoft.com/office/drawing/2014/main" id="{C15E1236-507D-FCD6-BA48-0D7558F153E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" name="iSHEJI-3">
            <a:extLst>
              <a:ext uri="{FF2B5EF4-FFF2-40B4-BE49-F238E27FC236}">
                <a16:creationId xmlns:a16="http://schemas.microsoft.com/office/drawing/2014/main" id="{4413595B-4168-77C8-7D3B-F1634E754563}"/>
              </a:ext>
            </a:extLst>
          </p:cNvPr>
          <p:cNvSpPr txBox="1"/>
          <p:nvPr/>
        </p:nvSpPr>
        <p:spPr>
          <a:xfrm>
            <a:off x="421933" y="444058"/>
            <a:ext cx="243850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pc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业绩成果展示</a:t>
            </a:r>
          </a:p>
        </p:txBody>
      </p:sp>
      <p:sp>
        <p:nvSpPr>
          <p:cNvPr id="7" name="iSHEJI-4">
            <a:extLst>
              <a:ext uri="{FF2B5EF4-FFF2-40B4-BE49-F238E27FC236}">
                <a16:creationId xmlns:a16="http://schemas.microsoft.com/office/drawing/2014/main" id="{8406F2CD-E0DE-67DF-5C0C-8E3D4D5564CD}"/>
              </a:ext>
            </a:extLst>
          </p:cNvPr>
          <p:cNvSpPr txBox="1"/>
          <p:nvPr/>
        </p:nvSpPr>
        <p:spPr>
          <a:xfrm>
            <a:off x="421933" y="936501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Presentation of work results</a:t>
            </a:r>
          </a:p>
        </p:txBody>
      </p:sp>
      <p:sp>
        <p:nvSpPr>
          <p:cNvPr id="3" name="iSHEJI-5">
            <a:extLst>
              <a:ext uri="{FF2B5EF4-FFF2-40B4-BE49-F238E27FC236}">
                <a16:creationId xmlns:a16="http://schemas.microsoft.com/office/drawing/2014/main" id="{D3A41C02-1F34-406E-4BF9-1CBB4D621254}"/>
              </a:ext>
            </a:extLst>
          </p:cNvPr>
          <p:cNvSpPr/>
          <p:nvPr/>
        </p:nvSpPr>
        <p:spPr>
          <a:xfrm>
            <a:off x="4409954" y="2176040"/>
            <a:ext cx="2384385" cy="4681959"/>
          </a:xfrm>
          <a:prstGeom prst="rect">
            <a:avLst/>
          </a:prstGeom>
          <a:solidFill>
            <a:schemeClr val="accent3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" name="iSHEJI-6">
            <a:extLst>
              <a:ext uri="{FF2B5EF4-FFF2-40B4-BE49-F238E27FC236}">
                <a16:creationId xmlns:a16="http://schemas.microsoft.com/office/drawing/2014/main" id="{760F4CFE-F408-9A30-B670-BA974DD87B11}"/>
              </a:ext>
            </a:extLst>
          </p:cNvPr>
          <p:cNvSpPr/>
          <p:nvPr/>
        </p:nvSpPr>
        <p:spPr>
          <a:xfrm>
            <a:off x="6794339" y="2176040"/>
            <a:ext cx="5397660" cy="4681959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" name="iSHEJI-7">
            <a:extLst>
              <a:ext uri="{FF2B5EF4-FFF2-40B4-BE49-F238E27FC236}">
                <a16:creationId xmlns:a16="http://schemas.microsoft.com/office/drawing/2014/main" id="{013AEF9B-44EC-13C9-889C-B9FD9C0F8E09}"/>
              </a:ext>
            </a:extLst>
          </p:cNvPr>
          <p:cNvSpPr txBox="1"/>
          <p:nvPr/>
        </p:nvSpPr>
        <p:spPr>
          <a:xfrm>
            <a:off x="6975522" y="2421473"/>
            <a:ext cx="4845003" cy="37890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2563" indent="-182563">
              <a:lnSpc>
                <a:spcPct val="15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爱设计个人版是一款多端在线拖拽式作图</a:t>
            </a:r>
            <a:r>
              <a:rPr lang="en-US" altLang="zh-CN" sz="16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视频工具，同时具备创意资产云端存储，管理和多终端分发的功能。平台接入了战略投资方</a:t>
            </a:r>
            <a:r>
              <a:rPr lang="en-US" altLang="zh-CN" sz="16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A</a:t>
            </a:r>
            <a:r>
              <a:rPr lang="zh-CN" altLang="en-US" sz="16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股上市公司「视觉中国」亿级图片模版素材，确保创意内容随取随用、安全合规、降本增效。</a:t>
            </a:r>
          </a:p>
          <a:p>
            <a:pPr marL="182563" indent="-182563">
              <a:lnSpc>
                <a:spcPct val="15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爱设计企业版整合创意供应链和设计服务流程，建立了以企业内容中台为核心，集“创意供给、内容存储、在线编辑、营销协作、品牌资产管理云”五大功能于一体的服务体系，为企业提供设计</a:t>
            </a:r>
            <a:r>
              <a:rPr lang="en-US" altLang="zh-CN" sz="16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-</a:t>
            </a:r>
            <a:r>
              <a:rPr lang="zh-CN" altLang="en-US" sz="16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营销</a:t>
            </a:r>
            <a:r>
              <a:rPr lang="en-US" altLang="zh-CN" sz="16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-</a:t>
            </a:r>
            <a:r>
              <a:rPr lang="zh-CN" altLang="en-US" sz="16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管理的一站式解决方案。</a:t>
            </a:r>
          </a:p>
        </p:txBody>
      </p:sp>
      <p:sp>
        <p:nvSpPr>
          <p:cNvPr id="8" name="iSHEJI-8">
            <a:extLst>
              <a:ext uri="{FF2B5EF4-FFF2-40B4-BE49-F238E27FC236}">
                <a16:creationId xmlns:a16="http://schemas.microsoft.com/office/drawing/2014/main" id="{227C20D9-6C9B-9EB2-79BA-A6C53F7F8A35}"/>
              </a:ext>
            </a:extLst>
          </p:cNvPr>
          <p:cNvSpPr/>
          <p:nvPr/>
        </p:nvSpPr>
        <p:spPr>
          <a:xfrm>
            <a:off x="4760581" y="2612103"/>
            <a:ext cx="447924" cy="485210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" name="iSHEJI-9">
            <a:extLst>
              <a:ext uri="{FF2B5EF4-FFF2-40B4-BE49-F238E27FC236}">
                <a16:creationId xmlns:a16="http://schemas.microsoft.com/office/drawing/2014/main" id="{663B5C05-53B6-AB2D-1E9F-C5D30EAC1859}"/>
              </a:ext>
            </a:extLst>
          </p:cNvPr>
          <p:cNvSpPr/>
          <p:nvPr/>
        </p:nvSpPr>
        <p:spPr>
          <a:xfrm>
            <a:off x="4730409" y="3903894"/>
            <a:ext cx="485210" cy="469556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" name="iSHEJI-10">
            <a:extLst>
              <a:ext uri="{FF2B5EF4-FFF2-40B4-BE49-F238E27FC236}">
                <a16:creationId xmlns:a16="http://schemas.microsoft.com/office/drawing/2014/main" id="{EC18FC7B-B867-DD16-5BF4-E661D79CBCB3}"/>
              </a:ext>
            </a:extLst>
          </p:cNvPr>
          <p:cNvSpPr/>
          <p:nvPr/>
        </p:nvSpPr>
        <p:spPr>
          <a:xfrm>
            <a:off x="4760581" y="5180031"/>
            <a:ext cx="424865" cy="485210"/>
          </a:xfrm>
          <a:custGeom>
            <a:avLst/>
            <a:gdLst>
              <a:gd name="connsiteX0" fmla="*/ 1449958 w 1449958"/>
              <a:gd name="connsiteY0" fmla="*/ 669913 h 1655898"/>
              <a:gd name="connsiteX1" fmla="*/ 1449586 w 1449958"/>
              <a:gd name="connsiteY1" fmla="*/ 666192 h 1655898"/>
              <a:gd name="connsiteX2" fmla="*/ 1449586 w 1449958"/>
              <a:gd name="connsiteY2" fmla="*/ 665634 h 1655898"/>
              <a:gd name="connsiteX3" fmla="*/ 1448098 w 1449958"/>
              <a:gd name="connsiteY3" fmla="*/ 658006 h 1655898"/>
              <a:gd name="connsiteX4" fmla="*/ 1445307 w 1449958"/>
              <a:gd name="connsiteY4" fmla="*/ 650379 h 1655898"/>
              <a:gd name="connsiteX5" fmla="*/ 1443633 w 1449958"/>
              <a:gd name="connsiteY5" fmla="*/ 646844 h 1655898"/>
              <a:gd name="connsiteX6" fmla="*/ 1441772 w 1449958"/>
              <a:gd name="connsiteY6" fmla="*/ 643496 h 1655898"/>
              <a:gd name="connsiteX7" fmla="*/ 1441400 w 1449958"/>
              <a:gd name="connsiteY7" fmla="*/ 643124 h 1655898"/>
              <a:gd name="connsiteX8" fmla="*/ 1439354 w 1449958"/>
              <a:gd name="connsiteY8" fmla="*/ 640147 h 1655898"/>
              <a:gd name="connsiteX9" fmla="*/ 1439168 w 1449958"/>
              <a:gd name="connsiteY9" fmla="*/ 639775 h 1655898"/>
              <a:gd name="connsiteX10" fmla="*/ 1436936 w 1449958"/>
              <a:gd name="connsiteY10" fmla="*/ 636798 h 1655898"/>
              <a:gd name="connsiteX11" fmla="*/ 1436378 w 1449958"/>
              <a:gd name="connsiteY11" fmla="*/ 636240 h 1655898"/>
              <a:gd name="connsiteX12" fmla="*/ 1433773 w 1449958"/>
              <a:gd name="connsiteY12" fmla="*/ 633450 h 1655898"/>
              <a:gd name="connsiteX13" fmla="*/ 816136 w 1449958"/>
              <a:gd name="connsiteY13" fmla="*/ 15813 h 1655898"/>
              <a:gd name="connsiteX14" fmla="*/ 813346 w 1449958"/>
              <a:gd name="connsiteY14" fmla="*/ 13208 h 1655898"/>
              <a:gd name="connsiteX15" fmla="*/ 812788 w 1449958"/>
              <a:gd name="connsiteY15" fmla="*/ 12650 h 1655898"/>
              <a:gd name="connsiteX16" fmla="*/ 809997 w 1449958"/>
              <a:gd name="connsiteY16" fmla="*/ 10418 h 1655898"/>
              <a:gd name="connsiteX17" fmla="*/ 809625 w 1449958"/>
              <a:gd name="connsiteY17" fmla="*/ 10232 h 1655898"/>
              <a:gd name="connsiteX18" fmla="*/ 806834 w 1449958"/>
              <a:gd name="connsiteY18" fmla="*/ 8372 h 1655898"/>
              <a:gd name="connsiteX19" fmla="*/ 806276 w 1449958"/>
              <a:gd name="connsiteY19" fmla="*/ 8000 h 1655898"/>
              <a:gd name="connsiteX20" fmla="*/ 802928 w 1449958"/>
              <a:gd name="connsiteY20" fmla="*/ 6139 h 1655898"/>
              <a:gd name="connsiteX21" fmla="*/ 802742 w 1449958"/>
              <a:gd name="connsiteY21" fmla="*/ 6139 h 1655898"/>
              <a:gd name="connsiteX22" fmla="*/ 799207 w 1449958"/>
              <a:gd name="connsiteY22" fmla="*/ 4465 h 1655898"/>
              <a:gd name="connsiteX23" fmla="*/ 799021 w 1449958"/>
              <a:gd name="connsiteY23" fmla="*/ 4465 h 1655898"/>
              <a:gd name="connsiteX24" fmla="*/ 791580 w 1449958"/>
              <a:gd name="connsiteY24" fmla="*/ 1860 h 1655898"/>
              <a:gd name="connsiteX25" fmla="*/ 791394 w 1449958"/>
              <a:gd name="connsiteY25" fmla="*/ 1860 h 1655898"/>
              <a:gd name="connsiteX26" fmla="*/ 783766 w 1449958"/>
              <a:gd name="connsiteY26" fmla="*/ 372 h 1655898"/>
              <a:gd name="connsiteX27" fmla="*/ 783022 w 1449958"/>
              <a:gd name="connsiteY27" fmla="*/ 372 h 1655898"/>
              <a:gd name="connsiteX28" fmla="*/ 779301 w 1449958"/>
              <a:gd name="connsiteY28" fmla="*/ 0 h 1655898"/>
              <a:gd name="connsiteX29" fmla="*/ 261751 w 1449958"/>
              <a:gd name="connsiteY29" fmla="*/ 0 h 1655898"/>
              <a:gd name="connsiteX30" fmla="*/ 0 w 1449958"/>
              <a:gd name="connsiteY30" fmla="*/ 261751 h 1655898"/>
              <a:gd name="connsiteX31" fmla="*/ 0 w 1449958"/>
              <a:gd name="connsiteY31" fmla="*/ 1394148 h 1655898"/>
              <a:gd name="connsiteX32" fmla="*/ 261751 w 1449958"/>
              <a:gd name="connsiteY32" fmla="*/ 1655899 h 1655898"/>
              <a:gd name="connsiteX33" fmla="*/ 1188207 w 1449958"/>
              <a:gd name="connsiteY33" fmla="*/ 1655899 h 1655898"/>
              <a:gd name="connsiteX34" fmla="*/ 1449958 w 1449958"/>
              <a:gd name="connsiteY34" fmla="*/ 1394148 h 1655898"/>
              <a:gd name="connsiteX35" fmla="*/ 1449958 w 1449958"/>
              <a:gd name="connsiteY35" fmla="*/ 672889 h 1655898"/>
              <a:gd name="connsiteX36" fmla="*/ 1449958 w 1449958"/>
              <a:gd name="connsiteY36" fmla="*/ 669913 h 1655898"/>
              <a:gd name="connsiteX37" fmla="*/ 832321 w 1449958"/>
              <a:gd name="connsiteY37" fmla="*/ 466948 h 1655898"/>
              <a:gd name="connsiteX38" fmla="*/ 832321 w 1449958"/>
              <a:gd name="connsiteY38" fmla="*/ 189942 h 1655898"/>
              <a:gd name="connsiteX39" fmla="*/ 1259458 w 1449958"/>
              <a:gd name="connsiteY39" fmla="*/ 617079 h 1655898"/>
              <a:gd name="connsiteX40" fmla="*/ 982452 w 1449958"/>
              <a:gd name="connsiteY40" fmla="*/ 617079 h 1655898"/>
              <a:gd name="connsiteX41" fmla="*/ 832321 w 1449958"/>
              <a:gd name="connsiteY41" fmla="*/ 466948 h 1655898"/>
              <a:gd name="connsiteX42" fmla="*/ 1338337 w 1449958"/>
              <a:gd name="connsiteY42" fmla="*/ 1393403 h 1655898"/>
              <a:gd name="connsiteX43" fmla="*/ 1188207 w 1449958"/>
              <a:gd name="connsiteY43" fmla="*/ 1543534 h 1655898"/>
              <a:gd name="connsiteX44" fmla="*/ 261751 w 1449958"/>
              <a:gd name="connsiteY44" fmla="*/ 1543534 h 1655898"/>
              <a:gd name="connsiteX45" fmla="*/ 111621 w 1449958"/>
              <a:gd name="connsiteY45" fmla="*/ 1393403 h 1655898"/>
              <a:gd name="connsiteX46" fmla="*/ 111621 w 1449958"/>
              <a:gd name="connsiteY46" fmla="*/ 261007 h 1655898"/>
              <a:gd name="connsiteX47" fmla="*/ 261751 w 1449958"/>
              <a:gd name="connsiteY47" fmla="*/ 110877 h 1655898"/>
              <a:gd name="connsiteX48" fmla="*/ 720700 w 1449958"/>
              <a:gd name="connsiteY48" fmla="*/ 110877 h 1655898"/>
              <a:gd name="connsiteX49" fmla="*/ 720700 w 1449958"/>
              <a:gd name="connsiteY49" fmla="*/ 466948 h 1655898"/>
              <a:gd name="connsiteX50" fmla="*/ 982452 w 1449958"/>
              <a:gd name="connsiteY50" fmla="*/ 728700 h 1655898"/>
              <a:gd name="connsiteX51" fmla="*/ 1338523 w 1449958"/>
              <a:gd name="connsiteY51" fmla="*/ 728700 h 1655898"/>
              <a:gd name="connsiteX52" fmla="*/ 1338523 w 1449958"/>
              <a:gd name="connsiteY52" fmla="*/ 1393403 h 1655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449958" h="1655898">
                <a:moveTo>
                  <a:pt x="1449958" y="669913"/>
                </a:moveTo>
                <a:cubicBezTo>
                  <a:pt x="1449958" y="668610"/>
                  <a:pt x="1449772" y="667308"/>
                  <a:pt x="1449586" y="666192"/>
                </a:cubicBezTo>
                <a:lnTo>
                  <a:pt x="1449586" y="665634"/>
                </a:lnTo>
                <a:cubicBezTo>
                  <a:pt x="1449214" y="663029"/>
                  <a:pt x="1448656" y="660425"/>
                  <a:pt x="1448098" y="658006"/>
                </a:cubicBezTo>
                <a:cubicBezTo>
                  <a:pt x="1447354" y="655402"/>
                  <a:pt x="1446423" y="652797"/>
                  <a:pt x="1445307" y="650379"/>
                </a:cubicBezTo>
                <a:cubicBezTo>
                  <a:pt x="1444749" y="649077"/>
                  <a:pt x="1444191" y="647960"/>
                  <a:pt x="1443633" y="646844"/>
                </a:cubicBezTo>
                <a:cubicBezTo>
                  <a:pt x="1443075" y="645728"/>
                  <a:pt x="1442331" y="644612"/>
                  <a:pt x="1441772" y="643496"/>
                </a:cubicBezTo>
                <a:cubicBezTo>
                  <a:pt x="1441587" y="643310"/>
                  <a:pt x="1441587" y="643124"/>
                  <a:pt x="1441400" y="643124"/>
                </a:cubicBezTo>
                <a:cubicBezTo>
                  <a:pt x="1440842" y="642193"/>
                  <a:pt x="1440098" y="641077"/>
                  <a:pt x="1439354" y="640147"/>
                </a:cubicBezTo>
                <a:cubicBezTo>
                  <a:pt x="1439354" y="640147"/>
                  <a:pt x="1439168" y="639961"/>
                  <a:pt x="1439168" y="639775"/>
                </a:cubicBezTo>
                <a:cubicBezTo>
                  <a:pt x="1438424" y="638845"/>
                  <a:pt x="1437680" y="637729"/>
                  <a:pt x="1436936" y="636798"/>
                </a:cubicBezTo>
                <a:lnTo>
                  <a:pt x="1436378" y="636240"/>
                </a:lnTo>
                <a:cubicBezTo>
                  <a:pt x="1435633" y="635310"/>
                  <a:pt x="1434703" y="634380"/>
                  <a:pt x="1433773" y="633450"/>
                </a:cubicBezTo>
                <a:lnTo>
                  <a:pt x="816136" y="15813"/>
                </a:lnTo>
                <a:cubicBezTo>
                  <a:pt x="815206" y="14883"/>
                  <a:pt x="814276" y="14139"/>
                  <a:pt x="813346" y="13208"/>
                </a:cubicBezTo>
                <a:lnTo>
                  <a:pt x="812788" y="12650"/>
                </a:lnTo>
                <a:lnTo>
                  <a:pt x="809997" y="10418"/>
                </a:lnTo>
                <a:cubicBezTo>
                  <a:pt x="809811" y="10418"/>
                  <a:pt x="809811" y="10232"/>
                  <a:pt x="809625" y="10232"/>
                </a:cubicBezTo>
                <a:cubicBezTo>
                  <a:pt x="808695" y="9488"/>
                  <a:pt x="807765" y="8930"/>
                  <a:pt x="806834" y="8372"/>
                </a:cubicBezTo>
                <a:cubicBezTo>
                  <a:pt x="806649" y="8186"/>
                  <a:pt x="806462" y="8186"/>
                  <a:pt x="806276" y="8000"/>
                </a:cubicBezTo>
                <a:cubicBezTo>
                  <a:pt x="805160" y="7255"/>
                  <a:pt x="804044" y="6697"/>
                  <a:pt x="802928" y="6139"/>
                </a:cubicBezTo>
                <a:lnTo>
                  <a:pt x="802742" y="6139"/>
                </a:lnTo>
                <a:cubicBezTo>
                  <a:pt x="801626" y="5581"/>
                  <a:pt x="800509" y="5023"/>
                  <a:pt x="799207" y="4465"/>
                </a:cubicBezTo>
                <a:lnTo>
                  <a:pt x="799021" y="4465"/>
                </a:lnTo>
                <a:cubicBezTo>
                  <a:pt x="796603" y="3349"/>
                  <a:pt x="793998" y="2418"/>
                  <a:pt x="791580" y="1860"/>
                </a:cubicBezTo>
                <a:lnTo>
                  <a:pt x="791394" y="1860"/>
                </a:lnTo>
                <a:cubicBezTo>
                  <a:pt x="788975" y="1116"/>
                  <a:pt x="786371" y="744"/>
                  <a:pt x="783766" y="372"/>
                </a:cubicBezTo>
                <a:lnTo>
                  <a:pt x="783022" y="372"/>
                </a:lnTo>
                <a:cubicBezTo>
                  <a:pt x="781720" y="186"/>
                  <a:pt x="780604" y="186"/>
                  <a:pt x="779301" y="0"/>
                </a:cubicBezTo>
                <a:lnTo>
                  <a:pt x="261751" y="0"/>
                </a:lnTo>
                <a:cubicBezTo>
                  <a:pt x="117388" y="0"/>
                  <a:pt x="0" y="117388"/>
                  <a:pt x="0" y="261751"/>
                </a:cubicBezTo>
                <a:lnTo>
                  <a:pt x="0" y="1394148"/>
                </a:lnTo>
                <a:cubicBezTo>
                  <a:pt x="0" y="1538511"/>
                  <a:pt x="117388" y="1655899"/>
                  <a:pt x="261751" y="1655899"/>
                </a:cubicBezTo>
                <a:lnTo>
                  <a:pt x="1188207" y="1655899"/>
                </a:lnTo>
                <a:cubicBezTo>
                  <a:pt x="1332570" y="1655899"/>
                  <a:pt x="1449958" y="1538511"/>
                  <a:pt x="1449958" y="1394148"/>
                </a:cubicBezTo>
                <a:lnTo>
                  <a:pt x="1449958" y="672889"/>
                </a:lnTo>
                <a:lnTo>
                  <a:pt x="1449958" y="669913"/>
                </a:lnTo>
                <a:close/>
                <a:moveTo>
                  <a:pt x="832321" y="466948"/>
                </a:moveTo>
                <a:lnTo>
                  <a:pt x="832321" y="189942"/>
                </a:lnTo>
                <a:lnTo>
                  <a:pt x="1259458" y="617079"/>
                </a:lnTo>
                <a:lnTo>
                  <a:pt x="982452" y="617079"/>
                </a:lnTo>
                <a:cubicBezTo>
                  <a:pt x="899666" y="617079"/>
                  <a:pt x="832321" y="549734"/>
                  <a:pt x="832321" y="466948"/>
                </a:cubicBezTo>
                <a:close/>
                <a:moveTo>
                  <a:pt x="1338337" y="1393403"/>
                </a:moveTo>
                <a:cubicBezTo>
                  <a:pt x="1338337" y="1476189"/>
                  <a:pt x="1270992" y="1543534"/>
                  <a:pt x="1188207" y="1543534"/>
                </a:cubicBezTo>
                <a:lnTo>
                  <a:pt x="261751" y="1543534"/>
                </a:lnTo>
                <a:cubicBezTo>
                  <a:pt x="178966" y="1543534"/>
                  <a:pt x="111621" y="1476189"/>
                  <a:pt x="111621" y="1393403"/>
                </a:cubicBezTo>
                <a:lnTo>
                  <a:pt x="111621" y="261007"/>
                </a:lnTo>
                <a:cubicBezTo>
                  <a:pt x="111621" y="178222"/>
                  <a:pt x="178966" y="110877"/>
                  <a:pt x="261751" y="110877"/>
                </a:cubicBezTo>
                <a:lnTo>
                  <a:pt x="720700" y="110877"/>
                </a:lnTo>
                <a:lnTo>
                  <a:pt x="720700" y="466948"/>
                </a:lnTo>
                <a:cubicBezTo>
                  <a:pt x="720700" y="611312"/>
                  <a:pt x="838088" y="728700"/>
                  <a:pt x="982452" y="728700"/>
                </a:cubicBezTo>
                <a:lnTo>
                  <a:pt x="1338523" y="728700"/>
                </a:lnTo>
                <a:lnTo>
                  <a:pt x="1338523" y="1393403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9" name="iSHEJI-11">
            <a:extLst>
              <a:ext uri="{FF2B5EF4-FFF2-40B4-BE49-F238E27FC236}">
                <a16:creationId xmlns:a16="http://schemas.microsoft.com/office/drawing/2014/main" id="{5FFA370C-1B70-FB8F-A564-FD299195CDC2}"/>
              </a:ext>
            </a:extLst>
          </p:cNvPr>
          <p:cNvSpPr txBox="1"/>
          <p:nvPr/>
        </p:nvSpPr>
        <p:spPr>
          <a:xfrm>
            <a:off x="4730919" y="3247613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30" name="iSHEJI-12">
            <a:extLst>
              <a:ext uri="{FF2B5EF4-FFF2-40B4-BE49-F238E27FC236}">
                <a16:creationId xmlns:a16="http://schemas.microsoft.com/office/drawing/2014/main" id="{BAFE13B0-5369-0F79-D78C-E764AC08F67C}"/>
              </a:ext>
            </a:extLst>
          </p:cNvPr>
          <p:cNvSpPr txBox="1"/>
          <p:nvPr/>
        </p:nvSpPr>
        <p:spPr>
          <a:xfrm>
            <a:off x="4730919" y="4501453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31" name="iSHEJI-13">
            <a:extLst>
              <a:ext uri="{FF2B5EF4-FFF2-40B4-BE49-F238E27FC236}">
                <a16:creationId xmlns:a16="http://schemas.microsoft.com/office/drawing/2014/main" id="{0039646A-88F6-D248-0700-55C845CE5540}"/>
              </a:ext>
            </a:extLst>
          </p:cNvPr>
          <p:cNvSpPr txBox="1"/>
          <p:nvPr/>
        </p:nvSpPr>
        <p:spPr>
          <a:xfrm>
            <a:off x="4730919" y="5755292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</p:spTree>
    <p:extLst>
      <p:ext uri="{BB962C8B-B14F-4D97-AF65-F5344CB8AC3E}">
        <p14:creationId xmlns:p14="http://schemas.microsoft.com/office/powerpoint/2010/main" val="3486855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Office 主题​​">
  <a:themeElements>
    <a:clrScheme name="冷青色">
      <a:dk1>
        <a:srgbClr val="000000"/>
      </a:dk1>
      <a:lt1>
        <a:srgbClr val="FFFFFF"/>
      </a:lt1>
      <a:dk2>
        <a:srgbClr val="4A66AC"/>
      </a:dk2>
      <a:lt2>
        <a:srgbClr val="E0EBF6"/>
      </a:lt2>
      <a:accent1>
        <a:srgbClr val="50636A"/>
      </a:accent1>
      <a:accent2>
        <a:srgbClr val="2D464A"/>
      </a:accent2>
      <a:accent3>
        <a:srgbClr val="77818B"/>
      </a:accent3>
      <a:accent4>
        <a:srgbClr val="AEB7C0"/>
      </a:accent4>
      <a:accent5>
        <a:srgbClr val="3F3F3F"/>
      </a:accent5>
      <a:accent6>
        <a:srgbClr val="3F3F3F"/>
      </a:accent6>
      <a:hlink>
        <a:srgbClr val="4472C4"/>
      </a:hlink>
      <a:folHlink>
        <a:srgbClr val="BFBFBF"/>
      </a:folHlink>
    </a:clrScheme>
    <a:fontScheme name="爱设计_标准主题字体">
      <a:majorFont>
        <a:latin typeface="OPPOSans L"/>
        <a:ea typeface="OPPOSans L"/>
        <a:cs typeface=""/>
      </a:majorFont>
      <a:minorFont>
        <a:latin typeface="OPPOSans L"/>
        <a:ea typeface="OPPOSans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1633</TotalTime>
  <Words>1335</Words>
  <Application>Microsoft Office PowerPoint</Application>
  <PresentationFormat>宽屏</PresentationFormat>
  <Paragraphs>179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0" baseType="lpstr">
      <vt:lpstr>OPPOSans L</vt:lpstr>
      <vt:lpstr>阿里巴巴普惠体 2.0 35 Thin</vt:lpstr>
      <vt:lpstr>阿里巴巴普惠体 2.0 45 Light</vt:lpstr>
      <vt:lpstr>阿里巴巴普惠体 2.0 95 ExtraBold</vt:lpstr>
      <vt:lpstr>等线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爱设计公司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极简时尚工作总结汇报商务通用ppt模板</dc:title>
  <dc:creator>爱设计PPT</dc:creator>
  <cp:keywords>51PPT模板网</cp:keywords>
  <dc:description>www.51pptmoban.com</dc:description>
  <cp:lastModifiedBy>Power user</cp:lastModifiedBy>
  <cp:revision>187</cp:revision>
  <dcterms:created xsi:type="dcterms:W3CDTF">2021-08-04T08:06:46Z</dcterms:created>
  <dcterms:modified xsi:type="dcterms:W3CDTF">2023-02-16T08:12:51Z</dcterms:modified>
</cp:coreProperties>
</file>