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3" r:id="rId2"/>
    <p:sldId id="257" r:id="rId3"/>
    <p:sldId id="262" r:id="rId4"/>
    <p:sldId id="258" r:id="rId5"/>
    <p:sldId id="271" r:id="rId6"/>
    <p:sldId id="269" r:id="rId7"/>
    <p:sldId id="272" r:id="rId8"/>
    <p:sldId id="274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488" userDrawn="1">
          <p15:clr>
            <a:srgbClr val="A4A3A4"/>
          </p15:clr>
        </p15:guide>
        <p15:guide id="3" orient="horz" pos="2614" userDrawn="1">
          <p15:clr>
            <a:srgbClr val="A4A3A4"/>
          </p15:clr>
        </p15:guide>
        <p15:guide id="4" orient="horz" pos="1049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8308"/>
    <a:srgbClr val="387605"/>
    <a:srgbClr val="7A5704"/>
    <a:srgbClr val="B0A607"/>
    <a:srgbClr val="14510C"/>
    <a:srgbClr val="B0E617"/>
    <a:srgbClr val="59BA23"/>
    <a:srgbClr val="4F9B33"/>
    <a:srgbClr val="D3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434" autoAdjust="0"/>
  </p:normalViewPr>
  <p:slideViewPr>
    <p:cSldViewPr snapToGrid="0">
      <p:cViewPr varScale="1">
        <p:scale>
          <a:sx n="72" d="100"/>
          <a:sy n="72" d="100"/>
        </p:scale>
        <p:origin x="78" y="486"/>
      </p:cViewPr>
      <p:guideLst>
        <p:guide pos="7488"/>
        <p:guide orient="horz" pos="2614"/>
        <p:guide orient="horz" pos="1049"/>
        <p:guide orient="horz" pos="4088"/>
        <p:guide orient="horz" pos="4056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E3153-2C82-47EF-A4A9-550FD2280FC6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65AAD5-858F-4418-82C1-063529001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972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65AAD5-858F-4418-82C1-063529001A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44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C61B3D-2617-6629-4C21-818274E824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B6EF9A3-8FE1-DF0F-48A2-220E98FDC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864869-2414-9B16-5B5B-44209539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F89FE4-F7D3-6AD3-4571-AFCC252C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AA167D-3D2D-4E6F-8FE1-21CBF75E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39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9CDF92-602E-BE3C-0B2E-CD8BD874A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9078A6-7259-1C96-6BC2-6300EF1A71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4D5089-978F-2FA2-EE6F-772A395C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668B72-B33C-BBBF-46A4-E5F7797E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3F3854-2EB4-A62C-0382-A46FE27C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3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C7C2EC-6E14-ECEB-8D91-7ECDAA8F2E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205D20-6624-C965-0089-E7049F3299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4CC639-F757-041F-A489-CFB6C5473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2328-4100-E19B-F70F-E43726624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A5356-531B-7C15-E4EB-E817ED352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212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0B4960-14AB-D61D-28F5-F1AFC9BC3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FC1C56-552D-D382-B8B8-B858405902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166458-F0BA-FCA5-4EC1-617F7ACF9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820697-30EF-C2D8-0A4E-8C5934AC6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2CF9D6-72DE-F227-12B2-D8C85825C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94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EC09D0-36E3-9A10-9714-A634F7E15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16783F-2B44-FA39-3344-4F618673D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1E51CB-8C01-768C-9CE3-1315ACF5C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2020A1-D7E5-3C75-F09C-2271C7DAB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BA860E-ADA9-0AF8-4CD6-22B3D724C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78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D0118-BBBC-89EC-2265-CC101C2F8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641CB2-498F-F0CE-BF88-199DDD64E8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04F00C-1ABB-E246-78EB-6BFFCCE42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13457-C326-99B6-C6B3-354F847E2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FAB615-42EC-E9A1-7CBC-7001E5537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6C56A1-549F-DEE1-214B-1AF4C22A9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7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E76A5F-47FC-B73B-7ED2-12EE64CD2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92A84A-D8A3-F24C-DDED-B0AA493BC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788AC1-00F0-816D-7DBC-EC1CA066C7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A16ABA9-FDFC-26BB-9F8E-DED8029958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A79E4D-4A89-2BDB-67DE-350D17E3EF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350B3D6-DB7A-5041-9C1A-89AB682E2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93EFAB2-916E-510D-D2A1-FFA232AF3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BDB103-0E77-A157-5847-D87A62746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047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79F9C4-8449-83AD-2E22-067594FAB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2F442D5-E96A-BEBC-3662-0CB5AE548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4DB904-C157-EBD7-6A01-F987D8D42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D11F82-4874-A258-3477-8340DFA56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365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36DC414-C048-3C66-02B3-30256F4BA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9282D7-7EE3-52E9-A388-30E13CA20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AC9710-EA3E-BFE1-61D6-E5B428B0A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3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5ED909-C13F-2E99-1C82-EDE2F9F43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D39F76-1819-093D-C8A2-07497C578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4E8D76-C139-0108-88D0-88CD0592B9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CB6FFA7-BB53-1452-7CEC-1C8DFA451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A063923-0A05-338B-0AD7-6DF74EC57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9DC066D-E73E-1769-AAF2-646B84D3E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57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9472C3-1C3B-0ADD-6694-F58F2F9DA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6B6C6F-A029-D8AA-AD6F-C1A9CA33A9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AEC3B5-229B-0F4C-B0C5-63C89B3DCE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0A8A5B-CD4F-E39F-7B24-B7C37EC2C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0F010C-3A8C-2ED2-A79E-9616B22C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E8AB51B-7172-9995-C8CA-BD582EA3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3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7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FB16222-2B18-0588-73C7-6372D6A0B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A79F59-D5A5-34DB-AD90-0A89EA4E5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07C8B4-2AB2-E3B6-7F3A-E59BFF39B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7F8CA-E103-459C-83B4-B509AE0165F5}" type="datetimeFigureOut">
              <a:rPr lang="zh-CN" altLang="en-US" smtClean="0"/>
              <a:t>2023/2/18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187372-850A-8CA1-5E2A-B48BF30F51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5D7BE5-BFEF-2AEA-9B95-4058A471C8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61FB4-D098-4F1C-8208-0C5FFD29B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21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41A07F1-65D9-B08D-2660-5D385D40F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94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内容占位符 16">
            <a:extLst>
              <a:ext uri="{FF2B5EF4-FFF2-40B4-BE49-F238E27FC236}">
                <a16:creationId xmlns:a16="http://schemas.microsoft.com/office/drawing/2014/main" id="{831BAAE5-ADC2-13D7-9608-6305E59B4E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2EAD7CD-CB4F-5FB7-6DFF-68119B53BABA}"/>
              </a:ext>
            </a:extLst>
          </p:cNvPr>
          <p:cNvGrpSpPr/>
          <p:nvPr/>
        </p:nvGrpSpPr>
        <p:grpSpPr>
          <a:xfrm>
            <a:off x="4486275" y="3482404"/>
            <a:ext cx="3219450" cy="405870"/>
            <a:chOff x="4486275" y="3482404"/>
            <a:chExt cx="3219450" cy="40587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26615D69-ADE0-F6C2-ACBB-1404F6C6C4E5}"/>
                </a:ext>
              </a:extLst>
            </p:cNvPr>
            <p:cNvSpPr/>
            <p:nvPr/>
          </p:nvSpPr>
          <p:spPr>
            <a:xfrm>
              <a:off x="5057775" y="3482404"/>
              <a:ext cx="2076450" cy="402827"/>
            </a:xfrm>
            <a:prstGeom prst="roundRect">
              <a:avLst>
                <a:gd name="adj" fmla="val 50000"/>
              </a:avLst>
            </a:prstGeom>
            <a:solidFill>
              <a:srgbClr val="4F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3DA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副标题 2">
              <a:extLst>
                <a:ext uri="{FF2B5EF4-FFF2-40B4-BE49-F238E27FC236}">
                  <a16:creationId xmlns:a16="http://schemas.microsoft.com/office/drawing/2014/main" id="{E4CB2E7B-A517-DD46-1EFE-BA44B30D0E73}"/>
                </a:ext>
              </a:extLst>
            </p:cNvPr>
            <p:cNvSpPr txBox="1">
              <a:spLocks/>
            </p:cNvSpPr>
            <p:nvPr/>
          </p:nvSpPr>
          <p:spPr>
            <a:xfrm>
              <a:off x="4486275" y="3504954"/>
              <a:ext cx="3219450" cy="383320"/>
            </a:xfrm>
            <a:prstGeom prst="rect">
              <a:avLst/>
            </a:prstGeom>
            <a:noFill/>
            <a:ln w="53975"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kern="100" dirty="0">
                  <a:solidFill>
                    <a:srgbClr val="14510C"/>
                  </a:solidFill>
                  <a:cs typeface="+mn-ea"/>
                  <a:sym typeface="+mn-lt"/>
                </a:rPr>
                <a:t>演讲人：小塔</a:t>
              </a:r>
              <a:endParaRPr lang="zh-CN" altLang="en-US" sz="2400" dirty="0">
                <a:solidFill>
                  <a:srgbClr val="1451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C4AD7E-4D10-7945-85F7-D9CE5FDE9464}"/>
              </a:ext>
            </a:extLst>
          </p:cNvPr>
          <p:cNvSpPr txBox="1"/>
          <p:nvPr/>
        </p:nvSpPr>
        <p:spPr>
          <a:xfrm>
            <a:off x="2669421" y="1665288"/>
            <a:ext cx="6853158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zh-CN" sz="6000" spc="600" dirty="0">
                <a:solidFill>
                  <a:srgbClr val="14510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环境保护主题</a:t>
            </a:r>
            <a:r>
              <a:rPr lang="zh-CN" altLang="en-US" sz="6000" spc="600" dirty="0">
                <a:solidFill>
                  <a:srgbClr val="14510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演讲</a:t>
            </a:r>
            <a:endParaRPr lang="zh-CN" altLang="en-US" sz="6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25265A-E1A1-FF31-8210-15B32E42ADCB}"/>
              </a:ext>
            </a:extLst>
          </p:cNvPr>
          <p:cNvSpPr txBox="1"/>
          <p:nvPr/>
        </p:nvSpPr>
        <p:spPr>
          <a:xfrm>
            <a:off x="3532638" y="2680951"/>
            <a:ext cx="512672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>
                <a:solidFill>
                  <a:srgbClr val="387605"/>
                </a:solidFill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Keynote Speech on Environmental Protection</a:t>
            </a:r>
            <a:endParaRPr lang="zh-CN" altLang="en-US" dirty="0">
              <a:solidFill>
                <a:srgbClr val="387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05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C4446449-5ADE-F4B8-5906-876B0615F747}"/>
              </a:ext>
            </a:extLst>
          </p:cNvPr>
          <p:cNvSpPr/>
          <p:nvPr/>
        </p:nvSpPr>
        <p:spPr>
          <a:xfrm>
            <a:off x="1776114" y="1483535"/>
            <a:ext cx="914400" cy="2659759"/>
          </a:xfrm>
          <a:prstGeom prst="rect">
            <a:avLst/>
          </a:prstGeom>
          <a:noFill/>
          <a:ln w="28575">
            <a:solidFill>
              <a:srgbClr val="59BA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14510C"/>
                </a:solidFill>
                <a:cs typeface="+mn-ea"/>
                <a:sym typeface="+mn-lt"/>
              </a:rPr>
              <a:t>目   </a:t>
            </a:r>
            <a:endParaRPr lang="en-US" altLang="zh-CN" sz="4400" dirty="0">
              <a:solidFill>
                <a:srgbClr val="14510C"/>
              </a:solidFill>
              <a:cs typeface="+mn-ea"/>
              <a:sym typeface="+mn-lt"/>
            </a:endParaRPr>
          </a:p>
          <a:p>
            <a:pPr algn="ctr"/>
            <a:endParaRPr lang="en-US" altLang="zh-CN" sz="4400" dirty="0">
              <a:solidFill>
                <a:srgbClr val="14510C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dirty="0">
                <a:solidFill>
                  <a:srgbClr val="14510C"/>
                </a:solidFill>
                <a:cs typeface="+mn-ea"/>
                <a:sym typeface="+mn-lt"/>
              </a:rPr>
              <a:t>录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119D75D-F42F-B7AD-E64F-C86728D9E9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518" t="84653" r="29491"/>
          <a:stretch/>
        </p:blipFill>
        <p:spPr>
          <a:xfrm flipH="1" flipV="1">
            <a:off x="1257001" y="1421427"/>
            <a:ext cx="923926" cy="70028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6A78AB5-96C4-2408-94AE-138E63FE02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518" t="84653" r="29491"/>
          <a:stretch/>
        </p:blipFill>
        <p:spPr>
          <a:xfrm>
            <a:off x="2280939" y="3505120"/>
            <a:ext cx="923926" cy="70028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CE9FE2A4-8F74-B0D6-946B-FEB677940793}"/>
              </a:ext>
            </a:extLst>
          </p:cNvPr>
          <p:cNvSpPr txBox="1"/>
          <p:nvPr/>
        </p:nvSpPr>
        <p:spPr>
          <a:xfrm>
            <a:off x="8412117" y="1767210"/>
            <a:ext cx="211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kern="100" spc="300" dirty="0">
                <a:solidFill>
                  <a:srgbClr val="14510C"/>
                </a:solidFill>
                <a:cs typeface="+mn-ea"/>
                <a:sym typeface="+mn-lt"/>
              </a:rPr>
              <a:t>具体措施</a:t>
            </a:r>
            <a:endParaRPr lang="zh-CN" altLang="en-US" sz="2400" kern="100" spc="300" dirty="0">
              <a:solidFill>
                <a:srgbClr val="14510C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8D29C83-7E9F-55E9-A3FB-41E1F5D7DDE4}"/>
              </a:ext>
            </a:extLst>
          </p:cNvPr>
          <p:cNvSpPr txBox="1"/>
          <p:nvPr/>
        </p:nvSpPr>
        <p:spPr>
          <a:xfrm>
            <a:off x="5024310" y="3828562"/>
            <a:ext cx="211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kern="100" spc="300" dirty="0">
                <a:solidFill>
                  <a:srgbClr val="14510C"/>
                </a:solidFill>
                <a:cs typeface="+mn-ea"/>
                <a:sym typeface="+mn-lt"/>
              </a:rPr>
              <a:t>新型概念</a:t>
            </a:r>
            <a:endParaRPr lang="zh-CN" altLang="en-US" sz="2400" kern="100" spc="300" dirty="0">
              <a:solidFill>
                <a:srgbClr val="14510C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A2B5301-CE6D-18C5-3B41-B8E6A02D42DF}"/>
              </a:ext>
            </a:extLst>
          </p:cNvPr>
          <p:cNvSpPr txBox="1"/>
          <p:nvPr/>
        </p:nvSpPr>
        <p:spPr>
          <a:xfrm>
            <a:off x="8412117" y="3817450"/>
            <a:ext cx="211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kern="100" spc="300" dirty="0">
                <a:solidFill>
                  <a:srgbClr val="14510C"/>
                </a:solidFill>
                <a:cs typeface="+mn-ea"/>
                <a:sym typeface="+mn-lt"/>
              </a:rPr>
              <a:t>价值意义</a:t>
            </a:r>
            <a:endParaRPr lang="zh-CN" altLang="en-US" spc="300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7004702-CC87-2354-E113-036FCDFA9BEC}"/>
              </a:ext>
            </a:extLst>
          </p:cNvPr>
          <p:cNvSpPr txBox="1"/>
          <p:nvPr/>
        </p:nvSpPr>
        <p:spPr>
          <a:xfrm>
            <a:off x="5024310" y="1774261"/>
            <a:ext cx="211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kern="100" spc="300" dirty="0">
                <a:solidFill>
                  <a:srgbClr val="14510C"/>
                </a:solidFill>
                <a:effectLst/>
                <a:cs typeface="+mn-ea"/>
                <a:sym typeface="+mn-lt"/>
              </a:rPr>
              <a:t>基本内容</a:t>
            </a:r>
            <a:endParaRPr lang="zh-CN" altLang="en-US" sz="2400" spc="300" dirty="0">
              <a:solidFill>
                <a:srgbClr val="14510C"/>
              </a:solidFill>
              <a:cs typeface="+mn-ea"/>
              <a:sym typeface="+mn-lt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8629F798-9C28-7E59-E814-6DBFE143CD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4918" y="1005023"/>
            <a:ext cx="1129393" cy="13100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06D6D4C7-DD4E-2172-04AA-D7E632DD6B26}"/>
              </a:ext>
            </a:extLst>
          </p:cNvPr>
          <p:cNvSpPr txBox="1"/>
          <p:nvPr/>
        </p:nvSpPr>
        <p:spPr>
          <a:xfrm>
            <a:off x="4190951" y="1771568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832596B1-A9CA-76C7-D810-0A7EA20A5E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4918" y="3200241"/>
            <a:ext cx="1129393" cy="131004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7230A933-A693-9466-58B1-705031D4E63B}"/>
              </a:ext>
            </a:extLst>
          </p:cNvPr>
          <p:cNvSpPr txBox="1"/>
          <p:nvPr/>
        </p:nvSpPr>
        <p:spPr>
          <a:xfrm>
            <a:off x="4190951" y="3945177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A199141D-FDA3-4887-A51D-AFF4F77995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3977" y="3200241"/>
            <a:ext cx="1129393" cy="1310040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33936C44-F7DF-2862-7219-D436A4E824CA}"/>
              </a:ext>
            </a:extLst>
          </p:cNvPr>
          <p:cNvSpPr txBox="1"/>
          <p:nvPr/>
        </p:nvSpPr>
        <p:spPr>
          <a:xfrm>
            <a:off x="7480010" y="3945177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343AE813-80BE-2A14-B5E6-E60FE4E6C7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3977" y="1005023"/>
            <a:ext cx="1129393" cy="131004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E88CCF9A-BC7B-A3CA-8395-55DE084DBCD9}"/>
              </a:ext>
            </a:extLst>
          </p:cNvPr>
          <p:cNvSpPr txBox="1"/>
          <p:nvPr/>
        </p:nvSpPr>
        <p:spPr>
          <a:xfrm>
            <a:off x="7480010" y="1771568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07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/>
      <p:bldP spid="26" grpId="0"/>
      <p:bldP spid="27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245F997-ABB7-455F-8D05-CDB0F48A9A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64906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AC09E1D-98B5-2548-FE9A-6CBC0B6B2490}"/>
              </a:ext>
            </a:extLst>
          </p:cNvPr>
          <p:cNvSpPr txBox="1"/>
          <p:nvPr/>
        </p:nvSpPr>
        <p:spPr>
          <a:xfrm>
            <a:off x="6146736" y="2660324"/>
            <a:ext cx="28639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4400" b="1" kern="100" spc="600" dirty="0">
                <a:solidFill>
                  <a:srgbClr val="14510C"/>
                </a:solidFill>
                <a:effectLst/>
                <a:cs typeface="+mn-ea"/>
                <a:sym typeface="+mn-lt"/>
              </a:rPr>
              <a:t>基本内容</a:t>
            </a:r>
            <a:endParaRPr lang="zh-CN" altLang="en-US" sz="4400" b="1" spc="600" dirty="0">
              <a:solidFill>
                <a:srgbClr val="14510C"/>
              </a:solidFill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8D50DF-FA64-AD91-722F-F4E522C75B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8734" y="1176834"/>
            <a:ext cx="2556532" cy="29654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15EBCA5-DC09-42E8-BAFB-AA0237AF52A2}"/>
              </a:ext>
            </a:extLst>
          </p:cNvPr>
          <p:cNvSpPr txBox="1"/>
          <p:nvPr/>
        </p:nvSpPr>
        <p:spPr>
          <a:xfrm>
            <a:off x="4318530" y="3044279"/>
            <a:ext cx="8969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47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2F634C6-1118-EE7A-6637-38A50FD65067}"/>
              </a:ext>
            </a:extLst>
          </p:cNvPr>
          <p:cNvSpPr txBox="1"/>
          <p:nvPr/>
        </p:nvSpPr>
        <p:spPr>
          <a:xfrm>
            <a:off x="1452559" y="1577629"/>
            <a:ext cx="8253416" cy="70846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环境保护，简称</a:t>
            </a:r>
            <a:r>
              <a:rPr lang="zh-CN" altLang="zh-CN" sz="1400" b="1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环保</a:t>
            </a:r>
            <a:r>
              <a:rPr lang="zh-CN" altLang="zh-CN" sz="1400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，涉及的</a:t>
            </a:r>
            <a:r>
              <a:rPr lang="zh-CN" altLang="zh-CN" sz="1400" b="1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范围广</a:t>
            </a:r>
            <a:r>
              <a:rPr lang="zh-CN" altLang="zh-CN" sz="1400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、</a:t>
            </a:r>
            <a:r>
              <a:rPr lang="zh-CN" altLang="zh-CN" sz="1400" b="1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综合性强</a:t>
            </a:r>
            <a:r>
              <a:rPr lang="zh-CN" altLang="zh-CN" sz="1400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，它涉及自然科学和</a:t>
            </a:r>
            <a:r>
              <a:rPr lang="zh-CN" altLang="zh-CN" sz="1400" b="1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社会科学</a:t>
            </a:r>
            <a:r>
              <a:rPr lang="zh-CN" altLang="zh-CN" sz="1400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的许多领域等，还有其独特的研究对象。</a:t>
            </a:r>
            <a:r>
              <a:rPr lang="en-US" altLang="zh-CN" sz="1400" kern="100" dirty="0">
                <a:solidFill>
                  <a:srgbClr val="14510C"/>
                </a:solidFill>
                <a:effectLst/>
                <a:cs typeface="+mn-ea"/>
                <a:sym typeface="+mn-lt"/>
              </a:rPr>
              <a:t> </a:t>
            </a:r>
            <a:endParaRPr lang="zh-CN" altLang="zh-CN" sz="1400" kern="100" dirty="0">
              <a:solidFill>
                <a:srgbClr val="14510C"/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66A697-ECAF-1EDA-9F21-B88AC6D4E669}"/>
              </a:ext>
            </a:extLst>
          </p:cNvPr>
          <p:cNvSpPr txBox="1"/>
          <p:nvPr/>
        </p:nvSpPr>
        <p:spPr>
          <a:xfrm>
            <a:off x="1452559" y="1054904"/>
            <a:ext cx="21478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spc="300" dirty="0">
                <a:solidFill>
                  <a:srgbClr val="14510C"/>
                </a:solidFill>
                <a:effectLst/>
                <a:cs typeface="+mn-ea"/>
                <a:sym typeface="+mn-lt"/>
              </a:rPr>
              <a:t>基本内容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4E858B-9B56-D8D6-E473-FD9ACBEFB68B}"/>
              </a:ext>
            </a:extLst>
          </p:cNvPr>
          <p:cNvSpPr txBox="1"/>
          <p:nvPr/>
        </p:nvSpPr>
        <p:spPr>
          <a:xfrm>
            <a:off x="1452559" y="3950027"/>
            <a:ext cx="8253416" cy="70846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采取</a:t>
            </a:r>
            <a:r>
              <a:rPr lang="zh-CN" altLang="zh-CN" sz="1400" b="1" kern="100" dirty="0">
                <a:solidFill>
                  <a:srgbClr val="14510C"/>
                </a:solidFill>
                <a:cs typeface="+mn-ea"/>
                <a:sym typeface="+mn-lt"/>
              </a:rPr>
              <a:t>行政</a:t>
            </a: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、</a:t>
            </a:r>
            <a:r>
              <a:rPr lang="zh-CN" altLang="zh-CN" sz="1400" b="1" kern="100" dirty="0">
                <a:solidFill>
                  <a:srgbClr val="14510C"/>
                </a:solidFill>
                <a:cs typeface="+mn-ea"/>
                <a:sym typeface="+mn-lt"/>
              </a:rPr>
              <a:t>法律</a:t>
            </a: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、</a:t>
            </a:r>
            <a:r>
              <a:rPr lang="zh-CN" altLang="zh-CN" sz="1400" b="1" kern="100" dirty="0">
                <a:solidFill>
                  <a:srgbClr val="14510C"/>
                </a:solidFill>
                <a:cs typeface="+mn-ea"/>
                <a:sym typeface="+mn-lt"/>
              </a:rPr>
              <a:t>经济</a:t>
            </a: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、</a:t>
            </a:r>
            <a:r>
              <a:rPr lang="zh-CN" altLang="zh-CN" sz="1400" b="1" kern="100" dirty="0">
                <a:solidFill>
                  <a:srgbClr val="14510C"/>
                </a:solidFill>
                <a:cs typeface="+mn-ea"/>
                <a:sym typeface="+mn-lt"/>
              </a:rPr>
              <a:t>科学技术</a:t>
            </a: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、</a:t>
            </a:r>
            <a:r>
              <a:rPr lang="zh-CN" altLang="zh-CN" sz="1400" b="1" kern="100" dirty="0">
                <a:solidFill>
                  <a:srgbClr val="14510C"/>
                </a:solidFill>
                <a:cs typeface="+mn-ea"/>
                <a:sym typeface="+mn-lt"/>
              </a:rPr>
              <a:t>民间自发环保组织</a:t>
            </a: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等等，合理</a:t>
            </a:r>
            <a:r>
              <a:rPr lang="zh-CN" altLang="zh-CN" sz="1400" b="1" kern="100" dirty="0">
                <a:solidFill>
                  <a:srgbClr val="14510C"/>
                </a:solidFill>
                <a:cs typeface="+mn-ea"/>
                <a:sym typeface="+mn-lt"/>
              </a:rPr>
              <a:t>利用自然资源</a:t>
            </a: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，防止</a:t>
            </a:r>
            <a:r>
              <a:rPr lang="zh-CN" altLang="zh-CN" sz="1400" b="1" kern="100" dirty="0">
                <a:solidFill>
                  <a:srgbClr val="14510C"/>
                </a:solidFill>
                <a:cs typeface="+mn-ea"/>
                <a:sym typeface="+mn-lt"/>
              </a:rPr>
              <a:t>环境的污染和破坏</a:t>
            </a:r>
            <a:r>
              <a:rPr lang="zh-CN" altLang="zh-CN" sz="1400" kern="100" dirty="0">
                <a:solidFill>
                  <a:srgbClr val="14510C"/>
                </a:solidFill>
                <a:cs typeface="+mn-ea"/>
                <a:sym typeface="+mn-lt"/>
              </a:rPr>
              <a:t>，以求自然环境同人文环境、经济环境共同平衡可持续发展，扩大有用资源的再生产，保证社会的发展。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C8A4A7-7191-63D6-8948-8664A4066313}"/>
              </a:ext>
            </a:extLst>
          </p:cNvPr>
          <p:cNvSpPr txBox="1"/>
          <p:nvPr/>
        </p:nvSpPr>
        <p:spPr>
          <a:xfrm>
            <a:off x="1452559" y="3536720"/>
            <a:ext cx="3071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spc="300" dirty="0">
                <a:solidFill>
                  <a:srgbClr val="14510C"/>
                </a:solidFill>
                <a:effectLst/>
                <a:cs typeface="+mn-ea"/>
                <a:sym typeface="+mn-lt"/>
              </a:rPr>
              <a:t>环境保护方式</a:t>
            </a:r>
            <a:endParaRPr lang="zh-CN" altLang="zh-CN" sz="2400" b="1" kern="100" spc="300" dirty="0">
              <a:solidFill>
                <a:srgbClr val="14510C"/>
              </a:solidFill>
              <a:effectLst/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BF9B48-8D73-E98B-8F51-B4A2EDB5BD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234" y="710026"/>
            <a:ext cx="695325" cy="80654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18E50DC-BE7D-3EB4-2E46-2F07077968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234" y="3191842"/>
            <a:ext cx="695325" cy="80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7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3CF665B-D055-8CE0-6BE5-0178D0A201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984480" cy="6858000"/>
          </a:xfrm>
          <a:prstGeom prst="rect">
            <a:avLst/>
          </a:prstGeom>
        </p:spPr>
      </p:pic>
      <p:grpSp>
        <p:nvGrpSpPr>
          <p:cNvPr id="48" name="ïṧ1ïde">
            <a:extLst>
              <a:ext uri="{FF2B5EF4-FFF2-40B4-BE49-F238E27FC236}">
                <a16:creationId xmlns:a16="http://schemas.microsoft.com/office/drawing/2014/main" id="{8D5FB769-C482-1D7C-86D7-139BFB05DDE2}"/>
              </a:ext>
            </a:extLst>
          </p:cNvPr>
          <p:cNvGrpSpPr/>
          <p:nvPr/>
        </p:nvGrpSpPr>
        <p:grpSpPr>
          <a:xfrm>
            <a:off x="4974303" y="2748811"/>
            <a:ext cx="2240832" cy="2249058"/>
            <a:chOff x="3406776" y="1066800"/>
            <a:chExt cx="3027363" cy="3038475"/>
          </a:xfrm>
          <a:blipFill>
            <a:blip r:embed="rId3"/>
            <a:stretch>
              <a:fillRect/>
            </a:stretch>
          </a:blipFill>
        </p:grpSpPr>
        <p:sp>
          <p:nvSpPr>
            <p:cNvPr id="65" name="íśḻíḍè">
              <a:extLst>
                <a:ext uri="{FF2B5EF4-FFF2-40B4-BE49-F238E27FC236}">
                  <a16:creationId xmlns:a16="http://schemas.microsoft.com/office/drawing/2014/main" id="{904D336B-B033-9F17-7912-7A85362929EB}"/>
                </a:ext>
              </a:extLst>
            </p:cNvPr>
            <p:cNvSpPr/>
            <p:nvPr/>
          </p:nvSpPr>
          <p:spPr bwMode="auto">
            <a:xfrm>
              <a:off x="3406776" y="1066800"/>
              <a:ext cx="3027363" cy="3038475"/>
            </a:xfrm>
            <a:prstGeom prst="ellipse">
              <a:avLst/>
            </a:prstGeom>
            <a:grpFill/>
            <a:ln w="317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iṩḻïḓe">
              <a:extLst>
                <a:ext uri="{FF2B5EF4-FFF2-40B4-BE49-F238E27FC236}">
                  <a16:creationId xmlns:a16="http://schemas.microsoft.com/office/drawing/2014/main" id="{C5488282-6D6E-6E69-976A-F3238ACB8860}"/>
                </a:ext>
              </a:extLst>
            </p:cNvPr>
            <p:cNvSpPr/>
            <p:nvPr/>
          </p:nvSpPr>
          <p:spPr bwMode="auto">
            <a:xfrm>
              <a:off x="3751263" y="1598613"/>
              <a:ext cx="26988" cy="3651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íṣlîḍé">
              <a:extLst>
                <a:ext uri="{FF2B5EF4-FFF2-40B4-BE49-F238E27FC236}">
                  <a16:creationId xmlns:a16="http://schemas.microsoft.com/office/drawing/2014/main" id="{289471A6-562D-4210-1C94-1EFCA23C38A5}"/>
                </a:ext>
              </a:extLst>
            </p:cNvPr>
            <p:cNvSpPr/>
            <p:nvPr/>
          </p:nvSpPr>
          <p:spPr bwMode="auto">
            <a:xfrm>
              <a:off x="5440363" y="1196975"/>
              <a:ext cx="55563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îş1iḋé">
              <a:extLst>
                <a:ext uri="{FF2B5EF4-FFF2-40B4-BE49-F238E27FC236}">
                  <a16:creationId xmlns:a16="http://schemas.microsoft.com/office/drawing/2014/main" id="{03BE6C3C-DE4C-9CD4-E638-40CE03E665FF}"/>
                </a:ext>
              </a:extLst>
            </p:cNvPr>
            <p:cNvSpPr/>
            <p:nvPr/>
          </p:nvSpPr>
          <p:spPr bwMode="auto">
            <a:xfrm>
              <a:off x="5430838" y="1196975"/>
              <a:ext cx="2857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i$ḷïde">
              <a:extLst>
                <a:ext uri="{FF2B5EF4-FFF2-40B4-BE49-F238E27FC236}">
                  <a16:creationId xmlns:a16="http://schemas.microsoft.com/office/drawing/2014/main" id="{CF366B4E-B18E-CF6C-8BC2-791EB83194AB}"/>
                </a:ext>
              </a:extLst>
            </p:cNvPr>
            <p:cNvSpPr/>
            <p:nvPr/>
          </p:nvSpPr>
          <p:spPr bwMode="auto">
            <a:xfrm>
              <a:off x="5402263" y="1206500"/>
              <a:ext cx="38100" cy="9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ïṡļïḍè">
              <a:extLst>
                <a:ext uri="{FF2B5EF4-FFF2-40B4-BE49-F238E27FC236}">
                  <a16:creationId xmlns:a16="http://schemas.microsoft.com/office/drawing/2014/main" id="{41FDA86D-3D39-0305-359B-DDE41D4014F9}"/>
                </a:ext>
              </a:extLst>
            </p:cNvPr>
            <p:cNvSpPr/>
            <p:nvPr/>
          </p:nvSpPr>
          <p:spPr bwMode="auto">
            <a:xfrm>
              <a:off x="5160963" y="1235075"/>
              <a:ext cx="47625" cy="1746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4" y="2"/>
                </a:cxn>
                <a:cxn ang="0">
                  <a:pos x="5" y="2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3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iṧḷiḑé">
              <a:extLst>
                <a:ext uri="{FF2B5EF4-FFF2-40B4-BE49-F238E27FC236}">
                  <a16:creationId xmlns:a16="http://schemas.microsoft.com/office/drawing/2014/main" id="{A29185F0-CF0B-06C4-C008-77779C70E883}"/>
                </a:ext>
              </a:extLst>
            </p:cNvPr>
            <p:cNvSpPr/>
            <p:nvPr/>
          </p:nvSpPr>
          <p:spPr bwMode="auto">
            <a:xfrm>
              <a:off x="6330951" y="2735263"/>
              <a:ext cx="84138" cy="19526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4" y="9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5"/>
                </a:cxn>
                <a:cxn ang="0">
                  <a:pos x="0" y="21"/>
                </a:cxn>
                <a:cxn ang="0">
                  <a:pos x="2" y="21"/>
                </a:cxn>
                <a:cxn ang="0">
                  <a:pos x="4" y="15"/>
                </a:cxn>
                <a:cxn ang="0">
                  <a:pos x="5" y="13"/>
                </a:cxn>
                <a:cxn ang="0">
                  <a:pos x="6" y="10"/>
                </a:cxn>
                <a:cxn ang="0">
                  <a:pos x="7" y="8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8" y="4"/>
                </a:cxn>
                <a:cxn ang="0">
                  <a:pos x="9" y="2"/>
                </a:cxn>
                <a:cxn ang="0">
                  <a:pos x="9" y="0"/>
                </a:cxn>
              </a:cxnLst>
              <a:rect l="0" t="0" r="r" b="b"/>
              <a:pathLst>
                <a:path w="9" h="21"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íŝlîde">
              <a:extLst>
                <a:ext uri="{FF2B5EF4-FFF2-40B4-BE49-F238E27FC236}">
                  <a16:creationId xmlns:a16="http://schemas.microsoft.com/office/drawing/2014/main" id="{B483CF83-D45B-31BE-A4A7-CD65BDB5F7F6}"/>
                </a:ext>
              </a:extLst>
            </p:cNvPr>
            <p:cNvSpPr/>
            <p:nvPr/>
          </p:nvSpPr>
          <p:spPr bwMode="auto">
            <a:xfrm>
              <a:off x="6256338" y="2930525"/>
              <a:ext cx="74613" cy="381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4"/>
                </a:cxn>
                <a:cxn ang="0">
                  <a:pos x="7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išľïďè">
              <a:extLst>
                <a:ext uri="{FF2B5EF4-FFF2-40B4-BE49-F238E27FC236}">
                  <a16:creationId xmlns:a16="http://schemas.microsoft.com/office/drawing/2014/main" id="{9FB5A4F8-59F3-1A09-02B8-E5C6FDE34DF4}"/>
                </a:ext>
              </a:extLst>
            </p:cNvPr>
            <p:cNvSpPr/>
            <p:nvPr/>
          </p:nvSpPr>
          <p:spPr bwMode="auto">
            <a:xfrm>
              <a:off x="6350001" y="2846388"/>
              <a:ext cx="158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í$ļiďé">
              <a:extLst>
                <a:ext uri="{FF2B5EF4-FFF2-40B4-BE49-F238E27FC236}">
                  <a16:creationId xmlns:a16="http://schemas.microsoft.com/office/drawing/2014/main" id="{A06AE8A4-E02F-A0EB-33D1-36392D54F535}"/>
                </a:ext>
              </a:extLst>
            </p:cNvPr>
            <p:cNvSpPr/>
            <p:nvPr/>
          </p:nvSpPr>
          <p:spPr bwMode="auto">
            <a:xfrm>
              <a:off x="6340476" y="2865438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iṥľïḑê">
              <a:extLst>
                <a:ext uri="{FF2B5EF4-FFF2-40B4-BE49-F238E27FC236}">
                  <a16:creationId xmlns:a16="http://schemas.microsoft.com/office/drawing/2014/main" id="{3D25828E-B768-81C3-C937-4A4FF0A5FA4B}"/>
                </a:ext>
              </a:extLst>
            </p:cNvPr>
            <p:cNvSpPr/>
            <p:nvPr/>
          </p:nvSpPr>
          <p:spPr bwMode="auto">
            <a:xfrm>
              <a:off x="6330951" y="2855913"/>
              <a:ext cx="9525" cy="285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îṩļïḍe">
              <a:extLst>
                <a:ext uri="{FF2B5EF4-FFF2-40B4-BE49-F238E27FC236}">
                  <a16:creationId xmlns:a16="http://schemas.microsoft.com/office/drawing/2014/main" id="{DCC8F316-6C7E-C2DD-F3C3-173B4B9840FB}"/>
                </a:ext>
              </a:extLst>
            </p:cNvPr>
            <p:cNvSpPr/>
            <p:nvPr/>
          </p:nvSpPr>
          <p:spPr bwMode="auto">
            <a:xfrm>
              <a:off x="6265863" y="2641600"/>
              <a:ext cx="74613" cy="2238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12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1" y="17"/>
                </a:cxn>
                <a:cxn ang="0">
                  <a:pos x="2" y="19"/>
                </a:cxn>
                <a:cxn ang="0">
                  <a:pos x="1" y="21"/>
                </a:cxn>
                <a:cxn ang="0">
                  <a:pos x="1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3" y="23"/>
                </a:cxn>
                <a:cxn ang="0">
                  <a:pos x="3" y="23"/>
                </a:cxn>
                <a:cxn ang="0">
                  <a:pos x="4" y="24"/>
                </a:cxn>
                <a:cxn ang="0">
                  <a:pos x="5" y="23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4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7" y="12"/>
                </a:cxn>
                <a:cxn ang="0">
                  <a:pos x="7" y="10"/>
                </a:cxn>
                <a:cxn ang="0">
                  <a:pos x="6" y="9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8" h="24">
                  <a:moveTo>
                    <a:pt x="3" y="0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3" y="9"/>
                    <a:pt x="1" y="12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1" y="21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1"/>
                    <a:pt x="7" y="21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9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ïṡḻídé">
              <a:extLst>
                <a:ext uri="{FF2B5EF4-FFF2-40B4-BE49-F238E27FC236}">
                  <a16:creationId xmlns:a16="http://schemas.microsoft.com/office/drawing/2014/main" id="{0A5EE40D-8E45-67A6-EED3-F2B5A4FAB395}"/>
                </a:ext>
              </a:extLst>
            </p:cNvPr>
            <p:cNvSpPr/>
            <p:nvPr/>
          </p:nvSpPr>
          <p:spPr bwMode="auto">
            <a:xfrm>
              <a:off x="5291138" y="3359150"/>
              <a:ext cx="103188" cy="13017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8" y="1"/>
                </a:cxn>
                <a:cxn ang="0">
                  <a:pos x="7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3" y="8"/>
                </a:cxn>
                <a:cxn ang="0">
                  <a:pos x="2" y="11"/>
                </a:cxn>
                <a:cxn ang="0">
                  <a:pos x="3" y="13"/>
                </a:cxn>
                <a:cxn ang="0">
                  <a:pos x="4" y="14"/>
                </a:cxn>
                <a:cxn ang="0">
                  <a:pos x="5" y="13"/>
                </a:cxn>
                <a:cxn ang="0">
                  <a:pos x="4" y="12"/>
                </a:cxn>
                <a:cxn ang="0">
                  <a:pos x="5" y="10"/>
                </a:cxn>
                <a:cxn ang="0">
                  <a:pos x="7" y="10"/>
                </a:cxn>
                <a:cxn ang="0">
                  <a:pos x="8" y="9"/>
                </a:cxn>
                <a:cxn ang="0">
                  <a:pos x="6" y="8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14">
                  <a:moveTo>
                    <a:pt x="11" y="0"/>
                  </a:moveTo>
                  <a:cubicBezTo>
                    <a:pt x="10" y="0"/>
                    <a:pt x="8" y="1"/>
                    <a:pt x="8" y="1"/>
                  </a:cubicBezTo>
                  <a:cubicBezTo>
                    <a:pt x="8" y="1"/>
                    <a:pt x="7" y="3"/>
                    <a:pt x="7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i$ļïdé">
              <a:extLst>
                <a:ext uri="{FF2B5EF4-FFF2-40B4-BE49-F238E27FC236}">
                  <a16:creationId xmlns:a16="http://schemas.microsoft.com/office/drawing/2014/main" id="{8B6BB061-43F7-7F01-AB3B-0291F5922CBE}"/>
                </a:ext>
              </a:extLst>
            </p:cNvPr>
            <p:cNvSpPr/>
            <p:nvPr/>
          </p:nvSpPr>
          <p:spPr bwMode="auto">
            <a:xfrm>
              <a:off x="5338763" y="3471863"/>
              <a:ext cx="73025" cy="1206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4" y="13"/>
                </a:cxn>
                <a:cxn ang="0">
                  <a:pos x="5" y="13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8" y="7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5" y="6"/>
                </a:cxn>
                <a:cxn ang="0">
                  <a:pos x="4" y="3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3" y="0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íSḻíďe">
              <a:extLst>
                <a:ext uri="{FF2B5EF4-FFF2-40B4-BE49-F238E27FC236}">
                  <a16:creationId xmlns:a16="http://schemas.microsoft.com/office/drawing/2014/main" id="{3BC78A33-5304-F10B-5740-FB0D90921154}"/>
                </a:ext>
              </a:extLst>
            </p:cNvPr>
            <p:cNvSpPr/>
            <p:nvPr/>
          </p:nvSpPr>
          <p:spPr bwMode="auto">
            <a:xfrm>
              <a:off x="6238876" y="2949575"/>
              <a:ext cx="17463" cy="190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íṥḷidè">
              <a:extLst>
                <a:ext uri="{FF2B5EF4-FFF2-40B4-BE49-F238E27FC236}">
                  <a16:creationId xmlns:a16="http://schemas.microsoft.com/office/drawing/2014/main" id="{D2CF904C-7CC2-A281-F790-D4C8B3FE5115}"/>
                </a:ext>
              </a:extLst>
            </p:cNvPr>
            <p:cNvSpPr/>
            <p:nvPr/>
          </p:nvSpPr>
          <p:spPr bwMode="auto">
            <a:xfrm>
              <a:off x="6229351" y="2940050"/>
              <a:ext cx="9525" cy="9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ṡḷîde">
              <a:extLst>
                <a:ext uri="{FF2B5EF4-FFF2-40B4-BE49-F238E27FC236}">
                  <a16:creationId xmlns:a16="http://schemas.microsoft.com/office/drawing/2014/main" id="{D90A609C-3C07-F49B-3E04-7A5BDAEDD085}"/>
                </a:ext>
              </a:extLst>
            </p:cNvPr>
            <p:cNvSpPr/>
            <p:nvPr/>
          </p:nvSpPr>
          <p:spPr bwMode="auto">
            <a:xfrm>
              <a:off x="6210301" y="2959100"/>
              <a:ext cx="19050" cy="1746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ŝḻiḍè">
              <a:extLst>
                <a:ext uri="{FF2B5EF4-FFF2-40B4-BE49-F238E27FC236}">
                  <a16:creationId xmlns:a16="http://schemas.microsoft.com/office/drawing/2014/main" id="{1502826D-FC89-FD1C-6D0B-942250CE7A44}"/>
                </a:ext>
              </a:extLst>
            </p:cNvPr>
            <p:cNvSpPr/>
            <p:nvPr/>
          </p:nvSpPr>
          <p:spPr bwMode="auto">
            <a:xfrm>
              <a:off x="6200776" y="2930525"/>
              <a:ext cx="19050" cy="190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î$1ídé">
              <a:extLst>
                <a:ext uri="{FF2B5EF4-FFF2-40B4-BE49-F238E27FC236}">
                  <a16:creationId xmlns:a16="http://schemas.microsoft.com/office/drawing/2014/main" id="{E935C8D8-B7F3-9BEE-6F51-3CFAEB905CB8}"/>
                </a:ext>
              </a:extLst>
            </p:cNvPr>
            <p:cNvSpPr/>
            <p:nvPr/>
          </p:nvSpPr>
          <p:spPr bwMode="auto">
            <a:xfrm>
              <a:off x="5541963" y="3089275"/>
              <a:ext cx="65088" cy="365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iṣľíḑê">
              <a:extLst>
                <a:ext uri="{FF2B5EF4-FFF2-40B4-BE49-F238E27FC236}">
                  <a16:creationId xmlns:a16="http://schemas.microsoft.com/office/drawing/2014/main" id="{BF76E1C2-5A53-D4E8-1038-4D5E98433AD2}"/>
                </a:ext>
              </a:extLst>
            </p:cNvPr>
            <p:cNvSpPr/>
            <p:nvPr/>
          </p:nvSpPr>
          <p:spPr bwMode="auto">
            <a:xfrm>
              <a:off x="6415088" y="2408238"/>
              <a:ext cx="1588" cy="1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ṥḻíḋè">
              <a:extLst>
                <a:ext uri="{FF2B5EF4-FFF2-40B4-BE49-F238E27FC236}">
                  <a16:creationId xmlns:a16="http://schemas.microsoft.com/office/drawing/2014/main" id="{A1E3B9D2-7980-9768-AF8D-9F2E6E0F9DF1}"/>
                </a:ext>
              </a:extLst>
            </p:cNvPr>
            <p:cNvSpPr/>
            <p:nvPr/>
          </p:nvSpPr>
          <p:spPr bwMode="auto">
            <a:xfrm>
              <a:off x="6415088" y="2408238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iŝlíḍè">
              <a:extLst>
                <a:ext uri="{FF2B5EF4-FFF2-40B4-BE49-F238E27FC236}">
                  <a16:creationId xmlns:a16="http://schemas.microsoft.com/office/drawing/2014/main" id="{E121BAE7-7AA8-EBD1-355F-2A8EA4EA963A}"/>
                </a:ext>
              </a:extLst>
            </p:cNvPr>
            <p:cNvSpPr/>
            <p:nvPr/>
          </p:nvSpPr>
          <p:spPr bwMode="auto">
            <a:xfrm>
              <a:off x="3556001" y="1327150"/>
              <a:ext cx="1243013" cy="2638425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21" y="35"/>
                </a:cxn>
                <a:cxn ang="0">
                  <a:pos x="27" y="27"/>
                </a:cxn>
                <a:cxn ang="0">
                  <a:pos x="2" y="107"/>
                </a:cxn>
                <a:cxn ang="0">
                  <a:pos x="5" y="114"/>
                </a:cxn>
                <a:cxn ang="0">
                  <a:pos x="8" y="128"/>
                </a:cxn>
                <a:cxn ang="0">
                  <a:pos x="24" y="147"/>
                </a:cxn>
                <a:cxn ang="0">
                  <a:pos x="33" y="157"/>
                </a:cxn>
                <a:cxn ang="0">
                  <a:pos x="42" y="165"/>
                </a:cxn>
                <a:cxn ang="0">
                  <a:pos x="42" y="185"/>
                </a:cxn>
                <a:cxn ang="0">
                  <a:pos x="42" y="192"/>
                </a:cxn>
                <a:cxn ang="0">
                  <a:pos x="65" y="219"/>
                </a:cxn>
                <a:cxn ang="0">
                  <a:pos x="77" y="261"/>
                </a:cxn>
                <a:cxn ang="0">
                  <a:pos x="82" y="271"/>
                </a:cxn>
                <a:cxn ang="0">
                  <a:pos x="86" y="277"/>
                </a:cxn>
                <a:cxn ang="0">
                  <a:pos x="92" y="281"/>
                </a:cxn>
                <a:cxn ang="0">
                  <a:pos x="90" y="275"/>
                </a:cxn>
                <a:cxn ang="0">
                  <a:pos x="89" y="265"/>
                </a:cxn>
                <a:cxn ang="0">
                  <a:pos x="96" y="253"/>
                </a:cxn>
                <a:cxn ang="0">
                  <a:pos x="104" y="245"/>
                </a:cxn>
                <a:cxn ang="0">
                  <a:pos x="120" y="230"/>
                </a:cxn>
                <a:cxn ang="0">
                  <a:pos x="125" y="214"/>
                </a:cxn>
                <a:cxn ang="0">
                  <a:pos x="133" y="197"/>
                </a:cxn>
                <a:cxn ang="0">
                  <a:pos x="103" y="185"/>
                </a:cxn>
                <a:cxn ang="0">
                  <a:pos x="95" y="175"/>
                </a:cxn>
                <a:cxn ang="0">
                  <a:pos x="88" y="171"/>
                </a:cxn>
                <a:cxn ang="0">
                  <a:pos x="82" y="169"/>
                </a:cxn>
                <a:cxn ang="0">
                  <a:pos x="72" y="160"/>
                </a:cxn>
                <a:cxn ang="0">
                  <a:pos x="57" y="158"/>
                </a:cxn>
                <a:cxn ang="0">
                  <a:pos x="45" y="161"/>
                </a:cxn>
                <a:cxn ang="0">
                  <a:pos x="32" y="143"/>
                </a:cxn>
                <a:cxn ang="0">
                  <a:pos x="25" y="136"/>
                </a:cxn>
                <a:cxn ang="0">
                  <a:pos x="24" y="110"/>
                </a:cxn>
                <a:cxn ang="0">
                  <a:pos x="37" y="111"/>
                </a:cxn>
                <a:cxn ang="0">
                  <a:pos x="45" y="120"/>
                </a:cxn>
                <a:cxn ang="0">
                  <a:pos x="54" y="93"/>
                </a:cxn>
                <a:cxn ang="0">
                  <a:pos x="67" y="84"/>
                </a:cxn>
                <a:cxn ang="0">
                  <a:pos x="76" y="83"/>
                </a:cxn>
                <a:cxn ang="0">
                  <a:pos x="86" y="76"/>
                </a:cxn>
                <a:cxn ang="0">
                  <a:pos x="73" y="71"/>
                </a:cxn>
                <a:cxn ang="0">
                  <a:pos x="92" y="65"/>
                </a:cxn>
                <a:cxn ang="0">
                  <a:pos x="96" y="57"/>
                </a:cxn>
                <a:cxn ang="0">
                  <a:pos x="92" y="41"/>
                </a:cxn>
                <a:cxn ang="0">
                  <a:pos x="79" y="35"/>
                </a:cxn>
                <a:cxn ang="0">
                  <a:pos x="59" y="60"/>
                </a:cxn>
                <a:cxn ang="0">
                  <a:pos x="52" y="40"/>
                </a:cxn>
                <a:cxn ang="0">
                  <a:pos x="70" y="25"/>
                </a:cxn>
                <a:cxn ang="0">
                  <a:pos x="76" y="23"/>
                </a:cxn>
                <a:cxn ang="0">
                  <a:pos x="81" y="15"/>
                </a:cxn>
                <a:cxn ang="0">
                  <a:pos x="77" y="16"/>
                </a:cxn>
                <a:cxn ang="0">
                  <a:pos x="76" y="14"/>
                </a:cxn>
                <a:cxn ang="0">
                  <a:pos x="74" y="10"/>
                </a:cxn>
                <a:cxn ang="0">
                  <a:pos x="66" y="18"/>
                </a:cxn>
                <a:cxn ang="0">
                  <a:pos x="55" y="14"/>
                </a:cxn>
                <a:cxn ang="0">
                  <a:pos x="56" y="7"/>
                </a:cxn>
                <a:cxn ang="0">
                  <a:pos x="56" y="1"/>
                </a:cxn>
              </a:cxnLst>
              <a:rect l="0" t="0" r="r" b="b"/>
              <a:pathLst>
                <a:path w="134" h="283">
                  <a:moveTo>
                    <a:pt x="57" y="0"/>
                  </a:moveTo>
                  <a:cubicBezTo>
                    <a:pt x="57" y="0"/>
                    <a:pt x="56" y="0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0" y="5"/>
                    <a:pt x="47" y="7"/>
                    <a:pt x="44" y="10"/>
                  </a:cubicBezTo>
                  <a:cubicBezTo>
                    <a:pt x="39" y="14"/>
                    <a:pt x="34" y="18"/>
                    <a:pt x="28" y="24"/>
                  </a:cubicBezTo>
                  <a:cubicBezTo>
                    <a:pt x="28" y="25"/>
                    <a:pt x="27" y="25"/>
                    <a:pt x="27" y="26"/>
                  </a:cubicBezTo>
                  <a:cubicBezTo>
                    <a:pt x="24" y="29"/>
                    <a:pt x="24" y="29"/>
                    <a:pt x="22" y="31"/>
                  </a:cubicBezTo>
                  <a:cubicBezTo>
                    <a:pt x="22" y="32"/>
                    <a:pt x="22" y="32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4"/>
                    <a:pt x="21" y="34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4"/>
                    <a:pt x="22" y="33"/>
                    <a:pt x="22" y="33"/>
                  </a:cubicBezTo>
                  <a:cubicBezTo>
                    <a:pt x="24" y="30"/>
                    <a:pt x="24" y="29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1" y="39"/>
                    <a:pt x="18" y="52"/>
                    <a:pt x="11" y="63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0" y="91"/>
                    <a:pt x="0" y="91"/>
                    <a:pt x="2" y="107"/>
                  </a:cubicBezTo>
                  <a:cubicBezTo>
                    <a:pt x="2" y="107"/>
                    <a:pt x="1" y="120"/>
                    <a:pt x="4" y="122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3" y="108"/>
                    <a:pt x="3" y="103"/>
                  </a:cubicBezTo>
                  <a:cubicBezTo>
                    <a:pt x="3" y="102"/>
                    <a:pt x="4" y="102"/>
                    <a:pt x="4" y="102"/>
                  </a:cubicBezTo>
                  <a:cubicBezTo>
                    <a:pt x="4" y="105"/>
                    <a:pt x="4" y="106"/>
                    <a:pt x="4" y="110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6" y="118"/>
                    <a:pt x="7" y="121"/>
                    <a:pt x="8" y="125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12" y="139"/>
                    <a:pt x="16" y="141"/>
                    <a:pt x="17" y="142"/>
                  </a:cubicBezTo>
                  <a:cubicBezTo>
                    <a:pt x="17" y="141"/>
                    <a:pt x="18" y="141"/>
                    <a:pt x="18" y="141"/>
                  </a:cubicBezTo>
                  <a:cubicBezTo>
                    <a:pt x="19" y="141"/>
                    <a:pt x="19" y="141"/>
                    <a:pt x="24" y="147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8" y="170"/>
                    <a:pt x="46" y="175"/>
                    <a:pt x="46" y="176"/>
                  </a:cubicBezTo>
                  <a:cubicBezTo>
                    <a:pt x="45" y="175"/>
                    <a:pt x="45" y="175"/>
                    <a:pt x="44" y="175"/>
                  </a:cubicBezTo>
                  <a:cubicBezTo>
                    <a:pt x="42" y="180"/>
                    <a:pt x="42" y="180"/>
                    <a:pt x="42" y="18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7"/>
                    <a:pt x="42" y="188"/>
                    <a:pt x="42" y="189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42" y="193"/>
                    <a:pt x="42" y="193"/>
                    <a:pt x="43" y="193"/>
                  </a:cubicBezTo>
                  <a:cubicBezTo>
                    <a:pt x="46" y="196"/>
                    <a:pt x="53" y="209"/>
                    <a:pt x="53" y="209"/>
                  </a:cubicBezTo>
                  <a:cubicBezTo>
                    <a:pt x="55" y="215"/>
                    <a:pt x="62" y="214"/>
                    <a:pt x="65" y="219"/>
                  </a:cubicBezTo>
                  <a:cubicBezTo>
                    <a:pt x="65" y="220"/>
                    <a:pt x="67" y="227"/>
                    <a:pt x="69" y="240"/>
                  </a:cubicBezTo>
                  <a:cubicBezTo>
                    <a:pt x="69" y="245"/>
                    <a:pt x="71" y="249"/>
                    <a:pt x="72" y="253"/>
                  </a:cubicBezTo>
                  <a:cubicBezTo>
                    <a:pt x="73" y="256"/>
                    <a:pt x="73" y="256"/>
                    <a:pt x="73" y="256"/>
                  </a:cubicBezTo>
                  <a:cubicBezTo>
                    <a:pt x="73" y="256"/>
                    <a:pt x="74" y="260"/>
                    <a:pt x="76" y="263"/>
                  </a:cubicBezTo>
                  <a:cubicBezTo>
                    <a:pt x="76" y="261"/>
                    <a:pt x="76" y="261"/>
                    <a:pt x="76" y="261"/>
                  </a:cubicBezTo>
                  <a:cubicBezTo>
                    <a:pt x="77" y="261"/>
                    <a:pt x="77" y="261"/>
                    <a:pt x="77" y="261"/>
                  </a:cubicBezTo>
                  <a:cubicBezTo>
                    <a:pt x="78" y="263"/>
                    <a:pt x="79" y="265"/>
                    <a:pt x="80" y="267"/>
                  </a:cubicBezTo>
                  <a:cubicBezTo>
                    <a:pt x="78" y="267"/>
                    <a:pt x="78" y="267"/>
                    <a:pt x="78" y="267"/>
                  </a:cubicBezTo>
                  <a:cubicBezTo>
                    <a:pt x="78" y="269"/>
                    <a:pt x="78" y="269"/>
                    <a:pt x="78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1" y="272"/>
                    <a:pt x="81" y="272"/>
                    <a:pt x="81" y="272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5" y="276"/>
                    <a:pt x="85" y="276"/>
                    <a:pt x="85" y="276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7" y="278"/>
                    <a:pt x="87" y="278"/>
                    <a:pt x="87" y="278"/>
                  </a:cubicBezTo>
                  <a:cubicBezTo>
                    <a:pt x="89" y="278"/>
                    <a:pt x="89" y="278"/>
                    <a:pt x="89" y="278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4" y="282"/>
                    <a:pt x="94" y="282"/>
                    <a:pt x="94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00" y="282"/>
                    <a:pt x="100" y="282"/>
                    <a:pt x="100" y="282"/>
                  </a:cubicBezTo>
                  <a:cubicBezTo>
                    <a:pt x="94" y="279"/>
                    <a:pt x="94" y="279"/>
                    <a:pt x="94" y="279"/>
                  </a:cubicBezTo>
                  <a:cubicBezTo>
                    <a:pt x="91" y="277"/>
                    <a:pt x="91" y="277"/>
                    <a:pt x="91" y="277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92" y="271"/>
                    <a:pt x="91" y="271"/>
                    <a:pt x="90" y="270"/>
                  </a:cubicBezTo>
                  <a:cubicBezTo>
                    <a:pt x="89" y="269"/>
                    <a:pt x="88" y="269"/>
                    <a:pt x="87" y="268"/>
                  </a:cubicBezTo>
                  <a:cubicBezTo>
                    <a:pt x="88" y="267"/>
                    <a:pt x="89" y="266"/>
                    <a:pt x="89" y="265"/>
                  </a:cubicBezTo>
                  <a:cubicBezTo>
                    <a:pt x="89" y="262"/>
                    <a:pt x="89" y="262"/>
                    <a:pt x="89" y="262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90" y="261"/>
                    <a:pt x="90" y="261"/>
                    <a:pt x="90" y="261"/>
                  </a:cubicBezTo>
                  <a:cubicBezTo>
                    <a:pt x="90" y="260"/>
                    <a:pt x="91" y="259"/>
                    <a:pt x="91" y="258"/>
                  </a:cubicBezTo>
                  <a:cubicBezTo>
                    <a:pt x="97" y="257"/>
                    <a:pt x="97" y="257"/>
                    <a:pt x="98" y="255"/>
                  </a:cubicBezTo>
                  <a:cubicBezTo>
                    <a:pt x="96" y="253"/>
                    <a:pt x="96" y="253"/>
                    <a:pt x="96" y="253"/>
                  </a:cubicBezTo>
                  <a:cubicBezTo>
                    <a:pt x="95" y="251"/>
                    <a:pt x="95" y="251"/>
                    <a:pt x="95" y="251"/>
                  </a:cubicBezTo>
                  <a:cubicBezTo>
                    <a:pt x="93" y="250"/>
                    <a:pt x="93" y="250"/>
                    <a:pt x="93" y="250"/>
                  </a:cubicBezTo>
                  <a:cubicBezTo>
                    <a:pt x="94" y="249"/>
                    <a:pt x="94" y="249"/>
                    <a:pt x="94" y="249"/>
                  </a:cubicBezTo>
                  <a:cubicBezTo>
                    <a:pt x="95" y="250"/>
                    <a:pt x="97" y="251"/>
                    <a:pt x="99" y="251"/>
                  </a:cubicBezTo>
                  <a:cubicBezTo>
                    <a:pt x="103" y="248"/>
                    <a:pt x="103" y="248"/>
                    <a:pt x="104" y="246"/>
                  </a:cubicBezTo>
                  <a:cubicBezTo>
                    <a:pt x="104" y="246"/>
                    <a:pt x="104" y="245"/>
                    <a:pt x="104" y="245"/>
                  </a:cubicBezTo>
                  <a:cubicBezTo>
                    <a:pt x="105" y="243"/>
                    <a:pt x="105" y="243"/>
                    <a:pt x="105" y="243"/>
                  </a:cubicBezTo>
                  <a:cubicBezTo>
                    <a:pt x="108" y="240"/>
                    <a:pt x="108" y="240"/>
                    <a:pt x="108" y="240"/>
                  </a:cubicBezTo>
                  <a:cubicBezTo>
                    <a:pt x="108" y="238"/>
                    <a:pt x="108" y="236"/>
                    <a:pt x="107" y="234"/>
                  </a:cubicBezTo>
                  <a:cubicBezTo>
                    <a:pt x="111" y="233"/>
                    <a:pt x="111" y="233"/>
                    <a:pt x="111" y="233"/>
                  </a:cubicBezTo>
                  <a:cubicBezTo>
                    <a:pt x="114" y="231"/>
                    <a:pt x="114" y="231"/>
                    <a:pt x="114" y="231"/>
                  </a:cubicBezTo>
                  <a:cubicBezTo>
                    <a:pt x="116" y="231"/>
                    <a:pt x="118" y="231"/>
                    <a:pt x="120" y="230"/>
                  </a:cubicBezTo>
                  <a:cubicBezTo>
                    <a:pt x="124" y="224"/>
                    <a:pt x="124" y="223"/>
                    <a:pt x="125" y="220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5" y="219"/>
                    <a:pt x="125" y="219"/>
                    <a:pt x="125" y="218"/>
                  </a:cubicBezTo>
                  <a:cubicBezTo>
                    <a:pt x="125" y="218"/>
                    <a:pt x="125" y="217"/>
                    <a:pt x="125" y="217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215"/>
                    <a:pt x="125" y="215"/>
                    <a:pt x="125" y="214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128" y="211"/>
                    <a:pt x="128" y="211"/>
                    <a:pt x="128" y="211"/>
                  </a:cubicBezTo>
                  <a:cubicBezTo>
                    <a:pt x="134" y="201"/>
                    <a:pt x="134" y="201"/>
                    <a:pt x="134" y="201"/>
                  </a:cubicBezTo>
                  <a:cubicBezTo>
                    <a:pt x="134" y="199"/>
                    <a:pt x="133" y="198"/>
                    <a:pt x="133" y="197"/>
                  </a:cubicBezTo>
                  <a:cubicBezTo>
                    <a:pt x="127" y="196"/>
                    <a:pt x="122" y="190"/>
                    <a:pt x="117" y="190"/>
                  </a:cubicBezTo>
                  <a:cubicBezTo>
                    <a:pt x="115" y="190"/>
                    <a:pt x="113" y="190"/>
                    <a:pt x="111" y="192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110" y="188"/>
                    <a:pt x="108" y="187"/>
                    <a:pt x="106" y="186"/>
                  </a:cubicBezTo>
                  <a:cubicBezTo>
                    <a:pt x="104" y="188"/>
                    <a:pt x="104" y="188"/>
                    <a:pt x="102" y="188"/>
                  </a:cubicBezTo>
                  <a:cubicBezTo>
                    <a:pt x="102" y="187"/>
                    <a:pt x="102" y="186"/>
                    <a:pt x="103" y="185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98" y="187"/>
                    <a:pt x="98" y="187"/>
                    <a:pt x="98" y="187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98" y="184"/>
                    <a:pt x="99" y="183"/>
                    <a:pt x="99" y="182"/>
                  </a:cubicBezTo>
                  <a:cubicBezTo>
                    <a:pt x="98" y="180"/>
                    <a:pt x="98" y="180"/>
                    <a:pt x="97" y="176"/>
                  </a:cubicBezTo>
                  <a:cubicBezTo>
                    <a:pt x="97" y="176"/>
                    <a:pt x="96" y="175"/>
                    <a:pt x="95" y="175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0" y="171"/>
                    <a:pt x="90" y="171"/>
                    <a:pt x="90" y="171"/>
                  </a:cubicBezTo>
                  <a:cubicBezTo>
                    <a:pt x="89" y="171"/>
                    <a:pt x="89" y="171"/>
                    <a:pt x="89" y="171"/>
                  </a:cubicBezTo>
                  <a:cubicBezTo>
                    <a:pt x="89" y="171"/>
                    <a:pt x="89" y="171"/>
                    <a:pt x="89" y="171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85" y="171"/>
                    <a:pt x="85" y="171"/>
                    <a:pt x="84" y="170"/>
                  </a:cubicBezTo>
                  <a:cubicBezTo>
                    <a:pt x="84" y="170"/>
                    <a:pt x="84" y="170"/>
                    <a:pt x="84" y="169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1" y="160"/>
                    <a:pt x="70" y="160"/>
                    <a:pt x="69" y="160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4" y="156"/>
                    <a:pt x="54" y="156"/>
                    <a:pt x="54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44" y="159"/>
                    <a:pt x="44" y="159"/>
                    <a:pt x="44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6" y="151"/>
                    <a:pt x="37" y="146"/>
                    <a:pt x="35" y="143"/>
                  </a:cubicBezTo>
                  <a:cubicBezTo>
                    <a:pt x="34" y="143"/>
                    <a:pt x="33" y="143"/>
                    <a:pt x="32" y="143"/>
                  </a:cubicBezTo>
                  <a:cubicBezTo>
                    <a:pt x="31" y="143"/>
                    <a:pt x="30" y="143"/>
                    <a:pt x="28" y="142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30" y="137"/>
                    <a:pt x="30" y="137"/>
                  </a:cubicBezTo>
                  <a:cubicBezTo>
                    <a:pt x="30" y="137"/>
                    <a:pt x="34" y="130"/>
                    <a:pt x="29" y="130"/>
                  </a:cubicBezTo>
                  <a:cubicBezTo>
                    <a:pt x="29" y="130"/>
                    <a:pt x="29" y="130"/>
                    <a:pt x="28" y="130"/>
                  </a:cubicBezTo>
                  <a:cubicBezTo>
                    <a:pt x="27" y="132"/>
                    <a:pt x="26" y="134"/>
                    <a:pt x="25" y="136"/>
                  </a:cubicBezTo>
                  <a:cubicBezTo>
                    <a:pt x="24" y="137"/>
                    <a:pt x="23" y="137"/>
                    <a:pt x="23" y="137"/>
                  </a:cubicBezTo>
                  <a:cubicBezTo>
                    <a:pt x="18" y="137"/>
                    <a:pt x="18" y="132"/>
                    <a:pt x="18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16"/>
                    <a:pt x="19" y="115"/>
                    <a:pt x="20" y="114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6"/>
                    <a:pt x="40" y="117"/>
                    <a:pt x="40" y="119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2" y="80"/>
                    <a:pt x="73" y="80"/>
                    <a:pt x="74" y="80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7"/>
                    <a:pt x="87" y="77"/>
                    <a:pt x="86" y="76"/>
                  </a:cubicBezTo>
                  <a:cubicBezTo>
                    <a:pt x="85" y="77"/>
                    <a:pt x="84" y="77"/>
                    <a:pt x="83" y="77"/>
                  </a:cubicBezTo>
                  <a:cubicBezTo>
                    <a:pt x="82" y="77"/>
                    <a:pt x="81" y="77"/>
                    <a:pt x="80" y="75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69"/>
                    <a:pt x="79" y="69"/>
                    <a:pt x="78" y="69"/>
                  </a:cubicBezTo>
                  <a:cubicBezTo>
                    <a:pt x="77" y="69"/>
                    <a:pt x="76" y="70"/>
                    <a:pt x="73" y="71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2" y="67"/>
                    <a:pt x="84" y="67"/>
                    <a:pt x="8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0" y="42"/>
                    <a:pt x="90" y="42"/>
                    <a:pt x="85" y="46"/>
                  </a:cubicBezTo>
                  <a:cubicBezTo>
                    <a:pt x="84" y="45"/>
                    <a:pt x="84" y="44"/>
                    <a:pt x="83" y="44"/>
                  </a:cubicBezTo>
                  <a:cubicBezTo>
                    <a:pt x="83" y="42"/>
                    <a:pt x="84" y="40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3" y="40"/>
                    <a:pt x="73" y="40"/>
                    <a:pt x="71" y="43"/>
                  </a:cubicBezTo>
                  <a:cubicBezTo>
                    <a:pt x="72" y="47"/>
                    <a:pt x="71" y="48"/>
                    <a:pt x="64" y="54"/>
                  </a:cubicBezTo>
                  <a:cubicBezTo>
                    <a:pt x="63" y="60"/>
                    <a:pt x="63" y="60"/>
                    <a:pt x="61" y="60"/>
                  </a:cubicBezTo>
                  <a:cubicBezTo>
                    <a:pt x="60" y="60"/>
                    <a:pt x="60" y="60"/>
                    <a:pt x="59" y="60"/>
                  </a:cubicBezTo>
                  <a:cubicBezTo>
                    <a:pt x="59" y="57"/>
                    <a:pt x="60" y="55"/>
                    <a:pt x="60" y="52"/>
                  </a:cubicBezTo>
                  <a:cubicBezTo>
                    <a:pt x="57" y="51"/>
                    <a:pt x="57" y="50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1"/>
                    <a:pt x="52" y="40"/>
                    <a:pt x="52" y="40"/>
                  </a:cubicBezTo>
                  <a:cubicBezTo>
                    <a:pt x="55" y="35"/>
                    <a:pt x="57" y="34"/>
                    <a:pt x="62" y="31"/>
                  </a:cubicBezTo>
                  <a:cubicBezTo>
                    <a:pt x="62" y="31"/>
                    <a:pt x="63" y="30"/>
                    <a:pt x="63" y="29"/>
                  </a:cubicBezTo>
                  <a:cubicBezTo>
                    <a:pt x="63" y="29"/>
                    <a:pt x="63" y="29"/>
                    <a:pt x="67" y="28"/>
                  </a:cubicBezTo>
                  <a:cubicBezTo>
                    <a:pt x="68" y="28"/>
                    <a:pt x="69" y="27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1" y="25"/>
                    <a:pt x="71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2" y="15"/>
                    <a:pt x="81" y="15"/>
                    <a:pt x="81" y="1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5" y="15"/>
                    <a:pt x="75" y="15"/>
                    <a:pt x="76" y="14"/>
                  </a:cubicBezTo>
                  <a:cubicBezTo>
                    <a:pt x="75" y="14"/>
                    <a:pt x="75" y="14"/>
                    <a:pt x="74" y="1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72" y="15"/>
                    <a:pt x="72" y="16"/>
                  </a:cubicBezTo>
                  <a:cubicBezTo>
                    <a:pt x="70" y="17"/>
                    <a:pt x="70" y="17"/>
                    <a:pt x="68" y="18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6" y="17"/>
                  </a:cubicBezTo>
                  <a:cubicBezTo>
                    <a:pt x="66" y="17"/>
                    <a:pt x="65" y="18"/>
                    <a:pt x="64" y="18"/>
                  </a:cubicBezTo>
                  <a:cubicBezTo>
                    <a:pt x="62" y="18"/>
                    <a:pt x="62" y="17"/>
                    <a:pt x="62" y="15"/>
                  </a:cubicBezTo>
                  <a:cubicBezTo>
                    <a:pt x="60" y="15"/>
                    <a:pt x="60" y="15"/>
                    <a:pt x="56" y="18"/>
                  </a:cubicBezTo>
                  <a:cubicBezTo>
                    <a:pt x="57" y="16"/>
                    <a:pt x="57" y="16"/>
                    <a:pt x="55" y="14"/>
                  </a:cubicBezTo>
                  <a:cubicBezTo>
                    <a:pt x="56" y="14"/>
                    <a:pt x="56" y="14"/>
                    <a:pt x="56" y="13"/>
                  </a:cubicBezTo>
                  <a:cubicBezTo>
                    <a:pt x="56" y="12"/>
                    <a:pt x="56" y="11"/>
                    <a:pt x="56" y="10"/>
                  </a:cubicBezTo>
                  <a:cubicBezTo>
                    <a:pt x="55" y="10"/>
                    <a:pt x="55" y="10"/>
                    <a:pt x="54" y="10"/>
                  </a:cubicBezTo>
                  <a:cubicBezTo>
                    <a:pt x="55" y="9"/>
                    <a:pt x="55" y="9"/>
                    <a:pt x="55" y="8"/>
                  </a:cubicBezTo>
                  <a:cubicBezTo>
                    <a:pt x="55" y="9"/>
                    <a:pt x="54" y="9"/>
                    <a:pt x="54" y="9"/>
                  </a:cubicBezTo>
                  <a:cubicBezTo>
                    <a:pt x="54" y="9"/>
                    <a:pt x="55" y="8"/>
                    <a:pt x="56" y="7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5" y="7"/>
                    <a:pt x="54" y="7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9"/>
                    <a:pt x="49" y="9"/>
                  </a:cubicBezTo>
                  <a:cubicBezTo>
                    <a:pt x="54" y="3"/>
                    <a:pt x="54" y="3"/>
                    <a:pt x="55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íṧļîďé">
              <a:extLst>
                <a:ext uri="{FF2B5EF4-FFF2-40B4-BE49-F238E27FC236}">
                  <a16:creationId xmlns:a16="http://schemas.microsoft.com/office/drawing/2014/main" id="{5B298DF8-2DD6-55AE-BBF2-BA169CED7086}"/>
                </a:ext>
              </a:extLst>
            </p:cNvPr>
            <p:cNvSpPr/>
            <p:nvPr/>
          </p:nvSpPr>
          <p:spPr bwMode="auto">
            <a:xfrm>
              <a:off x="4178301" y="1560513"/>
              <a:ext cx="82550" cy="650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29" y="0"/>
                </a:cxn>
                <a:cxn ang="0">
                  <a:pos x="17" y="18"/>
                </a:cxn>
                <a:cxn ang="0">
                  <a:pos x="0" y="29"/>
                </a:cxn>
                <a:cxn ang="0">
                  <a:pos x="0" y="35"/>
                </a:cxn>
                <a:cxn ang="0">
                  <a:pos x="11" y="29"/>
                </a:cxn>
                <a:cxn ang="0">
                  <a:pos x="5" y="41"/>
                </a:cxn>
                <a:cxn ang="0">
                  <a:pos x="17" y="35"/>
                </a:cxn>
                <a:cxn ang="0">
                  <a:pos x="29" y="24"/>
                </a:cxn>
                <a:cxn ang="0">
                  <a:pos x="35" y="35"/>
                </a:cxn>
                <a:cxn ang="0">
                  <a:pos x="46" y="35"/>
                </a:cxn>
                <a:cxn ang="0">
                  <a:pos x="52" y="29"/>
                </a:cxn>
                <a:cxn ang="0">
                  <a:pos x="40" y="24"/>
                </a:cxn>
                <a:cxn ang="0">
                  <a:pos x="46" y="18"/>
                </a:cxn>
                <a:cxn ang="0">
                  <a:pos x="35" y="6"/>
                </a:cxn>
                <a:cxn ang="0">
                  <a:pos x="40" y="0"/>
                </a:cxn>
              </a:cxnLst>
              <a:rect l="0" t="0" r="r" b="b"/>
              <a:pathLst>
                <a:path w="52" h="41">
                  <a:moveTo>
                    <a:pt x="40" y="0"/>
                  </a:moveTo>
                  <a:lnTo>
                    <a:pt x="29" y="0"/>
                  </a:lnTo>
                  <a:lnTo>
                    <a:pt x="17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7" y="35"/>
                  </a:lnTo>
                  <a:lnTo>
                    <a:pt x="29" y="24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2" y="29"/>
                  </a:lnTo>
                  <a:lnTo>
                    <a:pt x="40" y="24"/>
                  </a:lnTo>
                  <a:lnTo>
                    <a:pt x="46" y="18"/>
                  </a:lnTo>
                  <a:lnTo>
                    <a:pt x="35" y="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îSḷîḋe">
              <a:extLst>
                <a:ext uri="{FF2B5EF4-FFF2-40B4-BE49-F238E27FC236}">
                  <a16:creationId xmlns:a16="http://schemas.microsoft.com/office/drawing/2014/main" id="{AD28E60D-CF41-1301-E981-DDA83A5E3AE4}"/>
                </a:ext>
              </a:extLst>
            </p:cNvPr>
            <p:cNvSpPr/>
            <p:nvPr/>
          </p:nvSpPr>
          <p:spPr bwMode="auto">
            <a:xfrm>
              <a:off x="4178301" y="1560513"/>
              <a:ext cx="82550" cy="650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29" y="0"/>
                </a:cxn>
                <a:cxn ang="0">
                  <a:pos x="17" y="18"/>
                </a:cxn>
                <a:cxn ang="0">
                  <a:pos x="0" y="29"/>
                </a:cxn>
                <a:cxn ang="0">
                  <a:pos x="0" y="35"/>
                </a:cxn>
                <a:cxn ang="0">
                  <a:pos x="11" y="29"/>
                </a:cxn>
                <a:cxn ang="0">
                  <a:pos x="5" y="41"/>
                </a:cxn>
                <a:cxn ang="0">
                  <a:pos x="17" y="35"/>
                </a:cxn>
                <a:cxn ang="0">
                  <a:pos x="29" y="24"/>
                </a:cxn>
                <a:cxn ang="0">
                  <a:pos x="35" y="35"/>
                </a:cxn>
                <a:cxn ang="0">
                  <a:pos x="46" y="35"/>
                </a:cxn>
                <a:cxn ang="0">
                  <a:pos x="52" y="29"/>
                </a:cxn>
                <a:cxn ang="0">
                  <a:pos x="40" y="24"/>
                </a:cxn>
                <a:cxn ang="0">
                  <a:pos x="46" y="18"/>
                </a:cxn>
                <a:cxn ang="0">
                  <a:pos x="35" y="6"/>
                </a:cxn>
                <a:cxn ang="0">
                  <a:pos x="40" y="0"/>
                </a:cxn>
              </a:cxnLst>
              <a:rect l="0" t="0" r="r" b="b"/>
              <a:pathLst>
                <a:path w="52" h="41">
                  <a:moveTo>
                    <a:pt x="40" y="0"/>
                  </a:moveTo>
                  <a:lnTo>
                    <a:pt x="29" y="0"/>
                  </a:lnTo>
                  <a:lnTo>
                    <a:pt x="17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7" y="35"/>
                  </a:lnTo>
                  <a:lnTo>
                    <a:pt x="29" y="24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2" y="29"/>
                  </a:lnTo>
                  <a:lnTo>
                    <a:pt x="40" y="24"/>
                  </a:lnTo>
                  <a:lnTo>
                    <a:pt x="46" y="18"/>
                  </a:lnTo>
                  <a:lnTo>
                    <a:pt x="35" y="6"/>
                  </a:lnTo>
                  <a:lnTo>
                    <a:pt x="4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ïş1íḓè">
              <a:extLst>
                <a:ext uri="{FF2B5EF4-FFF2-40B4-BE49-F238E27FC236}">
                  <a16:creationId xmlns:a16="http://schemas.microsoft.com/office/drawing/2014/main" id="{8C9CB5F7-DAF4-C17F-A30E-ACBA9BAF01AD}"/>
                </a:ext>
              </a:extLst>
            </p:cNvPr>
            <p:cNvSpPr/>
            <p:nvPr/>
          </p:nvSpPr>
          <p:spPr bwMode="auto">
            <a:xfrm>
              <a:off x="4186238" y="1625600"/>
              <a:ext cx="38100" cy="285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4" y="0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îṩļiďe">
              <a:extLst>
                <a:ext uri="{FF2B5EF4-FFF2-40B4-BE49-F238E27FC236}">
                  <a16:creationId xmlns:a16="http://schemas.microsoft.com/office/drawing/2014/main" id="{D2FA2E70-0DEF-8563-0BB6-39EFC7999FB4}"/>
                </a:ext>
              </a:extLst>
            </p:cNvPr>
            <p:cNvSpPr/>
            <p:nvPr/>
          </p:nvSpPr>
          <p:spPr bwMode="auto">
            <a:xfrm>
              <a:off x="4224338" y="1644650"/>
              <a:ext cx="17463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18">
                  <a:moveTo>
                    <a:pt x="6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11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iṣľîḍé">
              <a:extLst>
                <a:ext uri="{FF2B5EF4-FFF2-40B4-BE49-F238E27FC236}">
                  <a16:creationId xmlns:a16="http://schemas.microsoft.com/office/drawing/2014/main" id="{FC3406B0-FAA2-73FA-40E9-25C6434F8E03}"/>
                </a:ext>
              </a:extLst>
            </p:cNvPr>
            <p:cNvSpPr/>
            <p:nvPr/>
          </p:nvSpPr>
          <p:spPr bwMode="auto">
            <a:xfrm>
              <a:off x="4224338" y="1644650"/>
              <a:ext cx="17463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18">
                  <a:moveTo>
                    <a:pt x="6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11" y="6"/>
                  </a:lnTo>
                  <a:lnTo>
                    <a:pt x="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$ľîḑé">
              <a:extLst>
                <a:ext uri="{FF2B5EF4-FFF2-40B4-BE49-F238E27FC236}">
                  <a16:creationId xmlns:a16="http://schemas.microsoft.com/office/drawing/2014/main" id="{4DEBD029-7129-850E-D4EB-1E850AD4CFF2}"/>
                </a:ext>
              </a:extLst>
            </p:cNvPr>
            <p:cNvSpPr/>
            <p:nvPr/>
          </p:nvSpPr>
          <p:spPr bwMode="auto">
            <a:xfrm>
              <a:off x="4381501" y="1933575"/>
              <a:ext cx="111125" cy="1111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7" y="9"/>
                </a:cxn>
                <a:cxn ang="0">
                  <a:pos x="6" y="11"/>
                </a:cxn>
                <a:cxn ang="0">
                  <a:pos x="9" y="10"/>
                </a:cxn>
                <a:cxn ang="0">
                  <a:pos x="10" y="12"/>
                </a:cxn>
                <a:cxn ang="0">
                  <a:pos x="12" y="11"/>
                </a:cxn>
                <a:cxn ang="0">
                  <a:pos x="12" y="8"/>
                </a:cxn>
                <a:cxn ang="0">
                  <a:pos x="11" y="7"/>
                </a:cxn>
                <a:cxn ang="0">
                  <a:pos x="11" y="6"/>
                </a:cxn>
                <a:cxn ang="0">
                  <a:pos x="8" y="4"/>
                </a:cxn>
                <a:cxn ang="0">
                  <a:pos x="10" y="0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5"/>
                    <a:pt x="9" y="5"/>
                    <a:pt x="8" y="4"/>
                  </a:cubicBezTo>
                  <a:cubicBezTo>
                    <a:pt x="8" y="2"/>
                    <a:pt x="9" y="1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išḷídê">
              <a:extLst>
                <a:ext uri="{FF2B5EF4-FFF2-40B4-BE49-F238E27FC236}">
                  <a16:creationId xmlns:a16="http://schemas.microsoft.com/office/drawing/2014/main" id="{785FE52A-9F1C-A166-27A9-94505728F874}"/>
                </a:ext>
              </a:extLst>
            </p:cNvPr>
            <p:cNvSpPr/>
            <p:nvPr/>
          </p:nvSpPr>
          <p:spPr bwMode="auto">
            <a:xfrm>
              <a:off x="3879851" y="2520950"/>
              <a:ext cx="158750" cy="841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"/>
                </a:cxn>
                <a:cxn ang="0">
                  <a:pos x="4" y="1"/>
                </a:cxn>
                <a:cxn ang="0">
                  <a:pos x="5" y="3"/>
                </a:cxn>
                <a:cxn ang="0">
                  <a:pos x="8" y="3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4" y="8"/>
                </a:cxn>
                <a:cxn ang="0">
                  <a:pos x="16" y="9"/>
                </a:cxn>
                <a:cxn ang="0">
                  <a:pos x="17" y="7"/>
                </a:cxn>
                <a:cxn ang="0">
                  <a:pos x="12" y="3"/>
                </a:cxn>
                <a:cxn ang="0">
                  <a:pos x="6" y="0"/>
                </a:cxn>
              </a:cxnLst>
              <a:rect l="0" t="0" r="r" b="b"/>
              <a:pathLst>
                <a:path w="17" h="9">
                  <a:moveTo>
                    <a:pt x="6" y="0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5" y="8"/>
                    <a:pt x="15" y="9"/>
                    <a:pt x="16" y="9"/>
                  </a:cubicBezTo>
                  <a:cubicBezTo>
                    <a:pt x="16" y="9"/>
                    <a:pt x="17" y="8"/>
                    <a:pt x="17" y="7"/>
                  </a:cubicBezTo>
                  <a:cubicBezTo>
                    <a:pt x="15" y="6"/>
                    <a:pt x="14" y="5"/>
                    <a:pt x="12" y="3"/>
                  </a:cubicBezTo>
                  <a:cubicBezTo>
                    <a:pt x="11" y="3"/>
                    <a:pt x="10" y="2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íś1íde">
              <a:extLst>
                <a:ext uri="{FF2B5EF4-FFF2-40B4-BE49-F238E27FC236}">
                  <a16:creationId xmlns:a16="http://schemas.microsoft.com/office/drawing/2014/main" id="{46D00041-039E-96D3-8E37-BEC71C64900D}"/>
                </a:ext>
              </a:extLst>
            </p:cNvPr>
            <p:cNvSpPr/>
            <p:nvPr/>
          </p:nvSpPr>
          <p:spPr bwMode="auto">
            <a:xfrm>
              <a:off x="4038601" y="2605088"/>
              <a:ext cx="101600" cy="555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3"/>
                </a:cxn>
                <a:cxn ang="0">
                  <a:pos x="0" y="2"/>
                </a:cxn>
                <a:cxn ang="0">
                  <a:pos x="4" y="5"/>
                </a:cxn>
                <a:cxn ang="0">
                  <a:pos x="5" y="6"/>
                </a:cxn>
                <a:cxn ang="0">
                  <a:pos x="7" y="4"/>
                </a:cxn>
                <a:cxn ang="0">
                  <a:pos x="9" y="4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2" y="0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8" y="1"/>
                    <a:pt x="5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ïṡlîḍé">
              <a:extLst>
                <a:ext uri="{FF2B5EF4-FFF2-40B4-BE49-F238E27FC236}">
                  <a16:creationId xmlns:a16="http://schemas.microsoft.com/office/drawing/2014/main" id="{594F9D9E-8330-CD0F-E280-44B9FA37AAD3}"/>
                </a:ext>
              </a:extLst>
            </p:cNvPr>
            <p:cNvSpPr/>
            <p:nvPr/>
          </p:nvSpPr>
          <p:spPr bwMode="auto">
            <a:xfrm>
              <a:off x="3963988" y="2622550"/>
              <a:ext cx="46038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29" y="18"/>
                </a:cxn>
                <a:cxn ang="0">
                  <a:pos x="23" y="6"/>
                </a:cxn>
                <a:cxn ang="0">
                  <a:pos x="12" y="0"/>
                </a:cxn>
              </a:cxnLst>
              <a:rect l="0" t="0" r="r" b="b"/>
              <a:pathLst>
                <a:path w="29" h="24">
                  <a:moveTo>
                    <a:pt x="12" y="0"/>
                  </a:moveTo>
                  <a:lnTo>
                    <a:pt x="0" y="0"/>
                  </a:lnTo>
                  <a:lnTo>
                    <a:pt x="12" y="24"/>
                  </a:lnTo>
                  <a:lnTo>
                    <a:pt x="29" y="18"/>
                  </a:lnTo>
                  <a:lnTo>
                    <a:pt x="23" y="6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îSļîḋé">
              <a:extLst>
                <a:ext uri="{FF2B5EF4-FFF2-40B4-BE49-F238E27FC236}">
                  <a16:creationId xmlns:a16="http://schemas.microsoft.com/office/drawing/2014/main" id="{AC263CC4-9994-5BE0-7389-8D0808475017}"/>
                </a:ext>
              </a:extLst>
            </p:cNvPr>
            <p:cNvSpPr/>
            <p:nvPr/>
          </p:nvSpPr>
          <p:spPr bwMode="auto">
            <a:xfrm>
              <a:off x="3963988" y="2622550"/>
              <a:ext cx="46038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29" y="18"/>
                </a:cxn>
                <a:cxn ang="0">
                  <a:pos x="23" y="6"/>
                </a:cxn>
                <a:cxn ang="0">
                  <a:pos x="12" y="0"/>
                </a:cxn>
              </a:cxnLst>
              <a:rect l="0" t="0" r="r" b="b"/>
              <a:pathLst>
                <a:path w="29" h="24">
                  <a:moveTo>
                    <a:pt x="12" y="0"/>
                  </a:moveTo>
                  <a:lnTo>
                    <a:pt x="0" y="0"/>
                  </a:lnTo>
                  <a:lnTo>
                    <a:pt x="12" y="24"/>
                  </a:lnTo>
                  <a:lnTo>
                    <a:pt x="29" y="18"/>
                  </a:lnTo>
                  <a:lnTo>
                    <a:pt x="23" y="6"/>
                  </a:lnTo>
                  <a:lnTo>
                    <a:pt x="1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íśḻîḓê">
              <a:extLst>
                <a:ext uri="{FF2B5EF4-FFF2-40B4-BE49-F238E27FC236}">
                  <a16:creationId xmlns:a16="http://schemas.microsoft.com/office/drawing/2014/main" id="{6BAE506D-28E5-C66C-74F6-CA251EA538E9}"/>
                </a:ext>
              </a:extLst>
            </p:cNvPr>
            <p:cNvSpPr/>
            <p:nvPr/>
          </p:nvSpPr>
          <p:spPr bwMode="auto">
            <a:xfrm>
              <a:off x="4159251" y="2641600"/>
              <a:ext cx="36513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2"/>
                </a:cxn>
                <a:cxn ang="0">
                  <a:pos x="17" y="18"/>
                </a:cxn>
                <a:cxn ang="0">
                  <a:pos x="23" y="6"/>
                </a:cxn>
                <a:cxn ang="0">
                  <a:pos x="6" y="0"/>
                </a:cxn>
              </a:cxnLst>
              <a:rect l="0" t="0" r="r" b="b"/>
              <a:pathLst>
                <a:path w="23" h="18">
                  <a:moveTo>
                    <a:pt x="6" y="0"/>
                  </a:moveTo>
                  <a:lnTo>
                    <a:pt x="0" y="12"/>
                  </a:lnTo>
                  <a:lnTo>
                    <a:pt x="17" y="18"/>
                  </a:lnTo>
                  <a:lnTo>
                    <a:pt x="23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$ļîḓé">
              <a:extLst>
                <a:ext uri="{FF2B5EF4-FFF2-40B4-BE49-F238E27FC236}">
                  <a16:creationId xmlns:a16="http://schemas.microsoft.com/office/drawing/2014/main" id="{A94859D6-E71C-5210-EF5D-6FC408959B10}"/>
                </a:ext>
              </a:extLst>
            </p:cNvPr>
            <p:cNvSpPr/>
            <p:nvPr/>
          </p:nvSpPr>
          <p:spPr bwMode="auto">
            <a:xfrm>
              <a:off x="4159251" y="2641600"/>
              <a:ext cx="36513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2"/>
                </a:cxn>
                <a:cxn ang="0">
                  <a:pos x="17" y="18"/>
                </a:cxn>
                <a:cxn ang="0">
                  <a:pos x="23" y="6"/>
                </a:cxn>
                <a:cxn ang="0">
                  <a:pos x="6" y="0"/>
                </a:cxn>
              </a:cxnLst>
              <a:rect l="0" t="0" r="r" b="b"/>
              <a:pathLst>
                <a:path w="23" h="18">
                  <a:moveTo>
                    <a:pt x="6" y="0"/>
                  </a:moveTo>
                  <a:lnTo>
                    <a:pt x="0" y="12"/>
                  </a:lnTo>
                  <a:lnTo>
                    <a:pt x="17" y="18"/>
                  </a:lnTo>
                  <a:lnTo>
                    <a:pt x="23" y="6"/>
                  </a:lnTo>
                  <a:lnTo>
                    <a:pt x="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îSliḓé">
              <a:extLst>
                <a:ext uri="{FF2B5EF4-FFF2-40B4-BE49-F238E27FC236}">
                  <a16:creationId xmlns:a16="http://schemas.microsoft.com/office/drawing/2014/main" id="{1E1389AB-86BE-540B-DF60-D974F4A8D218}"/>
                </a:ext>
              </a:extLst>
            </p:cNvPr>
            <p:cNvSpPr/>
            <p:nvPr/>
          </p:nvSpPr>
          <p:spPr bwMode="auto">
            <a:xfrm>
              <a:off x="3983038" y="2482850"/>
              <a:ext cx="17463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1" y="24"/>
                </a:cxn>
                <a:cxn ang="0">
                  <a:pos x="11" y="12"/>
                </a:cxn>
                <a:cxn ang="0">
                  <a:pos x="0" y="0"/>
                </a:cxn>
              </a:cxnLst>
              <a:rect l="0" t="0" r="r" b="b"/>
              <a:pathLst>
                <a:path w="11" h="24">
                  <a:moveTo>
                    <a:pt x="0" y="0"/>
                  </a:moveTo>
                  <a:lnTo>
                    <a:pt x="0" y="12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iṥḷîḑe">
              <a:extLst>
                <a:ext uri="{FF2B5EF4-FFF2-40B4-BE49-F238E27FC236}">
                  <a16:creationId xmlns:a16="http://schemas.microsoft.com/office/drawing/2014/main" id="{648EAB12-375E-1FA9-50CD-17C0B352AB7A}"/>
                </a:ext>
              </a:extLst>
            </p:cNvPr>
            <p:cNvSpPr/>
            <p:nvPr/>
          </p:nvSpPr>
          <p:spPr bwMode="auto">
            <a:xfrm>
              <a:off x="3983038" y="2482850"/>
              <a:ext cx="17463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1" y="24"/>
                </a:cxn>
                <a:cxn ang="0">
                  <a:pos x="11" y="12"/>
                </a:cxn>
                <a:cxn ang="0">
                  <a:pos x="0" y="0"/>
                </a:cxn>
              </a:cxnLst>
              <a:rect l="0" t="0" r="r" b="b"/>
              <a:pathLst>
                <a:path w="11" h="24">
                  <a:moveTo>
                    <a:pt x="0" y="0"/>
                  </a:moveTo>
                  <a:lnTo>
                    <a:pt x="0" y="12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ïŝļîdè">
              <a:extLst>
                <a:ext uri="{FF2B5EF4-FFF2-40B4-BE49-F238E27FC236}">
                  <a16:creationId xmlns:a16="http://schemas.microsoft.com/office/drawing/2014/main" id="{A29670D7-98F2-B0FD-65FC-1133A67F356C}"/>
                </a:ext>
              </a:extLst>
            </p:cNvPr>
            <p:cNvSpPr/>
            <p:nvPr/>
          </p:nvSpPr>
          <p:spPr bwMode="auto">
            <a:xfrm>
              <a:off x="4214813" y="2343150"/>
              <a:ext cx="26988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8"/>
                </a:cxn>
                <a:cxn ang="0">
                  <a:pos x="17" y="12"/>
                </a:cxn>
                <a:cxn ang="0">
                  <a:pos x="17" y="6"/>
                </a:cxn>
                <a:cxn ang="0">
                  <a:pos x="6" y="0"/>
                </a:cxn>
              </a:cxnLst>
              <a:rect l="0" t="0" r="r" b="b"/>
              <a:pathLst>
                <a:path w="17" h="18">
                  <a:moveTo>
                    <a:pt x="6" y="0"/>
                  </a:moveTo>
                  <a:lnTo>
                    <a:pt x="0" y="18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íş1idé">
              <a:extLst>
                <a:ext uri="{FF2B5EF4-FFF2-40B4-BE49-F238E27FC236}">
                  <a16:creationId xmlns:a16="http://schemas.microsoft.com/office/drawing/2014/main" id="{ECDBCAC7-FF93-0BF4-1762-7AC0E23EE71D}"/>
                </a:ext>
              </a:extLst>
            </p:cNvPr>
            <p:cNvSpPr/>
            <p:nvPr/>
          </p:nvSpPr>
          <p:spPr bwMode="auto">
            <a:xfrm>
              <a:off x="4214813" y="2343150"/>
              <a:ext cx="26988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8"/>
                </a:cxn>
                <a:cxn ang="0">
                  <a:pos x="17" y="12"/>
                </a:cxn>
                <a:cxn ang="0">
                  <a:pos x="17" y="6"/>
                </a:cxn>
                <a:cxn ang="0">
                  <a:pos x="6" y="0"/>
                </a:cxn>
              </a:cxnLst>
              <a:rect l="0" t="0" r="r" b="b"/>
              <a:pathLst>
                <a:path w="17" h="18">
                  <a:moveTo>
                    <a:pt x="6" y="0"/>
                  </a:moveTo>
                  <a:lnTo>
                    <a:pt x="0" y="18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iṧḷiḑè">
              <a:extLst>
                <a:ext uri="{FF2B5EF4-FFF2-40B4-BE49-F238E27FC236}">
                  <a16:creationId xmlns:a16="http://schemas.microsoft.com/office/drawing/2014/main" id="{14B04649-8041-F846-FF2F-A799E5091E36}"/>
                </a:ext>
              </a:extLst>
            </p:cNvPr>
            <p:cNvSpPr/>
            <p:nvPr/>
          </p:nvSpPr>
          <p:spPr bwMode="auto">
            <a:xfrm>
              <a:off x="4492626" y="3908425"/>
              <a:ext cx="28575" cy="1905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sľîḋè">
              <a:extLst>
                <a:ext uri="{FF2B5EF4-FFF2-40B4-BE49-F238E27FC236}">
                  <a16:creationId xmlns:a16="http://schemas.microsoft.com/office/drawing/2014/main" id="{797AC9C8-CA79-B99B-7B50-F49F5F91AC3C}"/>
                </a:ext>
              </a:extLst>
            </p:cNvPr>
            <p:cNvSpPr/>
            <p:nvPr/>
          </p:nvSpPr>
          <p:spPr bwMode="auto">
            <a:xfrm>
              <a:off x="4530726" y="3917950"/>
              <a:ext cx="17463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îṩḻïḍé">
              <a:extLst>
                <a:ext uri="{FF2B5EF4-FFF2-40B4-BE49-F238E27FC236}">
                  <a16:creationId xmlns:a16="http://schemas.microsoft.com/office/drawing/2014/main" id="{3DBCA3B0-69FB-9CE3-F19D-EE239190B278}"/>
                </a:ext>
              </a:extLst>
            </p:cNvPr>
            <p:cNvSpPr/>
            <p:nvPr/>
          </p:nvSpPr>
          <p:spPr bwMode="auto">
            <a:xfrm>
              <a:off x="4530726" y="3917950"/>
              <a:ext cx="17463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ïṡḷîḋé">
              <a:extLst>
                <a:ext uri="{FF2B5EF4-FFF2-40B4-BE49-F238E27FC236}">
                  <a16:creationId xmlns:a16="http://schemas.microsoft.com/office/drawing/2014/main" id="{656C1667-44E4-7BE3-6D2A-08A9849C19E8}"/>
                </a:ext>
              </a:extLst>
            </p:cNvPr>
            <p:cNvSpPr/>
            <p:nvPr/>
          </p:nvSpPr>
          <p:spPr bwMode="auto">
            <a:xfrm>
              <a:off x="3694113" y="1728788"/>
              <a:ext cx="28575" cy="460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3" y="0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íśḻídè">
              <a:extLst>
                <a:ext uri="{FF2B5EF4-FFF2-40B4-BE49-F238E27FC236}">
                  <a16:creationId xmlns:a16="http://schemas.microsoft.com/office/drawing/2014/main" id="{5C02591C-BC98-67AB-981D-50DA4B7AD585}"/>
                </a:ext>
              </a:extLst>
            </p:cNvPr>
            <p:cNvSpPr/>
            <p:nvPr/>
          </p:nvSpPr>
          <p:spPr bwMode="auto">
            <a:xfrm>
              <a:off x="3741738" y="1644650"/>
              <a:ext cx="26988" cy="460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3" y="0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ŝļîḋè">
              <a:extLst>
                <a:ext uri="{FF2B5EF4-FFF2-40B4-BE49-F238E27FC236}">
                  <a16:creationId xmlns:a16="http://schemas.microsoft.com/office/drawing/2014/main" id="{6BA35C1C-A49C-CD72-FBBF-DC46E0C7081D}"/>
                </a:ext>
              </a:extLst>
            </p:cNvPr>
            <p:cNvSpPr/>
            <p:nvPr/>
          </p:nvSpPr>
          <p:spPr bwMode="auto">
            <a:xfrm>
              <a:off x="3667126" y="1820863"/>
              <a:ext cx="19050" cy="476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îṥlidè">
              <a:extLst>
                <a:ext uri="{FF2B5EF4-FFF2-40B4-BE49-F238E27FC236}">
                  <a16:creationId xmlns:a16="http://schemas.microsoft.com/office/drawing/2014/main" id="{99801669-73DC-5047-A3E8-E033A08990D5}"/>
                </a:ext>
              </a:extLst>
            </p:cNvPr>
            <p:cNvSpPr/>
            <p:nvPr/>
          </p:nvSpPr>
          <p:spPr bwMode="auto">
            <a:xfrm>
              <a:off x="4113213" y="1309688"/>
              <a:ext cx="111125" cy="7461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5"/>
                </a:cxn>
                <a:cxn ang="0">
                  <a:pos x="10" y="4"/>
                </a:cxn>
                <a:cxn ang="0">
                  <a:pos x="12" y="2"/>
                </a:cxn>
                <a:cxn ang="0">
                  <a:pos x="12" y="1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1" y="0"/>
                </a:cxn>
              </a:cxnLst>
              <a:rect l="0" t="0" r="r" b="b"/>
              <a:pathLst>
                <a:path w="12" h="8">
                  <a:moveTo>
                    <a:pt x="11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iŝḷíďè">
              <a:extLst>
                <a:ext uri="{FF2B5EF4-FFF2-40B4-BE49-F238E27FC236}">
                  <a16:creationId xmlns:a16="http://schemas.microsoft.com/office/drawing/2014/main" id="{FDAF85CF-B8A0-C487-26DB-A92617CA1E11}"/>
                </a:ext>
              </a:extLst>
            </p:cNvPr>
            <p:cNvSpPr/>
            <p:nvPr/>
          </p:nvSpPr>
          <p:spPr bwMode="auto">
            <a:xfrm>
              <a:off x="4084638" y="1346200"/>
              <a:ext cx="149225" cy="11271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1"/>
                </a:cxn>
                <a:cxn ang="0">
                  <a:pos x="9" y="2"/>
                </a:cxn>
                <a:cxn ang="0">
                  <a:pos x="7" y="2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5" y="7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0" y="9"/>
                </a:cxn>
                <a:cxn ang="0">
                  <a:pos x="2" y="10"/>
                </a:cxn>
                <a:cxn ang="0">
                  <a:pos x="0" y="11"/>
                </a:cxn>
                <a:cxn ang="0">
                  <a:pos x="2" y="12"/>
                </a:cxn>
                <a:cxn ang="0">
                  <a:pos x="7" y="10"/>
                </a:cxn>
                <a:cxn ang="0">
                  <a:pos x="7" y="12"/>
                </a:cxn>
                <a:cxn ang="0">
                  <a:pos x="8" y="12"/>
                </a:cxn>
                <a:cxn ang="0">
                  <a:pos x="9" y="12"/>
                </a:cxn>
                <a:cxn ang="0">
                  <a:pos x="10" y="11"/>
                </a:cxn>
                <a:cxn ang="0">
                  <a:pos x="10" y="10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1" y="11"/>
                </a:cxn>
                <a:cxn ang="0">
                  <a:pos x="12" y="9"/>
                </a:cxn>
                <a:cxn ang="0">
                  <a:pos x="12" y="7"/>
                </a:cxn>
                <a:cxn ang="0">
                  <a:pos x="14" y="5"/>
                </a:cxn>
                <a:cxn ang="0">
                  <a:pos x="16" y="1"/>
                </a:cxn>
                <a:cxn ang="0">
                  <a:pos x="12" y="5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2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3" y="3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13" y="1"/>
                </a:cxn>
                <a:cxn ang="0">
                  <a:pos x="12" y="0"/>
                </a:cxn>
              </a:cxnLst>
              <a:rect l="0" t="0" r="r" b="b"/>
              <a:pathLst>
                <a:path w="16" h="12">
                  <a:moveTo>
                    <a:pt x="12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1"/>
                    <a:pt x="0" y="11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1"/>
                    <a:pt x="7" y="10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2" y="9"/>
                    <a:pt x="12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3" y="6"/>
                    <a:pt x="13" y="6"/>
                    <a:pt x="14" y="5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2" y="4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ïŝḷîḍé">
              <a:extLst>
                <a:ext uri="{FF2B5EF4-FFF2-40B4-BE49-F238E27FC236}">
                  <a16:creationId xmlns:a16="http://schemas.microsoft.com/office/drawing/2014/main" id="{590F822D-1063-1602-A060-71FD42C99080}"/>
                </a:ext>
              </a:extLst>
            </p:cNvPr>
            <p:cNvSpPr/>
            <p:nvPr/>
          </p:nvSpPr>
          <p:spPr bwMode="auto">
            <a:xfrm>
              <a:off x="4241801" y="1355725"/>
              <a:ext cx="19050" cy="1905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ļíḓê">
              <a:extLst>
                <a:ext uri="{FF2B5EF4-FFF2-40B4-BE49-F238E27FC236}">
                  <a16:creationId xmlns:a16="http://schemas.microsoft.com/office/drawing/2014/main" id="{04E0F98E-3C5F-223B-DDFA-AF20A7AF03C4}"/>
                </a:ext>
              </a:extLst>
            </p:cNvPr>
            <p:cNvSpPr/>
            <p:nvPr/>
          </p:nvSpPr>
          <p:spPr bwMode="auto">
            <a:xfrm>
              <a:off x="4241801" y="1355725"/>
              <a:ext cx="65088" cy="555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5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śliďé">
              <a:extLst>
                <a:ext uri="{FF2B5EF4-FFF2-40B4-BE49-F238E27FC236}">
                  <a16:creationId xmlns:a16="http://schemas.microsoft.com/office/drawing/2014/main" id="{C4653A62-CBFA-D577-8FFF-720F4539F402}"/>
                </a:ext>
              </a:extLst>
            </p:cNvPr>
            <p:cNvSpPr/>
            <p:nvPr/>
          </p:nvSpPr>
          <p:spPr bwMode="auto">
            <a:xfrm>
              <a:off x="4178301" y="1449388"/>
              <a:ext cx="36513" cy="269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3" y="0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îšḻíḓè">
              <a:extLst>
                <a:ext uri="{FF2B5EF4-FFF2-40B4-BE49-F238E27FC236}">
                  <a16:creationId xmlns:a16="http://schemas.microsoft.com/office/drawing/2014/main" id="{A7AE41CD-FAE9-A5DB-B98C-FEEA5478753E}"/>
                </a:ext>
              </a:extLst>
            </p:cNvPr>
            <p:cNvSpPr/>
            <p:nvPr/>
          </p:nvSpPr>
          <p:spPr bwMode="auto">
            <a:xfrm>
              <a:off x="4279901" y="1355725"/>
              <a:ext cx="84138" cy="460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4" y="0"/>
                    <a:pt x="3" y="1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3"/>
                    <a:pt x="6" y="3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ïṡļïďê">
              <a:extLst>
                <a:ext uri="{FF2B5EF4-FFF2-40B4-BE49-F238E27FC236}">
                  <a16:creationId xmlns:a16="http://schemas.microsoft.com/office/drawing/2014/main" id="{2B536FE6-0652-A8F1-3728-744250D988DE}"/>
                </a:ext>
              </a:extLst>
            </p:cNvPr>
            <p:cNvSpPr/>
            <p:nvPr/>
          </p:nvSpPr>
          <p:spPr bwMode="auto">
            <a:xfrm>
              <a:off x="4279901" y="1374775"/>
              <a:ext cx="231775" cy="29845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9" y="10"/>
                </a:cxn>
                <a:cxn ang="0">
                  <a:pos x="11" y="11"/>
                </a:cxn>
                <a:cxn ang="0">
                  <a:pos x="10" y="13"/>
                </a:cxn>
                <a:cxn ang="0">
                  <a:pos x="11" y="13"/>
                </a:cxn>
                <a:cxn ang="0">
                  <a:pos x="12" y="14"/>
                </a:cxn>
                <a:cxn ang="0">
                  <a:pos x="10" y="19"/>
                </a:cxn>
                <a:cxn ang="0">
                  <a:pos x="8" y="21"/>
                </a:cxn>
                <a:cxn ang="0">
                  <a:pos x="3" y="22"/>
                </a:cxn>
                <a:cxn ang="0">
                  <a:pos x="1" y="25"/>
                </a:cxn>
                <a:cxn ang="0">
                  <a:pos x="5" y="24"/>
                </a:cxn>
                <a:cxn ang="0">
                  <a:pos x="7" y="27"/>
                </a:cxn>
                <a:cxn ang="0">
                  <a:pos x="7" y="28"/>
                </a:cxn>
                <a:cxn ang="0">
                  <a:pos x="9" y="29"/>
                </a:cxn>
                <a:cxn ang="0">
                  <a:pos x="12" y="32"/>
                </a:cxn>
                <a:cxn ang="0">
                  <a:pos x="12" y="27"/>
                </a:cxn>
                <a:cxn ang="0">
                  <a:pos x="16" y="28"/>
                </a:cxn>
                <a:cxn ang="0">
                  <a:pos x="16" y="28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18" y="20"/>
                </a:cxn>
                <a:cxn ang="0">
                  <a:pos x="19" y="23"/>
                </a:cxn>
                <a:cxn ang="0">
                  <a:pos x="21" y="23"/>
                </a:cxn>
                <a:cxn ang="0">
                  <a:pos x="23" y="21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19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1" y="12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8"/>
                </a:cxn>
                <a:cxn ang="0">
                  <a:pos x="20" y="7"/>
                </a:cxn>
                <a:cxn ang="0">
                  <a:pos x="19" y="7"/>
                </a:cxn>
                <a:cxn ang="0">
                  <a:pos x="17" y="7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6" y="3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5"/>
                </a:cxn>
                <a:cxn ang="0">
                  <a:pos x="15" y="1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11" y="0"/>
                </a:cxn>
              </a:cxnLst>
              <a:rect l="0" t="0" r="r" b="b"/>
              <a:pathLst>
                <a:path w="25" h="32">
                  <a:moveTo>
                    <a:pt x="11" y="0"/>
                  </a:moveTo>
                  <a:cubicBezTo>
                    <a:pt x="9" y="0"/>
                    <a:pt x="4" y="3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8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10"/>
                    <a:pt x="11" y="9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2" y="12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4" y="17"/>
                    <a:pt x="10" y="19"/>
                  </a:cubicBezTo>
                  <a:cubicBezTo>
                    <a:pt x="7" y="20"/>
                    <a:pt x="7" y="20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2"/>
                    <a:pt x="6" y="22"/>
                    <a:pt x="6" y="23"/>
                  </a:cubicBezTo>
                  <a:cubicBezTo>
                    <a:pt x="4" y="22"/>
                    <a:pt x="4" y="22"/>
                    <a:pt x="3" y="22"/>
                  </a:cubicBezTo>
                  <a:cubicBezTo>
                    <a:pt x="2" y="22"/>
                    <a:pt x="2" y="22"/>
                    <a:pt x="1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5" y="24"/>
                    <a:pt x="5" y="24"/>
                    <a:pt x="6" y="23"/>
                  </a:cubicBezTo>
                  <a:cubicBezTo>
                    <a:pt x="6" y="24"/>
                    <a:pt x="6" y="24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0" y="28"/>
                    <a:pt x="12" y="27"/>
                  </a:cubicBezTo>
                  <a:cubicBezTo>
                    <a:pt x="13" y="30"/>
                    <a:pt x="15" y="30"/>
                    <a:pt x="15" y="30"/>
                  </a:cubicBezTo>
                  <a:cubicBezTo>
                    <a:pt x="16" y="29"/>
                    <a:pt x="16" y="29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5" y="23"/>
                    <a:pt x="16" y="21"/>
                  </a:cubicBezTo>
                  <a:cubicBezTo>
                    <a:pt x="16" y="21"/>
                    <a:pt x="17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8" y="21"/>
                    <a:pt x="19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1" y="17"/>
                    <a:pt x="21" y="16"/>
                  </a:cubicBezTo>
                  <a:cubicBezTo>
                    <a:pt x="20" y="15"/>
                    <a:pt x="19" y="15"/>
                    <a:pt x="19" y="14"/>
                  </a:cubicBezTo>
                  <a:cubicBezTo>
                    <a:pt x="19" y="14"/>
                    <a:pt x="19" y="14"/>
                    <a:pt x="21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19" y="9"/>
                  </a:cubicBezTo>
                  <a:cubicBezTo>
                    <a:pt x="19" y="9"/>
                    <a:pt x="19" y="9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20" y="8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4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3"/>
                    <a:pt x="15" y="3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1" y="1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5"/>
                    <a:pt x="8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3"/>
                    <a:pt x="9" y="2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íṩľíḓe">
              <a:extLst>
                <a:ext uri="{FF2B5EF4-FFF2-40B4-BE49-F238E27FC236}">
                  <a16:creationId xmlns:a16="http://schemas.microsoft.com/office/drawing/2014/main" id="{0920562A-423C-998D-6692-86F7651E19EE}"/>
                </a:ext>
              </a:extLst>
            </p:cNvPr>
            <p:cNvSpPr/>
            <p:nvPr/>
          </p:nvSpPr>
          <p:spPr bwMode="auto">
            <a:xfrm>
              <a:off x="4335463" y="1504950"/>
              <a:ext cx="36513" cy="285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ṩ1iḓê">
              <a:extLst>
                <a:ext uri="{FF2B5EF4-FFF2-40B4-BE49-F238E27FC236}">
                  <a16:creationId xmlns:a16="http://schemas.microsoft.com/office/drawing/2014/main" id="{A5B28479-A121-6EA4-3F67-D1C18D992156}"/>
                </a:ext>
              </a:extLst>
            </p:cNvPr>
            <p:cNvSpPr/>
            <p:nvPr/>
          </p:nvSpPr>
          <p:spPr bwMode="auto">
            <a:xfrm>
              <a:off x="4371976" y="1514475"/>
              <a:ext cx="19050" cy="1905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ïṧļíḓé">
              <a:extLst>
                <a:ext uri="{FF2B5EF4-FFF2-40B4-BE49-F238E27FC236}">
                  <a16:creationId xmlns:a16="http://schemas.microsoft.com/office/drawing/2014/main" id="{D99CC3DA-CFCF-45F0-0280-2E663B8BA318}"/>
                </a:ext>
              </a:extLst>
            </p:cNvPr>
            <p:cNvSpPr/>
            <p:nvPr/>
          </p:nvSpPr>
          <p:spPr bwMode="auto">
            <a:xfrm>
              <a:off x="4260851" y="1262063"/>
              <a:ext cx="74613" cy="285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7" y="1"/>
                </a:cxn>
                <a:cxn ang="0">
                  <a:pos x="8" y="0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7" y="0"/>
                    <a:pt x="7" y="0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3" y="2"/>
                    <a:pt x="5" y="2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šḻîďé">
              <a:extLst>
                <a:ext uri="{FF2B5EF4-FFF2-40B4-BE49-F238E27FC236}">
                  <a16:creationId xmlns:a16="http://schemas.microsoft.com/office/drawing/2014/main" id="{D59484DC-69EC-F28F-EEBA-2B611A21CD71}"/>
                </a:ext>
              </a:extLst>
            </p:cNvPr>
            <p:cNvSpPr/>
            <p:nvPr/>
          </p:nvSpPr>
          <p:spPr bwMode="auto">
            <a:xfrm>
              <a:off x="4251326" y="1290638"/>
              <a:ext cx="285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iṧḻïḓé">
              <a:extLst>
                <a:ext uri="{FF2B5EF4-FFF2-40B4-BE49-F238E27FC236}">
                  <a16:creationId xmlns:a16="http://schemas.microsoft.com/office/drawing/2014/main" id="{EA26A741-9F1F-FD61-E40B-8516F3F20045}"/>
                </a:ext>
              </a:extLst>
            </p:cNvPr>
            <p:cNvSpPr/>
            <p:nvPr/>
          </p:nvSpPr>
          <p:spPr bwMode="auto">
            <a:xfrm>
              <a:off x="4241801" y="1281113"/>
              <a:ext cx="93663" cy="460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8" y="3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5" y="2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0" h="5">
                  <a:moveTo>
                    <a:pt x="7" y="0"/>
                  </a:moveTo>
                  <a:cubicBezTo>
                    <a:pt x="7" y="0"/>
                    <a:pt x="5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şlïḑê">
              <a:extLst>
                <a:ext uri="{FF2B5EF4-FFF2-40B4-BE49-F238E27FC236}">
                  <a16:creationId xmlns:a16="http://schemas.microsoft.com/office/drawing/2014/main" id="{93BB7677-8956-C203-65A9-B390BE50FC74}"/>
                </a:ext>
              </a:extLst>
            </p:cNvPr>
            <p:cNvSpPr/>
            <p:nvPr/>
          </p:nvSpPr>
          <p:spPr bwMode="auto">
            <a:xfrm>
              <a:off x="4344988" y="1252538"/>
              <a:ext cx="1905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ï$lîḓe">
              <a:extLst>
                <a:ext uri="{FF2B5EF4-FFF2-40B4-BE49-F238E27FC236}">
                  <a16:creationId xmlns:a16="http://schemas.microsoft.com/office/drawing/2014/main" id="{928C8E9A-632B-0D1B-8AD1-A24D48065F13}"/>
                </a:ext>
              </a:extLst>
            </p:cNvPr>
            <p:cNvSpPr/>
            <p:nvPr/>
          </p:nvSpPr>
          <p:spPr bwMode="auto">
            <a:xfrm>
              <a:off x="4335463" y="1252538"/>
              <a:ext cx="36513" cy="190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îṣ1íḋê">
              <a:extLst>
                <a:ext uri="{FF2B5EF4-FFF2-40B4-BE49-F238E27FC236}">
                  <a16:creationId xmlns:a16="http://schemas.microsoft.com/office/drawing/2014/main" id="{591B03A1-EE14-E6F0-FCD2-13C1D851642E}"/>
                </a:ext>
              </a:extLst>
            </p:cNvPr>
            <p:cNvSpPr/>
            <p:nvPr/>
          </p:nvSpPr>
          <p:spPr bwMode="auto">
            <a:xfrm>
              <a:off x="4371976" y="1244600"/>
              <a:ext cx="28575" cy="79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isḷîdé">
              <a:extLst>
                <a:ext uri="{FF2B5EF4-FFF2-40B4-BE49-F238E27FC236}">
                  <a16:creationId xmlns:a16="http://schemas.microsoft.com/office/drawing/2014/main" id="{0A287B62-0F11-F819-05DD-A79B0F1DB878}"/>
                </a:ext>
              </a:extLst>
            </p:cNvPr>
            <p:cNvSpPr/>
            <p:nvPr/>
          </p:nvSpPr>
          <p:spPr bwMode="auto">
            <a:xfrm>
              <a:off x="4325938" y="1290638"/>
              <a:ext cx="55563" cy="4603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ŝļíḓe">
              <a:extLst>
                <a:ext uri="{FF2B5EF4-FFF2-40B4-BE49-F238E27FC236}">
                  <a16:creationId xmlns:a16="http://schemas.microsoft.com/office/drawing/2014/main" id="{5365165C-1AAB-5675-2715-976865D699AB}"/>
                </a:ext>
              </a:extLst>
            </p:cNvPr>
            <p:cNvSpPr/>
            <p:nvPr/>
          </p:nvSpPr>
          <p:spPr bwMode="auto">
            <a:xfrm>
              <a:off x="4354513" y="1319213"/>
              <a:ext cx="17463" cy="269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iSlíďé">
              <a:extLst>
                <a:ext uri="{FF2B5EF4-FFF2-40B4-BE49-F238E27FC236}">
                  <a16:creationId xmlns:a16="http://schemas.microsoft.com/office/drawing/2014/main" id="{5557C95F-58EF-DB7A-7520-F2D3B5A95527}"/>
                </a:ext>
              </a:extLst>
            </p:cNvPr>
            <p:cNvSpPr/>
            <p:nvPr/>
          </p:nvSpPr>
          <p:spPr bwMode="auto">
            <a:xfrm>
              <a:off x="4371976" y="1290638"/>
              <a:ext cx="103188" cy="746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2" y="6"/>
                </a:cxn>
                <a:cxn ang="0">
                  <a:pos x="1" y="7"/>
                </a:cxn>
                <a:cxn ang="0">
                  <a:pos x="5" y="7"/>
                </a:cxn>
                <a:cxn ang="0">
                  <a:pos x="6" y="7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9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5"/>
                </a:cxn>
                <a:cxn ang="0">
                  <a:pos x="4" y="4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1" h="8">
                  <a:moveTo>
                    <a:pt x="3" y="0"/>
                  </a:moveTo>
                  <a:cubicBezTo>
                    <a:pt x="3" y="0"/>
                    <a:pt x="1" y="1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5"/>
                    <a:pt x="10" y="5"/>
                  </a:cubicBezTo>
                  <a:cubicBezTo>
                    <a:pt x="10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ïśļïḓe">
              <a:extLst>
                <a:ext uri="{FF2B5EF4-FFF2-40B4-BE49-F238E27FC236}">
                  <a16:creationId xmlns:a16="http://schemas.microsoft.com/office/drawing/2014/main" id="{3EC4DF4A-DCF7-0AE3-FA54-345CAD8208DD}"/>
                </a:ext>
              </a:extLst>
            </p:cNvPr>
            <p:cNvSpPr/>
            <p:nvPr/>
          </p:nvSpPr>
          <p:spPr bwMode="auto">
            <a:xfrm>
              <a:off x="4400551" y="1235075"/>
              <a:ext cx="46038" cy="365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ṡ1ïḍê">
              <a:extLst>
                <a:ext uri="{FF2B5EF4-FFF2-40B4-BE49-F238E27FC236}">
                  <a16:creationId xmlns:a16="http://schemas.microsoft.com/office/drawing/2014/main" id="{1EDDBF0A-DCCE-D7D7-A80C-866C5A271576}"/>
                </a:ext>
              </a:extLst>
            </p:cNvPr>
            <p:cNvSpPr/>
            <p:nvPr/>
          </p:nvSpPr>
          <p:spPr bwMode="auto">
            <a:xfrm>
              <a:off x="4427538" y="1252538"/>
              <a:ext cx="28575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2" y="12"/>
                </a:cxn>
                <a:cxn ang="0">
                  <a:pos x="1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0"/>
                </a:cxn>
              </a:cxnLst>
              <a:rect l="0" t="0" r="r" b="b"/>
              <a:pathLst>
                <a:path w="18" h="12">
                  <a:moveTo>
                    <a:pt x="12" y="0"/>
                  </a:moveTo>
                  <a:lnTo>
                    <a:pt x="12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şḷiďé">
              <a:extLst>
                <a:ext uri="{FF2B5EF4-FFF2-40B4-BE49-F238E27FC236}">
                  <a16:creationId xmlns:a16="http://schemas.microsoft.com/office/drawing/2014/main" id="{C6AA1E84-C3F2-4E31-7F78-77575FBCE804}"/>
                </a:ext>
              </a:extLst>
            </p:cNvPr>
            <p:cNvSpPr/>
            <p:nvPr/>
          </p:nvSpPr>
          <p:spPr bwMode="auto">
            <a:xfrm>
              <a:off x="4427538" y="1252538"/>
              <a:ext cx="28575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2" y="12"/>
                </a:cxn>
                <a:cxn ang="0">
                  <a:pos x="1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0"/>
                </a:cxn>
              </a:cxnLst>
              <a:rect l="0" t="0" r="r" b="b"/>
              <a:pathLst>
                <a:path w="18" h="12">
                  <a:moveTo>
                    <a:pt x="12" y="0"/>
                  </a:moveTo>
                  <a:lnTo>
                    <a:pt x="12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i$1íḓe">
              <a:extLst>
                <a:ext uri="{FF2B5EF4-FFF2-40B4-BE49-F238E27FC236}">
                  <a16:creationId xmlns:a16="http://schemas.microsoft.com/office/drawing/2014/main" id="{F572274C-5C36-B795-555C-542B5A9D7120}"/>
                </a:ext>
              </a:extLst>
            </p:cNvPr>
            <p:cNvSpPr/>
            <p:nvPr/>
          </p:nvSpPr>
          <p:spPr bwMode="auto">
            <a:xfrm>
              <a:off x="4475163" y="1225550"/>
              <a:ext cx="17463" cy="9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ïşḷíḍê">
              <a:extLst>
                <a:ext uri="{FF2B5EF4-FFF2-40B4-BE49-F238E27FC236}">
                  <a16:creationId xmlns:a16="http://schemas.microsoft.com/office/drawing/2014/main" id="{DF9AAC66-2B45-4A0C-9DA1-49AD8C0B6662}"/>
                </a:ext>
              </a:extLst>
            </p:cNvPr>
            <p:cNvSpPr/>
            <p:nvPr/>
          </p:nvSpPr>
          <p:spPr bwMode="auto">
            <a:xfrm>
              <a:off x="4419601" y="1384300"/>
              <a:ext cx="36513" cy="1746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íṩļîḋe">
              <a:extLst>
                <a:ext uri="{FF2B5EF4-FFF2-40B4-BE49-F238E27FC236}">
                  <a16:creationId xmlns:a16="http://schemas.microsoft.com/office/drawing/2014/main" id="{011D62D5-2B35-D501-EB79-509A06DB3B85}"/>
                </a:ext>
              </a:extLst>
            </p:cNvPr>
            <p:cNvSpPr/>
            <p:nvPr/>
          </p:nvSpPr>
          <p:spPr bwMode="auto">
            <a:xfrm>
              <a:off x="4427538" y="1187450"/>
              <a:ext cx="315913" cy="139700"/>
            </a:xfrm>
            <a:custGeom>
              <a:avLst/>
              <a:gdLst/>
              <a:ahLst/>
              <a:cxnLst>
                <a:cxn ang="0">
                  <a:pos x="25" y="1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19" y="2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7" y="2"/>
                </a:cxn>
                <a:cxn ang="0">
                  <a:pos x="16" y="3"/>
                </a:cxn>
                <a:cxn ang="0">
                  <a:pos x="14" y="4"/>
                </a:cxn>
                <a:cxn ang="0">
                  <a:pos x="16" y="5"/>
                </a:cxn>
                <a:cxn ang="0">
                  <a:pos x="19" y="5"/>
                </a:cxn>
                <a:cxn ang="0">
                  <a:pos x="15" y="7"/>
                </a:cxn>
                <a:cxn ang="0">
                  <a:pos x="15" y="5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1" y="8"/>
                </a:cxn>
                <a:cxn ang="0">
                  <a:pos x="10" y="8"/>
                </a:cxn>
                <a:cxn ang="0">
                  <a:pos x="6" y="10"/>
                </a:cxn>
                <a:cxn ang="0">
                  <a:pos x="9" y="9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5" y="10"/>
                </a:cxn>
                <a:cxn ang="0">
                  <a:pos x="2" y="12"/>
                </a:cxn>
                <a:cxn ang="0">
                  <a:pos x="1" y="13"/>
                </a:cxn>
                <a:cxn ang="0">
                  <a:pos x="2" y="13"/>
                </a:cxn>
                <a:cxn ang="0">
                  <a:pos x="4" y="13"/>
                </a:cxn>
                <a:cxn ang="0">
                  <a:pos x="6" y="14"/>
                </a:cxn>
                <a:cxn ang="0">
                  <a:pos x="9" y="13"/>
                </a:cxn>
                <a:cxn ang="0">
                  <a:pos x="8" y="13"/>
                </a:cxn>
                <a:cxn ang="0">
                  <a:pos x="7" y="12"/>
                </a:cxn>
                <a:cxn ang="0">
                  <a:pos x="9" y="12"/>
                </a:cxn>
                <a:cxn ang="0">
                  <a:pos x="15" y="10"/>
                </a:cxn>
                <a:cxn ang="0">
                  <a:pos x="16" y="10"/>
                </a:cxn>
                <a:cxn ang="0">
                  <a:pos x="17" y="8"/>
                </a:cxn>
                <a:cxn ang="0">
                  <a:pos x="17" y="8"/>
                </a:cxn>
                <a:cxn ang="0">
                  <a:pos x="19" y="8"/>
                </a:cxn>
                <a:cxn ang="0">
                  <a:pos x="20" y="8"/>
                </a:cxn>
                <a:cxn ang="0">
                  <a:pos x="22" y="7"/>
                </a:cxn>
                <a:cxn ang="0">
                  <a:pos x="29" y="4"/>
                </a:cxn>
                <a:cxn ang="0">
                  <a:pos x="28" y="4"/>
                </a:cxn>
                <a:cxn ang="0">
                  <a:pos x="28" y="3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1"/>
                </a:cxn>
              </a:cxnLst>
              <a:rect l="0" t="0" r="r" b="b"/>
              <a:pathLst>
                <a:path w="34" h="15">
                  <a:moveTo>
                    <a:pt x="27" y="0"/>
                  </a:move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2" y="1"/>
                    <a:pt x="22" y="2"/>
                  </a:cubicBezTo>
                  <a:cubicBezTo>
                    <a:pt x="21" y="1"/>
                    <a:pt x="21" y="1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1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7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6" y="3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4"/>
                    <a:pt x="20" y="4"/>
                    <a:pt x="19" y="5"/>
                  </a:cubicBezTo>
                  <a:cubicBezTo>
                    <a:pt x="18" y="5"/>
                    <a:pt x="18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4" y="6"/>
                    <a:pt x="14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8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8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6" y="11"/>
                    <a:pt x="6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3" y="14"/>
                    <a:pt x="3" y="14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2" y="11"/>
                    <a:pt x="13" y="11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6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31" y="3"/>
                    <a:pt x="33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2" y="1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2" y="1"/>
                    <a:pt x="32" y="1"/>
                  </a:cubicBezTo>
                  <a:cubicBezTo>
                    <a:pt x="31" y="1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îşľîḓe">
              <a:extLst>
                <a:ext uri="{FF2B5EF4-FFF2-40B4-BE49-F238E27FC236}">
                  <a16:creationId xmlns:a16="http://schemas.microsoft.com/office/drawing/2014/main" id="{A92AFE1F-2533-3490-8837-30E543C64399}"/>
                </a:ext>
              </a:extLst>
            </p:cNvPr>
            <p:cNvSpPr/>
            <p:nvPr/>
          </p:nvSpPr>
          <p:spPr bwMode="auto">
            <a:xfrm>
              <a:off x="4465638" y="1206500"/>
              <a:ext cx="92075" cy="7461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1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2" y="7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6" y="5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10" y="0"/>
                </a:cxn>
                <a:cxn ang="0">
                  <a:pos x="9" y="0"/>
                </a:cxn>
              </a:cxnLst>
              <a:rect l="0" t="0" r="r" b="b"/>
              <a:pathLst>
                <a:path w="10" h="8">
                  <a:moveTo>
                    <a:pt x="9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7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$ľîdè">
              <a:extLst>
                <a:ext uri="{FF2B5EF4-FFF2-40B4-BE49-F238E27FC236}">
                  <a16:creationId xmlns:a16="http://schemas.microsoft.com/office/drawing/2014/main" id="{FDAFB893-DAA3-D525-8428-1EE2A756D936}"/>
                </a:ext>
              </a:extLst>
            </p:cNvPr>
            <p:cNvSpPr/>
            <p:nvPr/>
          </p:nvSpPr>
          <p:spPr bwMode="auto">
            <a:xfrm>
              <a:off x="4567238" y="1187450"/>
              <a:ext cx="473075" cy="550863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27" y="2"/>
                </a:cxn>
                <a:cxn ang="0">
                  <a:pos x="28" y="4"/>
                </a:cxn>
                <a:cxn ang="0">
                  <a:pos x="25" y="2"/>
                </a:cxn>
                <a:cxn ang="0">
                  <a:pos x="24" y="3"/>
                </a:cxn>
                <a:cxn ang="0">
                  <a:pos x="23" y="2"/>
                </a:cxn>
                <a:cxn ang="0">
                  <a:pos x="22" y="3"/>
                </a:cxn>
                <a:cxn ang="0">
                  <a:pos x="19" y="4"/>
                </a:cxn>
                <a:cxn ang="0">
                  <a:pos x="17" y="3"/>
                </a:cxn>
                <a:cxn ang="0">
                  <a:pos x="15" y="5"/>
                </a:cxn>
                <a:cxn ang="0">
                  <a:pos x="9" y="7"/>
                </a:cxn>
                <a:cxn ang="0">
                  <a:pos x="7" y="9"/>
                </a:cxn>
                <a:cxn ang="0">
                  <a:pos x="5" y="10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5" y="13"/>
                </a:cxn>
                <a:cxn ang="0">
                  <a:pos x="1" y="13"/>
                </a:cxn>
                <a:cxn ang="0">
                  <a:pos x="1" y="15"/>
                </a:cxn>
                <a:cxn ang="0">
                  <a:pos x="1" y="17"/>
                </a:cxn>
                <a:cxn ang="0">
                  <a:pos x="5" y="16"/>
                </a:cxn>
                <a:cxn ang="0">
                  <a:pos x="6" y="28"/>
                </a:cxn>
                <a:cxn ang="0">
                  <a:pos x="11" y="30"/>
                </a:cxn>
                <a:cxn ang="0">
                  <a:pos x="9" y="31"/>
                </a:cxn>
                <a:cxn ang="0">
                  <a:pos x="11" y="33"/>
                </a:cxn>
                <a:cxn ang="0">
                  <a:pos x="8" y="39"/>
                </a:cxn>
                <a:cxn ang="0">
                  <a:pos x="4" y="40"/>
                </a:cxn>
                <a:cxn ang="0">
                  <a:pos x="6" y="46"/>
                </a:cxn>
                <a:cxn ang="0">
                  <a:pos x="5" y="51"/>
                </a:cxn>
                <a:cxn ang="0">
                  <a:pos x="8" y="57"/>
                </a:cxn>
                <a:cxn ang="0">
                  <a:pos x="13" y="59"/>
                </a:cxn>
                <a:cxn ang="0">
                  <a:pos x="17" y="52"/>
                </a:cxn>
                <a:cxn ang="0">
                  <a:pos x="21" y="46"/>
                </a:cxn>
                <a:cxn ang="0">
                  <a:pos x="35" y="38"/>
                </a:cxn>
                <a:cxn ang="0">
                  <a:pos x="48" y="33"/>
                </a:cxn>
                <a:cxn ang="0">
                  <a:pos x="48" y="32"/>
                </a:cxn>
                <a:cxn ang="0">
                  <a:pos x="46" y="27"/>
                </a:cxn>
                <a:cxn ang="0">
                  <a:pos x="46" y="26"/>
                </a:cxn>
                <a:cxn ang="0">
                  <a:pos x="44" y="24"/>
                </a:cxn>
                <a:cxn ang="0">
                  <a:pos x="49" y="23"/>
                </a:cxn>
                <a:cxn ang="0">
                  <a:pos x="48" y="20"/>
                </a:cxn>
                <a:cxn ang="0">
                  <a:pos x="47" y="17"/>
                </a:cxn>
                <a:cxn ang="0">
                  <a:pos x="50" y="17"/>
                </a:cxn>
                <a:cxn ang="0">
                  <a:pos x="48" y="13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6" y="8"/>
                </a:cxn>
                <a:cxn ang="0">
                  <a:pos x="49" y="7"/>
                </a:cxn>
                <a:cxn ang="0">
                  <a:pos x="51" y="5"/>
                </a:cxn>
                <a:cxn ang="0">
                  <a:pos x="47" y="4"/>
                </a:cxn>
                <a:cxn ang="0">
                  <a:pos x="45" y="5"/>
                </a:cxn>
                <a:cxn ang="0">
                  <a:pos x="43" y="3"/>
                </a:cxn>
                <a:cxn ang="0">
                  <a:pos x="41" y="5"/>
                </a:cxn>
                <a:cxn ang="0">
                  <a:pos x="38" y="4"/>
                </a:cxn>
                <a:cxn ang="0">
                  <a:pos x="42" y="3"/>
                </a:cxn>
              </a:cxnLst>
              <a:rect l="0" t="0" r="r" b="b"/>
              <a:pathLst>
                <a:path w="51" h="59">
                  <a:moveTo>
                    <a:pt x="38" y="0"/>
                  </a:moveTo>
                  <a:cubicBezTo>
                    <a:pt x="36" y="0"/>
                    <a:pt x="34" y="1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8"/>
                    <a:pt x="9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7" y="16"/>
                    <a:pt x="7" y="16"/>
                    <a:pt x="8" y="18"/>
                  </a:cubicBezTo>
                  <a:cubicBezTo>
                    <a:pt x="7" y="21"/>
                    <a:pt x="11" y="25"/>
                    <a:pt x="7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3"/>
                    <a:pt x="11" y="33"/>
                  </a:cubicBezTo>
                  <a:cubicBezTo>
                    <a:pt x="11" y="34"/>
                    <a:pt x="11" y="34"/>
                    <a:pt x="9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2"/>
                    <a:pt x="3" y="42"/>
                    <a:pt x="4" y="46"/>
                  </a:cubicBezTo>
                  <a:cubicBezTo>
                    <a:pt x="5" y="46"/>
                    <a:pt x="6" y="46"/>
                    <a:pt x="6" y="46"/>
                  </a:cubicBezTo>
                  <a:cubicBezTo>
                    <a:pt x="6" y="47"/>
                    <a:pt x="6" y="48"/>
                    <a:pt x="5" y="48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6" y="53"/>
                    <a:pt x="6" y="56"/>
                    <a:pt x="7" y="57"/>
                  </a:cubicBezTo>
                  <a:cubicBezTo>
                    <a:pt x="7" y="57"/>
                    <a:pt x="7" y="57"/>
                    <a:pt x="8" y="57"/>
                  </a:cubicBezTo>
                  <a:cubicBezTo>
                    <a:pt x="8" y="57"/>
                    <a:pt x="9" y="57"/>
                    <a:pt x="11" y="56"/>
                  </a:cubicBezTo>
                  <a:cubicBezTo>
                    <a:pt x="11" y="56"/>
                    <a:pt x="11" y="57"/>
                    <a:pt x="10" y="57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9" y="55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2"/>
                    <a:pt x="20" y="51"/>
                    <a:pt x="20" y="49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9" y="45"/>
                    <a:pt x="29" y="44"/>
                    <a:pt x="34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6" y="39"/>
                    <a:pt x="36" y="39"/>
                  </a:cubicBezTo>
                  <a:cubicBezTo>
                    <a:pt x="43" y="38"/>
                    <a:pt x="43" y="37"/>
                    <a:pt x="48" y="34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3" y="32"/>
                    <a:pt x="43" y="32"/>
                    <a:pt x="44" y="30"/>
                  </a:cubicBezTo>
                  <a:cubicBezTo>
                    <a:pt x="46" y="32"/>
                    <a:pt x="47" y="33"/>
                    <a:pt x="47" y="33"/>
                  </a:cubicBezTo>
                  <a:cubicBezTo>
                    <a:pt x="48" y="33"/>
                    <a:pt x="48" y="32"/>
                    <a:pt x="48" y="32"/>
                  </a:cubicBezTo>
                  <a:cubicBezTo>
                    <a:pt x="48" y="31"/>
                    <a:pt x="48" y="30"/>
                    <a:pt x="48" y="29"/>
                  </a:cubicBezTo>
                  <a:cubicBezTo>
                    <a:pt x="46" y="29"/>
                    <a:pt x="46" y="28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8"/>
                    <a:pt x="48" y="27"/>
                    <a:pt x="48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5" y="26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5"/>
                    <a:pt x="46" y="25"/>
                    <a:pt x="46" y="25"/>
                  </a:cubicBezTo>
                  <a:cubicBezTo>
                    <a:pt x="47" y="25"/>
                    <a:pt x="48" y="24"/>
                    <a:pt x="49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19"/>
                    <a:pt x="50" y="19"/>
                  </a:cubicBezTo>
                  <a:cubicBezTo>
                    <a:pt x="49" y="18"/>
                    <a:pt x="49" y="18"/>
                    <a:pt x="48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6"/>
                    <a:pt x="47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7"/>
                    <a:pt x="50" y="17"/>
                  </a:cubicBezTo>
                  <a:cubicBezTo>
                    <a:pt x="50" y="17"/>
                    <a:pt x="50" y="17"/>
                    <a:pt x="50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3"/>
                    <a:pt x="47" y="13"/>
                    <a:pt x="46" y="13"/>
                  </a:cubicBezTo>
                  <a:cubicBezTo>
                    <a:pt x="46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9" y="9"/>
                    <a:pt x="49" y="9"/>
                    <a:pt x="49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8" y="8"/>
                    <a:pt x="48" y="8"/>
                    <a:pt x="49" y="8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7"/>
                    <a:pt x="47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6"/>
                    <a:pt x="51" y="6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4"/>
                    <a:pt x="50" y="4"/>
                    <a:pt x="49" y="4"/>
                  </a:cubicBezTo>
                  <a:cubicBezTo>
                    <a:pt x="48" y="4"/>
                    <a:pt x="48" y="4"/>
                    <a:pt x="47" y="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46" y="5"/>
                    <a:pt x="46" y="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6"/>
                    <a:pt x="43" y="7"/>
                  </a:cubicBezTo>
                  <a:cubicBezTo>
                    <a:pt x="43" y="6"/>
                    <a:pt x="43" y="6"/>
                    <a:pt x="44" y="5"/>
                  </a:cubicBezTo>
                  <a:cubicBezTo>
                    <a:pt x="44" y="4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38" y="4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40" y="3"/>
                    <a:pt x="41" y="3"/>
                    <a:pt x="41" y="3"/>
                  </a:cubicBezTo>
                  <a:cubicBezTo>
                    <a:pt x="41" y="3"/>
                    <a:pt x="41" y="3"/>
                    <a:pt x="42" y="3"/>
                  </a:cubicBezTo>
                  <a:cubicBezTo>
                    <a:pt x="43" y="3"/>
                    <a:pt x="43" y="3"/>
                    <a:pt x="44" y="3"/>
                  </a:cubicBezTo>
                  <a:cubicBezTo>
                    <a:pt x="44" y="3"/>
                    <a:pt x="41" y="0"/>
                    <a:pt x="3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íṥḷiḓe">
              <a:extLst>
                <a:ext uri="{FF2B5EF4-FFF2-40B4-BE49-F238E27FC236}">
                  <a16:creationId xmlns:a16="http://schemas.microsoft.com/office/drawing/2014/main" id="{958BB169-11FE-9109-01D3-5668A85B32C1}"/>
                </a:ext>
              </a:extLst>
            </p:cNvPr>
            <p:cNvSpPr/>
            <p:nvPr/>
          </p:nvSpPr>
          <p:spPr bwMode="auto">
            <a:xfrm>
              <a:off x="4316413" y="1962150"/>
              <a:ext cx="38100" cy="1746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íṡļíďé">
              <a:extLst>
                <a:ext uri="{FF2B5EF4-FFF2-40B4-BE49-F238E27FC236}">
                  <a16:creationId xmlns:a16="http://schemas.microsoft.com/office/drawing/2014/main" id="{B52698E6-F18F-A0EA-4738-9671E287193D}"/>
                </a:ext>
              </a:extLst>
            </p:cNvPr>
            <p:cNvSpPr/>
            <p:nvPr/>
          </p:nvSpPr>
          <p:spPr bwMode="auto">
            <a:xfrm>
              <a:off x="4994276" y="1589088"/>
              <a:ext cx="149225" cy="7461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1" y="0"/>
                </a:cxn>
                <a:cxn ang="0">
                  <a:pos x="10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7" y="8"/>
                </a:cxn>
                <a:cxn ang="0">
                  <a:pos x="9" y="8"/>
                </a:cxn>
                <a:cxn ang="0">
                  <a:pos x="13" y="6"/>
                </a:cxn>
                <a:cxn ang="0">
                  <a:pos x="16" y="3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3" y="1"/>
                </a:cxn>
                <a:cxn ang="0">
                  <a:pos x="12" y="0"/>
                </a:cxn>
              </a:cxnLst>
              <a:rect l="0" t="0" r="r" b="b"/>
              <a:pathLst>
                <a:path w="16" h="8"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7"/>
                    <a:pt x="11" y="6"/>
                    <a:pt x="13" y="6"/>
                  </a:cubicBezTo>
                  <a:cubicBezTo>
                    <a:pt x="13" y="6"/>
                    <a:pt x="14" y="6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îṡlïḍê">
              <a:extLst>
                <a:ext uri="{FF2B5EF4-FFF2-40B4-BE49-F238E27FC236}">
                  <a16:creationId xmlns:a16="http://schemas.microsoft.com/office/drawing/2014/main" id="{D1862EE5-BBD8-F4D4-DF71-AA6075FBDD8A}"/>
                </a:ext>
              </a:extLst>
            </p:cNvPr>
            <p:cNvSpPr/>
            <p:nvPr/>
          </p:nvSpPr>
          <p:spPr bwMode="auto">
            <a:xfrm>
              <a:off x="5235576" y="1858963"/>
              <a:ext cx="84138" cy="841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7"/>
                </a:cxn>
                <a:cxn ang="0">
                  <a:pos x="1" y="9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8" y="2"/>
                </a:cxn>
                <a:cxn ang="0">
                  <a:pos x="6" y="0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i$lïďé">
              <a:extLst>
                <a:ext uri="{FF2B5EF4-FFF2-40B4-BE49-F238E27FC236}">
                  <a16:creationId xmlns:a16="http://schemas.microsoft.com/office/drawing/2014/main" id="{A6628F1B-578C-AFC3-1A72-C079370986B0}"/>
                </a:ext>
              </a:extLst>
            </p:cNvPr>
            <p:cNvSpPr/>
            <p:nvPr/>
          </p:nvSpPr>
          <p:spPr bwMode="auto">
            <a:xfrm>
              <a:off x="5291138" y="1765300"/>
              <a:ext cx="149225" cy="21431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0" y="8"/>
                </a:cxn>
                <a:cxn ang="0">
                  <a:pos x="3" y="7"/>
                </a:cxn>
                <a:cxn ang="0">
                  <a:pos x="3" y="9"/>
                </a:cxn>
                <a:cxn ang="0">
                  <a:pos x="3" y="11"/>
                </a:cxn>
                <a:cxn ang="0">
                  <a:pos x="5" y="10"/>
                </a:cxn>
                <a:cxn ang="0">
                  <a:pos x="6" y="11"/>
                </a:cxn>
                <a:cxn ang="0">
                  <a:pos x="7" y="14"/>
                </a:cxn>
                <a:cxn ang="0">
                  <a:pos x="5" y="14"/>
                </a:cxn>
                <a:cxn ang="0">
                  <a:pos x="5" y="17"/>
                </a:cxn>
                <a:cxn ang="0">
                  <a:pos x="5" y="19"/>
                </a:cxn>
                <a:cxn ang="0">
                  <a:pos x="7" y="19"/>
                </a:cxn>
                <a:cxn ang="0">
                  <a:pos x="9" y="18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8" y="22"/>
                </a:cxn>
                <a:cxn ang="0">
                  <a:pos x="9" y="20"/>
                </a:cxn>
                <a:cxn ang="0">
                  <a:pos x="14" y="21"/>
                </a:cxn>
                <a:cxn ang="0">
                  <a:pos x="16" y="19"/>
                </a:cxn>
                <a:cxn ang="0">
                  <a:pos x="16" y="16"/>
                </a:cxn>
                <a:cxn ang="0">
                  <a:pos x="13" y="15"/>
                </a:cxn>
                <a:cxn ang="0">
                  <a:pos x="12" y="13"/>
                </a:cxn>
                <a:cxn ang="0">
                  <a:pos x="9" y="10"/>
                </a:cxn>
                <a:cxn ang="0">
                  <a:pos x="7" y="7"/>
                </a:cxn>
                <a:cxn ang="0">
                  <a:pos x="5" y="8"/>
                </a:cxn>
                <a:cxn ang="0">
                  <a:pos x="4" y="7"/>
                </a:cxn>
                <a:cxn ang="0">
                  <a:pos x="6" y="4"/>
                </a:cxn>
                <a:cxn ang="0">
                  <a:pos x="4" y="3"/>
                </a:cxn>
                <a:cxn ang="0">
                  <a:pos x="2" y="3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16" h="23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5"/>
                    <a:pt x="6" y="16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6" y="16"/>
                    <a:pt x="16" y="16"/>
                    <a:pt x="15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iṣľîḑè">
              <a:extLst>
                <a:ext uri="{FF2B5EF4-FFF2-40B4-BE49-F238E27FC236}">
                  <a16:creationId xmlns:a16="http://schemas.microsoft.com/office/drawing/2014/main" id="{17908358-A75F-9392-63C4-BCE47DEBD77D}"/>
                </a:ext>
              </a:extLst>
            </p:cNvPr>
            <p:cNvSpPr/>
            <p:nvPr/>
          </p:nvSpPr>
          <p:spPr bwMode="auto">
            <a:xfrm>
              <a:off x="5254626" y="1244600"/>
              <a:ext cx="55563" cy="269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7" y="5"/>
                </a:cxn>
                <a:cxn ang="0">
                  <a:pos x="17" y="11"/>
                </a:cxn>
                <a:cxn ang="0">
                  <a:pos x="12" y="11"/>
                </a:cxn>
                <a:cxn ang="0">
                  <a:pos x="17" y="11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9" y="17"/>
                </a:cxn>
                <a:cxn ang="0">
                  <a:pos x="35" y="17"/>
                </a:cxn>
                <a:cxn ang="0">
                  <a:pos x="29" y="11"/>
                </a:cxn>
                <a:cxn ang="0">
                  <a:pos x="35" y="11"/>
                </a:cxn>
                <a:cxn ang="0">
                  <a:pos x="35" y="5"/>
                </a:cxn>
                <a:cxn ang="0">
                  <a:pos x="29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2" y="0"/>
                </a:cxn>
              </a:cxnLst>
              <a:rect l="0" t="0" r="r" b="b"/>
              <a:pathLst>
                <a:path w="35" h="17">
                  <a:moveTo>
                    <a:pt x="12" y="0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7" y="5"/>
                  </a:lnTo>
                  <a:lnTo>
                    <a:pt x="17" y="11"/>
                  </a:lnTo>
                  <a:lnTo>
                    <a:pt x="12" y="11"/>
                  </a:lnTo>
                  <a:lnTo>
                    <a:pt x="17" y="11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9" y="17"/>
                  </a:lnTo>
                  <a:lnTo>
                    <a:pt x="35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2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ïşļïḍe">
              <a:extLst>
                <a:ext uri="{FF2B5EF4-FFF2-40B4-BE49-F238E27FC236}">
                  <a16:creationId xmlns:a16="http://schemas.microsoft.com/office/drawing/2014/main" id="{4C5697F0-342F-88C9-518A-86027F45AAEA}"/>
                </a:ext>
              </a:extLst>
            </p:cNvPr>
            <p:cNvSpPr/>
            <p:nvPr/>
          </p:nvSpPr>
          <p:spPr bwMode="auto">
            <a:xfrm>
              <a:off x="5254626" y="1244600"/>
              <a:ext cx="55563" cy="269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7" y="5"/>
                </a:cxn>
                <a:cxn ang="0">
                  <a:pos x="17" y="11"/>
                </a:cxn>
                <a:cxn ang="0">
                  <a:pos x="12" y="11"/>
                </a:cxn>
                <a:cxn ang="0">
                  <a:pos x="17" y="11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9" y="17"/>
                </a:cxn>
                <a:cxn ang="0">
                  <a:pos x="35" y="17"/>
                </a:cxn>
                <a:cxn ang="0">
                  <a:pos x="29" y="11"/>
                </a:cxn>
                <a:cxn ang="0">
                  <a:pos x="35" y="11"/>
                </a:cxn>
                <a:cxn ang="0">
                  <a:pos x="35" y="5"/>
                </a:cxn>
                <a:cxn ang="0">
                  <a:pos x="29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2" y="0"/>
                </a:cxn>
              </a:cxnLst>
              <a:rect l="0" t="0" r="r" b="b"/>
              <a:pathLst>
                <a:path w="35" h="17">
                  <a:moveTo>
                    <a:pt x="12" y="0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7" y="5"/>
                  </a:lnTo>
                  <a:lnTo>
                    <a:pt x="17" y="11"/>
                  </a:lnTo>
                  <a:lnTo>
                    <a:pt x="12" y="11"/>
                  </a:lnTo>
                  <a:lnTo>
                    <a:pt x="17" y="11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9" y="17"/>
                  </a:lnTo>
                  <a:lnTo>
                    <a:pt x="35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2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îṩľïḑé">
              <a:extLst>
                <a:ext uri="{FF2B5EF4-FFF2-40B4-BE49-F238E27FC236}">
                  <a16:creationId xmlns:a16="http://schemas.microsoft.com/office/drawing/2014/main" id="{5DCBE4FD-1C6F-62B5-3C73-ACB7F3F6D8B4}"/>
                </a:ext>
              </a:extLst>
            </p:cNvPr>
            <p:cNvSpPr/>
            <p:nvPr/>
          </p:nvSpPr>
          <p:spPr bwMode="auto">
            <a:xfrm>
              <a:off x="5532438" y="1830388"/>
              <a:ext cx="9525" cy="1905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Sľiḓê">
              <a:extLst>
                <a:ext uri="{FF2B5EF4-FFF2-40B4-BE49-F238E27FC236}">
                  <a16:creationId xmlns:a16="http://schemas.microsoft.com/office/drawing/2014/main" id="{0BF496BE-BD76-CD1A-4BEA-A7358651C6A9}"/>
                </a:ext>
              </a:extLst>
            </p:cNvPr>
            <p:cNvSpPr/>
            <p:nvPr/>
          </p:nvSpPr>
          <p:spPr bwMode="auto">
            <a:xfrm>
              <a:off x="5541963" y="1820863"/>
              <a:ext cx="28575" cy="1905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îsḻidé">
              <a:extLst>
                <a:ext uri="{FF2B5EF4-FFF2-40B4-BE49-F238E27FC236}">
                  <a16:creationId xmlns:a16="http://schemas.microsoft.com/office/drawing/2014/main" id="{475EA18F-4303-4185-092A-1438C61D4BAF}"/>
                </a:ext>
              </a:extLst>
            </p:cNvPr>
            <p:cNvSpPr/>
            <p:nvPr/>
          </p:nvSpPr>
          <p:spPr bwMode="auto">
            <a:xfrm>
              <a:off x="5561013" y="1820863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ṥḻiḍé">
              <a:extLst>
                <a:ext uri="{FF2B5EF4-FFF2-40B4-BE49-F238E27FC236}">
                  <a16:creationId xmlns:a16="http://schemas.microsoft.com/office/drawing/2014/main" id="{D1BDB8C1-28BE-1D3A-33CC-EED646DEFAE0}"/>
                </a:ext>
              </a:extLst>
            </p:cNvPr>
            <p:cNvSpPr/>
            <p:nvPr/>
          </p:nvSpPr>
          <p:spPr bwMode="auto">
            <a:xfrm>
              <a:off x="5411788" y="1169988"/>
              <a:ext cx="555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î$ļîḓé">
              <a:extLst>
                <a:ext uri="{FF2B5EF4-FFF2-40B4-BE49-F238E27FC236}">
                  <a16:creationId xmlns:a16="http://schemas.microsoft.com/office/drawing/2014/main" id="{7EEAF289-FC94-40A1-2CA2-8195DA9ED395}"/>
                </a:ext>
              </a:extLst>
            </p:cNvPr>
            <p:cNvSpPr/>
            <p:nvPr/>
          </p:nvSpPr>
          <p:spPr bwMode="auto">
            <a:xfrm>
              <a:off x="5467351" y="1177925"/>
              <a:ext cx="55563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îṥlîdê">
              <a:extLst>
                <a:ext uri="{FF2B5EF4-FFF2-40B4-BE49-F238E27FC236}">
                  <a16:creationId xmlns:a16="http://schemas.microsoft.com/office/drawing/2014/main" id="{BBEE305B-A567-E474-A7EE-783B997DF468}"/>
                </a:ext>
              </a:extLst>
            </p:cNvPr>
            <p:cNvSpPr/>
            <p:nvPr/>
          </p:nvSpPr>
          <p:spPr bwMode="auto">
            <a:xfrm>
              <a:off x="5486401" y="1187450"/>
              <a:ext cx="65088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3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šḷîdê">
              <a:extLst>
                <a:ext uri="{FF2B5EF4-FFF2-40B4-BE49-F238E27FC236}">
                  <a16:creationId xmlns:a16="http://schemas.microsoft.com/office/drawing/2014/main" id="{CC1CA1E3-199E-C669-3361-5322D15DB8C5}"/>
                </a:ext>
              </a:extLst>
            </p:cNvPr>
            <p:cNvSpPr/>
            <p:nvPr/>
          </p:nvSpPr>
          <p:spPr bwMode="auto">
            <a:xfrm>
              <a:off x="6415088" y="2687638"/>
              <a:ext cx="9525" cy="746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6"/>
                </a:cxn>
                <a:cxn ang="0">
                  <a:pos x="0" y="8"/>
                </a:cxn>
                <a:cxn ang="0">
                  <a:pos x="1" y="8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5"/>
                    <a:pt x="1" y="4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ïśḷîďe">
              <a:extLst>
                <a:ext uri="{FF2B5EF4-FFF2-40B4-BE49-F238E27FC236}">
                  <a16:creationId xmlns:a16="http://schemas.microsoft.com/office/drawing/2014/main" id="{5350286B-7095-F644-B5EE-5EBA0E034245}"/>
                </a:ext>
              </a:extLst>
            </p:cNvPr>
            <p:cNvSpPr/>
            <p:nvPr/>
          </p:nvSpPr>
          <p:spPr bwMode="auto">
            <a:xfrm>
              <a:off x="5597526" y="2166938"/>
              <a:ext cx="28575" cy="460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4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iṡḻîďè">
              <a:extLst>
                <a:ext uri="{FF2B5EF4-FFF2-40B4-BE49-F238E27FC236}">
                  <a16:creationId xmlns:a16="http://schemas.microsoft.com/office/drawing/2014/main" id="{B2F9E29F-2C43-2F3D-3306-CEC19E45F07C}"/>
                </a:ext>
              </a:extLst>
            </p:cNvPr>
            <p:cNvSpPr/>
            <p:nvPr/>
          </p:nvSpPr>
          <p:spPr bwMode="auto">
            <a:xfrm>
              <a:off x="5597526" y="2128838"/>
              <a:ext cx="190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6" y="18"/>
                </a:cxn>
                <a:cxn ang="0">
                  <a:pos x="12" y="6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18">
                  <a:moveTo>
                    <a:pt x="0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şlîďè">
              <a:extLst>
                <a:ext uri="{FF2B5EF4-FFF2-40B4-BE49-F238E27FC236}">
                  <a16:creationId xmlns:a16="http://schemas.microsoft.com/office/drawing/2014/main" id="{913091AB-04CC-FCB9-DC4A-264A5E9D9F5E}"/>
                </a:ext>
              </a:extLst>
            </p:cNvPr>
            <p:cNvSpPr/>
            <p:nvPr/>
          </p:nvSpPr>
          <p:spPr bwMode="auto">
            <a:xfrm>
              <a:off x="5597526" y="2128838"/>
              <a:ext cx="190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6" y="18"/>
                </a:cxn>
                <a:cxn ang="0">
                  <a:pos x="12" y="6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18">
                  <a:moveTo>
                    <a:pt x="0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ïş1ídè">
              <a:extLst>
                <a:ext uri="{FF2B5EF4-FFF2-40B4-BE49-F238E27FC236}">
                  <a16:creationId xmlns:a16="http://schemas.microsoft.com/office/drawing/2014/main" id="{EA5CAAF8-CE88-E846-B7E9-52DB52ED1252}"/>
                </a:ext>
              </a:extLst>
            </p:cNvPr>
            <p:cNvSpPr/>
            <p:nvPr/>
          </p:nvSpPr>
          <p:spPr bwMode="auto">
            <a:xfrm>
              <a:off x="5672138" y="2222500"/>
              <a:ext cx="46038" cy="365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23" y="23"/>
                </a:cxn>
                <a:cxn ang="0">
                  <a:pos x="29" y="23"/>
                </a:cxn>
                <a:cxn ang="0">
                  <a:pos x="29" y="12"/>
                </a:cxn>
                <a:cxn ang="0">
                  <a:pos x="29" y="6"/>
                </a:cxn>
                <a:cxn ang="0">
                  <a:pos x="29" y="0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6" y="6"/>
                  </a:lnTo>
                  <a:lnTo>
                    <a:pt x="0" y="1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3" y="23"/>
                  </a:lnTo>
                  <a:lnTo>
                    <a:pt x="29" y="23"/>
                  </a:lnTo>
                  <a:lnTo>
                    <a:pt x="29" y="12"/>
                  </a:lnTo>
                  <a:lnTo>
                    <a:pt x="29" y="6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ïSlíḑe">
              <a:extLst>
                <a:ext uri="{FF2B5EF4-FFF2-40B4-BE49-F238E27FC236}">
                  <a16:creationId xmlns:a16="http://schemas.microsoft.com/office/drawing/2014/main" id="{5FB8714F-705D-47A6-6E5C-0D8E8148EC65}"/>
                </a:ext>
              </a:extLst>
            </p:cNvPr>
            <p:cNvSpPr/>
            <p:nvPr/>
          </p:nvSpPr>
          <p:spPr bwMode="auto">
            <a:xfrm>
              <a:off x="5672138" y="2222500"/>
              <a:ext cx="46038" cy="365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23" y="23"/>
                </a:cxn>
                <a:cxn ang="0">
                  <a:pos x="29" y="23"/>
                </a:cxn>
                <a:cxn ang="0">
                  <a:pos x="29" y="12"/>
                </a:cxn>
                <a:cxn ang="0">
                  <a:pos x="29" y="6"/>
                </a:cxn>
                <a:cxn ang="0">
                  <a:pos x="29" y="0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6" y="6"/>
                  </a:lnTo>
                  <a:lnTo>
                    <a:pt x="0" y="1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3" y="23"/>
                  </a:lnTo>
                  <a:lnTo>
                    <a:pt x="29" y="23"/>
                  </a:lnTo>
                  <a:lnTo>
                    <a:pt x="29" y="12"/>
                  </a:lnTo>
                  <a:lnTo>
                    <a:pt x="29" y="6"/>
                  </a:lnTo>
                  <a:lnTo>
                    <a:pt x="2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ísļîḍè">
              <a:extLst>
                <a:ext uri="{FF2B5EF4-FFF2-40B4-BE49-F238E27FC236}">
                  <a16:creationId xmlns:a16="http://schemas.microsoft.com/office/drawing/2014/main" id="{60C904FB-9186-E184-8B93-099CAEA0857D}"/>
                </a:ext>
              </a:extLst>
            </p:cNvPr>
            <p:cNvSpPr/>
            <p:nvPr/>
          </p:nvSpPr>
          <p:spPr bwMode="auto">
            <a:xfrm>
              <a:off x="5857876" y="2268538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ś1íḓê">
              <a:extLst>
                <a:ext uri="{FF2B5EF4-FFF2-40B4-BE49-F238E27FC236}">
                  <a16:creationId xmlns:a16="http://schemas.microsoft.com/office/drawing/2014/main" id="{AF9C5FB4-9B7E-8ED9-028A-3F33BD6C7F0B}"/>
                </a:ext>
              </a:extLst>
            </p:cNvPr>
            <p:cNvSpPr/>
            <p:nvPr/>
          </p:nvSpPr>
          <p:spPr bwMode="auto">
            <a:xfrm>
              <a:off x="5876926" y="2268538"/>
              <a:ext cx="17463" cy="95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ṡḻiḋê">
              <a:extLst>
                <a:ext uri="{FF2B5EF4-FFF2-40B4-BE49-F238E27FC236}">
                  <a16:creationId xmlns:a16="http://schemas.microsoft.com/office/drawing/2014/main" id="{F080B176-A5F2-67B1-8B31-70F8A52A4301}"/>
                </a:ext>
              </a:extLst>
            </p:cNvPr>
            <p:cNvSpPr/>
            <p:nvPr/>
          </p:nvSpPr>
          <p:spPr bwMode="auto">
            <a:xfrm>
              <a:off x="5978526" y="2251075"/>
              <a:ext cx="19050" cy="269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$ľidê">
              <a:extLst>
                <a:ext uri="{FF2B5EF4-FFF2-40B4-BE49-F238E27FC236}">
                  <a16:creationId xmlns:a16="http://schemas.microsoft.com/office/drawing/2014/main" id="{09FF7F0C-9AB1-E09E-FD5E-C5846FBA032D}"/>
                </a:ext>
              </a:extLst>
            </p:cNvPr>
            <p:cNvSpPr/>
            <p:nvPr/>
          </p:nvSpPr>
          <p:spPr bwMode="auto">
            <a:xfrm>
              <a:off x="5095876" y="1216025"/>
              <a:ext cx="1328738" cy="2432050"/>
            </a:xfrm>
            <a:custGeom>
              <a:avLst/>
              <a:gdLst/>
              <a:ahLst/>
              <a:cxnLst>
                <a:cxn ang="0">
                  <a:pos x="124" y="166"/>
                </a:cxn>
                <a:cxn ang="0">
                  <a:pos x="124" y="133"/>
                </a:cxn>
                <a:cxn ang="0">
                  <a:pos x="95" y="82"/>
                </a:cxn>
                <a:cxn ang="0">
                  <a:pos x="95" y="93"/>
                </a:cxn>
                <a:cxn ang="0">
                  <a:pos x="88" y="84"/>
                </a:cxn>
                <a:cxn ang="0">
                  <a:pos x="106" y="85"/>
                </a:cxn>
                <a:cxn ang="0">
                  <a:pos x="113" y="93"/>
                </a:cxn>
                <a:cxn ang="0">
                  <a:pos x="111" y="96"/>
                </a:cxn>
                <a:cxn ang="0">
                  <a:pos x="109" y="92"/>
                </a:cxn>
                <a:cxn ang="0">
                  <a:pos x="105" y="87"/>
                </a:cxn>
                <a:cxn ang="0">
                  <a:pos x="60" y="30"/>
                </a:cxn>
                <a:cxn ang="0">
                  <a:pos x="67" y="38"/>
                </a:cxn>
                <a:cxn ang="0">
                  <a:pos x="39" y="21"/>
                </a:cxn>
                <a:cxn ang="0">
                  <a:pos x="46" y="25"/>
                </a:cxn>
                <a:cxn ang="0">
                  <a:pos x="56" y="4"/>
                </a:cxn>
                <a:cxn ang="0">
                  <a:pos x="41" y="5"/>
                </a:cxn>
                <a:cxn ang="0">
                  <a:pos x="25" y="8"/>
                </a:cxn>
                <a:cxn ang="0">
                  <a:pos x="18" y="5"/>
                </a:cxn>
                <a:cxn ang="0">
                  <a:pos x="14" y="6"/>
                </a:cxn>
                <a:cxn ang="0">
                  <a:pos x="13" y="13"/>
                </a:cxn>
                <a:cxn ang="0">
                  <a:pos x="41" y="26"/>
                </a:cxn>
                <a:cxn ang="0">
                  <a:pos x="39" y="30"/>
                </a:cxn>
                <a:cxn ang="0">
                  <a:pos x="39" y="38"/>
                </a:cxn>
                <a:cxn ang="0">
                  <a:pos x="38" y="57"/>
                </a:cxn>
                <a:cxn ang="0">
                  <a:pos x="52" y="66"/>
                </a:cxn>
                <a:cxn ang="0">
                  <a:pos x="50" y="49"/>
                </a:cxn>
                <a:cxn ang="0">
                  <a:pos x="53" y="46"/>
                </a:cxn>
                <a:cxn ang="0">
                  <a:pos x="61" y="55"/>
                </a:cxn>
                <a:cxn ang="0">
                  <a:pos x="62" y="68"/>
                </a:cxn>
                <a:cxn ang="0">
                  <a:pos x="47" y="71"/>
                </a:cxn>
                <a:cxn ang="0">
                  <a:pos x="32" y="83"/>
                </a:cxn>
                <a:cxn ang="0">
                  <a:pos x="35" y="93"/>
                </a:cxn>
                <a:cxn ang="0">
                  <a:pos x="23" y="114"/>
                </a:cxn>
                <a:cxn ang="0">
                  <a:pos x="40" y="104"/>
                </a:cxn>
                <a:cxn ang="0">
                  <a:pos x="58" y="99"/>
                </a:cxn>
                <a:cxn ang="0">
                  <a:pos x="67" y="101"/>
                </a:cxn>
                <a:cxn ang="0">
                  <a:pos x="77" y="107"/>
                </a:cxn>
                <a:cxn ang="0">
                  <a:pos x="77" y="102"/>
                </a:cxn>
                <a:cxn ang="0">
                  <a:pos x="85" y="99"/>
                </a:cxn>
                <a:cxn ang="0">
                  <a:pos x="97" y="109"/>
                </a:cxn>
                <a:cxn ang="0">
                  <a:pos x="79" y="120"/>
                </a:cxn>
                <a:cxn ang="0">
                  <a:pos x="40" y="116"/>
                </a:cxn>
                <a:cxn ang="0">
                  <a:pos x="10" y="154"/>
                </a:cxn>
                <a:cxn ang="0">
                  <a:pos x="38" y="187"/>
                </a:cxn>
                <a:cxn ang="0">
                  <a:pos x="64" y="209"/>
                </a:cxn>
                <a:cxn ang="0">
                  <a:pos x="61" y="249"/>
                </a:cxn>
                <a:cxn ang="0">
                  <a:pos x="86" y="244"/>
                </a:cxn>
                <a:cxn ang="0">
                  <a:pos x="99" y="238"/>
                </a:cxn>
                <a:cxn ang="0">
                  <a:pos x="113" y="222"/>
                </a:cxn>
                <a:cxn ang="0">
                  <a:pos x="112" y="196"/>
                </a:cxn>
                <a:cxn ang="0">
                  <a:pos x="123" y="173"/>
                </a:cxn>
                <a:cxn ang="0">
                  <a:pos x="126" y="167"/>
                </a:cxn>
                <a:cxn ang="0">
                  <a:pos x="115" y="166"/>
                </a:cxn>
                <a:cxn ang="0">
                  <a:pos x="104" y="138"/>
                </a:cxn>
                <a:cxn ang="0">
                  <a:pos x="116" y="162"/>
                </a:cxn>
                <a:cxn ang="0">
                  <a:pos x="128" y="148"/>
                </a:cxn>
                <a:cxn ang="0">
                  <a:pos x="131" y="136"/>
                </a:cxn>
                <a:cxn ang="0">
                  <a:pos x="134" y="127"/>
                </a:cxn>
                <a:cxn ang="0">
                  <a:pos x="138" y="152"/>
                </a:cxn>
                <a:cxn ang="0">
                  <a:pos x="142" y="128"/>
                </a:cxn>
                <a:cxn ang="0">
                  <a:pos x="52" y="1"/>
                </a:cxn>
              </a:cxnLst>
              <a:rect l="0" t="0" r="r" b="b"/>
              <a:pathLst>
                <a:path w="143" h="261">
                  <a:moveTo>
                    <a:pt x="50" y="1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moveTo>
                    <a:pt x="122" y="173"/>
                  </a:moveTo>
                  <a:cubicBezTo>
                    <a:pt x="122" y="172"/>
                    <a:pt x="122" y="172"/>
                    <a:pt x="123" y="171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2" y="173"/>
                    <a:pt x="122" y="173"/>
                    <a:pt x="122" y="173"/>
                  </a:cubicBezTo>
                  <a:moveTo>
                    <a:pt x="124" y="169"/>
                  </a:moveTo>
                  <a:cubicBezTo>
                    <a:pt x="123" y="169"/>
                    <a:pt x="123" y="169"/>
                    <a:pt x="123" y="169"/>
                  </a:cubicBezTo>
                  <a:cubicBezTo>
                    <a:pt x="123" y="168"/>
                    <a:pt x="124" y="167"/>
                    <a:pt x="124" y="166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4" y="166"/>
                    <a:pt x="124" y="166"/>
                    <a:pt x="125" y="168"/>
                  </a:cubicBezTo>
                  <a:cubicBezTo>
                    <a:pt x="124" y="168"/>
                    <a:pt x="124" y="168"/>
                    <a:pt x="124" y="169"/>
                  </a:cubicBezTo>
                  <a:cubicBezTo>
                    <a:pt x="124" y="169"/>
                    <a:pt x="124" y="169"/>
                    <a:pt x="124" y="169"/>
                  </a:cubicBezTo>
                  <a:moveTo>
                    <a:pt x="121" y="128"/>
                  </a:moveTo>
                  <a:cubicBezTo>
                    <a:pt x="117" y="124"/>
                    <a:pt x="117" y="124"/>
                    <a:pt x="118" y="121"/>
                  </a:cubicBezTo>
                  <a:cubicBezTo>
                    <a:pt x="121" y="122"/>
                    <a:pt x="122" y="125"/>
                    <a:pt x="124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5" y="133"/>
                    <a:pt x="125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2"/>
                    <a:pt x="123" y="131"/>
                    <a:pt x="122" y="130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1" y="128"/>
                    <a:pt x="121" y="128"/>
                    <a:pt x="121" y="128"/>
                  </a:cubicBezTo>
                  <a:moveTo>
                    <a:pt x="92" y="86"/>
                  </a:moveTo>
                  <a:cubicBezTo>
                    <a:pt x="91" y="84"/>
                    <a:pt x="91" y="84"/>
                    <a:pt x="91" y="84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6"/>
                    <a:pt x="96" y="87"/>
                    <a:pt x="97" y="87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4" y="86"/>
                    <a:pt x="94" y="86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3" y="86"/>
                    <a:pt x="92" y="86"/>
                  </a:cubicBezTo>
                  <a:moveTo>
                    <a:pt x="109" y="89"/>
                  </a:moveTo>
                  <a:cubicBezTo>
                    <a:pt x="109" y="88"/>
                    <a:pt x="109" y="88"/>
                    <a:pt x="109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103"/>
                    <a:pt x="118" y="103"/>
                    <a:pt x="118" y="103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9" y="89"/>
                    <a:pt x="109" y="89"/>
                    <a:pt x="109" y="89"/>
                  </a:cubicBezTo>
                  <a:moveTo>
                    <a:pt x="71" y="33"/>
                  </a:moveTo>
                  <a:cubicBezTo>
                    <a:pt x="69" y="33"/>
                    <a:pt x="68" y="32"/>
                    <a:pt x="67" y="30"/>
                  </a:cubicBezTo>
                  <a:cubicBezTo>
                    <a:pt x="68" y="30"/>
                    <a:pt x="69" y="30"/>
                    <a:pt x="71" y="31"/>
                  </a:cubicBezTo>
                  <a:cubicBezTo>
                    <a:pt x="71" y="32"/>
                    <a:pt x="71" y="32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moveTo>
                    <a:pt x="64" y="36"/>
                  </a:moveTo>
                  <a:cubicBezTo>
                    <a:pt x="65" y="36"/>
                    <a:pt x="66" y="36"/>
                    <a:pt x="66" y="36"/>
                  </a:cubicBezTo>
                  <a:cubicBezTo>
                    <a:pt x="67" y="33"/>
                    <a:pt x="67" y="33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2" y="29"/>
                    <a:pt x="63" y="29"/>
                  </a:cubicBezTo>
                  <a:cubicBezTo>
                    <a:pt x="63" y="29"/>
                    <a:pt x="64" y="29"/>
                    <a:pt x="65" y="29"/>
                  </a:cubicBezTo>
                  <a:cubicBezTo>
                    <a:pt x="66" y="30"/>
                    <a:pt x="67" y="31"/>
                    <a:pt x="67" y="32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8" y="39"/>
                    <a:pt x="68" y="39"/>
                    <a:pt x="67" y="38"/>
                  </a:cubicBezTo>
                  <a:cubicBezTo>
                    <a:pt x="67" y="39"/>
                    <a:pt x="67" y="39"/>
                    <a:pt x="67" y="40"/>
                  </a:cubicBezTo>
                  <a:cubicBezTo>
                    <a:pt x="68" y="40"/>
                    <a:pt x="69" y="40"/>
                    <a:pt x="69" y="40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68" y="42"/>
                    <a:pt x="67" y="41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0" y="36"/>
                    <a:pt x="60" y="36"/>
                    <a:pt x="59" y="35"/>
                  </a:cubicBezTo>
                  <a:cubicBezTo>
                    <a:pt x="61" y="35"/>
                    <a:pt x="62" y="36"/>
                    <a:pt x="64" y="36"/>
                  </a:cubicBezTo>
                  <a:moveTo>
                    <a:pt x="44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0" y="23"/>
                    <a:pt x="39" y="21"/>
                  </a:cubicBezTo>
                  <a:cubicBezTo>
                    <a:pt x="41" y="21"/>
                    <a:pt x="41" y="21"/>
                    <a:pt x="42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4"/>
                    <a:pt x="46" y="24"/>
                    <a:pt x="47" y="25"/>
                  </a:cubicBezTo>
                  <a:cubicBezTo>
                    <a:pt x="47" y="24"/>
                    <a:pt x="46" y="24"/>
                    <a:pt x="46" y="23"/>
                  </a:cubicBezTo>
                  <a:cubicBezTo>
                    <a:pt x="55" y="27"/>
                    <a:pt x="55" y="27"/>
                    <a:pt x="56" y="28"/>
                  </a:cubicBezTo>
                  <a:cubicBezTo>
                    <a:pt x="56" y="29"/>
                    <a:pt x="55" y="29"/>
                    <a:pt x="55" y="29"/>
                  </a:cubicBezTo>
                  <a:cubicBezTo>
                    <a:pt x="54" y="29"/>
                    <a:pt x="52" y="28"/>
                    <a:pt x="50" y="2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6"/>
                    <a:pt x="45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3" y="2"/>
                    <a:pt x="55" y="3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5"/>
                    <a:pt x="58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7" y="6"/>
                    <a:pt x="55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6" y="6"/>
                  </a:cubicBezTo>
                  <a:cubicBezTo>
                    <a:pt x="58" y="8"/>
                    <a:pt x="58" y="8"/>
                    <a:pt x="58" y="9"/>
                  </a:cubicBezTo>
                  <a:cubicBezTo>
                    <a:pt x="50" y="5"/>
                    <a:pt x="46" y="4"/>
                    <a:pt x="43" y="4"/>
                  </a:cubicBezTo>
                  <a:cubicBezTo>
                    <a:pt x="42" y="4"/>
                    <a:pt x="41" y="4"/>
                    <a:pt x="41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8" y="6"/>
                    <a:pt x="37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7"/>
                    <a:pt x="35" y="7"/>
                  </a:cubicBezTo>
                  <a:cubicBezTo>
                    <a:pt x="35" y="7"/>
                    <a:pt x="34" y="7"/>
                    <a:pt x="34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20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7"/>
                    <a:pt x="9" y="9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" y="10"/>
                    <a:pt x="1" y="10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7" y="17"/>
                    <a:pt x="18" y="19"/>
                  </a:cubicBezTo>
                  <a:cubicBezTo>
                    <a:pt x="26" y="22"/>
                    <a:pt x="26" y="22"/>
                    <a:pt x="33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7" y="25"/>
                    <a:pt x="37" y="25"/>
                    <a:pt x="39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7"/>
                    <a:pt x="37" y="48"/>
                  </a:cubicBezTo>
                  <a:cubicBezTo>
                    <a:pt x="37" y="48"/>
                    <a:pt x="35" y="49"/>
                    <a:pt x="35" y="49"/>
                  </a:cubicBezTo>
                  <a:cubicBezTo>
                    <a:pt x="34" y="51"/>
                    <a:pt x="34" y="51"/>
                    <a:pt x="37" y="55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4"/>
                    <a:pt x="54" y="64"/>
                    <a:pt x="55" y="6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2" y="39"/>
                    <a:pt x="53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1"/>
                    <a:pt x="57" y="52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1" y="52"/>
                    <a:pt x="63" y="52"/>
                    <a:pt x="64" y="51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5" y="60"/>
                    <a:pt x="65" y="60"/>
                  </a:cubicBezTo>
                  <a:cubicBezTo>
                    <a:pt x="64" y="60"/>
                    <a:pt x="62" y="60"/>
                    <a:pt x="61" y="60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8"/>
                    <a:pt x="60" y="67"/>
                    <a:pt x="59" y="67"/>
                  </a:cubicBezTo>
                  <a:cubicBezTo>
                    <a:pt x="58" y="68"/>
                    <a:pt x="57" y="69"/>
                    <a:pt x="55" y="70"/>
                  </a:cubicBezTo>
                  <a:cubicBezTo>
                    <a:pt x="55" y="69"/>
                    <a:pt x="54" y="69"/>
                    <a:pt x="53" y="69"/>
                  </a:cubicBezTo>
                  <a:cubicBezTo>
                    <a:pt x="51" y="69"/>
                    <a:pt x="50" y="69"/>
                    <a:pt x="49" y="69"/>
                  </a:cubicBezTo>
                  <a:cubicBezTo>
                    <a:pt x="46" y="69"/>
                    <a:pt x="46" y="68"/>
                    <a:pt x="46" y="66"/>
                  </a:cubicBezTo>
                  <a:cubicBezTo>
                    <a:pt x="46" y="65"/>
                    <a:pt x="47" y="65"/>
                    <a:pt x="47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5" y="62"/>
                    <a:pt x="45" y="63"/>
                    <a:pt x="44" y="63"/>
                  </a:cubicBezTo>
                  <a:cubicBezTo>
                    <a:pt x="44" y="64"/>
                    <a:pt x="44" y="65"/>
                    <a:pt x="44" y="65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8"/>
                    <a:pt x="40" y="78"/>
                    <a:pt x="37" y="79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2"/>
                    <a:pt x="23" y="113"/>
                    <a:pt x="23" y="114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7" y="113"/>
                    <a:pt x="27" y="113"/>
                    <a:pt x="27" y="113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4" y="114"/>
                    <a:pt x="35" y="114"/>
                    <a:pt x="36" y="114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6"/>
                    <a:pt x="51" y="96"/>
                    <a:pt x="52" y="95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4" y="94"/>
                    <a:pt x="54" y="94"/>
                    <a:pt x="55" y="95"/>
                  </a:cubicBezTo>
                  <a:cubicBezTo>
                    <a:pt x="55" y="96"/>
                    <a:pt x="56" y="97"/>
                    <a:pt x="56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9" y="108"/>
                    <a:pt x="69" y="107"/>
                    <a:pt x="70" y="106"/>
                  </a:cubicBezTo>
                  <a:cubicBezTo>
                    <a:pt x="70" y="106"/>
                    <a:pt x="69" y="105"/>
                    <a:pt x="69" y="104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0" y="103"/>
                    <a:pt x="70" y="103"/>
                    <a:pt x="71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0" y="101"/>
                    <a:pt x="69" y="101"/>
                    <a:pt x="67" y="101"/>
                  </a:cubicBezTo>
                  <a:cubicBezTo>
                    <a:pt x="67" y="100"/>
                    <a:pt x="67" y="100"/>
                    <a:pt x="66" y="99"/>
                  </a:cubicBezTo>
                  <a:cubicBezTo>
                    <a:pt x="63" y="99"/>
                    <a:pt x="63" y="99"/>
                    <a:pt x="62" y="95"/>
                  </a:cubicBezTo>
                  <a:cubicBezTo>
                    <a:pt x="58" y="94"/>
                    <a:pt x="58" y="93"/>
                    <a:pt x="57" y="91"/>
                  </a:cubicBezTo>
                  <a:cubicBezTo>
                    <a:pt x="58" y="91"/>
                    <a:pt x="58" y="91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6" y="97"/>
                    <a:pt x="73" y="100"/>
                    <a:pt x="76" y="106"/>
                  </a:cubicBezTo>
                  <a:cubicBezTo>
                    <a:pt x="77" y="106"/>
                    <a:pt x="77" y="106"/>
                    <a:pt x="78" y="106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7" y="109"/>
                    <a:pt x="78" y="111"/>
                    <a:pt x="80" y="111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80" y="109"/>
                    <a:pt x="80" y="108"/>
                    <a:pt x="80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79" y="105"/>
                    <a:pt x="78" y="104"/>
                    <a:pt x="78" y="104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1" y="100"/>
                    <a:pt x="82" y="100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4" y="100"/>
                    <a:pt x="85" y="99"/>
                    <a:pt x="85" y="99"/>
                  </a:cubicBezTo>
                  <a:cubicBezTo>
                    <a:pt x="86" y="99"/>
                    <a:pt x="87" y="99"/>
                    <a:pt x="88" y="100"/>
                  </a:cubicBezTo>
                  <a:cubicBezTo>
                    <a:pt x="88" y="100"/>
                    <a:pt x="87" y="100"/>
                    <a:pt x="87" y="101"/>
                  </a:cubicBezTo>
                  <a:cubicBezTo>
                    <a:pt x="84" y="101"/>
                    <a:pt x="84" y="101"/>
                    <a:pt x="83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104"/>
                    <a:pt x="85" y="105"/>
                    <a:pt x="85" y="106"/>
                  </a:cubicBezTo>
                  <a:cubicBezTo>
                    <a:pt x="88" y="110"/>
                    <a:pt x="88" y="110"/>
                    <a:pt x="92" y="110"/>
                  </a:cubicBezTo>
                  <a:cubicBezTo>
                    <a:pt x="92" y="110"/>
                    <a:pt x="91" y="110"/>
                    <a:pt x="91" y="109"/>
                  </a:cubicBezTo>
                  <a:cubicBezTo>
                    <a:pt x="92" y="109"/>
                    <a:pt x="92" y="109"/>
                    <a:pt x="93" y="109"/>
                  </a:cubicBezTo>
                  <a:cubicBezTo>
                    <a:pt x="93" y="109"/>
                    <a:pt x="94" y="110"/>
                    <a:pt x="94" y="110"/>
                  </a:cubicBezTo>
                  <a:cubicBezTo>
                    <a:pt x="95" y="110"/>
                    <a:pt x="95" y="110"/>
                    <a:pt x="96" y="110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0" y="112"/>
                    <a:pt x="101" y="114"/>
                    <a:pt x="100" y="121"/>
                  </a:cubicBezTo>
                  <a:cubicBezTo>
                    <a:pt x="98" y="122"/>
                    <a:pt x="98" y="122"/>
                    <a:pt x="97" y="122"/>
                  </a:cubicBezTo>
                  <a:cubicBezTo>
                    <a:pt x="97" y="122"/>
                    <a:pt x="96" y="122"/>
                    <a:pt x="96" y="121"/>
                  </a:cubicBezTo>
                  <a:cubicBezTo>
                    <a:pt x="93" y="121"/>
                    <a:pt x="91" y="123"/>
                    <a:pt x="89" y="123"/>
                  </a:cubicBezTo>
                  <a:cubicBezTo>
                    <a:pt x="89" y="123"/>
                    <a:pt x="88" y="122"/>
                    <a:pt x="88" y="122"/>
                  </a:cubicBezTo>
                  <a:cubicBezTo>
                    <a:pt x="87" y="122"/>
                    <a:pt x="87" y="122"/>
                    <a:pt x="86" y="122"/>
                  </a:cubicBezTo>
                  <a:cubicBezTo>
                    <a:pt x="86" y="122"/>
                    <a:pt x="86" y="122"/>
                    <a:pt x="85" y="122"/>
                  </a:cubicBezTo>
                  <a:cubicBezTo>
                    <a:pt x="82" y="120"/>
                    <a:pt x="82" y="120"/>
                    <a:pt x="79" y="120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3" y="124"/>
                    <a:pt x="73" y="124"/>
                    <a:pt x="71" y="124"/>
                  </a:cubicBezTo>
                  <a:cubicBezTo>
                    <a:pt x="68" y="121"/>
                    <a:pt x="63" y="122"/>
                    <a:pt x="60" y="118"/>
                  </a:cubicBezTo>
                  <a:cubicBezTo>
                    <a:pt x="60" y="118"/>
                    <a:pt x="61" y="117"/>
                    <a:pt x="61" y="116"/>
                  </a:cubicBezTo>
                  <a:cubicBezTo>
                    <a:pt x="61" y="116"/>
                    <a:pt x="60" y="115"/>
                    <a:pt x="60" y="115"/>
                  </a:cubicBezTo>
                  <a:cubicBezTo>
                    <a:pt x="60" y="115"/>
                    <a:pt x="60" y="114"/>
                    <a:pt x="60" y="114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0" y="112"/>
                    <a:pt x="59" y="112"/>
                    <a:pt x="59" y="111"/>
                  </a:cubicBezTo>
                  <a:cubicBezTo>
                    <a:pt x="43" y="115"/>
                    <a:pt x="41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39" y="116"/>
                    <a:pt x="38" y="117"/>
                    <a:pt x="38" y="118"/>
                  </a:cubicBezTo>
                  <a:cubicBezTo>
                    <a:pt x="36" y="118"/>
                    <a:pt x="34" y="118"/>
                    <a:pt x="33" y="118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7"/>
                    <a:pt x="31" y="117"/>
                    <a:pt x="26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3" y="134"/>
                    <a:pt x="14" y="136"/>
                    <a:pt x="12" y="143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2"/>
                  </a:cubicBezTo>
                  <a:cubicBezTo>
                    <a:pt x="8" y="152"/>
                    <a:pt x="9" y="153"/>
                    <a:pt x="10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6"/>
                    <a:pt x="10" y="157"/>
                    <a:pt x="10" y="157"/>
                  </a:cubicBezTo>
                  <a:cubicBezTo>
                    <a:pt x="8" y="164"/>
                    <a:pt x="8" y="164"/>
                    <a:pt x="8" y="165"/>
                  </a:cubicBezTo>
                  <a:cubicBezTo>
                    <a:pt x="8" y="168"/>
                    <a:pt x="9" y="171"/>
                    <a:pt x="9" y="171"/>
                  </a:cubicBezTo>
                  <a:cubicBezTo>
                    <a:pt x="11" y="173"/>
                    <a:pt x="11" y="173"/>
                    <a:pt x="16" y="179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4" y="188"/>
                    <a:pt x="26" y="188"/>
                    <a:pt x="28" y="188"/>
                  </a:cubicBezTo>
                  <a:cubicBezTo>
                    <a:pt x="30" y="188"/>
                    <a:pt x="31" y="188"/>
                    <a:pt x="33" y="187"/>
                  </a:cubicBezTo>
                  <a:cubicBezTo>
                    <a:pt x="35" y="187"/>
                    <a:pt x="36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9" y="187"/>
                    <a:pt x="40" y="187"/>
                    <a:pt x="40" y="187"/>
                  </a:cubicBezTo>
                  <a:cubicBezTo>
                    <a:pt x="50" y="185"/>
                    <a:pt x="53" y="184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61" y="187"/>
                    <a:pt x="61" y="187"/>
                    <a:pt x="62" y="187"/>
                  </a:cubicBezTo>
                  <a:cubicBezTo>
                    <a:pt x="62" y="190"/>
                    <a:pt x="62" y="190"/>
                    <a:pt x="61" y="195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1" y="201"/>
                    <a:pt x="63" y="203"/>
                    <a:pt x="64" y="205"/>
                  </a:cubicBezTo>
                  <a:cubicBezTo>
                    <a:pt x="65" y="207"/>
                    <a:pt x="65" y="207"/>
                    <a:pt x="65" y="207"/>
                  </a:cubicBezTo>
                  <a:cubicBezTo>
                    <a:pt x="65" y="208"/>
                    <a:pt x="65" y="208"/>
                    <a:pt x="64" y="209"/>
                  </a:cubicBezTo>
                  <a:cubicBezTo>
                    <a:pt x="66" y="212"/>
                    <a:pt x="66" y="212"/>
                    <a:pt x="66" y="212"/>
                  </a:cubicBezTo>
                  <a:cubicBezTo>
                    <a:pt x="65" y="214"/>
                    <a:pt x="65" y="214"/>
                    <a:pt x="65" y="214"/>
                  </a:cubicBezTo>
                  <a:cubicBezTo>
                    <a:pt x="66" y="220"/>
                    <a:pt x="62" y="223"/>
                    <a:pt x="61" y="228"/>
                  </a:cubicBezTo>
                  <a:cubicBezTo>
                    <a:pt x="60" y="228"/>
                    <a:pt x="60" y="228"/>
                    <a:pt x="60" y="229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60" y="231"/>
                    <a:pt x="60" y="231"/>
                    <a:pt x="60" y="231"/>
                  </a:cubicBezTo>
                  <a:cubicBezTo>
                    <a:pt x="60" y="231"/>
                    <a:pt x="60" y="231"/>
                    <a:pt x="60" y="231"/>
                  </a:cubicBezTo>
                  <a:cubicBezTo>
                    <a:pt x="60" y="232"/>
                    <a:pt x="60" y="232"/>
                    <a:pt x="60" y="232"/>
                  </a:cubicBezTo>
                  <a:cubicBezTo>
                    <a:pt x="60" y="232"/>
                    <a:pt x="60" y="232"/>
                    <a:pt x="60" y="232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61" y="235"/>
                    <a:pt x="61" y="235"/>
                    <a:pt x="61" y="249"/>
                  </a:cubicBezTo>
                  <a:cubicBezTo>
                    <a:pt x="61" y="250"/>
                    <a:pt x="61" y="250"/>
                    <a:pt x="61" y="250"/>
                  </a:cubicBezTo>
                  <a:cubicBezTo>
                    <a:pt x="61" y="250"/>
                    <a:pt x="61" y="250"/>
                    <a:pt x="61" y="250"/>
                  </a:cubicBezTo>
                  <a:cubicBezTo>
                    <a:pt x="61" y="251"/>
                    <a:pt x="61" y="252"/>
                    <a:pt x="61" y="253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6"/>
                    <a:pt x="61" y="256"/>
                    <a:pt x="60" y="258"/>
                  </a:cubicBezTo>
                  <a:cubicBezTo>
                    <a:pt x="60" y="259"/>
                    <a:pt x="60" y="260"/>
                    <a:pt x="60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1" y="261"/>
                    <a:pt x="61" y="261"/>
                    <a:pt x="70" y="259"/>
                  </a:cubicBezTo>
                  <a:cubicBezTo>
                    <a:pt x="72" y="258"/>
                    <a:pt x="72" y="258"/>
                    <a:pt x="72" y="258"/>
                  </a:cubicBezTo>
                  <a:cubicBezTo>
                    <a:pt x="76" y="255"/>
                    <a:pt x="79" y="251"/>
                    <a:pt x="83" y="248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86" y="243"/>
                    <a:pt x="86" y="243"/>
                    <a:pt x="86" y="243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90" y="240"/>
                    <a:pt x="90" y="240"/>
                    <a:pt x="90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2" y="234"/>
                    <a:pt x="93" y="232"/>
                    <a:pt x="94" y="231"/>
                  </a:cubicBezTo>
                  <a:cubicBezTo>
                    <a:pt x="95" y="231"/>
                    <a:pt x="95" y="232"/>
                    <a:pt x="95" y="232"/>
                  </a:cubicBezTo>
                  <a:cubicBezTo>
                    <a:pt x="95" y="233"/>
                    <a:pt x="96" y="233"/>
                    <a:pt x="97" y="233"/>
                  </a:cubicBezTo>
                  <a:cubicBezTo>
                    <a:pt x="97" y="234"/>
                    <a:pt x="97" y="234"/>
                    <a:pt x="97" y="234"/>
                  </a:cubicBezTo>
                  <a:cubicBezTo>
                    <a:pt x="98" y="234"/>
                    <a:pt x="98" y="234"/>
                    <a:pt x="98" y="234"/>
                  </a:cubicBezTo>
                  <a:cubicBezTo>
                    <a:pt x="97" y="235"/>
                    <a:pt x="97" y="236"/>
                    <a:pt x="96" y="236"/>
                  </a:cubicBezTo>
                  <a:cubicBezTo>
                    <a:pt x="97" y="237"/>
                    <a:pt x="97" y="237"/>
                    <a:pt x="97" y="237"/>
                  </a:cubicBezTo>
                  <a:cubicBezTo>
                    <a:pt x="97" y="237"/>
                    <a:pt x="98" y="238"/>
                    <a:pt x="99" y="238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100" y="239"/>
                    <a:pt x="100" y="239"/>
                    <a:pt x="100" y="239"/>
                  </a:cubicBezTo>
                  <a:cubicBezTo>
                    <a:pt x="99" y="240"/>
                    <a:pt x="99" y="240"/>
                    <a:pt x="99" y="241"/>
                  </a:cubicBezTo>
                  <a:cubicBezTo>
                    <a:pt x="100" y="241"/>
                    <a:pt x="100" y="241"/>
                    <a:pt x="100" y="241"/>
                  </a:cubicBezTo>
                  <a:cubicBezTo>
                    <a:pt x="101" y="241"/>
                    <a:pt x="101" y="240"/>
                    <a:pt x="103" y="239"/>
                  </a:cubicBezTo>
                  <a:cubicBezTo>
                    <a:pt x="104" y="238"/>
                    <a:pt x="104" y="238"/>
                    <a:pt x="104" y="238"/>
                  </a:cubicBezTo>
                  <a:cubicBezTo>
                    <a:pt x="104" y="238"/>
                    <a:pt x="104" y="238"/>
                    <a:pt x="104" y="238"/>
                  </a:cubicBezTo>
                  <a:cubicBezTo>
                    <a:pt x="104" y="237"/>
                    <a:pt x="105" y="236"/>
                    <a:pt x="105" y="235"/>
                  </a:cubicBezTo>
                  <a:cubicBezTo>
                    <a:pt x="106" y="234"/>
                    <a:pt x="107" y="233"/>
                    <a:pt x="108" y="231"/>
                  </a:cubicBezTo>
                  <a:cubicBezTo>
                    <a:pt x="110" y="228"/>
                    <a:pt x="112" y="226"/>
                    <a:pt x="114" y="223"/>
                  </a:cubicBezTo>
                  <a:cubicBezTo>
                    <a:pt x="113" y="224"/>
                    <a:pt x="113" y="224"/>
                    <a:pt x="113" y="224"/>
                  </a:cubicBezTo>
                  <a:cubicBezTo>
                    <a:pt x="113" y="222"/>
                    <a:pt x="113" y="222"/>
                    <a:pt x="113" y="222"/>
                  </a:cubicBezTo>
                  <a:cubicBezTo>
                    <a:pt x="116" y="219"/>
                    <a:pt x="117" y="215"/>
                    <a:pt x="117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16" y="211"/>
                    <a:pt x="116" y="211"/>
                    <a:pt x="114" y="209"/>
                  </a:cubicBezTo>
                  <a:cubicBezTo>
                    <a:pt x="114" y="209"/>
                    <a:pt x="112" y="206"/>
                    <a:pt x="114" y="203"/>
                  </a:cubicBezTo>
                  <a:cubicBezTo>
                    <a:pt x="114" y="202"/>
                    <a:pt x="114" y="202"/>
                    <a:pt x="114" y="202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3" y="200"/>
                    <a:pt x="113" y="200"/>
                    <a:pt x="113" y="200"/>
                  </a:cubicBezTo>
                  <a:cubicBezTo>
                    <a:pt x="113" y="201"/>
                    <a:pt x="113" y="201"/>
                    <a:pt x="113" y="201"/>
                  </a:cubicBezTo>
                  <a:cubicBezTo>
                    <a:pt x="112" y="201"/>
                    <a:pt x="112" y="201"/>
                    <a:pt x="113" y="199"/>
                  </a:cubicBezTo>
                  <a:cubicBezTo>
                    <a:pt x="113" y="198"/>
                    <a:pt x="113" y="198"/>
                    <a:pt x="113" y="197"/>
                  </a:cubicBezTo>
                  <a:cubicBezTo>
                    <a:pt x="112" y="197"/>
                    <a:pt x="112" y="197"/>
                    <a:pt x="112" y="197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09" y="197"/>
                    <a:pt x="109" y="197"/>
                  </a:cubicBezTo>
                  <a:cubicBezTo>
                    <a:pt x="111" y="193"/>
                    <a:pt x="113" y="190"/>
                    <a:pt x="116" y="186"/>
                  </a:cubicBezTo>
                  <a:cubicBezTo>
                    <a:pt x="116" y="188"/>
                    <a:pt x="117" y="189"/>
                    <a:pt x="117" y="189"/>
                  </a:cubicBezTo>
                  <a:cubicBezTo>
                    <a:pt x="117" y="188"/>
                    <a:pt x="117" y="188"/>
                    <a:pt x="117" y="187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7" y="184"/>
                    <a:pt x="118" y="182"/>
                    <a:pt x="119" y="181"/>
                  </a:cubicBezTo>
                  <a:cubicBezTo>
                    <a:pt x="119" y="179"/>
                    <a:pt x="120" y="178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1" y="177"/>
                    <a:pt x="121" y="177"/>
                    <a:pt x="122" y="177"/>
                  </a:cubicBezTo>
                  <a:cubicBezTo>
                    <a:pt x="122" y="177"/>
                    <a:pt x="122" y="177"/>
                    <a:pt x="122" y="176"/>
                  </a:cubicBezTo>
                  <a:cubicBezTo>
                    <a:pt x="123" y="175"/>
                    <a:pt x="123" y="175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6"/>
                    <a:pt x="124" y="176"/>
                    <a:pt x="124" y="176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2"/>
                  </a:cubicBezTo>
                  <a:cubicBezTo>
                    <a:pt x="125" y="171"/>
                    <a:pt x="125" y="171"/>
                    <a:pt x="126" y="170"/>
                  </a:cubicBezTo>
                  <a:cubicBezTo>
                    <a:pt x="126" y="169"/>
                    <a:pt x="125" y="169"/>
                    <a:pt x="125" y="168"/>
                  </a:cubicBezTo>
                  <a:cubicBezTo>
                    <a:pt x="125" y="168"/>
                    <a:pt x="125" y="167"/>
                    <a:pt x="126" y="16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4" y="163"/>
                    <a:pt x="124" y="163"/>
                    <a:pt x="124" y="162"/>
                  </a:cubicBezTo>
                  <a:cubicBezTo>
                    <a:pt x="123" y="162"/>
                    <a:pt x="122" y="163"/>
                    <a:pt x="121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19" y="166"/>
                    <a:pt x="117" y="167"/>
                    <a:pt x="117" y="167"/>
                  </a:cubicBezTo>
                  <a:cubicBezTo>
                    <a:pt x="116" y="165"/>
                    <a:pt x="116" y="165"/>
                    <a:pt x="116" y="165"/>
                  </a:cubicBezTo>
                  <a:cubicBezTo>
                    <a:pt x="115" y="166"/>
                    <a:pt x="115" y="166"/>
                    <a:pt x="115" y="166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0" y="132"/>
                    <a:pt x="100" y="132"/>
                    <a:pt x="101" y="129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30"/>
                    <a:pt x="105" y="133"/>
                    <a:pt x="106" y="136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8" y="138"/>
                    <a:pt x="108" y="138"/>
                    <a:pt x="109" y="143"/>
                  </a:cubicBezTo>
                  <a:cubicBezTo>
                    <a:pt x="110" y="145"/>
                    <a:pt x="110" y="145"/>
                    <a:pt x="110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4" y="153"/>
                    <a:pt x="114" y="153"/>
                    <a:pt x="115" y="157"/>
                  </a:cubicBezTo>
                  <a:cubicBezTo>
                    <a:pt x="115" y="160"/>
                    <a:pt x="115" y="160"/>
                    <a:pt x="115" y="160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17" y="163"/>
                    <a:pt x="117" y="163"/>
                    <a:pt x="117" y="163"/>
                  </a:cubicBezTo>
                  <a:cubicBezTo>
                    <a:pt x="117" y="161"/>
                    <a:pt x="117" y="161"/>
                    <a:pt x="117" y="161"/>
                  </a:cubicBezTo>
                  <a:cubicBezTo>
                    <a:pt x="118" y="161"/>
                    <a:pt x="119" y="160"/>
                    <a:pt x="120" y="159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21" y="158"/>
                    <a:pt x="122" y="158"/>
                    <a:pt x="122" y="157"/>
                  </a:cubicBezTo>
                  <a:cubicBezTo>
                    <a:pt x="123" y="156"/>
                    <a:pt x="124" y="154"/>
                    <a:pt x="125" y="152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50"/>
                    <a:pt x="127" y="150"/>
                    <a:pt x="127" y="150"/>
                  </a:cubicBezTo>
                  <a:cubicBezTo>
                    <a:pt x="128" y="149"/>
                    <a:pt x="128" y="148"/>
                    <a:pt x="128" y="14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9" y="149"/>
                    <a:pt x="129" y="150"/>
                    <a:pt x="130" y="151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29" y="149"/>
                    <a:pt x="129" y="149"/>
                    <a:pt x="129" y="148"/>
                  </a:cubicBezTo>
                  <a:cubicBezTo>
                    <a:pt x="129" y="148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7" y="126"/>
                    <a:pt x="127" y="127"/>
                  </a:cubicBezTo>
                  <a:cubicBezTo>
                    <a:pt x="128" y="129"/>
                    <a:pt x="128" y="129"/>
                    <a:pt x="129" y="129"/>
                  </a:cubicBezTo>
                  <a:cubicBezTo>
                    <a:pt x="131" y="129"/>
                    <a:pt x="132" y="128"/>
                    <a:pt x="134" y="127"/>
                  </a:cubicBezTo>
                  <a:cubicBezTo>
                    <a:pt x="134" y="127"/>
                    <a:pt x="134" y="127"/>
                    <a:pt x="134" y="127"/>
                  </a:cubicBezTo>
                  <a:cubicBezTo>
                    <a:pt x="134" y="127"/>
                    <a:pt x="134" y="127"/>
                    <a:pt x="134" y="127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2"/>
                    <a:pt x="136" y="135"/>
                    <a:pt x="136" y="140"/>
                  </a:cubicBezTo>
                  <a:cubicBezTo>
                    <a:pt x="136" y="145"/>
                    <a:pt x="136" y="147"/>
                    <a:pt x="137" y="148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1"/>
                    <a:pt x="138" y="152"/>
                    <a:pt x="138" y="152"/>
                  </a:cubicBezTo>
                  <a:cubicBezTo>
                    <a:pt x="138" y="151"/>
                    <a:pt x="138" y="150"/>
                    <a:pt x="138" y="150"/>
                  </a:cubicBezTo>
                  <a:cubicBezTo>
                    <a:pt x="139" y="148"/>
                    <a:pt x="139" y="146"/>
                    <a:pt x="140" y="145"/>
                  </a:cubicBezTo>
                  <a:cubicBezTo>
                    <a:pt x="140" y="146"/>
                    <a:pt x="141" y="149"/>
                    <a:pt x="141" y="151"/>
                  </a:cubicBezTo>
                  <a:cubicBezTo>
                    <a:pt x="141" y="153"/>
                    <a:pt x="141" y="154"/>
                    <a:pt x="140" y="156"/>
                  </a:cubicBezTo>
                  <a:cubicBezTo>
                    <a:pt x="140" y="161"/>
                    <a:pt x="135" y="164"/>
                    <a:pt x="138" y="169"/>
                  </a:cubicBezTo>
                  <a:cubicBezTo>
                    <a:pt x="141" y="164"/>
                    <a:pt x="140" y="159"/>
                    <a:pt x="141" y="155"/>
                  </a:cubicBezTo>
                  <a:cubicBezTo>
                    <a:pt x="142" y="157"/>
                    <a:pt x="142" y="159"/>
                    <a:pt x="142" y="162"/>
                  </a:cubicBezTo>
                  <a:cubicBezTo>
                    <a:pt x="142" y="160"/>
                    <a:pt x="142" y="160"/>
                    <a:pt x="143" y="156"/>
                  </a:cubicBezTo>
                  <a:cubicBezTo>
                    <a:pt x="143" y="149"/>
                    <a:pt x="143" y="148"/>
                    <a:pt x="143" y="146"/>
                  </a:cubicBezTo>
                  <a:cubicBezTo>
                    <a:pt x="143" y="143"/>
                    <a:pt x="143" y="139"/>
                    <a:pt x="143" y="139"/>
                  </a:cubicBezTo>
                  <a:cubicBezTo>
                    <a:pt x="143" y="136"/>
                    <a:pt x="143" y="132"/>
                    <a:pt x="142" y="127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2" y="127"/>
                    <a:pt x="142" y="127"/>
                    <a:pt x="142" y="127"/>
                  </a:cubicBezTo>
                  <a:cubicBezTo>
                    <a:pt x="140" y="115"/>
                    <a:pt x="137" y="103"/>
                    <a:pt x="132" y="89"/>
                  </a:cubicBezTo>
                  <a:cubicBezTo>
                    <a:pt x="129" y="80"/>
                    <a:pt x="124" y="72"/>
                    <a:pt x="120" y="64"/>
                  </a:cubicBezTo>
                  <a:cubicBezTo>
                    <a:pt x="112" y="50"/>
                    <a:pt x="101" y="36"/>
                    <a:pt x="86" y="24"/>
                  </a:cubicBezTo>
                  <a:cubicBezTo>
                    <a:pt x="79" y="19"/>
                    <a:pt x="74" y="15"/>
                    <a:pt x="69" y="12"/>
                  </a:cubicBezTo>
                  <a:cubicBezTo>
                    <a:pt x="68" y="11"/>
                    <a:pt x="67" y="10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2" y="7"/>
                    <a:pt x="57" y="4"/>
                    <a:pt x="52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9" name="îṣľiḋè">
            <a:extLst>
              <a:ext uri="{FF2B5EF4-FFF2-40B4-BE49-F238E27FC236}">
                <a16:creationId xmlns:a16="http://schemas.microsoft.com/office/drawing/2014/main" id="{D3972246-B4D8-0ED8-3541-C6EF4CBB8D2A}"/>
              </a:ext>
            </a:extLst>
          </p:cNvPr>
          <p:cNvSpPr/>
          <p:nvPr/>
        </p:nvSpPr>
        <p:spPr bwMode="auto">
          <a:xfrm>
            <a:off x="4804891" y="1510584"/>
            <a:ext cx="2582218" cy="1401483"/>
          </a:xfrm>
          <a:custGeom>
            <a:avLst/>
            <a:gdLst/>
            <a:ahLst/>
            <a:cxnLst>
              <a:cxn ang="0">
                <a:pos x="334" y="6"/>
              </a:cxn>
              <a:cxn ang="0">
                <a:pos x="0" y="170"/>
              </a:cxn>
              <a:cxn ang="0">
                <a:pos x="262" y="223"/>
              </a:cxn>
              <a:cxn ang="0">
                <a:pos x="266" y="226"/>
              </a:cxn>
              <a:cxn ang="0">
                <a:pos x="334" y="247"/>
              </a:cxn>
              <a:cxn ang="0">
                <a:pos x="455" y="126"/>
              </a:cxn>
              <a:cxn ang="0">
                <a:pos x="334" y="6"/>
              </a:cxn>
            </a:cxnLst>
            <a:rect l="0" t="0" r="r" b="b"/>
            <a:pathLst>
              <a:path w="455" h="247">
                <a:moveTo>
                  <a:pt x="334" y="6"/>
                </a:moveTo>
                <a:cubicBezTo>
                  <a:pt x="200" y="0"/>
                  <a:pt x="73" y="63"/>
                  <a:pt x="0" y="170"/>
                </a:cubicBezTo>
                <a:cubicBezTo>
                  <a:pt x="70" y="155"/>
                  <a:pt x="175" y="162"/>
                  <a:pt x="262" y="223"/>
                </a:cubicBezTo>
                <a:cubicBezTo>
                  <a:pt x="264" y="224"/>
                  <a:pt x="265" y="225"/>
                  <a:pt x="266" y="226"/>
                </a:cubicBezTo>
                <a:cubicBezTo>
                  <a:pt x="285" y="239"/>
                  <a:pt x="309" y="247"/>
                  <a:pt x="334" y="247"/>
                </a:cubicBezTo>
                <a:cubicBezTo>
                  <a:pt x="401" y="247"/>
                  <a:pt x="455" y="193"/>
                  <a:pt x="455" y="126"/>
                </a:cubicBezTo>
                <a:cubicBezTo>
                  <a:pt x="455" y="60"/>
                  <a:pt x="401" y="9"/>
                  <a:pt x="334" y="6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i$ḻîdè">
            <a:extLst>
              <a:ext uri="{FF2B5EF4-FFF2-40B4-BE49-F238E27FC236}">
                <a16:creationId xmlns:a16="http://schemas.microsoft.com/office/drawing/2014/main" id="{0F9145DE-1906-8506-0CDB-F6782653F20A}"/>
              </a:ext>
            </a:extLst>
          </p:cNvPr>
          <p:cNvSpPr/>
          <p:nvPr/>
        </p:nvSpPr>
        <p:spPr bwMode="auto">
          <a:xfrm>
            <a:off x="4804891" y="4834612"/>
            <a:ext cx="2582218" cy="1398917"/>
          </a:xfrm>
          <a:custGeom>
            <a:avLst/>
            <a:gdLst/>
            <a:ahLst/>
            <a:cxnLst>
              <a:cxn ang="0">
                <a:pos x="121" y="241"/>
              </a:cxn>
              <a:cxn ang="0">
                <a:pos x="455" y="76"/>
              </a:cxn>
              <a:cxn ang="0">
                <a:pos x="193" y="23"/>
              </a:cxn>
              <a:cxn ang="0">
                <a:pos x="189" y="21"/>
              </a:cxn>
              <a:cxn ang="0">
                <a:pos x="121" y="0"/>
              </a:cxn>
              <a:cxn ang="0">
                <a:pos x="0" y="120"/>
              </a:cxn>
              <a:cxn ang="0">
                <a:pos x="121" y="241"/>
              </a:cxn>
            </a:cxnLst>
            <a:rect l="0" t="0" r="r" b="b"/>
            <a:pathLst>
              <a:path w="455" h="247">
                <a:moveTo>
                  <a:pt x="121" y="241"/>
                </a:moveTo>
                <a:cubicBezTo>
                  <a:pt x="255" y="247"/>
                  <a:pt x="382" y="183"/>
                  <a:pt x="455" y="76"/>
                </a:cubicBezTo>
                <a:cubicBezTo>
                  <a:pt x="385" y="92"/>
                  <a:pt x="280" y="85"/>
                  <a:pt x="193" y="23"/>
                </a:cubicBezTo>
                <a:cubicBezTo>
                  <a:pt x="192" y="22"/>
                  <a:pt x="190" y="22"/>
                  <a:pt x="189" y="21"/>
                </a:cubicBezTo>
                <a:cubicBezTo>
                  <a:pt x="170" y="7"/>
                  <a:pt x="146" y="0"/>
                  <a:pt x="121" y="0"/>
                </a:cubicBezTo>
                <a:cubicBezTo>
                  <a:pt x="54" y="0"/>
                  <a:pt x="0" y="54"/>
                  <a:pt x="0" y="120"/>
                </a:cubicBezTo>
                <a:cubicBezTo>
                  <a:pt x="0" y="187"/>
                  <a:pt x="54" y="238"/>
                  <a:pt x="121" y="241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iSḷîḋè">
            <a:extLst>
              <a:ext uri="{FF2B5EF4-FFF2-40B4-BE49-F238E27FC236}">
                <a16:creationId xmlns:a16="http://schemas.microsoft.com/office/drawing/2014/main" id="{933A8F37-ADB8-44D5-6AF8-6E418C1ED13D}"/>
              </a:ext>
            </a:extLst>
          </p:cNvPr>
          <p:cNvSpPr/>
          <p:nvPr/>
        </p:nvSpPr>
        <p:spPr bwMode="auto">
          <a:xfrm>
            <a:off x="3734529" y="2583514"/>
            <a:ext cx="1398917" cy="2579653"/>
          </a:xfrm>
          <a:custGeom>
            <a:avLst/>
            <a:gdLst/>
            <a:ahLst/>
            <a:cxnLst>
              <a:cxn ang="0">
                <a:pos x="6" y="121"/>
              </a:cxn>
              <a:cxn ang="0">
                <a:pos x="171" y="455"/>
              </a:cxn>
              <a:cxn ang="0">
                <a:pos x="224" y="193"/>
              </a:cxn>
              <a:cxn ang="0">
                <a:pos x="226" y="189"/>
              </a:cxn>
              <a:cxn ang="0">
                <a:pos x="247" y="121"/>
              </a:cxn>
              <a:cxn ang="0">
                <a:pos x="127" y="0"/>
              </a:cxn>
              <a:cxn ang="0">
                <a:pos x="6" y="121"/>
              </a:cxn>
            </a:cxnLst>
            <a:rect l="0" t="0" r="r" b="b"/>
            <a:pathLst>
              <a:path w="247" h="455">
                <a:moveTo>
                  <a:pt x="6" y="121"/>
                </a:moveTo>
                <a:cubicBezTo>
                  <a:pt x="0" y="255"/>
                  <a:pt x="64" y="381"/>
                  <a:pt x="171" y="455"/>
                </a:cubicBezTo>
                <a:cubicBezTo>
                  <a:pt x="155" y="385"/>
                  <a:pt x="162" y="280"/>
                  <a:pt x="224" y="193"/>
                </a:cubicBezTo>
                <a:cubicBezTo>
                  <a:pt x="225" y="191"/>
                  <a:pt x="225" y="190"/>
                  <a:pt x="226" y="189"/>
                </a:cubicBezTo>
                <a:cubicBezTo>
                  <a:pt x="240" y="170"/>
                  <a:pt x="247" y="146"/>
                  <a:pt x="247" y="121"/>
                </a:cubicBezTo>
                <a:cubicBezTo>
                  <a:pt x="247" y="54"/>
                  <a:pt x="193" y="0"/>
                  <a:pt x="127" y="0"/>
                </a:cubicBezTo>
                <a:cubicBezTo>
                  <a:pt x="60" y="0"/>
                  <a:pt x="9" y="54"/>
                  <a:pt x="6" y="121"/>
                </a:cubicBezTo>
                <a:close/>
              </a:path>
            </a:pathLst>
          </a:custGeom>
          <a:blipFill dpi="0" rotWithShape="1">
            <a:blip r:embed="rId6"/>
            <a:srcRect/>
            <a:tile tx="0" ty="0" sx="100000" sy="100000" flip="none" algn="bl"/>
          </a:blip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387605"/>
              </a:solidFill>
              <a:cs typeface="+mn-ea"/>
              <a:sym typeface="+mn-lt"/>
            </a:endParaRPr>
          </a:p>
        </p:txBody>
      </p:sp>
      <p:sp>
        <p:nvSpPr>
          <p:cNvPr id="55" name="îš1ïdê">
            <a:extLst>
              <a:ext uri="{FF2B5EF4-FFF2-40B4-BE49-F238E27FC236}">
                <a16:creationId xmlns:a16="http://schemas.microsoft.com/office/drawing/2014/main" id="{7120AA27-321B-BA46-EF69-57A541439683}"/>
              </a:ext>
            </a:extLst>
          </p:cNvPr>
          <p:cNvSpPr/>
          <p:nvPr/>
        </p:nvSpPr>
        <p:spPr bwMode="auto">
          <a:xfrm>
            <a:off x="7055991" y="2583514"/>
            <a:ext cx="1401483" cy="2579653"/>
          </a:xfrm>
          <a:custGeom>
            <a:avLst/>
            <a:gdLst/>
            <a:ahLst/>
            <a:cxnLst>
              <a:cxn ang="0">
                <a:pos x="241" y="334"/>
              </a:cxn>
              <a:cxn ang="0">
                <a:pos x="77" y="0"/>
              </a:cxn>
              <a:cxn ang="0">
                <a:pos x="24" y="262"/>
              </a:cxn>
              <a:cxn ang="0">
                <a:pos x="21" y="266"/>
              </a:cxn>
              <a:cxn ang="0">
                <a:pos x="0" y="334"/>
              </a:cxn>
              <a:cxn ang="0">
                <a:pos x="121" y="455"/>
              </a:cxn>
              <a:cxn ang="0">
                <a:pos x="241" y="334"/>
              </a:cxn>
            </a:cxnLst>
            <a:rect l="0" t="0" r="r" b="b"/>
            <a:pathLst>
              <a:path w="247" h="455">
                <a:moveTo>
                  <a:pt x="241" y="334"/>
                </a:moveTo>
                <a:cubicBezTo>
                  <a:pt x="247" y="200"/>
                  <a:pt x="184" y="73"/>
                  <a:pt x="77" y="0"/>
                </a:cubicBezTo>
                <a:cubicBezTo>
                  <a:pt x="92" y="70"/>
                  <a:pt x="85" y="175"/>
                  <a:pt x="24" y="262"/>
                </a:cubicBezTo>
                <a:cubicBezTo>
                  <a:pt x="23" y="263"/>
                  <a:pt x="22" y="265"/>
                  <a:pt x="21" y="266"/>
                </a:cubicBezTo>
                <a:cubicBezTo>
                  <a:pt x="8" y="285"/>
                  <a:pt x="0" y="309"/>
                  <a:pt x="0" y="334"/>
                </a:cubicBezTo>
                <a:cubicBezTo>
                  <a:pt x="0" y="401"/>
                  <a:pt x="54" y="455"/>
                  <a:pt x="121" y="455"/>
                </a:cubicBezTo>
                <a:cubicBezTo>
                  <a:pt x="187" y="455"/>
                  <a:pt x="238" y="400"/>
                  <a:pt x="241" y="334"/>
                </a:cubicBez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ï$lîḍe">
            <a:extLst>
              <a:ext uri="{FF2B5EF4-FFF2-40B4-BE49-F238E27FC236}">
                <a16:creationId xmlns:a16="http://schemas.microsoft.com/office/drawing/2014/main" id="{A9A5D09E-DCA3-44C2-F2A8-89E4877AC550}"/>
              </a:ext>
            </a:extLst>
          </p:cNvPr>
          <p:cNvSpPr txBox="1"/>
          <p:nvPr/>
        </p:nvSpPr>
        <p:spPr bwMode="auto">
          <a:xfrm>
            <a:off x="-28319" y="2687434"/>
            <a:ext cx="3674826" cy="52595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r"/>
            <a:r>
              <a:rPr lang="zh-CN" altLang="en-US" b="1" dirty="0">
                <a:solidFill>
                  <a:srgbClr val="387605"/>
                </a:solidFill>
                <a:cs typeface="+mn-ea"/>
                <a:sym typeface="+mn-lt"/>
              </a:rPr>
              <a:t>自然环境</a:t>
            </a:r>
          </a:p>
        </p:txBody>
      </p:sp>
      <p:sp>
        <p:nvSpPr>
          <p:cNvPr id="58" name="îṣļîdè">
            <a:extLst>
              <a:ext uri="{FF2B5EF4-FFF2-40B4-BE49-F238E27FC236}">
                <a16:creationId xmlns:a16="http://schemas.microsoft.com/office/drawing/2014/main" id="{65034C36-4E37-331A-36F8-EEBFD472E175}"/>
              </a:ext>
            </a:extLst>
          </p:cNvPr>
          <p:cNvSpPr txBox="1"/>
          <p:nvPr/>
        </p:nvSpPr>
        <p:spPr bwMode="auto">
          <a:xfrm>
            <a:off x="-28320" y="3213388"/>
            <a:ext cx="3674827" cy="383814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387605"/>
                </a:solidFill>
                <a:cs typeface="+mn-ea"/>
                <a:sym typeface="+mn-lt"/>
              </a:rPr>
              <a:t>对山脉、绿水、蓝天、大海、丛林的保护</a:t>
            </a:r>
            <a:endParaRPr lang="en-US" altLang="zh-CN" sz="1200" dirty="0">
              <a:solidFill>
                <a:srgbClr val="387605"/>
              </a:solidFill>
              <a:cs typeface="+mn-ea"/>
              <a:sym typeface="+mn-lt"/>
            </a:endParaRPr>
          </a:p>
        </p:txBody>
      </p:sp>
      <p:sp>
        <p:nvSpPr>
          <p:cNvPr id="59" name="íṣ1ïďe">
            <a:extLst>
              <a:ext uri="{FF2B5EF4-FFF2-40B4-BE49-F238E27FC236}">
                <a16:creationId xmlns:a16="http://schemas.microsoft.com/office/drawing/2014/main" id="{9C18210B-8E32-5828-66FC-F6DE0BC15DF4}"/>
              </a:ext>
            </a:extLst>
          </p:cNvPr>
          <p:cNvSpPr txBox="1"/>
          <p:nvPr/>
        </p:nvSpPr>
        <p:spPr bwMode="auto">
          <a:xfrm>
            <a:off x="1130066" y="5253286"/>
            <a:ext cx="3674826" cy="52595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r"/>
            <a:r>
              <a:rPr lang="zh-CN" altLang="en-US" b="1" dirty="0">
                <a:solidFill>
                  <a:srgbClr val="387605"/>
                </a:solidFill>
                <a:cs typeface="+mn-ea"/>
                <a:sym typeface="+mn-lt"/>
              </a:rPr>
              <a:t>地球生物</a:t>
            </a:r>
          </a:p>
        </p:txBody>
      </p:sp>
      <p:sp>
        <p:nvSpPr>
          <p:cNvPr id="60" name="íṡḷîḓè">
            <a:extLst>
              <a:ext uri="{FF2B5EF4-FFF2-40B4-BE49-F238E27FC236}">
                <a16:creationId xmlns:a16="http://schemas.microsoft.com/office/drawing/2014/main" id="{79603289-148D-4566-5895-075F980113B9}"/>
              </a:ext>
            </a:extLst>
          </p:cNvPr>
          <p:cNvSpPr txBox="1"/>
          <p:nvPr/>
        </p:nvSpPr>
        <p:spPr bwMode="auto">
          <a:xfrm>
            <a:off x="687928" y="5779239"/>
            <a:ext cx="4116964" cy="383814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rgbClr val="387605"/>
                </a:solidFill>
                <a:cs typeface="+mn-ea"/>
                <a:sym typeface="+mn-lt"/>
              </a:rPr>
              <a:t>包括物种的保全、植物的养护、动物的回归，维护生物多样性</a:t>
            </a:r>
            <a:endParaRPr lang="en-US" altLang="zh-CN" sz="1100" dirty="0">
              <a:solidFill>
                <a:srgbClr val="387605"/>
              </a:solidFill>
              <a:cs typeface="+mn-ea"/>
              <a:sym typeface="+mn-lt"/>
            </a:endParaRPr>
          </a:p>
        </p:txBody>
      </p:sp>
      <p:sp>
        <p:nvSpPr>
          <p:cNvPr id="61" name="ïsḷíḋé">
            <a:extLst>
              <a:ext uri="{FF2B5EF4-FFF2-40B4-BE49-F238E27FC236}">
                <a16:creationId xmlns:a16="http://schemas.microsoft.com/office/drawing/2014/main" id="{EE30449A-B4F8-F198-B0E1-5304E8BADA03}"/>
              </a:ext>
            </a:extLst>
          </p:cNvPr>
          <p:cNvSpPr txBox="1"/>
          <p:nvPr/>
        </p:nvSpPr>
        <p:spPr bwMode="auto">
          <a:xfrm>
            <a:off x="8585816" y="3437331"/>
            <a:ext cx="3789125" cy="52595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b="1" dirty="0">
                <a:solidFill>
                  <a:srgbClr val="387605"/>
                </a:solidFill>
                <a:cs typeface="+mn-ea"/>
                <a:sym typeface="+mn-lt"/>
              </a:rPr>
              <a:t>人类环境</a:t>
            </a:r>
          </a:p>
        </p:txBody>
      </p:sp>
      <p:sp>
        <p:nvSpPr>
          <p:cNvPr id="62" name="iṡ1îdê">
            <a:extLst>
              <a:ext uri="{FF2B5EF4-FFF2-40B4-BE49-F238E27FC236}">
                <a16:creationId xmlns:a16="http://schemas.microsoft.com/office/drawing/2014/main" id="{003A41BA-33BA-EB1E-AAED-66A2AAE11503}"/>
              </a:ext>
            </a:extLst>
          </p:cNvPr>
          <p:cNvSpPr txBox="1"/>
          <p:nvPr/>
        </p:nvSpPr>
        <p:spPr bwMode="auto">
          <a:xfrm>
            <a:off x="8585816" y="3963284"/>
            <a:ext cx="3789126" cy="482308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87605"/>
                </a:solidFill>
                <a:cs typeface="+mn-ea"/>
                <a:sym typeface="+mn-lt"/>
              </a:rPr>
              <a:t>对居住生活环境的保护，城市环境治理与改善</a:t>
            </a:r>
            <a:endParaRPr lang="en-US" altLang="zh-CN" sz="1200" dirty="0">
              <a:solidFill>
                <a:srgbClr val="387605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rgbClr val="387605"/>
              </a:solidFill>
              <a:cs typeface="+mn-ea"/>
              <a:sym typeface="+mn-lt"/>
            </a:endParaRPr>
          </a:p>
        </p:txBody>
      </p:sp>
      <p:sp>
        <p:nvSpPr>
          <p:cNvPr id="63" name="îṥ1îḍê">
            <a:extLst>
              <a:ext uri="{FF2B5EF4-FFF2-40B4-BE49-F238E27FC236}">
                <a16:creationId xmlns:a16="http://schemas.microsoft.com/office/drawing/2014/main" id="{D1A76A1C-907D-49F7-EC3B-BD65F528D721}"/>
              </a:ext>
            </a:extLst>
          </p:cNvPr>
          <p:cNvSpPr txBox="1"/>
          <p:nvPr/>
        </p:nvSpPr>
        <p:spPr bwMode="auto">
          <a:xfrm>
            <a:off x="7518017" y="1297940"/>
            <a:ext cx="3789125" cy="52595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b="1" dirty="0">
                <a:solidFill>
                  <a:srgbClr val="387605"/>
                </a:solidFill>
                <a:cs typeface="+mn-ea"/>
                <a:sym typeface="+mn-lt"/>
              </a:rPr>
              <a:t>生态环境</a:t>
            </a:r>
          </a:p>
        </p:txBody>
      </p:sp>
      <p:sp>
        <p:nvSpPr>
          <p:cNvPr id="64" name="ïṡļíďé">
            <a:extLst>
              <a:ext uri="{FF2B5EF4-FFF2-40B4-BE49-F238E27FC236}">
                <a16:creationId xmlns:a16="http://schemas.microsoft.com/office/drawing/2014/main" id="{C50416EF-4EB0-E930-BBEE-F3E75DB08668}"/>
              </a:ext>
            </a:extLst>
          </p:cNvPr>
          <p:cNvSpPr txBox="1"/>
          <p:nvPr/>
        </p:nvSpPr>
        <p:spPr bwMode="auto">
          <a:xfrm>
            <a:off x="7518017" y="1823893"/>
            <a:ext cx="3789126" cy="385907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87605"/>
                </a:solidFill>
                <a:cs typeface="+mn-ea"/>
                <a:sym typeface="+mn-lt"/>
              </a:rPr>
              <a:t>特殊保护濒危生物，植树造林，减缓土地退化</a:t>
            </a:r>
            <a:endParaRPr lang="en-US" altLang="zh-CN" sz="1200" dirty="0">
              <a:solidFill>
                <a:srgbClr val="387605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61C692-55BF-D7E5-C7D0-7CA06EDCB1F5}"/>
              </a:ext>
            </a:extLst>
          </p:cNvPr>
          <p:cNvSpPr txBox="1"/>
          <p:nvPr/>
        </p:nvSpPr>
        <p:spPr>
          <a:xfrm>
            <a:off x="1604959" y="1246578"/>
            <a:ext cx="3090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spc="300" dirty="0">
                <a:solidFill>
                  <a:srgbClr val="14510C"/>
                </a:solidFill>
                <a:effectLst/>
                <a:cs typeface="+mn-ea"/>
                <a:sym typeface="+mn-lt"/>
              </a:rPr>
              <a:t>环境保护的分类</a:t>
            </a:r>
            <a:endParaRPr lang="zh-CN" altLang="zh-CN" sz="2400" b="1" kern="100" spc="300" dirty="0">
              <a:solidFill>
                <a:srgbClr val="14510C"/>
              </a:solidFill>
              <a:effectLst/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DAEA6AA-89AA-9366-7223-31FA782BBED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634" y="901700"/>
            <a:ext cx="695325" cy="80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8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53" grpId="0" animBg="1"/>
      <p:bldP spid="55" grpId="0" animBg="1"/>
      <p:bldP spid="57" grpId="0"/>
      <p:bldP spid="6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16">
            <a:extLst>
              <a:ext uri="{FF2B5EF4-FFF2-40B4-BE49-F238E27FC236}">
                <a16:creationId xmlns:a16="http://schemas.microsoft.com/office/drawing/2014/main" id="{E5F75CEE-C60F-4285-2E92-4BD3F0B0D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7105704-2BAA-E53F-7E83-9106980D59CB}"/>
              </a:ext>
            </a:extLst>
          </p:cNvPr>
          <p:cNvSpPr txBox="1"/>
          <p:nvPr/>
        </p:nvSpPr>
        <p:spPr>
          <a:xfrm>
            <a:off x="4112123" y="1817688"/>
            <a:ext cx="396775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rgbClr val="B0E617"/>
                    </a:gs>
                    <a:gs pos="100000">
                      <a:srgbClr val="14510C"/>
                    </a:gs>
                    <a:gs pos="68000">
                      <a:srgbClr val="B0E617"/>
                    </a:gs>
                    <a:gs pos="32000">
                      <a:srgbClr val="14510C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谢谢</a:t>
            </a:r>
            <a:r>
              <a:rPr lang="zh-CN" altLang="en-US" sz="6000" dirty="0">
                <a:gradFill>
                  <a:gsLst>
                    <a:gs pos="100000">
                      <a:srgbClr val="14510C"/>
                    </a:gs>
                    <a:gs pos="0">
                      <a:srgbClr val="B0A607"/>
                    </a:gs>
                    <a:gs pos="66000">
                      <a:srgbClr val="618308"/>
                    </a:gs>
                    <a:gs pos="34000">
                      <a:srgbClr val="14510C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观看</a:t>
            </a:r>
            <a:r>
              <a:rPr lang="zh-CN" altLang="en-US" sz="6000" dirty="0">
                <a:gradFill>
                  <a:gsLst>
                    <a:gs pos="0">
                      <a:srgbClr val="B0E617"/>
                    </a:gs>
                    <a:gs pos="100000">
                      <a:srgbClr val="14510C"/>
                    </a:gs>
                    <a:gs pos="68000">
                      <a:srgbClr val="B0E617"/>
                    </a:gs>
                    <a:gs pos="32000">
                      <a:srgbClr val="14510C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8C5769-6163-785B-D08B-0E03F3C6EC86}"/>
              </a:ext>
            </a:extLst>
          </p:cNvPr>
          <p:cNvSpPr txBox="1"/>
          <p:nvPr/>
        </p:nvSpPr>
        <p:spPr>
          <a:xfrm>
            <a:off x="4847099" y="2833351"/>
            <a:ext cx="249780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>
                <a:solidFill>
                  <a:srgbClr val="387605"/>
                </a:solidFill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Thanks for watching!</a:t>
            </a:r>
            <a:endParaRPr lang="zh-CN" altLang="en-US" dirty="0">
              <a:solidFill>
                <a:srgbClr val="387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37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7A7F343-E3A7-2866-2602-EF6DA8241613}"/>
              </a:ext>
            </a:extLst>
          </p:cNvPr>
          <p:cNvSpPr txBox="1"/>
          <p:nvPr/>
        </p:nvSpPr>
        <p:spPr>
          <a:xfrm>
            <a:off x="3048000" y="324764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2B2B2B"/>
                </a:solidFill>
                <a:effectLst/>
                <a:latin typeface="lucida Grande"/>
              </a:rPr>
              <a:t>昙花一现   作品</a:t>
            </a:r>
            <a:endParaRPr lang="en-US" altLang="zh-CN" b="0" i="0" dirty="0">
              <a:solidFill>
                <a:srgbClr val="2B2B2B"/>
              </a:solidFill>
              <a:effectLst/>
              <a:latin typeface="lucida Grande"/>
            </a:endParaRPr>
          </a:p>
          <a:p>
            <a:endParaRPr lang="en-US" altLang="zh-CN" dirty="0">
              <a:solidFill>
                <a:srgbClr val="2B2B2B"/>
              </a:solidFill>
              <a:latin typeface="lucida Grande"/>
            </a:endParaRPr>
          </a:p>
          <a:p>
            <a:endParaRPr lang="en-US" altLang="zh-CN" dirty="0">
              <a:solidFill>
                <a:srgbClr val="2B2B2B"/>
              </a:solidFill>
              <a:latin typeface="lucida Grande"/>
            </a:endParaRPr>
          </a:p>
          <a:p>
            <a:r>
              <a:rPr lang="en-US" altLang="zh-CN" dirty="0">
                <a:solidFill>
                  <a:srgbClr val="2B2B2B"/>
                </a:solidFill>
                <a:latin typeface="lucida Grande"/>
              </a:rPr>
              <a:t>51PPT</a:t>
            </a:r>
            <a:r>
              <a:rPr lang="zh-CN" altLang="en-US" dirty="0">
                <a:solidFill>
                  <a:srgbClr val="2B2B2B"/>
                </a:solidFill>
                <a:latin typeface="lucida Grande"/>
              </a:rPr>
              <a:t>模板网   </a:t>
            </a:r>
            <a:r>
              <a:rPr lang="en-US" altLang="zh-CN" dirty="0">
                <a:solidFill>
                  <a:srgbClr val="2B2B2B"/>
                </a:solidFill>
                <a:latin typeface="lucida Grande"/>
                <a:hlinkClick r:id="rId2"/>
              </a:rPr>
              <a:t>www.51pptmoban.com</a:t>
            </a:r>
            <a:r>
              <a:rPr lang="en-US" altLang="zh-CN" dirty="0">
                <a:solidFill>
                  <a:srgbClr val="2B2B2B"/>
                </a:solidFill>
                <a:latin typeface="lucida Grande"/>
              </a:rPr>
              <a:t>   </a:t>
            </a:r>
            <a:r>
              <a:rPr lang="zh-CN" altLang="en-US" dirty="0">
                <a:solidFill>
                  <a:srgbClr val="2B2B2B"/>
                </a:solidFill>
                <a:latin typeface="lucida Grande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83735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GuidesStyle_Narrow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czi0uu4">
      <a:majorFont>
        <a:latin typeface="阿里巴巴普惠体" panose="020F0302020204030204"/>
        <a:ea typeface="阿里巴巴普惠体"/>
        <a:cs typeface=""/>
      </a:majorFont>
      <a:minorFont>
        <a:latin typeface="阿里巴巴普惠体" panose="020F0502020204030204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197</Words>
  <Application>Microsoft Office PowerPoint</Application>
  <PresentationFormat>宽屏</PresentationFormat>
  <Paragraphs>37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lucida Grande</vt:lpstr>
      <vt:lpstr>阿里巴巴普惠体</vt:lpstr>
      <vt:lpstr>阿里巴巴普惠体 B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清新自然绿色环保主题演讲ppt模板</dc:title>
  <dc:creator>昙花一现</dc:creator>
  <cp:keywords>51PPT模板网</cp:keywords>
  <dc:description>www.51pptmoban.com</dc:description>
  <cp:lastModifiedBy>Power user</cp:lastModifiedBy>
  <cp:revision>17</cp:revision>
  <dcterms:created xsi:type="dcterms:W3CDTF">2022-12-27T11:37:51Z</dcterms:created>
  <dcterms:modified xsi:type="dcterms:W3CDTF">2023-02-18T13:50:59Z</dcterms:modified>
</cp:coreProperties>
</file>