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sldIdLst>
    <p:sldId id="256" r:id="rId2"/>
    <p:sldId id="257" r:id="rId3"/>
    <p:sldId id="258" r:id="rId4"/>
    <p:sldId id="259" r:id="rId5"/>
    <p:sldId id="264" r:id="rId6"/>
    <p:sldId id="267" r:id="rId7"/>
    <p:sldId id="262" r:id="rId8"/>
    <p:sldId id="263" r:id="rId9"/>
    <p:sldId id="265" r:id="rId10"/>
    <p:sldId id="268" r:id="rId11"/>
  </p:sldIdLst>
  <p:sldSz cx="12192000" cy="6858000"/>
  <p:notesSz cx="6858000" cy="9144000"/>
  <p:embeddedFontLst>
    <p:embeddedFont>
      <p:font typeface="等线" panose="02010600030101010101" pitchFamily="2" charset="-122"/>
      <p:regular r:id="rId13"/>
      <p:bold r:id="rId14"/>
    </p:embeddedFont>
    <p:embeddedFont>
      <p:font typeface="黑体" panose="02010609060101010101" pitchFamily="49" charset="-122"/>
      <p:regular r:id="rId15"/>
    </p:embeddedFont>
    <p:embeddedFont>
      <p:font typeface="微软雅黑" panose="020B0503020204020204" pitchFamily="34" charset="-122"/>
      <p:regular r:id="rId16"/>
      <p:bold r:id="rId1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459" userDrawn="1">
          <p15:clr>
            <a:srgbClr val="A4A3A4"/>
          </p15:clr>
        </p15:guide>
        <p15:guide id="4" pos="59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2" autoAdjust="0"/>
    <p:restoredTop sz="95434" autoAdjust="0"/>
  </p:normalViewPr>
  <p:slideViewPr>
    <p:cSldViewPr snapToGrid="0" showGuides="1">
      <p:cViewPr varScale="1">
        <p:scale>
          <a:sx n="72" d="100"/>
          <a:sy n="72" d="100"/>
        </p:scale>
        <p:origin x="60" y="486"/>
      </p:cViewPr>
      <p:guideLst>
        <p:guide orient="horz" pos="2160"/>
        <p:guide pos="3840"/>
        <p:guide orient="horz" pos="459"/>
        <p:guide pos="597"/>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E25596-940E-4758-81FC-B52AFCA27100}" type="datetimeFigureOut">
              <a:rPr lang="zh-CN" altLang="en-US" smtClean="0"/>
              <a:t>2023/2/18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767191-88A0-4AF7-8914-4F155762E8D7}" type="slidenum">
              <a:rPr lang="zh-CN" altLang="en-US" smtClean="0"/>
              <a:t>‹#›</a:t>
            </a:fld>
            <a:endParaRPr lang="zh-CN" altLang="en-US"/>
          </a:p>
        </p:txBody>
      </p:sp>
    </p:spTree>
    <p:extLst>
      <p:ext uri="{BB962C8B-B14F-4D97-AF65-F5344CB8AC3E}">
        <p14:creationId xmlns:p14="http://schemas.microsoft.com/office/powerpoint/2010/main" val="654328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A2767191-88A0-4AF7-8914-4F155762E8D7}" type="slidenum">
              <a:rPr lang="zh-CN" altLang="en-US" smtClean="0"/>
              <a:t>10</a:t>
            </a:fld>
            <a:endParaRPr lang="zh-CN" altLang="en-US"/>
          </a:p>
        </p:txBody>
      </p:sp>
    </p:spTree>
    <p:extLst>
      <p:ext uri="{BB962C8B-B14F-4D97-AF65-F5344CB8AC3E}">
        <p14:creationId xmlns:p14="http://schemas.microsoft.com/office/powerpoint/2010/main" val="3492445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reserve="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410316-660C-629E-9155-13BCACE5F459}"/>
              </a:ext>
            </a:extLst>
          </p:cNvPr>
          <p:cNvSpPr>
            <a:spLocks noGrp="1"/>
          </p:cNvSpPr>
          <p:nvPr>
            <p:ph type="title"/>
          </p:nvPr>
        </p:nvSpPr>
        <p:spPr/>
        <p:txBody>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BC58B8D8-6D6C-3149-6997-DFAE1F66AD78}"/>
              </a:ext>
            </a:extLst>
          </p:cNvPr>
          <p:cNvSpPr>
            <a:spLocks noGrp="1"/>
          </p:cNvSpPr>
          <p:nvPr>
            <p:ph type="body"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BC57D9E-99DB-A6BF-EA38-FDDC71B4CD65}"/>
              </a:ext>
            </a:extLst>
          </p:cNvPr>
          <p:cNvSpPr>
            <a:spLocks noGrp="1"/>
          </p:cNvSpPr>
          <p:nvPr>
            <p:ph type="dt" sz="half" idx="10"/>
          </p:nvPr>
        </p:nvSpPr>
        <p:spPr/>
        <p:txBody>
          <a:bodyPr/>
          <a:lstStyle/>
          <a:p>
            <a:fld id="{E35BE5F2-6017-4B5E-A03B-7AEA254641BF}" type="datetimeFigureOut">
              <a:rPr lang="zh-CN" altLang="en-US" smtClean="0"/>
              <a:t>2023/2/18</a:t>
            </a:fld>
            <a:endParaRPr lang="zh-CN" altLang="en-US"/>
          </a:p>
        </p:txBody>
      </p:sp>
      <p:sp>
        <p:nvSpPr>
          <p:cNvPr id="5" name="页脚占位符 4">
            <a:extLst>
              <a:ext uri="{FF2B5EF4-FFF2-40B4-BE49-F238E27FC236}">
                <a16:creationId xmlns:a16="http://schemas.microsoft.com/office/drawing/2014/main" id="{BC5B5116-A783-CB95-EEC6-16993B0B98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584891-E8F2-88F6-B75F-2D0F3638D430}"/>
              </a:ext>
            </a:extLst>
          </p:cNvPr>
          <p:cNvSpPr>
            <a:spLocks noGrp="1"/>
          </p:cNvSpPr>
          <p:nvPr>
            <p:ph type="sldNum" sz="quarter" idx="12"/>
          </p:nvPr>
        </p:nvSpPr>
        <p:spPr/>
        <p:txBody>
          <a:bodyPr/>
          <a:lstStyle/>
          <a:p>
            <a:fld id="{AACEFAAF-E525-43A8-8298-6BB76F8C6B4F}" type="slidenum">
              <a:rPr lang="zh-CN" altLang="en-US" smtClean="0"/>
              <a:t>‹#›</a:t>
            </a:fld>
            <a:endParaRPr lang="zh-CN" altLang="en-US"/>
          </a:p>
        </p:txBody>
      </p:sp>
    </p:spTree>
    <p:extLst>
      <p:ext uri="{BB962C8B-B14F-4D97-AF65-F5344CB8AC3E}">
        <p14:creationId xmlns:p14="http://schemas.microsoft.com/office/powerpoint/2010/main" val="233273740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51249A9-4BF4-34A0-66C6-843AA83897F2}"/>
              </a:ext>
            </a:extLst>
          </p:cNvPr>
          <p:cNvSpPr>
            <a:spLocks noGrp="1"/>
          </p:cNvSpPr>
          <p:nvPr>
            <p:ph type="title"/>
          </p:nvPr>
        </p:nvSpPr>
        <p:spPr>
          <a:xfrm>
            <a:off x="838200" y="136525"/>
            <a:ext cx="10515600" cy="602117"/>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F059189B-0A9D-A496-1D7A-A8F53992B727}"/>
              </a:ext>
            </a:extLst>
          </p:cNvPr>
          <p:cNvSpPr>
            <a:spLocks noGrp="1"/>
          </p:cNvSpPr>
          <p:nvPr>
            <p:ph type="body" idx="1"/>
          </p:nvPr>
        </p:nvSpPr>
        <p:spPr>
          <a:xfrm>
            <a:off x="838200" y="1088571"/>
            <a:ext cx="10515600" cy="508839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97B7A591-2007-BA36-3273-FDA8DD3CE6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5BE5F2-6017-4B5E-A03B-7AEA254641BF}" type="datetimeFigureOut">
              <a:rPr lang="zh-CN" altLang="en-US" smtClean="0"/>
              <a:t>2023/2/18</a:t>
            </a:fld>
            <a:endParaRPr lang="zh-CN" altLang="en-US"/>
          </a:p>
        </p:txBody>
      </p:sp>
      <p:sp>
        <p:nvSpPr>
          <p:cNvPr id="5" name="页脚占位符 4">
            <a:extLst>
              <a:ext uri="{FF2B5EF4-FFF2-40B4-BE49-F238E27FC236}">
                <a16:creationId xmlns:a16="http://schemas.microsoft.com/office/drawing/2014/main" id="{DB69B346-B75C-1649-63D1-D88B2AFAB03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F2994BF-ABC8-B31E-1C8E-ACB43721E4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CEFAAF-E525-43A8-8298-6BB76F8C6B4F}" type="slidenum">
              <a:rPr lang="zh-CN" altLang="en-US" smtClean="0"/>
              <a:t>‹#›</a:t>
            </a:fld>
            <a:endParaRPr lang="zh-CN" altLang="en-US"/>
          </a:p>
        </p:txBody>
      </p:sp>
    </p:spTree>
    <p:extLst>
      <p:ext uri="{BB962C8B-B14F-4D97-AF65-F5344CB8AC3E}">
        <p14:creationId xmlns:p14="http://schemas.microsoft.com/office/powerpoint/2010/main" val="366107024"/>
      </p:ext>
    </p:extLst>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3" Type="http://schemas.openxmlformats.org/officeDocument/2006/relationships/image" Target="../media/image4.svg"/><Relationship Id="rId7" Type="http://schemas.openxmlformats.org/officeDocument/2006/relationships/image" Target="../media/image8.sv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5" Type="http://schemas.openxmlformats.org/officeDocument/2006/relationships/image" Target="../media/image2.sv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svg"/><Relationship Id="rId1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18.sv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svg"/><Relationship Id="rId7" Type="http://schemas.openxmlformats.org/officeDocument/2006/relationships/image" Target="../media/image22.sv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 Id="rId9" Type="http://schemas.openxmlformats.org/officeDocument/2006/relationships/image" Target="../media/image24.svg"/></Relationships>
</file>

<file path=ppt/slides/_rels/slide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svg"/><Relationship Id="rId7" Type="http://schemas.openxmlformats.org/officeDocument/2006/relationships/image" Target="../media/image28.jp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27.jpg"/><Relationship Id="rId5" Type="http://schemas.openxmlformats.org/officeDocument/2006/relationships/image" Target="../media/image26.png"/><Relationship Id="rId4" Type="http://schemas.openxmlformats.org/officeDocument/2006/relationships/image" Target="../media/image25.jpg"/></Relationships>
</file>

<file path=ppt/slides/_rels/slide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a:extLst>
              <a:ext uri="{FF2B5EF4-FFF2-40B4-BE49-F238E27FC236}">
                <a16:creationId xmlns:a16="http://schemas.microsoft.com/office/drawing/2014/main" id="{5DC468B4-7BAD-DB4E-DCE0-3008C1FA033A}"/>
              </a:ext>
            </a:extLst>
          </p:cNvPr>
          <p:cNvSpPr/>
          <p:nvPr/>
        </p:nvSpPr>
        <p:spPr>
          <a:xfrm rot="2700000">
            <a:off x="-2216924" y="2946712"/>
            <a:ext cx="11618847" cy="723115"/>
          </a:xfrm>
          <a:prstGeom prst="roundRect">
            <a:avLst>
              <a:gd name="adj" fmla="val 0"/>
            </a:avLst>
          </a:prstGeom>
          <a:gradFill flip="none" rotWithShape="1">
            <a:gsLst>
              <a:gs pos="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1BC88C96-6A4E-C00F-CC3E-AF6D0AD8F1E1}"/>
              </a:ext>
            </a:extLst>
          </p:cNvPr>
          <p:cNvSpPr/>
          <p:nvPr/>
        </p:nvSpPr>
        <p:spPr>
          <a:xfrm>
            <a:off x="7690757" y="0"/>
            <a:ext cx="4582887" cy="6858000"/>
          </a:xfrm>
          <a:prstGeom prst="roundRect">
            <a:avLst>
              <a:gd name="adj" fmla="val 0"/>
            </a:avLst>
          </a:prstGeom>
          <a:gradFill flip="none" rotWithShape="1">
            <a:gsLst>
              <a:gs pos="0">
                <a:schemeClr val="accent1"/>
              </a:gs>
              <a:gs pos="100000">
                <a:schemeClr val="accent2"/>
              </a:gs>
            </a:gsLst>
            <a:lin ang="10800000" scaled="1"/>
            <a:tileRect/>
          </a:gradFill>
          <a:ln>
            <a:noFill/>
          </a:ln>
          <a:effectLst>
            <a:outerShdw blurRad="317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标题 1">
            <a:extLst>
              <a:ext uri="{FF2B5EF4-FFF2-40B4-BE49-F238E27FC236}">
                <a16:creationId xmlns:a16="http://schemas.microsoft.com/office/drawing/2014/main" id="{D1A219A9-A30E-64CA-1C3D-BDC960E2B9AD}"/>
              </a:ext>
            </a:extLst>
          </p:cNvPr>
          <p:cNvSpPr txBox="1">
            <a:spLocks/>
          </p:cNvSpPr>
          <p:nvPr/>
        </p:nvSpPr>
        <p:spPr>
          <a:xfrm>
            <a:off x="7984671" y="2824547"/>
            <a:ext cx="3973286" cy="77348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30000"/>
              </a:lnSpc>
            </a:pPr>
            <a:r>
              <a:rPr lang="zh-CN" altLang="en-US" sz="5400" b="1" kern="2200" spc="130" dirty="0">
                <a:solidFill>
                  <a:schemeClr val="bg1"/>
                </a:solidFill>
                <a:latin typeface="微软雅黑" panose="020B0503020204020204" pitchFamily="34" charset="-122"/>
                <a:ea typeface="微软雅黑" panose="020B0503020204020204" pitchFamily="34" charset="-122"/>
              </a:rPr>
              <a:t>个人简历</a:t>
            </a:r>
          </a:p>
        </p:txBody>
      </p:sp>
      <p:sp>
        <p:nvSpPr>
          <p:cNvPr id="11" name="标题 1">
            <a:extLst>
              <a:ext uri="{FF2B5EF4-FFF2-40B4-BE49-F238E27FC236}">
                <a16:creationId xmlns:a16="http://schemas.microsoft.com/office/drawing/2014/main" id="{353B1E73-B47B-1897-28EE-F39B16E68EDA}"/>
              </a:ext>
            </a:extLst>
          </p:cNvPr>
          <p:cNvSpPr txBox="1">
            <a:spLocks/>
          </p:cNvSpPr>
          <p:nvPr/>
        </p:nvSpPr>
        <p:spPr>
          <a:xfrm>
            <a:off x="7984671" y="2089909"/>
            <a:ext cx="3973286" cy="2678184"/>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30000"/>
              </a:lnSpc>
            </a:pPr>
            <a:r>
              <a:rPr lang="en-US" altLang="zh-CN" sz="6600" b="1" kern="2200" spc="130" dirty="0">
                <a:solidFill>
                  <a:schemeClr val="bg1">
                    <a:alpha val="10000"/>
                  </a:schemeClr>
                </a:solidFill>
                <a:latin typeface="微软雅黑" panose="020B0503020204020204" pitchFamily="34" charset="-122"/>
                <a:ea typeface="微软雅黑" panose="020B0503020204020204" pitchFamily="34" charset="-122"/>
              </a:rPr>
              <a:t>INTRODUCTION</a:t>
            </a:r>
            <a:endParaRPr lang="zh-CN" altLang="en-US" sz="6600" b="1" kern="2200" spc="130" dirty="0">
              <a:solidFill>
                <a:schemeClr val="bg1">
                  <a:alpha val="10000"/>
                </a:schemeClr>
              </a:solidFill>
              <a:latin typeface="微软雅黑" panose="020B0503020204020204" pitchFamily="34" charset="-122"/>
              <a:ea typeface="微软雅黑" panose="020B0503020204020204" pitchFamily="34" charset="-122"/>
            </a:endParaRPr>
          </a:p>
        </p:txBody>
      </p:sp>
      <p:sp>
        <p:nvSpPr>
          <p:cNvPr id="13" name="矩形: 圆角 12">
            <a:extLst>
              <a:ext uri="{FF2B5EF4-FFF2-40B4-BE49-F238E27FC236}">
                <a16:creationId xmlns:a16="http://schemas.microsoft.com/office/drawing/2014/main" id="{FA1B876D-7663-99E4-D17D-3E45AF65C6A9}"/>
              </a:ext>
            </a:extLst>
          </p:cNvPr>
          <p:cNvSpPr/>
          <p:nvPr/>
        </p:nvSpPr>
        <p:spPr>
          <a:xfrm rot="2700000">
            <a:off x="1076064" y="211872"/>
            <a:ext cx="3566137" cy="723115"/>
          </a:xfrm>
          <a:prstGeom prst="roundRect">
            <a:avLst>
              <a:gd name="adj" fmla="val 0"/>
            </a:avLst>
          </a:prstGeom>
          <a:gradFill flip="none" rotWithShape="1">
            <a:gsLst>
              <a:gs pos="0">
                <a:schemeClr val="bg1">
                  <a:lumMod val="95000"/>
                </a:schemeClr>
              </a:gs>
              <a:gs pos="100000">
                <a:schemeClr val="bg1">
                  <a:lumMod val="9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B5F0DCE2-6948-6BF6-6042-D981E50B8B73}"/>
              </a:ext>
            </a:extLst>
          </p:cNvPr>
          <p:cNvSpPr/>
          <p:nvPr/>
        </p:nvSpPr>
        <p:spPr>
          <a:xfrm rot="2700000">
            <a:off x="2717889" y="227480"/>
            <a:ext cx="3927696" cy="723115"/>
          </a:xfrm>
          <a:prstGeom prst="roundRect">
            <a:avLst>
              <a:gd name="adj" fmla="val 0"/>
            </a:avLst>
          </a:prstGeom>
          <a:gradFill flip="none" rotWithShape="1">
            <a:gsLst>
              <a:gs pos="0">
                <a:schemeClr val="bg1">
                  <a:lumMod val="95000"/>
                </a:schemeClr>
              </a:gs>
              <a:gs pos="100000">
                <a:schemeClr val="bg1">
                  <a:lumMod val="9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形 3">
            <a:extLst>
              <a:ext uri="{FF2B5EF4-FFF2-40B4-BE49-F238E27FC236}">
                <a16:creationId xmlns:a16="http://schemas.microsoft.com/office/drawing/2014/main" id="{E0523ABE-EEC8-839D-3142-7A41747A02B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19206" y="-16736"/>
            <a:ext cx="7048606" cy="7048606"/>
          </a:xfrm>
          <a:prstGeom prst="rect">
            <a:avLst/>
          </a:prstGeom>
        </p:spPr>
      </p:pic>
    </p:spTree>
    <p:extLst>
      <p:ext uri="{BB962C8B-B14F-4D97-AF65-F5344CB8AC3E}">
        <p14:creationId xmlns:p14="http://schemas.microsoft.com/office/powerpoint/2010/main" val="7235075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decel="4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5D7703F3-5815-CBDA-352D-80969C16CE13}"/>
              </a:ext>
            </a:extLst>
          </p:cNvPr>
          <p:cNvSpPr txBox="1"/>
          <p:nvPr/>
        </p:nvSpPr>
        <p:spPr>
          <a:xfrm>
            <a:off x="3048000" y="3247647"/>
            <a:ext cx="6096000" cy="1200329"/>
          </a:xfrm>
          <a:prstGeom prst="rect">
            <a:avLst/>
          </a:prstGeom>
          <a:noFill/>
        </p:spPr>
        <p:txBody>
          <a:bodyPr wrap="square">
            <a:spAutoFit/>
          </a:bodyPr>
          <a:lstStyle/>
          <a:p>
            <a:r>
              <a:rPr lang="en-US" altLang="zh-CN" dirty="0"/>
              <a:t>S</a:t>
            </a:r>
            <a:r>
              <a:rPr lang="zh-CN" altLang="en-US" dirty="0"/>
              <a:t>lowzhang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4280064658"/>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a:extLst>
              <a:ext uri="{FF2B5EF4-FFF2-40B4-BE49-F238E27FC236}">
                <a16:creationId xmlns:a16="http://schemas.microsoft.com/office/drawing/2014/main" id="{750B86DC-9CF5-C1DD-2124-DC3556EDB462}"/>
              </a:ext>
            </a:extLst>
          </p:cNvPr>
          <p:cNvSpPr/>
          <p:nvPr/>
        </p:nvSpPr>
        <p:spPr>
          <a:xfrm rot="2700000">
            <a:off x="2717889" y="227480"/>
            <a:ext cx="3927696" cy="723115"/>
          </a:xfrm>
          <a:prstGeom prst="roundRect">
            <a:avLst>
              <a:gd name="adj" fmla="val 0"/>
            </a:avLst>
          </a:prstGeom>
          <a:gradFill flip="none" rotWithShape="1">
            <a:gsLst>
              <a:gs pos="0">
                <a:schemeClr val="bg1">
                  <a:lumMod val="95000"/>
                </a:schemeClr>
              </a:gs>
              <a:gs pos="100000">
                <a:schemeClr val="bg1">
                  <a:lumMod val="9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C4A28E5E-D86C-696B-6016-5D080B731FB6}"/>
              </a:ext>
            </a:extLst>
          </p:cNvPr>
          <p:cNvSpPr txBox="1"/>
          <p:nvPr/>
        </p:nvSpPr>
        <p:spPr>
          <a:xfrm rot="5400000">
            <a:off x="-2857999" y="2844528"/>
            <a:ext cx="7504464" cy="1168944"/>
          </a:xfrm>
          <a:prstGeom prst="rect">
            <a:avLst/>
          </a:prstGeom>
        </p:spPr>
        <p:txBody>
          <a:bodyPr vert="horz" wrap="square" lIns="0" tIns="0" rIns="0" bIns="0" rtlCol="0" anchor="t" anchorCtr="0">
            <a:noAutofit/>
          </a:bodyPr>
          <a:lstStyle/>
          <a:p>
            <a:pPr algn="ctr">
              <a:lnSpc>
                <a:spcPct val="130000"/>
              </a:lnSpc>
              <a:spcBef>
                <a:spcPct val="0"/>
              </a:spcBef>
            </a:pPr>
            <a:r>
              <a:rPr lang="en-US" altLang="zh-CN" sz="8000" b="1" kern="2200" spc="130" dirty="0">
                <a:solidFill>
                  <a:schemeClr val="bg2">
                    <a:alpha val="10000"/>
                  </a:schemeClr>
                </a:solidFill>
                <a:latin typeface="微软雅黑" panose="020B0503020204020204" pitchFamily="34" charset="-122"/>
                <a:ea typeface="微软雅黑" panose="020B0503020204020204" pitchFamily="34" charset="-122"/>
                <a:cs typeface="+mj-cs"/>
              </a:rPr>
              <a:t>CONTENTS</a:t>
            </a:r>
            <a:endParaRPr lang="zh-CN" altLang="en-US" sz="8000" b="1" kern="2200" spc="130" dirty="0">
              <a:solidFill>
                <a:schemeClr val="bg2">
                  <a:alpha val="10000"/>
                </a:schemeClr>
              </a:solidFill>
              <a:latin typeface="微软雅黑" panose="020B0503020204020204" pitchFamily="34" charset="-122"/>
              <a:ea typeface="微软雅黑" panose="020B0503020204020204" pitchFamily="34" charset="-122"/>
              <a:cs typeface="+mj-cs"/>
            </a:endParaRPr>
          </a:p>
        </p:txBody>
      </p:sp>
      <p:sp>
        <p:nvSpPr>
          <p:cNvPr id="15" name="矩形: 圆角 14">
            <a:extLst>
              <a:ext uri="{FF2B5EF4-FFF2-40B4-BE49-F238E27FC236}">
                <a16:creationId xmlns:a16="http://schemas.microsoft.com/office/drawing/2014/main" id="{48576BF2-4C44-F782-5FCA-BE8D384957BB}"/>
              </a:ext>
            </a:extLst>
          </p:cNvPr>
          <p:cNvSpPr/>
          <p:nvPr/>
        </p:nvSpPr>
        <p:spPr>
          <a:xfrm rot="2700000">
            <a:off x="-2216924" y="2946712"/>
            <a:ext cx="11618847" cy="723115"/>
          </a:xfrm>
          <a:prstGeom prst="roundRect">
            <a:avLst>
              <a:gd name="adj" fmla="val 0"/>
            </a:avLst>
          </a:prstGeom>
          <a:gradFill flip="none" rotWithShape="1">
            <a:gsLst>
              <a:gs pos="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5D0646E1-83B5-1010-4024-145B0549D1B7}"/>
              </a:ext>
            </a:extLst>
          </p:cNvPr>
          <p:cNvSpPr/>
          <p:nvPr/>
        </p:nvSpPr>
        <p:spPr>
          <a:xfrm rot="2700000">
            <a:off x="1041774" y="211872"/>
            <a:ext cx="3566137" cy="723115"/>
          </a:xfrm>
          <a:prstGeom prst="roundRect">
            <a:avLst>
              <a:gd name="adj" fmla="val 0"/>
            </a:avLst>
          </a:prstGeom>
          <a:gradFill flip="none" rotWithShape="1">
            <a:gsLst>
              <a:gs pos="0">
                <a:schemeClr val="bg1">
                  <a:lumMod val="95000"/>
                </a:schemeClr>
              </a:gs>
              <a:gs pos="100000">
                <a:schemeClr val="bg1">
                  <a:lumMod val="9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6B0C3098-75F7-4C28-B059-875D99D43F08}"/>
              </a:ext>
            </a:extLst>
          </p:cNvPr>
          <p:cNvSpPr/>
          <p:nvPr/>
        </p:nvSpPr>
        <p:spPr>
          <a:xfrm rot="2700000">
            <a:off x="1181256" y="1575252"/>
            <a:ext cx="3385458" cy="3385458"/>
          </a:xfrm>
          <a:prstGeom prst="roundRect">
            <a:avLst>
              <a:gd name="adj" fmla="val 0"/>
            </a:avLst>
          </a:prstGeom>
          <a:solidFill>
            <a:schemeClr val="bg1">
              <a:lumMod val="95000"/>
            </a:schemeClr>
          </a:solidFill>
          <a:ln>
            <a:noFill/>
          </a:ln>
          <a:effectLst>
            <a:outerShdw blurRad="317500" dist="38100" algn="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a:extLst>
              <a:ext uri="{FF2B5EF4-FFF2-40B4-BE49-F238E27FC236}">
                <a16:creationId xmlns:a16="http://schemas.microsoft.com/office/drawing/2014/main" id="{64B3427D-8D90-940D-C000-0B904DDA075A}"/>
              </a:ext>
            </a:extLst>
          </p:cNvPr>
          <p:cNvSpPr txBox="1">
            <a:spLocks/>
          </p:cNvSpPr>
          <p:nvPr/>
        </p:nvSpPr>
        <p:spPr>
          <a:xfrm>
            <a:off x="1845009" y="2932111"/>
            <a:ext cx="2057952" cy="6717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5400" b="1" kern="2200" dirty="0">
                <a:latin typeface="微软雅黑" panose="020B0503020204020204" pitchFamily="34" charset="-122"/>
                <a:ea typeface="微软雅黑" panose="020B0503020204020204" pitchFamily="34" charset="-122"/>
              </a:rPr>
              <a:t>目录</a:t>
            </a:r>
          </a:p>
        </p:txBody>
      </p:sp>
      <p:sp>
        <p:nvSpPr>
          <p:cNvPr id="9" name="文本占位符 2_6">
            <a:extLst>
              <a:ext uri="{FF2B5EF4-FFF2-40B4-BE49-F238E27FC236}">
                <a16:creationId xmlns:a16="http://schemas.microsoft.com/office/drawing/2014/main" id="{D1EDBD2F-ECD4-2CCF-CAF1-F664DA793118}"/>
              </a:ext>
            </a:extLst>
          </p:cNvPr>
          <p:cNvSpPr txBox="1">
            <a:spLocks/>
          </p:cNvSpPr>
          <p:nvPr/>
        </p:nvSpPr>
        <p:spPr>
          <a:xfrm>
            <a:off x="7042507" y="3214016"/>
            <a:ext cx="1620957" cy="4801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b="1" kern="100" dirty="0">
                <a:latin typeface="微软雅黑" panose="020B0503020204020204" pitchFamily="34" charset="-122"/>
                <a:ea typeface="微软雅黑" panose="020B0503020204020204" pitchFamily="34" charset="-122"/>
              </a:rPr>
              <a:t>相关经历</a:t>
            </a:r>
          </a:p>
        </p:txBody>
      </p:sp>
      <p:pic>
        <p:nvPicPr>
          <p:cNvPr id="22" name="图形 21">
            <a:extLst>
              <a:ext uri="{FF2B5EF4-FFF2-40B4-BE49-F238E27FC236}">
                <a16:creationId xmlns:a16="http://schemas.microsoft.com/office/drawing/2014/main" id="{30687918-E2CB-5C8B-5CAA-1BE08CDEF86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22137" y="3151158"/>
            <a:ext cx="605846" cy="605846"/>
          </a:xfrm>
          <a:prstGeom prst="rect">
            <a:avLst/>
          </a:prstGeom>
        </p:spPr>
      </p:pic>
      <p:sp>
        <p:nvSpPr>
          <p:cNvPr id="12" name="文本占位符 2_9">
            <a:extLst>
              <a:ext uri="{FF2B5EF4-FFF2-40B4-BE49-F238E27FC236}">
                <a16:creationId xmlns:a16="http://schemas.microsoft.com/office/drawing/2014/main" id="{BFA6343A-7977-0C8B-7EB6-3793837B466E}"/>
              </a:ext>
            </a:extLst>
          </p:cNvPr>
          <p:cNvSpPr txBox="1">
            <a:spLocks/>
          </p:cNvSpPr>
          <p:nvPr/>
        </p:nvSpPr>
        <p:spPr>
          <a:xfrm>
            <a:off x="10095050" y="4833397"/>
            <a:ext cx="1620957" cy="4801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b="1" kern="100" dirty="0">
                <a:latin typeface="微软雅黑" panose="020B0503020204020204" pitchFamily="34" charset="-122"/>
                <a:ea typeface="微软雅黑" panose="020B0503020204020204" pitchFamily="34" charset="-122"/>
              </a:rPr>
              <a:t>自我评价</a:t>
            </a:r>
          </a:p>
        </p:txBody>
      </p:sp>
      <p:pic>
        <p:nvPicPr>
          <p:cNvPr id="24" name="图形 23">
            <a:extLst>
              <a:ext uri="{FF2B5EF4-FFF2-40B4-BE49-F238E27FC236}">
                <a16:creationId xmlns:a16="http://schemas.microsoft.com/office/drawing/2014/main" id="{92CDE1A7-88B8-7410-B3D0-6D5ED438D9A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246883" y="4770235"/>
            <a:ext cx="605846" cy="605846"/>
          </a:xfrm>
          <a:prstGeom prst="rect">
            <a:avLst/>
          </a:prstGeom>
        </p:spPr>
      </p:pic>
      <p:sp>
        <p:nvSpPr>
          <p:cNvPr id="11" name="文本占位符 2_8">
            <a:extLst>
              <a:ext uri="{FF2B5EF4-FFF2-40B4-BE49-F238E27FC236}">
                <a16:creationId xmlns:a16="http://schemas.microsoft.com/office/drawing/2014/main" id="{D5D27D66-378B-A802-A341-9D873B320399}"/>
              </a:ext>
            </a:extLst>
          </p:cNvPr>
          <p:cNvSpPr txBox="1">
            <a:spLocks/>
          </p:cNvSpPr>
          <p:nvPr/>
        </p:nvSpPr>
        <p:spPr>
          <a:xfrm>
            <a:off x="7042507" y="4837485"/>
            <a:ext cx="1620957" cy="4801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b="1" kern="100" dirty="0">
                <a:latin typeface="微软雅黑" panose="020B0503020204020204" pitchFamily="34" charset="-122"/>
                <a:ea typeface="微软雅黑" panose="020B0503020204020204" pitchFamily="34" charset="-122"/>
              </a:rPr>
              <a:t>获奖情况</a:t>
            </a:r>
          </a:p>
        </p:txBody>
      </p:sp>
      <p:pic>
        <p:nvPicPr>
          <p:cNvPr id="26" name="图形 25">
            <a:extLst>
              <a:ext uri="{FF2B5EF4-FFF2-40B4-BE49-F238E27FC236}">
                <a16:creationId xmlns:a16="http://schemas.microsoft.com/office/drawing/2014/main" id="{8D63BBEF-7F56-4703-2743-D4A2BA2486B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137263" y="4717550"/>
            <a:ext cx="720000" cy="720000"/>
          </a:xfrm>
          <a:prstGeom prst="rect">
            <a:avLst/>
          </a:prstGeom>
        </p:spPr>
      </p:pic>
      <p:sp>
        <p:nvSpPr>
          <p:cNvPr id="8" name="文本占位符 2_5">
            <a:extLst>
              <a:ext uri="{FF2B5EF4-FFF2-40B4-BE49-F238E27FC236}">
                <a16:creationId xmlns:a16="http://schemas.microsoft.com/office/drawing/2014/main" id="{A28655E4-7EC2-0711-4CD9-FF7D2A9D9BD7}"/>
              </a:ext>
            </a:extLst>
          </p:cNvPr>
          <p:cNvSpPr txBox="1">
            <a:spLocks/>
          </p:cNvSpPr>
          <p:nvPr/>
        </p:nvSpPr>
        <p:spPr>
          <a:xfrm>
            <a:off x="10053379" y="1586032"/>
            <a:ext cx="1620957" cy="4801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b="1" kern="100" dirty="0">
                <a:latin typeface="微软雅黑" panose="020B0503020204020204" pitchFamily="34" charset="-122"/>
                <a:ea typeface="微软雅黑" panose="020B0503020204020204" pitchFamily="34" charset="-122"/>
              </a:rPr>
              <a:t>教育背景</a:t>
            </a:r>
          </a:p>
        </p:txBody>
      </p:sp>
      <p:pic>
        <p:nvPicPr>
          <p:cNvPr id="28" name="图形 27">
            <a:extLst>
              <a:ext uri="{FF2B5EF4-FFF2-40B4-BE49-F238E27FC236}">
                <a16:creationId xmlns:a16="http://schemas.microsoft.com/office/drawing/2014/main" id="{B8B6ACC9-5DFC-A370-D7C3-16D2E438ED8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175932" y="1417927"/>
            <a:ext cx="720000" cy="720000"/>
          </a:xfrm>
          <a:prstGeom prst="rect">
            <a:avLst/>
          </a:prstGeom>
        </p:spPr>
      </p:pic>
      <p:sp>
        <p:nvSpPr>
          <p:cNvPr id="10" name="文本占位符 2_7">
            <a:extLst>
              <a:ext uri="{FF2B5EF4-FFF2-40B4-BE49-F238E27FC236}">
                <a16:creationId xmlns:a16="http://schemas.microsoft.com/office/drawing/2014/main" id="{62986795-D25C-F18C-617E-EBBF7EE9D273}"/>
              </a:ext>
            </a:extLst>
          </p:cNvPr>
          <p:cNvSpPr txBox="1">
            <a:spLocks/>
          </p:cNvSpPr>
          <p:nvPr/>
        </p:nvSpPr>
        <p:spPr>
          <a:xfrm>
            <a:off x="10053379" y="3225648"/>
            <a:ext cx="1620957" cy="4801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b="1" kern="100" dirty="0">
                <a:latin typeface="微软雅黑" panose="020B0503020204020204" pitchFamily="34" charset="-122"/>
                <a:ea typeface="微软雅黑" panose="020B0503020204020204" pitchFamily="34" charset="-122"/>
              </a:rPr>
              <a:t>专业技能</a:t>
            </a:r>
          </a:p>
        </p:txBody>
      </p:sp>
      <p:pic>
        <p:nvPicPr>
          <p:cNvPr id="30" name="图形 29">
            <a:extLst>
              <a:ext uri="{FF2B5EF4-FFF2-40B4-BE49-F238E27FC236}">
                <a16:creationId xmlns:a16="http://schemas.microsoft.com/office/drawing/2014/main" id="{5CDF4251-110B-D5EB-94D4-E0D2DCB7DA5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148135" y="3102242"/>
            <a:ext cx="720000" cy="720000"/>
          </a:xfrm>
          <a:prstGeom prst="rect">
            <a:avLst/>
          </a:prstGeom>
        </p:spPr>
      </p:pic>
      <p:sp>
        <p:nvSpPr>
          <p:cNvPr id="7" name="文本占位符 2">
            <a:extLst>
              <a:ext uri="{FF2B5EF4-FFF2-40B4-BE49-F238E27FC236}">
                <a16:creationId xmlns:a16="http://schemas.microsoft.com/office/drawing/2014/main" id="{F83AAFBC-95E5-EA36-6229-89BCB949BA29}"/>
              </a:ext>
            </a:extLst>
          </p:cNvPr>
          <p:cNvSpPr txBox="1">
            <a:spLocks/>
          </p:cNvSpPr>
          <p:nvPr/>
        </p:nvSpPr>
        <p:spPr>
          <a:xfrm>
            <a:off x="7014710" y="1600761"/>
            <a:ext cx="1620957" cy="4801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b="1" kern="100" dirty="0">
                <a:latin typeface="微软雅黑" panose="020B0503020204020204" pitchFamily="34" charset="-122"/>
                <a:ea typeface="微软雅黑" panose="020B0503020204020204" pitchFamily="34" charset="-122"/>
              </a:rPr>
              <a:t>个人信息</a:t>
            </a:r>
          </a:p>
        </p:txBody>
      </p:sp>
      <p:pic>
        <p:nvPicPr>
          <p:cNvPr id="32" name="图形 31">
            <a:extLst>
              <a:ext uri="{FF2B5EF4-FFF2-40B4-BE49-F238E27FC236}">
                <a16:creationId xmlns:a16="http://schemas.microsoft.com/office/drawing/2014/main" id="{46BDD5A3-8A5B-81D7-9BE7-76A57A9456E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070389" y="1455343"/>
            <a:ext cx="853748" cy="751591"/>
          </a:xfrm>
          <a:prstGeom prst="rect">
            <a:avLst/>
          </a:prstGeom>
        </p:spPr>
      </p:pic>
      <p:sp>
        <p:nvSpPr>
          <p:cNvPr id="33" name="文本框 32">
            <a:extLst>
              <a:ext uri="{FF2B5EF4-FFF2-40B4-BE49-F238E27FC236}">
                <a16:creationId xmlns:a16="http://schemas.microsoft.com/office/drawing/2014/main" id="{492B3602-F643-FAC3-6EC2-2B1736893686}"/>
              </a:ext>
            </a:extLst>
          </p:cNvPr>
          <p:cNvSpPr txBox="1"/>
          <p:nvPr/>
        </p:nvSpPr>
        <p:spPr>
          <a:xfrm>
            <a:off x="8296612" y="2854960"/>
            <a:ext cx="2346960" cy="914400"/>
          </a:xfrm>
          <a:prstGeom prst="rect">
            <a:avLst/>
          </a:prstGeom>
        </p:spPr>
        <p:txBody>
          <a:bodyPr vert="horz" wrap="square" lIns="0" tIns="0" rIns="0" bIns="0" rtlCol="0" anchor="t" anchorCtr="0">
            <a:noAutofit/>
          </a:bodyPr>
          <a:lstStyle/>
          <a:p>
            <a:pPr algn="l">
              <a:lnSpc>
                <a:spcPct val="130000"/>
              </a:lnSpc>
            </a:pPr>
            <a:endParaRPr lang="zh-CN" altLang="en-US" sz="2000" kern="2200" dirty="0">
              <a:latin typeface="黑体" panose="02010609060101010101" pitchFamily="49" charset="-122"/>
              <a:ea typeface="黑体" panose="02010609060101010101" pitchFamily="49" charset="-122"/>
            </a:endParaRPr>
          </a:p>
        </p:txBody>
      </p:sp>
      <p:pic>
        <p:nvPicPr>
          <p:cNvPr id="2" name="图形 1">
            <a:extLst>
              <a:ext uri="{FF2B5EF4-FFF2-40B4-BE49-F238E27FC236}">
                <a16:creationId xmlns:a16="http://schemas.microsoft.com/office/drawing/2014/main" id="{E4A48A81-A948-FAD7-B25A-27106A6EAFD6}"/>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238145" y="-16736"/>
            <a:ext cx="7048606" cy="7048606"/>
          </a:xfrm>
          <a:prstGeom prst="rect">
            <a:avLst/>
          </a:prstGeom>
        </p:spPr>
      </p:pic>
    </p:spTree>
    <p:extLst>
      <p:ext uri="{BB962C8B-B14F-4D97-AF65-F5344CB8AC3E}">
        <p14:creationId xmlns:p14="http://schemas.microsoft.com/office/powerpoint/2010/main" val="503367675"/>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圆角 25">
            <a:extLst>
              <a:ext uri="{FF2B5EF4-FFF2-40B4-BE49-F238E27FC236}">
                <a16:creationId xmlns:a16="http://schemas.microsoft.com/office/drawing/2014/main" id="{8AED0037-4991-AA04-6E02-B142946D6A4C}"/>
              </a:ext>
            </a:extLst>
          </p:cNvPr>
          <p:cNvSpPr/>
          <p:nvPr/>
        </p:nvSpPr>
        <p:spPr>
          <a:xfrm>
            <a:off x="4581547" y="939872"/>
            <a:ext cx="7610453" cy="5006622"/>
          </a:xfrm>
          <a:prstGeom prst="roundRect">
            <a:avLst>
              <a:gd name="adj" fmla="val 0"/>
            </a:avLst>
          </a:prstGeom>
          <a:solidFill>
            <a:schemeClr val="bg1">
              <a:lumMod val="9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4C0FC5E9-103F-6496-7EFA-2F46348FB071}"/>
              </a:ext>
            </a:extLst>
          </p:cNvPr>
          <p:cNvSpPr/>
          <p:nvPr/>
        </p:nvSpPr>
        <p:spPr>
          <a:xfrm>
            <a:off x="0" y="0"/>
            <a:ext cx="4582887" cy="6858000"/>
          </a:xfrm>
          <a:prstGeom prst="roundRect">
            <a:avLst>
              <a:gd name="adj" fmla="val 0"/>
            </a:avLst>
          </a:prstGeom>
          <a:gradFill flip="none" rotWithShape="1">
            <a:gsLst>
              <a:gs pos="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标题 1">
            <a:extLst>
              <a:ext uri="{FF2B5EF4-FFF2-40B4-BE49-F238E27FC236}">
                <a16:creationId xmlns:a16="http://schemas.microsoft.com/office/drawing/2014/main" id="{958CBFCC-A02E-14AA-AEFB-75EDF5853D5C}"/>
              </a:ext>
            </a:extLst>
          </p:cNvPr>
          <p:cNvSpPr txBox="1">
            <a:spLocks/>
          </p:cNvSpPr>
          <p:nvPr/>
        </p:nvSpPr>
        <p:spPr>
          <a:xfrm>
            <a:off x="695325" y="91757"/>
            <a:ext cx="3494710" cy="63690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kern="2200" dirty="0">
                <a:solidFill>
                  <a:schemeClr val="bg1"/>
                </a:solidFill>
                <a:latin typeface="微软雅黑" panose="020B0503020204020204" pitchFamily="34" charset="-122"/>
                <a:ea typeface="微软雅黑" panose="020B0503020204020204" pitchFamily="34" charset="-122"/>
              </a:rPr>
              <a:t>个人信息</a:t>
            </a:r>
          </a:p>
        </p:txBody>
      </p:sp>
      <p:pic>
        <p:nvPicPr>
          <p:cNvPr id="8" name="图形 7">
            <a:extLst>
              <a:ext uri="{FF2B5EF4-FFF2-40B4-BE49-F238E27FC236}">
                <a16:creationId xmlns:a16="http://schemas.microsoft.com/office/drawing/2014/main" id="{21E4C634-5E53-D5D3-805A-DE285C220BA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853748" cy="751591"/>
          </a:xfrm>
          <a:prstGeom prst="rect">
            <a:avLst/>
          </a:prstGeom>
        </p:spPr>
      </p:pic>
      <p:sp>
        <p:nvSpPr>
          <p:cNvPr id="10" name="文本框 9">
            <a:extLst>
              <a:ext uri="{FF2B5EF4-FFF2-40B4-BE49-F238E27FC236}">
                <a16:creationId xmlns:a16="http://schemas.microsoft.com/office/drawing/2014/main" id="{FCF92BC9-297C-DF0D-EB30-21D7CB3A068F}"/>
              </a:ext>
            </a:extLst>
          </p:cNvPr>
          <p:cNvSpPr txBox="1"/>
          <p:nvPr/>
        </p:nvSpPr>
        <p:spPr>
          <a:xfrm>
            <a:off x="5636870" y="2974693"/>
            <a:ext cx="3345083" cy="914400"/>
          </a:xfrm>
          <a:prstGeom prst="rect">
            <a:avLst/>
          </a:prstGeom>
        </p:spPr>
        <p:txBody>
          <a:bodyPr vert="horz" wrap="square" lIns="0" tIns="0" rIns="0" bIns="0" rtlCol="0" anchor="t" anchorCtr="0">
            <a:noAutofit/>
          </a:bodyPr>
          <a:lstStyle/>
          <a:p>
            <a:pPr algn="l">
              <a:lnSpc>
                <a:spcPct val="130000"/>
              </a:lnSpc>
            </a:pPr>
            <a:endParaRPr lang="zh-CN" altLang="en-US" sz="2000" kern="2200"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3E584C3D-BC17-DC43-090F-A6FE74E3ACF0}"/>
              </a:ext>
            </a:extLst>
          </p:cNvPr>
          <p:cNvSpPr txBox="1"/>
          <p:nvPr/>
        </p:nvSpPr>
        <p:spPr>
          <a:xfrm>
            <a:off x="0" y="4504854"/>
            <a:ext cx="4581549" cy="914400"/>
          </a:xfrm>
          <a:prstGeom prst="rect">
            <a:avLst/>
          </a:prstGeom>
        </p:spPr>
        <p:txBody>
          <a:bodyPr vert="horz" wrap="square" lIns="0" tIns="0" rIns="0" bIns="0" rtlCol="0" anchor="t" anchorCtr="0">
            <a:noAutofit/>
          </a:bodyPr>
          <a:lstStyle/>
          <a:p>
            <a:pPr algn="l">
              <a:lnSpc>
                <a:spcPct val="130000"/>
              </a:lnSpc>
            </a:pPr>
            <a:r>
              <a:rPr lang="en-US" altLang="zh-CN" sz="5400" b="1" kern="2200" dirty="0">
                <a:solidFill>
                  <a:schemeClr val="bg1">
                    <a:alpha val="10000"/>
                  </a:schemeClr>
                </a:solidFill>
                <a:latin typeface="微软雅黑" panose="020B0503020204020204" pitchFamily="34" charset="-122"/>
                <a:ea typeface="微软雅黑" panose="020B0503020204020204" pitchFamily="34" charset="-122"/>
              </a:rPr>
              <a:t>THE PICTURE</a:t>
            </a:r>
            <a:endParaRPr lang="zh-CN" altLang="en-US" sz="5400" b="1" kern="2200" dirty="0">
              <a:solidFill>
                <a:schemeClr val="bg1">
                  <a:alpha val="10000"/>
                </a:schemeClr>
              </a:solidFill>
              <a:latin typeface="微软雅黑" panose="020B0503020204020204" pitchFamily="34" charset="-122"/>
              <a:ea typeface="微软雅黑" panose="020B0503020204020204" pitchFamily="34" charset="-122"/>
            </a:endParaRPr>
          </a:p>
        </p:txBody>
      </p:sp>
      <p:sp>
        <p:nvSpPr>
          <p:cNvPr id="13" name="矩形: 圆角 12">
            <a:extLst>
              <a:ext uri="{FF2B5EF4-FFF2-40B4-BE49-F238E27FC236}">
                <a16:creationId xmlns:a16="http://schemas.microsoft.com/office/drawing/2014/main" id="{A9B112C4-4514-13CD-B06F-50C6D3F89A65}"/>
              </a:ext>
            </a:extLst>
          </p:cNvPr>
          <p:cNvSpPr/>
          <p:nvPr/>
        </p:nvSpPr>
        <p:spPr>
          <a:xfrm>
            <a:off x="-1" y="6766243"/>
            <a:ext cx="3486569" cy="9175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占位符 2_8">
            <a:extLst>
              <a:ext uri="{FF2B5EF4-FFF2-40B4-BE49-F238E27FC236}">
                <a16:creationId xmlns:a16="http://schemas.microsoft.com/office/drawing/2014/main" id="{C382DF89-BDFD-B9C1-97CC-58C6F96D2D82}"/>
              </a:ext>
            </a:extLst>
          </p:cNvPr>
          <p:cNvSpPr txBox="1">
            <a:spLocks/>
          </p:cNvSpPr>
          <p:nvPr/>
        </p:nvSpPr>
        <p:spPr>
          <a:xfrm>
            <a:off x="4935728" y="1264823"/>
            <a:ext cx="3051697" cy="4247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2400" b="1" kern="100" dirty="0">
                <a:solidFill>
                  <a:schemeClr val="accent1"/>
                </a:solidFill>
                <a:latin typeface="微软雅黑" panose="020B0503020204020204" pitchFamily="34" charset="-122"/>
                <a:ea typeface="微软雅黑" panose="020B0503020204020204" pitchFamily="34" charset="-122"/>
              </a:rPr>
              <a:t>姓名：</a:t>
            </a:r>
            <a:r>
              <a:rPr lang="zh-CN" altLang="en-US" kern="100" dirty="0">
                <a:latin typeface="微软雅黑" panose="020B0503020204020204" pitchFamily="34" charset="-122"/>
                <a:ea typeface="微软雅黑" panose="020B0503020204020204" pitchFamily="34" charset="-122"/>
              </a:rPr>
              <a:t>张</a:t>
            </a:r>
            <a:r>
              <a:rPr lang="en-US" altLang="zh-CN" kern="100" dirty="0">
                <a:latin typeface="微软雅黑" panose="020B0503020204020204" pitchFamily="34" charset="-122"/>
                <a:ea typeface="微软雅黑" panose="020B0503020204020204" pitchFamily="34" charset="-122"/>
              </a:rPr>
              <a:t>XX</a:t>
            </a:r>
            <a:endParaRPr lang="zh-CN" altLang="en-US" kern="100" dirty="0">
              <a:latin typeface="微软雅黑" panose="020B0503020204020204" pitchFamily="34" charset="-122"/>
              <a:ea typeface="微软雅黑" panose="020B0503020204020204" pitchFamily="34" charset="-122"/>
            </a:endParaRPr>
          </a:p>
        </p:txBody>
      </p:sp>
      <p:sp>
        <p:nvSpPr>
          <p:cNvPr id="15" name="文本占位符 2">
            <a:extLst>
              <a:ext uri="{FF2B5EF4-FFF2-40B4-BE49-F238E27FC236}">
                <a16:creationId xmlns:a16="http://schemas.microsoft.com/office/drawing/2014/main" id="{8F994B35-D487-253F-E45E-A36FE36E5D29}"/>
              </a:ext>
            </a:extLst>
          </p:cNvPr>
          <p:cNvSpPr txBox="1">
            <a:spLocks/>
          </p:cNvSpPr>
          <p:nvPr/>
        </p:nvSpPr>
        <p:spPr>
          <a:xfrm>
            <a:off x="7956965" y="1264823"/>
            <a:ext cx="3980245" cy="424732"/>
          </a:xfrm>
          <a:prstGeom prst="rect">
            <a:avLst/>
          </a:prstGeom>
        </p:spPr>
        <p:txBody>
          <a:bodyPr vert="horz" wrap="square" lIns="91440" tIns="45720" rIns="91440" bIns="45720" rtlCol="0">
            <a:spAutoFit/>
          </a:bodyPr>
          <a:lstStyle>
            <a:defPPr>
              <a:defRPr lang="zh-CN"/>
            </a:defPPr>
            <a:lvl1pPr indent="0">
              <a:lnSpc>
                <a:spcPct val="90000"/>
              </a:lnSpc>
              <a:spcBef>
                <a:spcPts val="1000"/>
              </a:spcBef>
              <a:buFont typeface="Arial" panose="020B0604020202020204" pitchFamily="34" charset="0"/>
              <a:buNone/>
              <a:defRPr sz="2800" b="1" kern="100">
                <a:solidFill>
                  <a:schemeClr val="accent1"/>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lvl2pPr>
            <a:lvl3pPr marL="1143000" indent="-228600">
              <a:lnSpc>
                <a:spcPct val="90000"/>
              </a:lnSpc>
              <a:spcBef>
                <a:spcPts val="500"/>
              </a:spcBef>
              <a:buFont typeface="Arial" panose="020B0604020202020204" pitchFamily="34" charset="0"/>
              <a:buChar char="•"/>
              <a:defRPr sz="1600"/>
            </a:lvl3pPr>
            <a:lvl4pPr marL="1600200" indent="-228600">
              <a:lnSpc>
                <a:spcPct val="90000"/>
              </a:lnSpc>
              <a:spcBef>
                <a:spcPts val="500"/>
              </a:spcBef>
              <a:buFont typeface="Arial" panose="020B0604020202020204" pitchFamily="34" charset="0"/>
              <a:buChar char="•"/>
              <a:defRPr sz="1600"/>
            </a:lvl4pPr>
            <a:lvl5pPr marL="2057400" indent="-228600">
              <a:lnSpc>
                <a:spcPct val="90000"/>
              </a:lnSpc>
              <a:spcBef>
                <a:spcPts val="500"/>
              </a:spcBef>
              <a:buFont typeface="Arial" panose="020B0604020202020204" pitchFamily="34" charset="0"/>
              <a:buChar char="•"/>
              <a:defRPr sz="16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t>出生年月：</a:t>
            </a:r>
            <a:r>
              <a:rPr lang="en-US" altLang="zh-CN" sz="2000" b="0" dirty="0">
                <a:solidFill>
                  <a:schemeClr val="tx1"/>
                </a:solidFill>
              </a:rPr>
              <a:t>20XX</a:t>
            </a:r>
            <a:r>
              <a:rPr lang="zh-CN" altLang="en-US" sz="2000" b="0" dirty="0">
                <a:solidFill>
                  <a:schemeClr val="tx1"/>
                </a:solidFill>
              </a:rPr>
              <a:t>年</a:t>
            </a:r>
            <a:r>
              <a:rPr lang="en-US" altLang="zh-CN" sz="2000" b="0" dirty="0">
                <a:solidFill>
                  <a:schemeClr val="tx1"/>
                </a:solidFill>
              </a:rPr>
              <a:t>XX</a:t>
            </a:r>
            <a:r>
              <a:rPr lang="zh-CN" altLang="en-US" sz="2000" b="0" dirty="0">
                <a:solidFill>
                  <a:schemeClr val="tx1"/>
                </a:solidFill>
              </a:rPr>
              <a:t>月</a:t>
            </a:r>
          </a:p>
        </p:txBody>
      </p:sp>
      <p:sp>
        <p:nvSpPr>
          <p:cNvPr id="16" name="文本占位符 2_10">
            <a:extLst>
              <a:ext uri="{FF2B5EF4-FFF2-40B4-BE49-F238E27FC236}">
                <a16:creationId xmlns:a16="http://schemas.microsoft.com/office/drawing/2014/main" id="{56A46DF0-9A40-0959-BB53-7556E7ECCD48}"/>
              </a:ext>
            </a:extLst>
          </p:cNvPr>
          <p:cNvSpPr txBox="1">
            <a:spLocks/>
          </p:cNvSpPr>
          <p:nvPr/>
        </p:nvSpPr>
        <p:spPr>
          <a:xfrm>
            <a:off x="4935729" y="2547564"/>
            <a:ext cx="2939809" cy="424732"/>
          </a:xfrm>
          <a:prstGeom prst="rect">
            <a:avLst/>
          </a:prstGeom>
        </p:spPr>
        <p:txBody>
          <a:bodyPr vert="horz" wrap="square" lIns="91440" tIns="45720" rIns="91440" bIns="45720" rtlCol="0">
            <a:spAutoFit/>
          </a:bodyPr>
          <a:lstStyle>
            <a:defPPr>
              <a:defRPr lang="zh-CN"/>
            </a:defPPr>
            <a:lvl1pPr indent="0">
              <a:lnSpc>
                <a:spcPct val="90000"/>
              </a:lnSpc>
              <a:spcBef>
                <a:spcPts val="1000"/>
              </a:spcBef>
              <a:buFont typeface="Arial" panose="020B0604020202020204" pitchFamily="34" charset="0"/>
              <a:buNone/>
              <a:defRPr sz="2800" b="1" kern="100">
                <a:solidFill>
                  <a:schemeClr val="accent1"/>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lvl2pPr>
            <a:lvl3pPr marL="1143000" indent="-228600">
              <a:lnSpc>
                <a:spcPct val="90000"/>
              </a:lnSpc>
              <a:spcBef>
                <a:spcPts val="500"/>
              </a:spcBef>
              <a:buFont typeface="Arial" panose="020B0604020202020204" pitchFamily="34" charset="0"/>
              <a:buChar char="•"/>
              <a:defRPr sz="1600"/>
            </a:lvl3pPr>
            <a:lvl4pPr marL="1600200" indent="-228600">
              <a:lnSpc>
                <a:spcPct val="90000"/>
              </a:lnSpc>
              <a:spcBef>
                <a:spcPts val="500"/>
              </a:spcBef>
              <a:buFont typeface="Arial" panose="020B0604020202020204" pitchFamily="34" charset="0"/>
              <a:buChar char="•"/>
              <a:defRPr sz="1600"/>
            </a:lvl4pPr>
            <a:lvl5pPr marL="2057400" indent="-228600">
              <a:lnSpc>
                <a:spcPct val="90000"/>
              </a:lnSpc>
              <a:spcBef>
                <a:spcPts val="500"/>
              </a:spcBef>
              <a:buFont typeface="Arial" panose="020B0604020202020204" pitchFamily="34" charset="0"/>
              <a:buChar char="•"/>
              <a:defRPr sz="16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t>学历：</a:t>
            </a:r>
            <a:r>
              <a:rPr lang="en-US" altLang="zh-CN" sz="2000" b="0" dirty="0">
                <a:solidFill>
                  <a:schemeClr val="tx1"/>
                </a:solidFill>
              </a:rPr>
              <a:t>XXXX</a:t>
            </a:r>
            <a:endParaRPr lang="zh-CN" altLang="en-US" sz="2000" b="0" dirty="0">
              <a:solidFill>
                <a:schemeClr val="tx1"/>
              </a:solidFill>
            </a:endParaRPr>
          </a:p>
        </p:txBody>
      </p:sp>
      <p:sp>
        <p:nvSpPr>
          <p:cNvPr id="17" name="文本占位符 2_11">
            <a:extLst>
              <a:ext uri="{FF2B5EF4-FFF2-40B4-BE49-F238E27FC236}">
                <a16:creationId xmlns:a16="http://schemas.microsoft.com/office/drawing/2014/main" id="{25DD8977-44F0-CEDC-C4C7-3449085197DD}"/>
              </a:ext>
            </a:extLst>
          </p:cNvPr>
          <p:cNvSpPr txBox="1">
            <a:spLocks/>
          </p:cNvSpPr>
          <p:nvPr/>
        </p:nvSpPr>
        <p:spPr>
          <a:xfrm>
            <a:off x="7956966" y="2547564"/>
            <a:ext cx="3702452" cy="424732"/>
          </a:xfrm>
          <a:prstGeom prst="rect">
            <a:avLst/>
          </a:prstGeom>
        </p:spPr>
        <p:txBody>
          <a:bodyPr vert="horz" wrap="square" lIns="91440" tIns="45720" rIns="91440" bIns="45720" rtlCol="0">
            <a:spAutoFit/>
          </a:bodyPr>
          <a:lstStyle>
            <a:defPPr>
              <a:defRPr lang="zh-CN"/>
            </a:defPPr>
            <a:lvl1pPr indent="0">
              <a:lnSpc>
                <a:spcPct val="90000"/>
              </a:lnSpc>
              <a:spcBef>
                <a:spcPts val="1000"/>
              </a:spcBef>
              <a:buFont typeface="Arial" panose="020B0604020202020204" pitchFamily="34" charset="0"/>
              <a:buNone/>
              <a:defRPr sz="2800" b="1" kern="100">
                <a:solidFill>
                  <a:schemeClr val="accent1"/>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lvl2pPr>
            <a:lvl3pPr marL="1143000" indent="-228600">
              <a:lnSpc>
                <a:spcPct val="90000"/>
              </a:lnSpc>
              <a:spcBef>
                <a:spcPts val="500"/>
              </a:spcBef>
              <a:buFont typeface="Arial" panose="020B0604020202020204" pitchFamily="34" charset="0"/>
              <a:buChar char="•"/>
              <a:defRPr sz="1600"/>
            </a:lvl3pPr>
            <a:lvl4pPr marL="1600200" indent="-228600">
              <a:lnSpc>
                <a:spcPct val="90000"/>
              </a:lnSpc>
              <a:spcBef>
                <a:spcPts val="500"/>
              </a:spcBef>
              <a:buFont typeface="Arial" panose="020B0604020202020204" pitchFamily="34" charset="0"/>
              <a:buChar char="•"/>
              <a:defRPr sz="1600"/>
            </a:lvl4pPr>
            <a:lvl5pPr marL="2057400" indent="-228600">
              <a:lnSpc>
                <a:spcPct val="90000"/>
              </a:lnSpc>
              <a:spcBef>
                <a:spcPts val="500"/>
              </a:spcBef>
              <a:buFont typeface="Arial" panose="020B0604020202020204" pitchFamily="34" charset="0"/>
              <a:buChar char="•"/>
              <a:defRPr sz="16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t>毕业院校：</a:t>
            </a:r>
            <a:r>
              <a:rPr lang="en-US" altLang="zh-CN" sz="2000" b="0" dirty="0">
                <a:solidFill>
                  <a:schemeClr val="tx1"/>
                </a:solidFill>
              </a:rPr>
              <a:t>XXXX</a:t>
            </a:r>
            <a:r>
              <a:rPr lang="zh-CN" altLang="en-US" sz="2000" b="0" dirty="0">
                <a:solidFill>
                  <a:schemeClr val="tx1"/>
                </a:solidFill>
              </a:rPr>
              <a:t>大学</a:t>
            </a:r>
          </a:p>
        </p:txBody>
      </p:sp>
      <p:sp>
        <p:nvSpPr>
          <p:cNvPr id="18" name="文本占位符 2_12">
            <a:extLst>
              <a:ext uri="{FF2B5EF4-FFF2-40B4-BE49-F238E27FC236}">
                <a16:creationId xmlns:a16="http://schemas.microsoft.com/office/drawing/2014/main" id="{6D6A38B4-CFE5-C46F-7DF0-28D7B1499FBC}"/>
              </a:ext>
            </a:extLst>
          </p:cNvPr>
          <p:cNvSpPr txBox="1">
            <a:spLocks/>
          </p:cNvSpPr>
          <p:nvPr/>
        </p:nvSpPr>
        <p:spPr>
          <a:xfrm>
            <a:off x="4935729" y="3830305"/>
            <a:ext cx="3050361" cy="424732"/>
          </a:xfrm>
          <a:prstGeom prst="rect">
            <a:avLst/>
          </a:prstGeom>
        </p:spPr>
        <p:txBody>
          <a:bodyPr vert="horz" wrap="square" lIns="91440" tIns="45720" rIns="91440" bIns="45720" rtlCol="0">
            <a:spAutoFit/>
          </a:bodyPr>
          <a:lstStyle>
            <a:defPPr>
              <a:defRPr lang="zh-CN"/>
            </a:defPPr>
            <a:lvl1pPr indent="0">
              <a:lnSpc>
                <a:spcPct val="90000"/>
              </a:lnSpc>
              <a:spcBef>
                <a:spcPts val="1000"/>
              </a:spcBef>
              <a:buFont typeface="Arial" panose="020B0604020202020204" pitchFamily="34" charset="0"/>
              <a:buNone/>
              <a:defRPr sz="2800" b="1" kern="100">
                <a:solidFill>
                  <a:schemeClr val="accent1"/>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lvl2pPr>
            <a:lvl3pPr marL="1143000" indent="-228600">
              <a:lnSpc>
                <a:spcPct val="90000"/>
              </a:lnSpc>
              <a:spcBef>
                <a:spcPts val="500"/>
              </a:spcBef>
              <a:buFont typeface="Arial" panose="020B0604020202020204" pitchFamily="34" charset="0"/>
              <a:buChar char="•"/>
              <a:defRPr sz="1600"/>
            </a:lvl3pPr>
            <a:lvl4pPr marL="1600200" indent="-228600">
              <a:lnSpc>
                <a:spcPct val="90000"/>
              </a:lnSpc>
              <a:spcBef>
                <a:spcPts val="500"/>
              </a:spcBef>
              <a:buFont typeface="Arial" panose="020B0604020202020204" pitchFamily="34" charset="0"/>
              <a:buChar char="•"/>
              <a:defRPr sz="1600"/>
            </a:lvl4pPr>
            <a:lvl5pPr marL="2057400" indent="-228600">
              <a:lnSpc>
                <a:spcPct val="90000"/>
              </a:lnSpc>
              <a:spcBef>
                <a:spcPts val="500"/>
              </a:spcBef>
              <a:buFont typeface="Arial" panose="020B0604020202020204" pitchFamily="34" charset="0"/>
              <a:buChar char="•"/>
              <a:defRPr sz="16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t>专业：</a:t>
            </a:r>
            <a:r>
              <a:rPr lang="en-US" altLang="zh-CN" sz="2000" b="0" dirty="0">
                <a:solidFill>
                  <a:schemeClr val="tx1"/>
                </a:solidFill>
              </a:rPr>
              <a:t>XXXX</a:t>
            </a:r>
            <a:endParaRPr lang="zh-CN" altLang="en-US" sz="2000" b="0" dirty="0">
              <a:solidFill>
                <a:schemeClr val="tx1"/>
              </a:solidFill>
            </a:endParaRPr>
          </a:p>
        </p:txBody>
      </p:sp>
      <p:sp>
        <p:nvSpPr>
          <p:cNvPr id="19" name="文本占位符 2_13">
            <a:extLst>
              <a:ext uri="{FF2B5EF4-FFF2-40B4-BE49-F238E27FC236}">
                <a16:creationId xmlns:a16="http://schemas.microsoft.com/office/drawing/2014/main" id="{1A2A7C11-370F-C7B5-33BE-AC5FACBE6FC3}"/>
              </a:ext>
            </a:extLst>
          </p:cNvPr>
          <p:cNvSpPr txBox="1">
            <a:spLocks/>
          </p:cNvSpPr>
          <p:nvPr/>
        </p:nvSpPr>
        <p:spPr>
          <a:xfrm>
            <a:off x="7956966" y="3830305"/>
            <a:ext cx="3851905" cy="424732"/>
          </a:xfrm>
          <a:prstGeom prst="rect">
            <a:avLst/>
          </a:prstGeom>
        </p:spPr>
        <p:txBody>
          <a:bodyPr vert="horz" wrap="square" lIns="91440" tIns="45720" rIns="91440" bIns="45720" rtlCol="0">
            <a:spAutoFit/>
          </a:bodyPr>
          <a:lstStyle>
            <a:defPPr>
              <a:defRPr lang="zh-CN"/>
            </a:defPPr>
            <a:lvl1pPr indent="0">
              <a:lnSpc>
                <a:spcPct val="90000"/>
              </a:lnSpc>
              <a:spcBef>
                <a:spcPts val="1000"/>
              </a:spcBef>
              <a:buFont typeface="Arial" panose="020B0604020202020204" pitchFamily="34" charset="0"/>
              <a:buNone/>
              <a:defRPr sz="2800" b="1" kern="100">
                <a:solidFill>
                  <a:schemeClr val="accent1"/>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lvl2pPr>
            <a:lvl3pPr marL="1143000" indent="-228600">
              <a:lnSpc>
                <a:spcPct val="90000"/>
              </a:lnSpc>
              <a:spcBef>
                <a:spcPts val="500"/>
              </a:spcBef>
              <a:buFont typeface="Arial" panose="020B0604020202020204" pitchFamily="34" charset="0"/>
              <a:buChar char="•"/>
              <a:defRPr sz="1600"/>
            </a:lvl3pPr>
            <a:lvl4pPr marL="1600200" indent="-228600">
              <a:lnSpc>
                <a:spcPct val="90000"/>
              </a:lnSpc>
              <a:spcBef>
                <a:spcPts val="500"/>
              </a:spcBef>
              <a:buFont typeface="Arial" panose="020B0604020202020204" pitchFamily="34" charset="0"/>
              <a:buChar char="•"/>
              <a:defRPr sz="1600"/>
            </a:lvl4pPr>
            <a:lvl5pPr marL="2057400" indent="-228600">
              <a:lnSpc>
                <a:spcPct val="90000"/>
              </a:lnSpc>
              <a:spcBef>
                <a:spcPts val="500"/>
              </a:spcBef>
              <a:buFont typeface="Arial" panose="020B0604020202020204" pitchFamily="34" charset="0"/>
              <a:buChar char="•"/>
              <a:defRPr sz="16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t>现居地址：</a:t>
            </a:r>
            <a:r>
              <a:rPr lang="en-US" altLang="zh-CN" sz="2000" b="0" dirty="0">
                <a:solidFill>
                  <a:schemeClr val="tx1"/>
                </a:solidFill>
              </a:rPr>
              <a:t>XX</a:t>
            </a:r>
            <a:r>
              <a:rPr lang="zh-CN" altLang="en-US" sz="2000" b="0" dirty="0">
                <a:solidFill>
                  <a:schemeClr val="tx1"/>
                </a:solidFill>
              </a:rPr>
              <a:t>省</a:t>
            </a:r>
            <a:r>
              <a:rPr lang="en-US" altLang="zh-CN" sz="2000" b="0" dirty="0">
                <a:solidFill>
                  <a:schemeClr val="tx1"/>
                </a:solidFill>
              </a:rPr>
              <a:t>XX</a:t>
            </a:r>
            <a:r>
              <a:rPr lang="zh-CN" altLang="en-US" sz="2000" b="0" dirty="0">
                <a:solidFill>
                  <a:schemeClr val="tx1"/>
                </a:solidFill>
              </a:rPr>
              <a:t>市</a:t>
            </a:r>
          </a:p>
        </p:txBody>
      </p:sp>
      <p:sp>
        <p:nvSpPr>
          <p:cNvPr id="20" name="文本占位符 2_14">
            <a:extLst>
              <a:ext uri="{FF2B5EF4-FFF2-40B4-BE49-F238E27FC236}">
                <a16:creationId xmlns:a16="http://schemas.microsoft.com/office/drawing/2014/main" id="{A8226D5D-8074-6276-6D99-460C0F938786}"/>
              </a:ext>
            </a:extLst>
          </p:cNvPr>
          <p:cNvSpPr txBox="1">
            <a:spLocks/>
          </p:cNvSpPr>
          <p:nvPr/>
        </p:nvSpPr>
        <p:spPr>
          <a:xfrm>
            <a:off x="4935728" y="5113047"/>
            <a:ext cx="4046225" cy="424732"/>
          </a:xfrm>
          <a:prstGeom prst="rect">
            <a:avLst/>
          </a:prstGeom>
        </p:spPr>
        <p:txBody>
          <a:bodyPr vert="horz" wrap="square" lIns="91440" tIns="45720" rIns="91440" bIns="45720" rtlCol="0">
            <a:spAutoFit/>
          </a:bodyPr>
          <a:lstStyle>
            <a:defPPr>
              <a:defRPr lang="zh-CN"/>
            </a:defPPr>
            <a:lvl1pPr indent="0">
              <a:lnSpc>
                <a:spcPct val="90000"/>
              </a:lnSpc>
              <a:spcBef>
                <a:spcPts val="1000"/>
              </a:spcBef>
              <a:buFont typeface="Arial" panose="020B0604020202020204" pitchFamily="34" charset="0"/>
              <a:buNone/>
              <a:defRPr sz="2800" b="1" kern="100">
                <a:solidFill>
                  <a:schemeClr val="accent1"/>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lvl2pPr>
            <a:lvl3pPr marL="1143000" indent="-228600">
              <a:lnSpc>
                <a:spcPct val="90000"/>
              </a:lnSpc>
              <a:spcBef>
                <a:spcPts val="500"/>
              </a:spcBef>
              <a:buFont typeface="Arial" panose="020B0604020202020204" pitchFamily="34" charset="0"/>
              <a:buChar char="•"/>
              <a:defRPr sz="1600"/>
            </a:lvl3pPr>
            <a:lvl4pPr marL="1600200" indent="-228600">
              <a:lnSpc>
                <a:spcPct val="90000"/>
              </a:lnSpc>
              <a:spcBef>
                <a:spcPts val="500"/>
              </a:spcBef>
              <a:buFont typeface="Arial" panose="020B0604020202020204" pitchFamily="34" charset="0"/>
              <a:buChar char="•"/>
              <a:defRPr sz="1600"/>
            </a:lvl4pPr>
            <a:lvl5pPr marL="2057400" indent="-228600">
              <a:lnSpc>
                <a:spcPct val="90000"/>
              </a:lnSpc>
              <a:spcBef>
                <a:spcPts val="500"/>
              </a:spcBef>
              <a:buFont typeface="Arial" panose="020B0604020202020204" pitchFamily="34" charset="0"/>
              <a:buChar char="•"/>
              <a:defRPr sz="16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t>电话：</a:t>
            </a:r>
            <a:r>
              <a:rPr lang="en-US" altLang="zh-CN" sz="2000" b="0" dirty="0">
                <a:solidFill>
                  <a:schemeClr val="tx1"/>
                </a:solidFill>
              </a:rPr>
              <a:t>XXX XXXX </a:t>
            </a:r>
            <a:r>
              <a:rPr lang="en-US" altLang="zh-CN" sz="2000" b="0" dirty="0" err="1">
                <a:solidFill>
                  <a:schemeClr val="tx1"/>
                </a:solidFill>
              </a:rPr>
              <a:t>XXXX</a:t>
            </a:r>
            <a:endParaRPr lang="zh-CN" altLang="en-US" b="0" dirty="0">
              <a:solidFill>
                <a:schemeClr val="tx1"/>
              </a:solidFill>
            </a:endParaRPr>
          </a:p>
        </p:txBody>
      </p:sp>
      <p:sp>
        <p:nvSpPr>
          <p:cNvPr id="21" name="文本占位符 2_15">
            <a:extLst>
              <a:ext uri="{FF2B5EF4-FFF2-40B4-BE49-F238E27FC236}">
                <a16:creationId xmlns:a16="http://schemas.microsoft.com/office/drawing/2014/main" id="{750C7B6E-A2D8-71F0-D1D2-121AFC8A50AD}"/>
              </a:ext>
            </a:extLst>
          </p:cNvPr>
          <p:cNvSpPr txBox="1">
            <a:spLocks/>
          </p:cNvSpPr>
          <p:nvPr/>
        </p:nvSpPr>
        <p:spPr>
          <a:xfrm>
            <a:off x="7956965" y="5113047"/>
            <a:ext cx="4836771" cy="424732"/>
          </a:xfrm>
          <a:prstGeom prst="rect">
            <a:avLst/>
          </a:prstGeom>
        </p:spPr>
        <p:txBody>
          <a:bodyPr vert="horz" wrap="square" lIns="91440" tIns="45720" rIns="91440" bIns="45720" rtlCol="0">
            <a:spAutoFit/>
          </a:bodyPr>
          <a:lstStyle>
            <a:defPPr>
              <a:defRPr lang="zh-CN"/>
            </a:defPPr>
            <a:lvl1pPr indent="0">
              <a:lnSpc>
                <a:spcPct val="90000"/>
              </a:lnSpc>
              <a:spcBef>
                <a:spcPts val="1000"/>
              </a:spcBef>
              <a:buFont typeface="Arial" panose="020B0604020202020204" pitchFamily="34" charset="0"/>
              <a:buNone/>
              <a:defRPr sz="2800" b="1" kern="100">
                <a:solidFill>
                  <a:schemeClr val="accent1"/>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lvl2pPr>
            <a:lvl3pPr marL="1143000" indent="-228600">
              <a:lnSpc>
                <a:spcPct val="90000"/>
              </a:lnSpc>
              <a:spcBef>
                <a:spcPts val="500"/>
              </a:spcBef>
              <a:buFont typeface="Arial" panose="020B0604020202020204" pitchFamily="34" charset="0"/>
              <a:buChar char="•"/>
              <a:defRPr sz="1600"/>
            </a:lvl3pPr>
            <a:lvl4pPr marL="1600200" indent="-228600">
              <a:lnSpc>
                <a:spcPct val="90000"/>
              </a:lnSpc>
              <a:spcBef>
                <a:spcPts val="500"/>
              </a:spcBef>
              <a:buFont typeface="Arial" panose="020B0604020202020204" pitchFamily="34" charset="0"/>
              <a:buChar char="•"/>
              <a:defRPr sz="1600"/>
            </a:lvl4pPr>
            <a:lvl5pPr marL="2057400" indent="-228600">
              <a:lnSpc>
                <a:spcPct val="90000"/>
              </a:lnSpc>
              <a:spcBef>
                <a:spcPts val="500"/>
              </a:spcBef>
              <a:buFont typeface="Arial" panose="020B0604020202020204" pitchFamily="34" charset="0"/>
              <a:buChar char="•"/>
              <a:defRPr sz="16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t>电子邮箱：</a:t>
            </a:r>
            <a:r>
              <a:rPr lang="en-US" altLang="zh-CN" sz="2000" b="0" dirty="0">
                <a:solidFill>
                  <a:schemeClr val="tx1"/>
                </a:solidFill>
              </a:rPr>
              <a:t>XXXXXXXXX</a:t>
            </a:r>
            <a:endParaRPr lang="zh-CN" altLang="en-US" b="0" dirty="0">
              <a:solidFill>
                <a:schemeClr val="tx1"/>
              </a:solidFill>
            </a:endParaRPr>
          </a:p>
        </p:txBody>
      </p:sp>
      <p:pic>
        <p:nvPicPr>
          <p:cNvPr id="7" name="图形 6">
            <a:extLst>
              <a:ext uri="{FF2B5EF4-FFF2-40B4-BE49-F238E27FC236}">
                <a16:creationId xmlns:a16="http://schemas.microsoft.com/office/drawing/2014/main" id="{6BD68770-5361-4505-1BA3-A3D582DC317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38943" y="2205365"/>
            <a:ext cx="1905000" cy="1905000"/>
          </a:xfrm>
          <a:prstGeom prst="rect">
            <a:avLst/>
          </a:prstGeom>
        </p:spPr>
      </p:pic>
    </p:spTree>
    <p:extLst>
      <p:ext uri="{BB962C8B-B14F-4D97-AF65-F5344CB8AC3E}">
        <p14:creationId xmlns:p14="http://schemas.microsoft.com/office/powerpoint/2010/main" val="39737354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箭头: 右 66">
            <a:extLst>
              <a:ext uri="{FF2B5EF4-FFF2-40B4-BE49-F238E27FC236}">
                <a16:creationId xmlns:a16="http://schemas.microsoft.com/office/drawing/2014/main" id="{77A103A9-DECB-3CA0-AE17-7A3C8581B05F}"/>
              </a:ext>
            </a:extLst>
          </p:cNvPr>
          <p:cNvSpPr/>
          <p:nvPr/>
        </p:nvSpPr>
        <p:spPr>
          <a:xfrm rot="20642447">
            <a:off x="-473328" y="1575686"/>
            <a:ext cx="4923099" cy="794731"/>
          </a:xfrm>
          <a:prstGeom prst="rightArrow">
            <a:avLst/>
          </a:prstGeom>
          <a:solidFill>
            <a:schemeClr val="bg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箭头: 右 65">
            <a:extLst>
              <a:ext uri="{FF2B5EF4-FFF2-40B4-BE49-F238E27FC236}">
                <a16:creationId xmlns:a16="http://schemas.microsoft.com/office/drawing/2014/main" id="{1BA86852-6A0F-3704-5F1C-0EA1D5B877F9}"/>
              </a:ext>
            </a:extLst>
          </p:cNvPr>
          <p:cNvSpPr/>
          <p:nvPr/>
        </p:nvSpPr>
        <p:spPr>
          <a:xfrm rot="20642447">
            <a:off x="2951179" y="2005849"/>
            <a:ext cx="7110018" cy="794731"/>
          </a:xfrm>
          <a:prstGeom prst="rightArrow">
            <a:avLst/>
          </a:prstGeom>
          <a:solidFill>
            <a:schemeClr val="bg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箭头: 右 64">
            <a:extLst>
              <a:ext uri="{FF2B5EF4-FFF2-40B4-BE49-F238E27FC236}">
                <a16:creationId xmlns:a16="http://schemas.microsoft.com/office/drawing/2014/main" id="{B83EB893-B479-0007-8AE7-23731FFDE037}"/>
              </a:ext>
            </a:extLst>
          </p:cNvPr>
          <p:cNvSpPr/>
          <p:nvPr/>
        </p:nvSpPr>
        <p:spPr>
          <a:xfrm rot="20642447">
            <a:off x="94049" y="4286591"/>
            <a:ext cx="7110018" cy="794731"/>
          </a:xfrm>
          <a:prstGeom prst="rightArrow">
            <a:avLst/>
          </a:prstGeom>
          <a:solidFill>
            <a:schemeClr val="bg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2A0E338E-0967-8F45-5DA8-99C063DFD966}"/>
              </a:ext>
            </a:extLst>
          </p:cNvPr>
          <p:cNvSpPr>
            <a:spLocks noGrp="1"/>
          </p:cNvSpPr>
          <p:nvPr>
            <p:ph type="title"/>
          </p:nvPr>
        </p:nvSpPr>
        <p:spPr>
          <a:xfrm>
            <a:off x="838200" y="121919"/>
            <a:ext cx="10515600" cy="559118"/>
          </a:xfrm>
        </p:spPr>
        <p:txBody>
          <a:bodyPr>
            <a:normAutofit/>
          </a:bodyPr>
          <a:lstStyle/>
          <a:p>
            <a:pPr marR="0" rtl="0"/>
            <a:r>
              <a:rPr lang="zh-CN" altLang="en-US" b="1" i="0" u="none" strike="noStrike" kern="2200" baseline="0" dirty="0">
                <a:solidFill>
                  <a:schemeClr val="accent1"/>
                </a:solidFill>
                <a:latin typeface="微软雅黑" panose="020B0503020204020204" pitchFamily="34" charset="-122"/>
                <a:ea typeface="微软雅黑" panose="020B0503020204020204" pitchFamily="34" charset="-122"/>
              </a:rPr>
              <a:t>教育背景</a:t>
            </a:r>
          </a:p>
        </p:txBody>
      </p:sp>
      <p:pic>
        <p:nvPicPr>
          <p:cNvPr id="4" name="图形 3">
            <a:extLst>
              <a:ext uri="{FF2B5EF4-FFF2-40B4-BE49-F238E27FC236}">
                <a16:creationId xmlns:a16="http://schemas.microsoft.com/office/drawing/2014/main" id="{56B4B769-D308-49F1-6E0C-99897DA28E6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720000" cy="720000"/>
          </a:xfrm>
          <a:prstGeom prst="rect">
            <a:avLst/>
          </a:prstGeom>
        </p:spPr>
      </p:pic>
      <p:sp>
        <p:nvSpPr>
          <p:cNvPr id="44" name="直角三角形 43">
            <a:extLst>
              <a:ext uri="{FF2B5EF4-FFF2-40B4-BE49-F238E27FC236}">
                <a16:creationId xmlns:a16="http://schemas.microsoft.com/office/drawing/2014/main" id="{EF8700D9-1C0F-D9DC-B3A8-992779C1F79C}"/>
              </a:ext>
            </a:extLst>
          </p:cNvPr>
          <p:cNvSpPr/>
          <p:nvPr/>
        </p:nvSpPr>
        <p:spPr>
          <a:xfrm flipH="1">
            <a:off x="0" y="3429001"/>
            <a:ext cx="12192000" cy="3429000"/>
          </a:xfrm>
          <a:prstGeom prst="rtTriangle">
            <a:avLst/>
          </a:prstGeom>
          <a:gradFill flip="none" rotWithShape="1">
            <a:gsLst>
              <a:gs pos="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箭头: 右 44">
            <a:extLst>
              <a:ext uri="{FF2B5EF4-FFF2-40B4-BE49-F238E27FC236}">
                <a16:creationId xmlns:a16="http://schemas.microsoft.com/office/drawing/2014/main" id="{955C47E1-BA9F-A96D-98BB-8E406301181A}"/>
              </a:ext>
            </a:extLst>
          </p:cNvPr>
          <p:cNvSpPr/>
          <p:nvPr/>
        </p:nvSpPr>
        <p:spPr>
          <a:xfrm rot="20642447">
            <a:off x="505110" y="5628241"/>
            <a:ext cx="11086728" cy="794731"/>
          </a:xfrm>
          <a:prstGeom prst="rightArrow">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2">
            <a:extLst>
              <a:ext uri="{FF2B5EF4-FFF2-40B4-BE49-F238E27FC236}">
                <a16:creationId xmlns:a16="http://schemas.microsoft.com/office/drawing/2014/main" id="{C80D3871-D155-DD9E-69F1-C1A7715A7459}"/>
              </a:ext>
            </a:extLst>
          </p:cNvPr>
          <p:cNvSpPr txBox="1">
            <a:spLocks/>
          </p:cNvSpPr>
          <p:nvPr/>
        </p:nvSpPr>
        <p:spPr>
          <a:xfrm>
            <a:off x="7089191" y="2454870"/>
            <a:ext cx="1608491" cy="3693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kern="100" dirty="0">
                <a:latin typeface="微软雅黑" panose="020B0503020204020204" pitchFamily="34" charset="-122"/>
                <a:ea typeface="微软雅黑" panose="020B0503020204020204" pitchFamily="34" charset="-122"/>
              </a:rPr>
              <a:t>20XX-20XX</a:t>
            </a:r>
            <a:endParaRPr lang="zh-CN" altLang="en-US" kern="100" dirty="0">
              <a:latin typeface="微软雅黑" panose="020B0503020204020204" pitchFamily="34" charset="-122"/>
              <a:ea typeface="微软雅黑" panose="020B0503020204020204" pitchFamily="34" charset="-122"/>
            </a:endParaRPr>
          </a:p>
        </p:txBody>
      </p:sp>
      <p:sp>
        <p:nvSpPr>
          <p:cNvPr id="8" name="文本占位符 2">
            <a:extLst>
              <a:ext uri="{FF2B5EF4-FFF2-40B4-BE49-F238E27FC236}">
                <a16:creationId xmlns:a16="http://schemas.microsoft.com/office/drawing/2014/main" id="{430ED4D8-C082-A807-1014-67E53F50B1FF}"/>
              </a:ext>
            </a:extLst>
          </p:cNvPr>
          <p:cNvSpPr txBox="1">
            <a:spLocks/>
          </p:cNvSpPr>
          <p:nvPr/>
        </p:nvSpPr>
        <p:spPr>
          <a:xfrm>
            <a:off x="7089192" y="1583685"/>
            <a:ext cx="2262158" cy="369332"/>
          </a:xfrm>
          <a:prstGeom prst="rect">
            <a:avLst/>
          </a:prstGeom>
        </p:spPr>
        <p:txBody>
          <a:bodyPr vert="horz" wrap="square" lIns="91440" tIns="45720" rIns="91440" bIns="45720" rtlCol="0">
            <a:spAutoFit/>
          </a:bodyPr>
          <a:lstStyle>
            <a:defPPr>
              <a:defRPr lang="zh-CN"/>
            </a:defPPr>
            <a:lvl1pPr indent="0">
              <a:lnSpc>
                <a:spcPct val="90000"/>
              </a:lnSpc>
              <a:spcBef>
                <a:spcPts val="1000"/>
              </a:spcBef>
              <a:buFont typeface="Arial" panose="020B0604020202020204" pitchFamily="34" charset="0"/>
              <a:buNone/>
              <a:defRPr sz="2000" b="1" kern="100">
                <a:solidFill>
                  <a:schemeClr val="accent1"/>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lvl2pPr>
            <a:lvl3pPr marL="1143000" indent="-228600">
              <a:lnSpc>
                <a:spcPct val="90000"/>
              </a:lnSpc>
              <a:spcBef>
                <a:spcPts val="500"/>
              </a:spcBef>
              <a:buFont typeface="Arial" panose="020B0604020202020204" pitchFamily="34" charset="0"/>
              <a:buChar char="•"/>
              <a:defRPr sz="1600"/>
            </a:lvl3pPr>
            <a:lvl4pPr marL="1600200" indent="-228600">
              <a:lnSpc>
                <a:spcPct val="90000"/>
              </a:lnSpc>
              <a:spcBef>
                <a:spcPts val="500"/>
              </a:spcBef>
              <a:buFont typeface="Arial" panose="020B0604020202020204" pitchFamily="34" charset="0"/>
              <a:buChar char="•"/>
              <a:defRPr sz="1600"/>
            </a:lvl4pPr>
            <a:lvl5pPr marL="2057400" indent="-228600">
              <a:lnSpc>
                <a:spcPct val="90000"/>
              </a:lnSpc>
              <a:spcBef>
                <a:spcPts val="500"/>
              </a:spcBef>
              <a:buFont typeface="Arial" panose="020B0604020202020204" pitchFamily="34" charset="0"/>
              <a:buChar char="•"/>
              <a:defRPr sz="16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XXXXXX</a:t>
            </a:r>
            <a:r>
              <a:rPr lang="zh-CN" altLang="en-US" dirty="0"/>
              <a:t>中学</a:t>
            </a:r>
          </a:p>
        </p:txBody>
      </p:sp>
      <p:sp>
        <p:nvSpPr>
          <p:cNvPr id="46" name="菱形 45">
            <a:extLst>
              <a:ext uri="{FF2B5EF4-FFF2-40B4-BE49-F238E27FC236}">
                <a16:creationId xmlns:a16="http://schemas.microsoft.com/office/drawing/2014/main" id="{C8E169C6-3F8E-AFBD-57DC-44CABFC80BC4}"/>
              </a:ext>
            </a:extLst>
          </p:cNvPr>
          <p:cNvSpPr/>
          <p:nvPr/>
        </p:nvSpPr>
        <p:spPr>
          <a:xfrm>
            <a:off x="6882363" y="1659503"/>
            <a:ext cx="206829" cy="206829"/>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a:extLst>
              <a:ext uri="{FF2B5EF4-FFF2-40B4-BE49-F238E27FC236}">
                <a16:creationId xmlns:a16="http://schemas.microsoft.com/office/drawing/2014/main" id="{9D6F48C9-0BDD-84D3-D928-D70E44C79D9A}"/>
              </a:ext>
            </a:extLst>
          </p:cNvPr>
          <p:cNvCxnSpPr>
            <a:cxnSpLocks/>
          </p:cNvCxnSpPr>
          <p:nvPr/>
        </p:nvCxnSpPr>
        <p:spPr>
          <a:xfrm>
            <a:off x="6985777" y="1866332"/>
            <a:ext cx="0" cy="370931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 name="文本占位符 2">
            <a:extLst>
              <a:ext uri="{FF2B5EF4-FFF2-40B4-BE49-F238E27FC236}">
                <a16:creationId xmlns:a16="http://schemas.microsoft.com/office/drawing/2014/main" id="{BF0A05A9-1147-6054-CB53-C90666AB35F9}"/>
              </a:ext>
            </a:extLst>
          </p:cNvPr>
          <p:cNvSpPr txBox="1">
            <a:spLocks/>
          </p:cNvSpPr>
          <p:nvPr/>
        </p:nvSpPr>
        <p:spPr>
          <a:xfrm>
            <a:off x="3953624" y="3210336"/>
            <a:ext cx="1728717" cy="3693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kern="100" dirty="0">
                <a:latin typeface="微软雅黑" panose="020B0503020204020204" pitchFamily="34" charset="-122"/>
                <a:ea typeface="微软雅黑" panose="020B0503020204020204" pitchFamily="34" charset="-122"/>
              </a:rPr>
              <a:t>20XX-20XX</a:t>
            </a:r>
            <a:endParaRPr lang="zh-CN" altLang="en-US" kern="100" dirty="0">
              <a:latin typeface="微软雅黑" panose="020B0503020204020204" pitchFamily="34" charset="-122"/>
              <a:ea typeface="微软雅黑" panose="020B0503020204020204" pitchFamily="34" charset="-122"/>
            </a:endParaRPr>
          </a:p>
        </p:txBody>
      </p:sp>
      <p:sp>
        <p:nvSpPr>
          <p:cNvPr id="6" name="文本占位符 2">
            <a:extLst>
              <a:ext uri="{FF2B5EF4-FFF2-40B4-BE49-F238E27FC236}">
                <a16:creationId xmlns:a16="http://schemas.microsoft.com/office/drawing/2014/main" id="{A1ECD530-1735-D793-FC23-90927AEDB921}"/>
              </a:ext>
            </a:extLst>
          </p:cNvPr>
          <p:cNvSpPr txBox="1">
            <a:spLocks/>
          </p:cNvSpPr>
          <p:nvPr/>
        </p:nvSpPr>
        <p:spPr>
          <a:xfrm>
            <a:off x="3953625" y="2300399"/>
            <a:ext cx="2797629" cy="3693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b="1" kern="100" dirty="0">
                <a:solidFill>
                  <a:schemeClr val="accent1"/>
                </a:solidFill>
                <a:latin typeface="微软雅黑" panose="020B0503020204020204" pitchFamily="34" charset="-122"/>
                <a:ea typeface="微软雅黑" panose="020B0503020204020204" pitchFamily="34" charset="-122"/>
              </a:rPr>
              <a:t>XXXXXX</a:t>
            </a:r>
            <a:r>
              <a:rPr lang="zh-CN" altLang="en-US" b="1" kern="100" dirty="0">
                <a:solidFill>
                  <a:schemeClr val="accent1"/>
                </a:solidFill>
                <a:latin typeface="微软雅黑" panose="020B0503020204020204" pitchFamily="34" charset="-122"/>
                <a:ea typeface="微软雅黑" panose="020B0503020204020204" pitchFamily="34" charset="-122"/>
              </a:rPr>
              <a:t>中学</a:t>
            </a:r>
          </a:p>
        </p:txBody>
      </p:sp>
      <p:sp>
        <p:nvSpPr>
          <p:cNvPr id="57" name="菱形 56">
            <a:extLst>
              <a:ext uri="{FF2B5EF4-FFF2-40B4-BE49-F238E27FC236}">
                <a16:creationId xmlns:a16="http://schemas.microsoft.com/office/drawing/2014/main" id="{00863779-3133-40F0-41E7-ABA033D04204}"/>
              </a:ext>
            </a:extLst>
          </p:cNvPr>
          <p:cNvSpPr/>
          <p:nvPr/>
        </p:nvSpPr>
        <p:spPr>
          <a:xfrm>
            <a:off x="3705477" y="2382728"/>
            <a:ext cx="206829" cy="206829"/>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8" name="直接连接符 57">
            <a:extLst>
              <a:ext uri="{FF2B5EF4-FFF2-40B4-BE49-F238E27FC236}">
                <a16:creationId xmlns:a16="http://schemas.microsoft.com/office/drawing/2014/main" id="{1FB574FA-6BCE-94F5-F534-DA8BBC33FAA1}"/>
              </a:ext>
            </a:extLst>
          </p:cNvPr>
          <p:cNvCxnSpPr>
            <a:cxnSpLocks/>
          </p:cNvCxnSpPr>
          <p:nvPr/>
        </p:nvCxnSpPr>
        <p:spPr>
          <a:xfrm>
            <a:off x="3808891" y="2589557"/>
            <a:ext cx="0" cy="370931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文本占位符 2">
            <a:extLst>
              <a:ext uri="{FF2B5EF4-FFF2-40B4-BE49-F238E27FC236}">
                <a16:creationId xmlns:a16="http://schemas.microsoft.com/office/drawing/2014/main" id="{E27AB8A3-1399-2030-5E41-6471C65E67A2}"/>
              </a:ext>
            </a:extLst>
          </p:cNvPr>
          <p:cNvSpPr txBox="1">
            <a:spLocks/>
          </p:cNvSpPr>
          <p:nvPr/>
        </p:nvSpPr>
        <p:spPr>
          <a:xfrm>
            <a:off x="10029827" y="1788385"/>
            <a:ext cx="1846485" cy="3693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kern="100" dirty="0">
                <a:latin typeface="微软雅黑" panose="020B0503020204020204" pitchFamily="34" charset="-122"/>
                <a:ea typeface="微软雅黑" panose="020B0503020204020204" pitchFamily="34" charset="-122"/>
              </a:rPr>
              <a:t>20XX-20XX</a:t>
            </a:r>
            <a:endParaRPr lang="zh-CN" altLang="en-US" kern="100" dirty="0">
              <a:latin typeface="微软雅黑" panose="020B0503020204020204" pitchFamily="34" charset="-122"/>
              <a:ea typeface="微软雅黑" panose="020B0503020204020204" pitchFamily="34" charset="-122"/>
            </a:endParaRPr>
          </a:p>
        </p:txBody>
      </p:sp>
      <p:sp>
        <p:nvSpPr>
          <p:cNvPr id="10" name="文本占位符 2">
            <a:extLst>
              <a:ext uri="{FF2B5EF4-FFF2-40B4-BE49-F238E27FC236}">
                <a16:creationId xmlns:a16="http://schemas.microsoft.com/office/drawing/2014/main" id="{8E80D1AC-DA9E-9150-3735-48B44FB15046}"/>
              </a:ext>
            </a:extLst>
          </p:cNvPr>
          <p:cNvSpPr txBox="1">
            <a:spLocks/>
          </p:cNvSpPr>
          <p:nvPr/>
        </p:nvSpPr>
        <p:spPr>
          <a:xfrm>
            <a:off x="10029828" y="728663"/>
            <a:ext cx="2954655" cy="369332"/>
          </a:xfrm>
          <a:prstGeom prst="rect">
            <a:avLst/>
          </a:prstGeom>
        </p:spPr>
        <p:txBody>
          <a:bodyPr vert="horz" wrap="square" lIns="91440" tIns="45720" rIns="91440" bIns="45720" rtlCol="0">
            <a:spAutoFit/>
          </a:bodyPr>
          <a:lstStyle>
            <a:defPPr>
              <a:defRPr lang="zh-CN"/>
            </a:defPPr>
            <a:lvl1pPr indent="0">
              <a:lnSpc>
                <a:spcPct val="90000"/>
              </a:lnSpc>
              <a:spcBef>
                <a:spcPts val="1000"/>
              </a:spcBef>
              <a:buFont typeface="Arial" panose="020B0604020202020204" pitchFamily="34" charset="0"/>
              <a:buNone/>
              <a:defRPr sz="2000" b="1" kern="100">
                <a:solidFill>
                  <a:schemeClr val="accent1"/>
                </a:solidFill>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lvl2pPr>
            <a:lvl3pPr marL="1143000" indent="-228600">
              <a:lnSpc>
                <a:spcPct val="90000"/>
              </a:lnSpc>
              <a:spcBef>
                <a:spcPts val="500"/>
              </a:spcBef>
              <a:buFont typeface="Arial" panose="020B0604020202020204" pitchFamily="34" charset="0"/>
              <a:buChar char="•"/>
              <a:defRPr sz="1600"/>
            </a:lvl3pPr>
            <a:lvl4pPr marL="1600200" indent="-228600">
              <a:lnSpc>
                <a:spcPct val="90000"/>
              </a:lnSpc>
              <a:spcBef>
                <a:spcPts val="500"/>
              </a:spcBef>
              <a:buFont typeface="Arial" panose="020B0604020202020204" pitchFamily="34" charset="0"/>
              <a:buChar char="•"/>
              <a:defRPr sz="1600"/>
            </a:lvl4pPr>
            <a:lvl5pPr marL="2057400" indent="-228600">
              <a:lnSpc>
                <a:spcPct val="90000"/>
              </a:lnSpc>
              <a:spcBef>
                <a:spcPts val="500"/>
              </a:spcBef>
              <a:buFont typeface="Arial" panose="020B0604020202020204" pitchFamily="34" charset="0"/>
              <a:buChar char="•"/>
              <a:defRPr sz="16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XXXXXX</a:t>
            </a:r>
            <a:r>
              <a:rPr lang="zh-CN" altLang="en-US" dirty="0"/>
              <a:t>大学</a:t>
            </a:r>
          </a:p>
        </p:txBody>
      </p:sp>
      <p:sp>
        <p:nvSpPr>
          <p:cNvPr id="60" name="菱形 59">
            <a:extLst>
              <a:ext uri="{FF2B5EF4-FFF2-40B4-BE49-F238E27FC236}">
                <a16:creationId xmlns:a16="http://schemas.microsoft.com/office/drawing/2014/main" id="{2DC4AB44-E75A-6932-E9FC-40DC4E26FC37}"/>
              </a:ext>
            </a:extLst>
          </p:cNvPr>
          <p:cNvSpPr/>
          <p:nvPr/>
        </p:nvSpPr>
        <p:spPr>
          <a:xfrm>
            <a:off x="9774060" y="812593"/>
            <a:ext cx="206829" cy="206829"/>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a:extLst>
              <a:ext uri="{FF2B5EF4-FFF2-40B4-BE49-F238E27FC236}">
                <a16:creationId xmlns:a16="http://schemas.microsoft.com/office/drawing/2014/main" id="{7F0F1AE8-19F8-0A17-7DEB-C936DE425462}"/>
              </a:ext>
            </a:extLst>
          </p:cNvPr>
          <p:cNvCxnSpPr>
            <a:cxnSpLocks/>
          </p:cNvCxnSpPr>
          <p:nvPr/>
        </p:nvCxnSpPr>
        <p:spPr>
          <a:xfrm>
            <a:off x="9877474" y="1019422"/>
            <a:ext cx="0" cy="370931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1" name="文本占位符 2">
            <a:extLst>
              <a:ext uri="{FF2B5EF4-FFF2-40B4-BE49-F238E27FC236}">
                <a16:creationId xmlns:a16="http://schemas.microsoft.com/office/drawing/2014/main" id="{A51ECEF1-FA71-23E3-0565-2E351EED1317}"/>
              </a:ext>
            </a:extLst>
          </p:cNvPr>
          <p:cNvSpPr txBox="1">
            <a:spLocks/>
          </p:cNvSpPr>
          <p:nvPr/>
        </p:nvSpPr>
        <p:spPr>
          <a:xfrm>
            <a:off x="874874" y="3977269"/>
            <a:ext cx="1799761" cy="3693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kern="100" dirty="0">
                <a:latin typeface="微软雅黑" panose="020B0503020204020204" pitchFamily="34" charset="-122"/>
                <a:ea typeface="微软雅黑" panose="020B0503020204020204" pitchFamily="34" charset="-122"/>
              </a:rPr>
              <a:t>20XX-20XX</a:t>
            </a:r>
            <a:endParaRPr lang="zh-CN" altLang="en-US" kern="100" dirty="0">
              <a:latin typeface="微软雅黑" panose="020B0503020204020204" pitchFamily="34" charset="-122"/>
              <a:ea typeface="微软雅黑" panose="020B0503020204020204" pitchFamily="34" charset="-122"/>
            </a:endParaRPr>
          </a:p>
        </p:txBody>
      </p:sp>
      <p:sp>
        <p:nvSpPr>
          <p:cNvPr id="12" name="文本占位符 2">
            <a:extLst>
              <a:ext uri="{FF2B5EF4-FFF2-40B4-BE49-F238E27FC236}">
                <a16:creationId xmlns:a16="http://schemas.microsoft.com/office/drawing/2014/main" id="{3A17AE79-691B-22DB-3AB7-E8AAA3E81B30}"/>
              </a:ext>
            </a:extLst>
          </p:cNvPr>
          <p:cNvSpPr txBox="1">
            <a:spLocks/>
          </p:cNvSpPr>
          <p:nvPr/>
        </p:nvSpPr>
        <p:spPr>
          <a:xfrm>
            <a:off x="874875" y="3067332"/>
            <a:ext cx="2797629" cy="3693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b="1" kern="100" dirty="0">
                <a:solidFill>
                  <a:schemeClr val="accent1"/>
                </a:solidFill>
                <a:latin typeface="微软雅黑" panose="020B0503020204020204" pitchFamily="34" charset="-122"/>
                <a:ea typeface="微软雅黑" panose="020B0503020204020204" pitchFamily="34" charset="-122"/>
              </a:rPr>
              <a:t>XXXXXX</a:t>
            </a:r>
            <a:r>
              <a:rPr lang="zh-CN" altLang="en-US" b="1" kern="100" dirty="0">
                <a:solidFill>
                  <a:schemeClr val="accent1"/>
                </a:solidFill>
                <a:latin typeface="微软雅黑" panose="020B0503020204020204" pitchFamily="34" charset="-122"/>
                <a:ea typeface="微软雅黑" panose="020B0503020204020204" pitchFamily="34" charset="-122"/>
              </a:rPr>
              <a:t>学</a:t>
            </a:r>
          </a:p>
        </p:txBody>
      </p:sp>
      <p:sp>
        <p:nvSpPr>
          <p:cNvPr id="14" name="菱形 13">
            <a:extLst>
              <a:ext uri="{FF2B5EF4-FFF2-40B4-BE49-F238E27FC236}">
                <a16:creationId xmlns:a16="http://schemas.microsoft.com/office/drawing/2014/main" id="{29D0C1D2-0D56-DE6B-197A-C838B6F058BB}"/>
              </a:ext>
            </a:extLst>
          </p:cNvPr>
          <p:cNvSpPr/>
          <p:nvPr/>
        </p:nvSpPr>
        <p:spPr>
          <a:xfrm>
            <a:off x="626727" y="3149661"/>
            <a:ext cx="206829" cy="206829"/>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id="{AD1B1E37-0D1D-5BB8-22BA-0295A80D860E}"/>
              </a:ext>
            </a:extLst>
          </p:cNvPr>
          <p:cNvCxnSpPr>
            <a:cxnSpLocks/>
          </p:cNvCxnSpPr>
          <p:nvPr/>
        </p:nvCxnSpPr>
        <p:spPr>
          <a:xfrm>
            <a:off x="730141" y="3356490"/>
            <a:ext cx="0" cy="3709318"/>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3025873"/>
      </p:ext>
    </p:extLst>
  </p:cSld>
  <p:clrMapOvr>
    <a:masterClrMapping/>
  </p:clrMapOvr>
  <mc:AlternateContent xmlns:mc="http://schemas.openxmlformats.org/markup-compatibility/2006" xmlns:p14="http://schemas.microsoft.com/office/powerpoint/2010/main">
    <mc:Choice Requires="p14">
      <p:transition spd="med">
        <p14:prism isContent="1"/>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a:extLst>
              <a:ext uri="{FF2B5EF4-FFF2-40B4-BE49-F238E27FC236}">
                <a16:creationId xmlns:a16="http://schemas.microsoft.com/office/drawing/2014/main" id="{C55E8CAC-72E3-B645-49B5-B2A455BD8ED1}"/>
              </a:ext>
            </a:extLst>
          </p:cNvPr>
          <p:cNvSpPr/>
          <p:nvPr/>
        </p:nvSpPr>
        <p:spPr>
          <a:xfrm>
            <a:off x="7922357" y="1430920"/>
            <a:ext cx="2280213" cy="986742"/>
          </a:xfrm>
          <a:prstGeom prst="roundRect">
            <a:avLst>
              <a:gd name="adj" fmla="val 0"/>
            </a:avLst>
          </a:prstGeom>
          <a:gradFill flip="none" rotWithShape="1">
            <a:gsLst>
              <a:gs pos="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BFECEFE8-11F2-E062-EE98-02B4DC59D8A3}"/>
              </a:ext>
            </a:extLst>
          </p:cNvPr>
          <p:cNvSpPr/>
          <p:nvPr/>
        </p:nvSpPr>
        <p:spPr>
          <a:xfrm>
            <a:off x="-31617" y="5040854"/>
            <a:ext cx="12223617" cy="1817146"/>
          </a:xfrm>
          <a:prstGeom prst="roundRect">
            <a:avLst>
              <a:gd name="adj" fmla="val 0"/>
            </a:avLst>
          </a:prstGeom>
          <a:gradFill flip="none" rotWithShape="1">
            <a:gsLst>
              <a:gs pos="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8C43FDFA-F31E-77AE-4C51-E1E8A3EF0373}"/>
              </a:ext>
            </a:extLst>
          </p:cNvPr>
          <p:cNvSpPr/>
          <p:nvPr/>
        </p:nvSpPr>
        <p:spPr>
          <a:xfrm>
            <a:off x="6890763" y="2232981"/>
            <a:ext cx="4343401" cy="3895676"/>
          </a:xfrm>
          <a:prstGeom prst="roundRect">
            <a:avLst>
              <a:gd name="adj" fmla="val 0"/>
            </a:avLst>
          </a:prstGeom>
          <a:solidFill>
            <a:schemeClr val="bg1"/>
          </a:solidFill>
          <a:ln>
            <a:noFill/>
          </a:ln>
          <a:effectLst>
            <a:outerShdw blurRad="317500" sx="102000" sy="102000" algn="ctr" rotWithShape="0">
              <a:schemeClr val="accent1">
                <a:alpha val="20000"/>
              </a:schemeClr>
            </a:outerShdw>
            <a:reflection blurRad="63500" stA="500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15617AEC-D911-E5F6-4F22-E2B62C62FE12}"/>
              </a:ext>
            </a:extLst>
          </p:cNvPr>
          <p:cNvSpPr>
            <a:spLocks noGrp="1"/>
          </p:cNvSpPr>
          <p:nvPr>
            <p:ph type="title"/>
          </p:nvPr>
        </p:nvSpPr>
        <p:spPr/>
        <p:txBody>
          <a:bodyPr/>
          <a:lstStyle/>
          <a:p>
            <a:pPr marR="0" rtl="0"/>
            <a:r>
              <a:rPr lang="zh-CN" altLang="en-US" b="1" i="0" u="none" strike="noStrike" kern="2200" baseline="0" dirty="0">
                <a:solidFill>
                  <a:schemeClr val="accent1"/>
                </a:solidFill>
                <a:latin typeface="微软雅黑" panose="020B0503020204020204" pitchFamily="34" charset="-122"/>
                <a:ea typeface="微软雅黑" panose="020B0503020204020204" pitchFamily="34" charset="-122"/>
              </a:rPr>
              <a:t>相关经历</a:t>
            </a:r>
          </a:p>
        </p:txBody>
      </p:sp>
      <p:pic>
        <p:nvPicPr>
          <p:cNvPr id="53" name="图形 52">
            <a:extLst>
              <a:ext uri="{FF2B5EF4-FFF2-40B4-BE49-F238E27FC236}">
                <a16:creationId xmlns:a16="http://schemas.microsoft.com/office/drawing/2014/main" id="{95F9D2FB-7993-A50F-74EB-79B27093700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9479" y="122817"/>
            <a:ext cx="605846" cy="605846"/>
          </a:xfrm>
          <a:prstGeom prst="rect">
            <a:avLst/>
          </a:prstGeom>
        </p:spPr>
      </p:pic>
      <p:sp>
        <p:nvSpPr>
          <p:cNvPr id="3" name="矩形: 圆角 2">
            <a:extLst>
              <a:ext uri="{FF2B5EF4-FFF2-40B4-BE49-F238E27FC236}">
                <a16:creationId xmlns:a16="http://schemas.microsoft.com/office/drawing/2014/main" id="{A3E8301C-31A5-BF86-33ED-C0B6F3052967}"/>
              </a:ext>
            </a:extLst>
          </p:cNvPr>
          <p:cNvSpPr/>
          <p:nvPr/>
        </p:nvSpPr>
        <p:spPr>
          <a:xfrm>
            <a:off x="1933282" y="1430920"/>
            <a:ext cx="2280213" cy="986742"/>
          </a:xfrm>
          <a:prstGeom prst="roundRect">
            <a:avLst>
              <a:gd name="adj" fmla="val 0"/>
            </a:avLst>
          </a:prstGeom>
          <a:gradFill flip="none" rotWithShape="1">
            <a:gsLst>
              <a:gs pos="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214F52C6-834F-3B5C-5247-0C1DBBDBE814}"/>
              </a:ext>
            </a:extLst>
          </p:cNvPr>
          <p:cNvSpPr txBox="1"/>
          <p:nvPr/>
        </p:nvSpPr>
        <p:spPr>
          <a:xfrm>
            <a:off x="2002730" y="1708848"/>
            <a:ext cx="2141317" cy="430887"/>
          </a:xfrm>
          <a:prstGeom prst="rect">
            <a:avLst/>
          </a:prstGeom>
        </p:spPr>
        <p:txBody>
          <a:bodyPr vert="horz" wrap="square" lIns="0" tIns="0" rIns="0" bIns="0" rtlCol="0" anchor="t" anchorCtr="0">
            <a:spAutoFit/>
          </a:bodyPr>
          <a:lstStyle/>
          <a:p>
            <a:pPr algn="ctr"/>
            <a:r>
              <a:rPr lang="zh-CN" altLang="en-US" sz="2800" b="1" kern="2200" dirty="0">
                <a:solidFill>
                  <a:schemeClr val="bg1"/>
                </a:solidFill>
                <a:latin typeface="微软雅黑" panose="020B0503020204020204" pitchFamily="34" charset="-122"/>
                <a:ea typeface="微软雅黑" panose="020B0503020204020204" pitchFamily="34" charset="-122"/>
              </a:rPr>
              <a:t>校区经历</a:t>
            </a:r>
          </a:p>
        </p:txBody>
      </p:sp>
      <p:sp>
        <p:nvSpPr>
          <p:cNvPr id="49" name="矩形: 圆角 48">
            <a:extLst>
              <a:ext uri="{FF2B5EF4-FFF2-40B4-BE49-F238E27FC236}">
                <a16:creationId xmlns:a16="http://schemas.microsoft.com/office/drawing/2014/main" id="{8CC6B699-1BDC-AED4-4A1C-5DAE45257B5F}"/>
              </a:ext>
            </a:extLst>
          </p:cNvPr>
          <p:cNvSpPr/>
          <p:nvPr/>
        </p:nvSpPr>
        <p:spPr>
          <a:xfrm>
            <a:off x="957837" y="2232981"/>
            <a:ext cx="4343401" cy="3895676"/>
          </a:xfrm>
          <a:prstGeom prst="roundRect">
            <a:avLst>
              <a:gd name="adj" fmla="val 0"/>
            </a:avLst>
          </a:prstGeom>
          <a:solidFill>
            <a:schemeClr val="bg1"/>
          </a:solidFill>
          <a:ln>
            <a:noFill/>
          </a:ln>
          <a:effectLst>
            <a:outerShdw blurRad="317500" sx="102000" sy="102000" algn="ctr" rotWithShape="0">
              <a:schemeClr val="accent1">
                <a:alpha val="20000"/>
              </a:schemeClr>
            </a:outerShdw>
            <a:reflection blurRad="63500" stA="500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7" name="图形 56">
            <a:extLst>
              <a:ext uri="{FF2B5EF4-FFF2-40B4-BE49-F238E27FC236}">
                <a16:creationId xmlns:a16="http://schemas.microsoft.com/office/drawing/2014/main" id="{8BE58BE0-A112-BB10-42BD-A9B3FFD1F4B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6813" y="2264572"/>
            <a:ext cx="614193" cy="614193"/>
          </a:xfrm>
          <a:prstGeom prst="rect">
            <a:avLst/>
          </a:prstGeom>
        </p:spPr>
      </p:pic>
      <p:sp>
        <p:nvSpPr>
          <p:cNvPr id="25" name="文本框 24">
            <a:extLst>
              <a:ext uri="{FF2B5EF4-FFF2-40B4-BE49-F238E27FC236}">
                <a16:creationId xmlns:a16="http://schemas.microsoft.com/office/drawing/2014/main" id="{F6BF4BBE-82BF-0275-A7F2-8FBD9984073B}"/>
              </a:ext>
            </a:extLst>
          </p:cNvPr>
          <p:cNvSpPr txBox="1"/>
          <p:nvPr/>
        </p:nvSpPr>
        <p:spPr>
          <a:xfrm>
            <a:off x="8006032" y="1708848"/>
            <a:ext cx="2141317" cy="430887"/>
          </a:xfrm>
          <a:prstGeom prst="rect">
            <a:avLst/>
          </a:prstGeom>
        </p:spPr>
        <p:txBody>
          <a:bodyPr vert="horz" wrap="square" lIns="0" tIns="0" rIns="0" bIns="0" rtlCol="0" anchor="t" anchorCtr="0">
            <a:spAutoFit/>
          </a:bodyPr>
          <a:lstStyle/>
          <a:p>
            <a:pPr algn="ctr"/>
            <a:r>
              <a:rPr lang="zh-CN" altLang="en-US" sz="2800" b="1" kern="2200" dirty="0">
                <a:solidFill>
                  <a:schemeClr val="bg1"/>
                </a:solidFill>
                <a:latin typeface="微软雅黑" panose="020B0503020204020204" pitchFamily="34" charset="-122"/>
                <a:ea typeface="微软雅黑" panose="020B0503020204020204" pitchFamily="34" charset="-122"/>
              </a:rPr>
              <a:t>实习经历</a:t>
            </a:r>
          </a:p>
        </p:txBody>
      </p:sp>
      <p:pic>
        <p:nvPicPr>
          <p:cNvPr id="58" name="图形 57">
            <a:extLst>
              <a:ext uri="{FF2B5EF4-FFF2-40B4-BE49-F238E27FC236}">
                <a16:creationId xmlns:a16="http://schemas.microsoft.com/office/drawing/2014/main" id="{914E73C6-D24B-6948-69C7-7D40BE37BA1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83147" y="2264572"/>
            <a:ext cx="614193" cy="614193"/>
          </a:xfrm>
          <a:prstGeom prst="rect">
            <a:avLst/>
          </a:prstGeom>
        </p:spPr>
      </p:pic>
      <p:sp>
        <p:nvSpPr>
          <p:cNvPr id="61" name="加号 60">
            <a:extLst>
              <a:ext uri="{FF2B5EF4-FFF2-40B4-BE49-F238E27FC236}">
                <a16:creationId xmlns:a16="http://schemas.microsoft.com/office/drawing/2014/main" id="{01B97B80-EE70-D43E-F5ED-2BCA6117EF59}"/>
              </a:ext>
            </a:extLst>
          </p:cNvPr>
          <p:cNvSpPr/>
          <p:nvPr/>
        </p:nvSpPr>
        <p:spPr>
          <a:xfrm>
            <a:off x="5524256" y="2938582"/>
            <a:ext cx="1143489" cy="1143489"/>
          </a:xfrm>
          <a:prstGeom prst="mathPlus">
            <a:avLst/>
          </a:prstGeom>
          <a:gradFill>
            <a:gsLst>
              <a:gs pos="0">
                <a:schemeClr val="accent1"/>
              </a:gs>
              <a:gs pos="100000">
                <a:schemeClr val="accent2"/>
              </a:gs>
            </a:gsLst>
            <a:lin ang="10800000" scaled="1"/>
          </a:gradFill>
          <a:ln>
            <a:noFill/>
          </a:ln>
          <a:effectLst>
            <a:outerShdw blurRad="3175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形 4">
            <a:extLst>
              <a:ext uri="{FF2B5EF4-FFF2-40B4-BE49-F238E27FC236}">
                <a16:creationId xmlns:a16="http://schemas.microsoft.com/office/drawing/2014/main" id="{BE0E68AF-378A-32AE-DA68-80AED6625C6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481251" y="5345098"/>
            <a:ext cx="683079" cy="683079"/>
          </a:xfrm>
          <a:prstGeom prst="rect">
            <a:avLst/>
          </a:prstGeom>
        </p:spPr>
      </p:pic>
      <p:pic>
        <p:nvPicPr>
          <p:cNvPr id="8" name="图形 7">
            <a:extLst>
              <a:ext uri="{FF2B5EF4-FFF2-40B4-BE49-F238E27FC236}">
                <a16:creationId xmlns:a16="http://schemas.microsoft.com/office/drawing/2014/main" id="{65826CE2-85ED-C6AC-D16E-726CAB38129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602579" y="5484573"/>
            <a:ext cx="543604" cy="543604"/>
          </a:xfrm>
          <a:prstGeom prst="rect">
            <a:avLst/>
          </a:prstGeom>
        </p:spPr>
      </p:pic>
      <p:sp>
        <p:nvSpPr>
          <p:cNvPr id="10" name="文本框 9">
            <a:extLst>
              <a:ext uri="{FF2B5EF4-FFF2-40B4-BE49-F238E27FC236}">
                <a16:creationId xmlns:a16="http://schemas.microsoft.com/office/drawing/2014/main" id="{46B842F9-D375-BCC0-0077-CBAAD5161D0F}"/>
              </a:ext>
            </a:extLst>
          </p:cNvPr>
          <p:cNvSpPr txBox="1"/>
          <p:nvPr/>
        </p:nvSpPr>
        <p:spPr>
          <a:xfrm>
            <a:off x="1285760" y="2519680"/>
            <a:ext cx="3687554" cy="361125"/>
          </a:xfrm>
          <a:prstGeom prst="rect">
            <a:avLst/>
          </a:prstGeom>
        </p:spPr>
        <p:txBody>
          <a:bodyPr vert="horz" wrap="square" lIns="0" tIns="0" rIns="0" bIns="0" rtlCol="0" anchor="t" anchorCtr="0">
            <a:spAutoFit/>
          </a:bodyPr>
          <a:lstStyle/>
          <a:p>
            <a:pPr algn="l">
              <a:lnSpc>
                <a:spcPct val="130000"/>
              </a:lnSpc>
            </a:pPr>
            <a:r>
              <a:rPr lang="zh-CN" altLang="en-US" sz="2000" b="1" kern="2200" dirty="0">
                <a:solidFill>
                  <a:schemeClr val="accent1"/>
                </a:solidFill>
                <a:latin typeface="微软雅黑" panose="020B0503020204020204" pitchFamily="34" charset="-122"/>
                <a:ea typeface="微软雅黑" panose="020B0503020204020204" pitchFamily="34" charset="-122"/>
              </a:rPr>
              <a:t>标题标题标题标题标题标题</a:t>
            </a:r>
          </a:p>
        </p:txBody>
      </p:sp>
      <p:sp>
        <p:nvSpPr>
          <p:cNvPr id="11" name="文本框 10">
            <a:extLst>
              <a:ext uri="{FF2B5EF4-FFF2-40B4-BE49-F238E27FC236}">
                <a16:creationId xmlns:a16="http://schemas.microsoft.com/office/drawing/2014/main" id="{95ECF943-49F0-4E47-FB6C-C76A9555E631}"/>
              </a:ext>
            </a:extLst>
          </p:cNvPr>
          <p:cNvSpPr txBox="1"/>
          <p:nvPr/>
        </p:nvSpPr>
        <p:spPr>
          <a:xfrm>
            <a:off x="1285760" y="2984901"/>
            <a:ext cx="3687554" cy="685124"/>
          </a:xfrm>
          <a:prstGeom prst="rect">
            <a:avLst/>
          </a:prstGeom>
        </p:spPr>
        <p:txBody>
          <a:bodyPr vert="horz" wrap="square" lIns="0" tIns="0" rIns="0" bIns="0" rtlCol="0" anchor="t" anchorCtr="0">
            <a:spAutoFit/>
          </a:bodyPr>
          <a:lstStyle/>
          <a:p>
            <a:pPr algn="l">
              <a:lnSpc>
                <a:spcPct val="130000"/>
              </a:lnSpc>
            </a:pPr>
            <a:r>
              <a:rPr lang="zh-CN" altLang="en-US" kern="2200" dirty="0">
                <a:latin typeface="微软雅黑" panose="020B0503020204020204" pitchFamily="34" charset="-122"/>
                <a:ea typeface="微软雅黑" panose="020B0503020204020204" pitchFamily="34" charset="-122"/>
              </a:rPr>
              <a:t>正文正文正文正文正文正文正文正文正文正文正文正文正文正文正文正文</a:t>
            </a:r>
          </a:p>
        </p:txBody>
      </p:sp>
      <p:sp>
        <p:nvSpPr>
          <p:cNvPr id="15" name="文本框 14">
            <a:extLst>
              <a:ext uri="{FF2B5EF4-FFF2-40B4-BE49-F238E27FC236}">
                <a16:creationId xmlns:a16="http://schemas.microsoft.com/office/drawing/2014/main" id="{D01589AB-26C9-12E6-D115-E1129A4163A0}"/>
              </a:ext>
            </a:extLst>
          </p:cNvPr>
          <p:cNvSpPr txBox="1"/>
          <p:nvPr/>
        </p:nvSpPr>
        <p:spPr>
          <a:xfrm>
            <a:off x="1285760" y="3984195"/>
            <a:ext cx="3687554" cy="361125"/>
          </a:xfrm>
          <a:prstGeom prst="rect">
            <a:avLst/>
          </a:prstGeom>
        </p:spPr>
        <p:txBody>
          <a:bodyPr vert="horz" wrap="square" lIns="0" tIns="0" rIns="0" bIns="0" rtlCol="0" anchor="t" anchorCtr="0">
            <a:spAutoFit/>
          </a:bodyPr>
          <a:lstStyle/>
          <a:p>
            <a:pPr algn="l">
              <a:lnSpc>
                <a:spcPct val="130000"/>
              </a:lnSpc>
            </a:pPr>
            <a:r>
              <a:rPr lang="zh-CN" altLang="en-US" sz="2000" b="1" kern="2200" dirty="0">
                <a:solidFill>
                  <a:schemeClr val="accent1"/>
                </a:solidFill>
                <a:latin typeface="微软雅黑" panose="020B0503020204020204" pitchFamily="34" charset="-122"/>
                <a:ea typeface="微软雅黑" panose="020B0503020204020204" pitchFamily="34" charset="-122"/>
              </a:rPr>
              <a:t>标题标题标题标题标题标题</a:t>
            </a:r>
          </a:p>
        </p:txBody>
      </p:sp>
      <p:sp>
        <p:nvSpPr>
          <p:cNvPr id="16" name="文本框 15">
            <a:extLst>
              <a:ext uri="{FF2B5EF4-FFF2-40B4-BE49-F238E27FC236}">
                <a16:creationId xmlns:a16="http://schemas.microsoft.com/office/drawing/2014/main" id="{0C74CCE1-B05E-8A6A-860E-1423C53ECCC5}"/>
              </a:ext>
            </a:extLst>
          </p:cNvPr>
          <p:cNvSpPr txBox="1"/>
          <p:nvPr/>
        </p:nvSpPr>
        <p:spPr>
          <a:xfrm>
            <a:off x="1285760" y="4449416"/>
            <a:ext cx="3687554" cy="685124"/>
          </a:xfrm>
          <a:prstGeom prst="rect">
            <a:avLst/>
          </a:prstGeom>
        </p:spPr>
        <p:txBody>
          <a:bodyPr vert="horz" wrap="square" lIns="0" tIns="0" rIns="0" bIns="0" rtlCol="0" anchor="t" anchorCtr="0">
            <a:spAutoFit/>
          </a:bodyPr>
          <a:lstStyle/>
          <a:p>
            <a:pPr algn="l">
              <a:lnSpc>
                <a:spcPct val="130000"/>
              </a:lnSpc>
            </a:pPr>
            <a:r>
              <a:rPr lang="zh-CN" altLang="en-US" kern="2200" dirty="0">
                <a:latin typeface="微软雅黑" panose="020B0503020204020204" pitchFamily="34" charset="-122"/>
                <a:ea typeface="微软雅黑" panose="020B0503020204020204" pitchFamily="34" charset="-122"/>
              </a:rPr>
              <a:t>正文正文正文正文正文正文正文正文正文正文正文正文正文正文正文正文</a:t>
            </a:r>
          </a:p>
        </p:txBody>
      </p:sp>
      <p:sp>
        <p:nvSpPr>
          <p:cNvPr id="17" name="文本框 16">
            <a:extLst>
              <a:ext uri="{FF2B5EF4-FFF2-40B4-BE49-F238E27FC236}">
                <a16:creationId xmlns:a16="http://schemas.microsoft.com/office/drawing/2014/main" id="{1EC75505-E8D5-E747-B7F3-B3B3C3EA01F1}"/>
              </a:ext>
            </a:extLst>
          </p:cNvPr>
          <p:cNvSpPr txBox="1"/>
          <p:nvPr/>
        </p:nvSpPr>
        <p:spPr>
          <a:xfrm>
            <a:off x="7346907" y="2519680"/>
            <a:ext cx="3687554" cy="361125"/>
          </a:xfrm>
          <a:prstGeom prst="rect">
            <a:avLst/>
          </a:prstGeom>
        </p:spPr>
        <p:txBody>
          <a:bodyPr vert="horz" wrap="square" lIns="0" tIns="0" rIns="0" bIns="0" rtlCol="0" anchor="t" anchorCtr="0">
            <a:spAutoFit/>
          </a:bodyPr>
          <a:lstStyle/>
          <a:p>
            <a:pPr algn="l">
              <a:lnSpc>
                <a:spcPct val="130000"/>
              </a:lnSpc>
            </a:pPr>
            <a:r>
              <a:rPr lang="zh-CN" altLang="en-US" sz="2000" b="1" kern="2200" dirty="0">
                <a:solidFill>
                  <a:schemeClr val="accent1"/>
                </a:solidFill>
                <a:latin typeface="微软雅黑" panose="020B0503020204020204" pitchFamily="34" charset="-122"/>
                <a:ea typeface="微软雅黑" panose="020B0503020204020204" pitchFamily="34" charset="-122"/>
              </a:rPr>
              <a:t>标题标题标题标题标题标题</a:t>
            </a:r>
          </a:p>
        </p:txBody>
      </p:sp>
      <p:sp>
        <p:nvSpPr>
          <p:cNvPr id="18" name="文本框 17">
            <a:extLst>
              <a:ext uri="{FF2B5EF4-FFF2-40B4-BE49-F238E27FC236}">
                <a16:creationId xmlns:a16="http://schemas.microsoft.com/office/drawing/2014/main" id="{A6E70AB0-748E-A8EB-B03D-81A31F5C51D8}"/>
              </a:ext>
            </a:extLst>
          </p:cNvPr>
          <p:cNvSpPr txBox="1"/>
          <p:nvPr/>
        </p:nvSpPr>
        <p:spPr>
          <a:xfrm>
            <a:off x="7346907" y="2984901"/>
            <a:ext cx="3687554" cy="685124"/>
          </a:xfrm>
          <a:prstGeom prst="rect">
            <a:avLst/>
          </a:prstGeom>
        </p:spPr>
        <p:txBody>
          <a:bodyPr vert="horz" wrap="square" lIns="0" tIns="0" rIns="0" bIns="0" rtlCol="0" anchor="t" anchorCtr="0">
            <a:spAutoFit/>
          </a:bodyPr>
          <a:lstStyle/>
          <a:p>
            <a:pPr algn="l">
              <a:lnSpc>
                <a:spcPct val="130000"/>
              </a:lnSpc>
            </a:pPr>
            <a:r>
              <a:rPr lang="zh-CN" altLang="en-US" kern="2200" dirty="0">
                <a:latin typeface="微软雅黑" panose="020B0503020204020204" pitchFamily="34" charset="-122"/>
                <a:ea typeface="微软雅黑" panose="020B0503020204020204" pitchFamily="34" charset="-122"/>
              </a:rPr>
              <a:t>正文正文正文正文正文正文正文正文正文正文正文正文正文正文正文正文</a:t>
            </a:r>
          </a:p>
        </p:txBody>
      </p:sp>
      <p:sp>
        <p:nvSpPr>
          <p:cNvPr id="19" name="文本框 18">
            <a:extLst>
              <a:ext uri="{FF2B5EF4-FFF2-40B4-BE49-F238E27FC236}">
                <a16:creationId xmlns:a16="http://schemas.microsoft.com/office/drawing/2014/main" id="{A9276082-F30B-A627-AFCD-EFD596E8D0E6}"/>
              </a:ext>
            </a:extLst>
          </p:cNvPr>
          <p:cNvSpPr txBox="1"/>
          <p:nvPr/>
        </p:nvSpPr>
        <p:spPr>
          <a:xfrm>
            <a:off x="7346907" y="3984195"/>
            <a:ext cx="3687554" cy="361125"/>
          </a:xfrm>
          <a:prstGeom prst="rect">
            <a:avLst/>
          </a:prstGeom>
        </p:spPr>
        <p:txBody>
          <a:bodyPr vert="horz" wrap="square" lIns="0" tIns="0" rIns="0" bIns="0" rtlCol="0" anchor="t" anchorCtr="0">
            <a:spAutoFit/>
          </a:bodyPr>
          <a:lstStyle/>
          <a:p>
            <a:pPr algn="l">
              <a:lnSpc>
                <a:spcPct val="130000"/>
              </a:lnSpc>
            </a:pPr>
            <a:r>
              <a:rPr lang="zh-CN" altLang="en-US" sz="2000" b="1" kern="2200" dirty="0">
                <a:solidFill>
                  <a:schemeClr val="accent1"/>
                </a:solidFill>
                <a:latin typeface="微软雅黑" panose="020B0503020204020204" pitchFamily="34" charset="-122"/>
                <a:ea typeface="微软雅黑" panose="020B0503020204020204" pitchFamily="34" charset="-122"/>
              </a:rPr>
              <a:t>标题标题标题标题标题标题</a:t>
            </a:r>
          </a:p>
        </p:txBody>
      </p:sp>
      <p:sp>
        <p:nvSpPr>
          <p:cNvPr id="20" name="文本框 19">
            <a:extLst>
              <a:ext uri="{FF2B5EF4-FFF2-40B4-BE49-F238E27FC236}">
                <a16:creationId xmlns:a16="http://schemas.microsoft.com/office/drawing/2014/main" id="{46BD5506-0A77-3866-FD89-30705095685E}"/>
              </a:ext>
            </a:extLst>
          </p:cNvPr>
          <p:cNvSpPr txBox="1"/>
          <p:nvPr/>
        </p:nvSpPr>
        <p:spPr>
          <a:xfrm>
            <a:off x="7346907" y="4449416"/>
            <a:ext cx="3687554" cy="685124"/>
          </a:xfrm>
          <a:prstGeom prst="rect">
            <a:avLst/>
          </a:prstGeom>
        </p:spPr>
        <p:txBody>
          <a:bodyPr vert="horz" wrap="square" lIns="0" tIns="0" rIns="0" bIns="0" rtlCol="0" anchor="t" anchorCtr="0">
            <a:spAutoFit/>
          </a:bodyPr>
          <a:lstStyle/>
          <a:p>
            <a:pPr algn="l">
              <a:lnSpc>
                <a:spcPct val="130000"/>
              </a:lnSpc>
            </a:pPr>
            <a:r>
              <a:rPr lang="zh-CN" altLang="en-US" kern="2200" dirty="0">
                <a:latin typeface="微软雅黑" panose="020B0503020204020204" pitchFamily="34" charset="-122"/>
                <a:ea typeface="微软雅黑" panose="020B0503020204020204" pitchFamily="34" charset="-122"/>
              </a:rPr>
              <a:t>正文正文正文正文正文正文正文正文正文正文正文正文正文正文正文正文</a:t>
            </a:r>
          </a:p>
        </p:txBody>
      </p:sp>
    </p:spTree>
    <p:extLst>
      <p:ext uri="{BB962C8B-B14F-4D97-AF65-F5344CB8AC3E}">
        <p14:creationId xmlns:p14="http://schemas.microsoft.com/office/powerpoint/2010/main" val="7231054"/>
      </p:ext>
    </p:extLst>
  </p:cSld>
  <p:clrMapOvr>
    <a:masterClrMapping/>
  </p:clrMapOvr>
  <mc:AlternateContent xmlns:mc="http://schemas.openxmlformats.org/markup-compatibility/2006" xmlns:p14="http://schemas.microsoft.com/office/powerpoint/2010/main">
    <mc:Choice Requires="p14">
      <p:transition spd="med">
        <p14:prism isContent="1"/>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26BBEEF1-1FA4-4B27-DFFC-19E1DDFB1563}"/>
              </a:ext>
            </a:extLst>
          </p:cNvPr>
          <p:cNvSpPr/>
          <p:nvPr/>
        </p:nvSpPr>
        <p:spPr>
          <a:xfrm>
            <a:off x="4017029" y="1539504"/>
            <a:ext cx="4199620" cy="4199614"/>
          </a:xfrm>
          <a:prstGeom prst="ellipse">
            <a:avLst/>
          </a:prstGeom>
          <a:gradFill flip="none" rotWithShape="1">
            <a:gsLst>
              <a:gs pos="0">
                <a:schemeClr val="accent1">
                  <a:alpha val="10000"/>
                </a:schemeClr>
              </a:gs>
              <a:gs pos="87000">
                <a:schemeClr val="accent2">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A897D72A-3C8C-ACD4-D117-5F1C7ED2C2B7}"/>
              </a:ext>
            </a:extLst>
          </p:cNvPr>
          <p:cNvSpPr>
            <a:spLocks noGrp="1"/>
          </p:cNvSpPr>
          <p:nvPr>
            <p:ph type="title"/>
          </p:nvPr>
        </p:nvSpPr>
        <p:spPr/>
        <p:txBody>
          <a:bodyPr/>
          <a:lstStyle/>
          <a:p>
            <a:pPr marR="0" rtl="0"/>
            <a:r>
              <a:rPr lang="zh-CN" altLang="en-US" b="1" i="0" u="none" strike="noStrike" kern="2200" baseline="0" dirty="0">
                <a:solidFill>
                  <a:schemeClr val="accent1"/>
                </a:solidFill>
                <a:latin typeface="微软雅黑" panose="020B0503020204020204" pitchFamily="34" charset="-122"/>
                <a:ea typeface="微软雅黑" panose="020B0503020204020204" pitchFamily="34" charset="-122"/>
              </a:rPr>
              <a:t>专业技能</a:t>
            </a:r>
          </a:p>
        </p:txBody>
      </p:sp>
      <p:pic>
        <p:nvPicPr>
          <p:cNvPr id="4" name="图形 3">
            <a:extLst>
              <a:ext uri="{FF2B5EF4-FFF2-40B4-BE49-F238E27FC236}">
                <a16:creationId xmlns:a16="http://schemas.microsoft.com/office/drawing/2014/main" id="{791D3482-574F-1D7B-C24A-326456F4032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720000" cy="720000"/>
          </a:xfrm>
          <a:prstGeom prst="rect">
            <a:avLst/>
          </a:prstGeom>
        </p:spPr>
      </p:pic>
      <p:sp>
        <p:nvSpPr>
          <p:cNvPr id="5" name="文本占位符 2">
            <a:extLst>
              <a:ext uri="{FF2B5EF4-FFF2-40B4-BE49-F238E27FC236}">
                <a16:creationId xmlns:a16="http://schemas.microsoft.com/office/drawing/2014/main" id="{5CD5EF5C-50EE-CA09-80C4-8AB5172D9D79}"/>
              </a:ext>
            </a:extLst>
          </p:cNvPr>
          <p:cNvSpPr txBox="1">
            <a:spLocks/>
          </p:cNvSpPr>
          <p:nvPr/>
        </p:nvSpPr>
        <p:spPr>
          <a:xfrm>
            <a:off x="4640602" y="1348173"/>
            <a:ext cx="2910797" cy="3693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zh-CN" altLang="en-US" kern="100" dirty="0">
                <a:latin typeface="微软雅黑" panose="020B0503020204020204" pitchFamily="34" charset="-122"/>
                <a:ea typeface="微软雅黑" panose="020B0503020204020204" pitchFamily="34" charset="-122"/>
              </a:rPr>
              <a:t>取得</a:t>
            </a:r>
            <a:r>
              <a:rPr lang="en-US" altLang="zh-CN" kern="100" dirty="0">
                <a:latin typeface="微软雅黑" panose="020B0503020204020204" pitchFamily="34" charset="-122"/>
                <a:ea typeface="微软雅黑" panose="020B0503020204020204" pitchFamily="34" charset="-122"/>
              </a:rPr>
              <a:t>CET-4</a:t>
            </a:r>
            <a:r>
              <a:rPr lang="zh-CN" altLang="en-US" kern="100" dirty="0">
                <a:latin typeface="微软雅黑" panose="020B0503020204020204" pitchFamily="34" charset="-122"/>
                <a:ea typeface="微软雅黑" panose="020B0503020204020204" pitchFamily="34" charset="-122"/>
              </a:rPr>
              <a:t>、</a:t>
            </a:r>
            <a:r>
              <a:rPr lang="en-US" altLang="zh-CN" kern="100" dirty="0">
                <a:latin typeface="微软雅黑" panose="020B0503020204020204" pitchFamily="34" charset="-122"/>
                <a:ea typeface="微软雅黑" panose="020B0503020204020204" pitchFamily="34" charset="-122"/>
              </a:rPr>
              <a:t>CET-6</a:t>
            </a:r>
            <a:r>
              <a:rPr lang="zh-CN" altLang="en-US" kern="100" dirty="0">
                <a:latin typeface="微软雅黑" panose="020B0503020204020204" pitchFamily="34" charset="-122"/>
                <a:ea typeface="微软雅黑" panose="020B0503020204020204" pitchFamily="34" charset="-122"/>
              </a:rPr>
              <a:t>证书</a:t>
            </a:r>
          </a:p>
        </p:txBody>
      </p:sp>
      <p:sp>
        <p:nvSpPr>
          <p:cNvPr id="13" name="矩形: 圆角 12">
            <a:extLst>
              <a:ext uri="{FF2B5EF4-FFF2-40B4-BE49-F238E27FC236}">
                <a16:creationId xmlns:a16="http://schemas.microsoft.com/office/drawing/2014/main" id="{D5432D9E-E57E-A6C3-B4A4-CF3F849713BD}"/>
              </a:ext>
            </a:extLst>
          </p:cNvPr>
          <p:cNvSpPr/>
          <p:nvPr/>
        </p:nvSpPr>
        <p:spPr>
          <a:xfrm>
            <a:off x="4281559" y="1231781"/>
            <a:ext cx="3628882" cy="602117"/>
          </a:xfrm>
          <a:prstGeom prst="roundRect">
            <a:avLst>
              <a:gd name="adj" fmla="val 50000"/>
            </a:avLst>
          </a:prstGeom>
          <a:no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2">
            <a:extLst>
              <a:ext uri="{FF2B5EF4-FFF2-40B4-BE49-F238E27FC236}">
                <a16:creationId xmlns:a16="http://schemas.microsoft.com/office/drawing/2014/main" id="{D061F611-99D6-97B5-ADD0-C5FFFD272177}"/>
              </a:ext>
            </a:extLst>
          </p:cNvPr>
          <p:cNvSpPr txBox="1">
            <a:spLocks/>
          </p:cNvSpPr>
          <p:nvPr/>
        </p:nvSpPr>
        <p:spPr>
          <a:xfrm>
            <a:off x="8276444" y="3293795"/>
            <a:ext cx="2964273" cy="3693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zh-CN" altLang="en-US" kern="100" dirty="0">
                <a:latin typeface="微软雅黑" panose="020B0503020204020204" pitchFamily="34" charset="-122"/>
                <a:ea typeface="微软雅黑" panose="020B0503020204020204" pitchFamily="34" charset="-122"/>
              </a:rPr>
              <a:t>熟练使用</a:t>
            </a:r>
            <a:r>
              <a:rPr lang="en-US" altLang="zh-CN" kern="100" dirty="0">
                <a:latin typeface="微软雅黑" panose="020B0503020204020204" pitchFamily="34" charset="-122"/>
                <a:ea typeface="微软雅黑" panose="020B0503020204020204" pitchFamily="34" charset="-122"/>
              </a:rPr>
              <a:t>Office</a:t>
            </a:r>
            <a:r>
              <a:rPr lang="zh-CN" altLang="en-US" kern="100" dirty="0">
                <a:latin typeface="微软雅黑" panose="020B0503020204020204" pitchFamily="34" charset="-122"/>
                <a:ea typeface="微软雅黑" panose="020B0503020204020204" pitchFamily="34" charset="-122"/>
              </a:rPr>
              <a:t>办公软件</a:t>
            </a:r>
          </a:p>
        </p:txBody>
      </p:sp>
      <p:sp>
        <p:nvSpPr>
          <p:cNvPr id="15" name="矩形: 圆角 14">
            <a:extLst>
              <a:ext uri="{FF2B5EF4-FFF2-40B4-BE49-F238E27FC236}">
                <a16:creationId xmlns:a16="http://schemas.microsoft.com/office/drawing/2014/main" id="{719B1606-0AFE-39AB-29C1-33B25E7E49DA}"/>
              </a:ext>
            </a:extLst>
          </p:cNvPr>
          <p:cNvSpPr/>
          <p:nvPr/>
        </p:nvSpPr>
        <p:spPr>
          <a:xfrm>
            <a:off x="7944139" y="3177403"/>
            <a:ext cx="3628882" cy="602117"/>
          </a:xfrm>
          <a:prstGeom prst="roundRect">
            <a:avLst>
              <a:gd name="adj" fmla="val 50000"/>
            </a:avLst>
          </a:prstGeom>
          <a:no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2">
            <a:extLst>
              <a:ext uri="{FF2B5EF4-FFF2-40B4-BE49-F238E27FC236}">
                <a16:creationId xmlns:a16="http://schemas.microsoft.com/office/drawing/2014/main" id="{BC2785FA-1FF7-4BCA-2CA7-36544CC07159}"/>
              </a:ext>
            </a:extLst>
          </p:cNvPr>
          <p:cNvSpPr txBox="1">
            <a:spLocks/>
          </p:cNvSpPr>
          <p:nvPr/>
        </p:nvSpPr>
        <p:spPr>
          <a:xfrm>
            <a:off x="930445" y="3293794"/>
            <a:ext cx="3005951" cy="3693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zh-CN" altLang="en-US" kern="100" dirty="0">
                <a:latin typeface="微软雅黑" panose="020B0503020204020204" pitchFamily="34" charset="-122"/>
                <a:ea typeface="微软雅黑" panose="020B0503020204020204" pitchFamily="34" charset="-122"/>
              </a:rPr>
              <a:t>有较扎实的理论知识储备</a:t>
            </a:r>
          </a:p>
        </p:txBody>
      </p:sp>
      <p:sp>
        <p:nvSpPr>
          <p:cNvPr id="17" name="矩形: 圆角 16">
            <a:extLst>
              <a:ext uri="{FF2B5EF4-FFF2-40B4-BE49-F238E27FC236}">
                <a16:creationId xmlns:a16="http://schemas.microsoft.com/office/drawing/2014/main" id="{05816D37-3FD0-D0F4-610F-7DC5E254AF59}"/>
              </a:ext>
            </a:extLst>
          </p:cNvPr>
          <p:cNvSpPr/>
          <p:nvPr/>
        </p:nvSpPr>
        <p:spPr>
          <a:xfrm>
            <a:off x="618979" y="3177402"/>
            <a:ext cx="3628882" cy="602117"/>
          </a:xfrm>
          <a:prstGeom prst="roundRect">
            <a:avLst>
              <a:gd name="adj" fmla="val 50000"/>
            </a:avLst>
          </a:prstGeom>
          <a:no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占位符 2">
            <a:extLst>
              <a:ext uri="{FF2B5EF4-FFF2-40B4-BE49-F238E27FC236}">
                <a16:creationId xmlns:a16="http://schemas.microsoft.com/office/drawing/2014/main" id="{F47D9460-CA2F-1AF7-44B7-7451447C8872}"/>
              </a:ext>
            </a:extLst>
          </p:cNvPr>
          <p:cNvSpPr txBox="1">
            <a:spLocks/>
          </p:cNvSpPr>
          <p:nvPr/>
        </p:nvSpPr>
        <p:spPr>
          <a:xfrm>
            <a:off x="1690895" y="5246849"/>
            <a:ext cx="3005951" cy="3693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zh-CN" altLang="en-US" kern="100" dirty="0">
                <a:latin typeface="微软雅黑" panose="020B0503020204020204" pitchFamily="34" charset="-122"/>
                <a:ea typeface="微软雅黑" panose="020B0503020204020204" pitchFamily="34" charset="-122"/>
              </a:rPr>
              <a:t>较强的专业技术操作能力</a:t>
            </a:r>
          </a:p>
        </p:txBody>
      </p:sp>
      <p:sp>
        <p:nvSpPr>
          <p:cNvPr id="18" name="矩形: 圆角 17">
            <a:extLst>
              <a:ext uri="{FF2B5EF4-FFF2-40B4-BE49-F238E27FC236}">
                <a16:creationId xmlns:a16="http://schemas.microsoft.com/office/drawing/2014/main" id="{BA528B0F-8F65-53A0-D03B-F8E826AA06EA}"/>
              </a:ext>
            </a:extLst>
          </p:cNvPr>
          <p:cNvSpPr/>
          <p:nvPr/>
        </p:nvSpPr>
        <p:spPr>
          <a:xfrm>
            <a:off x="1379429" y="5130457"/>
            <a:ext cx="3628882" cy="602117"/>
          </a:xfrm>
          <a:prstGeom prst="roundRect">
            <a:avLst>
              <a:gd name="adj" fmla="val 50000"/>
            </a:avLst>
          </a:prstGeom>
          <a:no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2">
            <a:extLst>
              <a:ext uri="{FF2B5EF4-FFF2-40B4-BE49-F238E27FC236}">
                <a16:creationId xmlns:a16="http://schemas.microsoft.com/office/drawing/2014/main" id="{978C2BB0-70CC-2399-F863-6781EBFDB9A6}"/>
              </a:ext>
            </a:extLst>
          </p:cNvPr>
          <p:cNvSpPr txBox="1">
            <a:spLocks/>
          </p:cNvSpPr>
          <p:nvPr/>
        </p:nvSpPr>
        <p:spPr>
          <a:xfrm>
            <a:off x="7309301" y="5253393"/>
            <a:ext cx="3467616" cy="3693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zh-CN" altLang="en-US" kern="100" dirty="0">
                <a:latin typeface="微软雅黑" panose="020B0503020204020204" pitchFamily="34" charset="-122"/>
                <a:ea typeface="微软雅黑" panose="020B0503020204020204" pitchFamily="34" charset="-122"/>
              </a:rPr>
              <a:t>对</a:t>
            </a:r>
            <a:r>
              <a:rPr lang="en-US" altLang="zh-CN" kern="100" dirty="0">
                <a:latin typeface="微软雅黑" panose="020B0503020204020204" pitchFamily="34" charset="-122"/>
                <a:ea typeface="微软雅黑" panose="020B0503020204020204" pitchFamily="34" charset="-122"/>
              </a:rPr>
              <a:t>PPT</a:t>
            </a:r>
            <a:r>
              <a:rPr lang="zh-CN" altLang="en-US" kern="100" dirty="0">
                <a:latin typeface="微软雅黑" panose="020B0503020204020204" pitchFamily="34" charset="-122"/>
                <a:ea typeface="微软雅黑" panose="020B0503020204020204" pitchFamily="34" charset="-122"/>
              </a:rPr>
              <a:t>的设计制作较为在行</a:t>
            </a:r>
          </a:p>
        </p:txBody>
      </p:sp>
      <p:sp>
        <p:nvSpPr>
          <p:cNvPr id="19" name="矩形: 圆角 18">
            <a:extLst>
              <a:ext uri="{FF2B5EF4-FFF2-40B4-BE49-F238E27FC236}">
                <a16:creationId xmlns:a16="http://schemas.microsoft.com/office/drawing/2014/main" id="{4B4F7028-5FC1-2EB3-4B1D-70CE31575921}"/>
              </a:ext>
            </a:extLst>
          </p:cNvPr>
          <p:cNvSpPr/>
          <p:nvPr/>
        </p:nvSpPr>
        <p:spPr>
          <a:xfrm>
            <a:off x="7228668" y="5137001"/>
            <a:ext cx="3628882" cy="602117"/>
          </a:xfrm>
          <a:prstGeom prst="roundRect">
            <a:avLst>
              <a:gd name="adj" fmla="val 50000"/>
            </a:avLst>
          </a:prstGeom>
          <a:no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279793D2-C766-EB9B-315D-6C901FF33AC5}"/>
              </a:ext>
            </a:extLst>
          </p:cNvPr>
          <p:cNvSpPr/>
          <p:nvPr/>
        </p:nvSpPr>
        <p:spPr>
          <a:xfrm>
            <a:off x="4985658" y="2501752"/>
            <a:ext cx="2220686" cy="2220682"/>
          </a:xfrm>
          <a:prstGeom prst="ellipse">
            <a:avLst/>
          </a:prstGeom>
          <a:gradFill flip="none" rotWithShape="1">
            <a:gsLst>
              <a:gs pos="0">
                <a:schemeClr val="accent1">
                  <a:alpha val="20000"/>
                </a:schemeClr>
              </a:gs>
              <a:gs pos="87000">
                <a:schemeClr val="accent2">
                  <a:alpha val="1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E714063F-51DD-5207-1DED-F0B678E51D35}"/>
              </a:ext>
            </a:extLst>
          </p:cNvPr>
          <p:cNvSpPr/>
          <p:nvPr/>
        </p:nvSpPr>
        <p:spPr>
          <a:xfrm>
            <a:off x="5546272" y="3120935"/>
            <a:ext cx="1099457" cy="1099457"/>
          </a:xfrm>
          <a:prstGeom prst="ellipse">
            <a:avLst/>
          </a:prstGeom>
          <a:gradFill flip="none" rotWithShape="1">
            <a:gsLst>
              <a:gs pos="0">
                <a:schemeClr val="accent1"/>
              </a:gs>
              <a:gs pos="87000">
                <a:schemeClr val="accent2">
                  <a:alpha val="7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椭圆 257">
            <a:extLst>
              <a:ext uri="{FF2B5EF4-FFF2-40B4-BE49-F238E27FC236}">
                <a16:creationId xmlns:a16="http://schemas.microsoft.com/office/drawing/2014/main" id="{DEB29992-3F7B-9F7F-5E24-70846ACCD603}"/>
              </a:ext>
            </a:extLst>
          </p:cNvPr>
          <p:cNvSpPr/>
          <p:nvPr/>
        </p:nvSpPr>
        <p:spPr>
          <a:xfrm>
            <a:off x="5919923" y="1971477"/>
            <a:ext cx="352156" cy="352156"/>
          </a:xfrm>
          <a:prstGeom prst="ellipse">
            <a:avLst/>
          </a:prstGeom>
          <a:gradFill flip="none" rotWithShape="1">
            <a:gsLst>
              <a:gs pos="0">
                <a:schemeClr val="accent1"/>
              </a:gs>
              <a:gs pos="87000">
                <a:schemeClr val="accent2">
                  <a:alpha val="7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椭圆 259">
            <a:extLst>
              <a:ext uri="{FF2B5EF4-FFF2-40B4-BE49-F238E27FC236}">
                <a16:creationId xmlns:a16="http://schemas.microsoft.com/office/drawing/2014/main" id="{5A9C4CF1-B1CE-B306-0C9D-2B3AB00F9139}"/>
              </a:ext>
            </a:extLst>
          </p:cNvPr>
          <p:cNvSpPr/>
          <p:nvPr/>
        </p:nvSpPr>
        <p:spPr>
          <a:xfrm>
            <a:off x="7490022" y="3318507"/>
            <a:ext cx="352156" cy="352156"/>
          </a:xfrm>
          <a:prstGeom prst="ellipse">
            <a:avLst/>
          </a:prstGeom>
          <a:gradFill flip="none" rotWithShape="1">
            <a:gsLst>
              <a:gs pos="0">
                <a:schemeClr val="accent1"/>
              </a:gs>
              <a:gs pos="87000">
                <a:schemeClr val="accent2">
                  <a:alpha val="7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椭圆 261">
            <a:extLst>
              <a:ext uri="{FF2B5EF4-FFF2-40B4-BE49-F238E27FC236}">
                <a16:creationId xmlns:a16="http://schemas.microsoft.com/office/drawing/2014/main" id="{CE6115B0-85B2-E1B5-473F-645D121B567D}"/>
              </a:ext>
            </a:extLst>
          </p:cNvPr>
          <p:cNvSpPr/>
          <p:nvPr/>
        </p:nvSpPr>
        <p:spPr>
          <a:xfrm>
            <a:off x="6846902" y="4900553"/>
            <a:ext cx="352156" cy="352156"/>
          </a:xfrm>
          <a:prstGeom prst="ellipse">
            <a:avLst/>
          </a:prstGeom>
          <a:gradFill flip="none" rotWithShape="1">
            <a:gsLst>
              <a:gs pos="0">
                <a:schemeClr val="accent1"/>
              </a:gs>
              <a:gs pos="87000">
                <a:schemeClr val="accent2">
                  <a:alpha val="7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a:extLst>
              <a:ext uri="{FF2B5EF4-FFF2-40B4-BE49-F238E27FC236}">
                <a16:creationId xmlns:a16="http://schemas.microsoft.com/office/drawing/2014/main" id="{53F069AD-CF1E-D492-23FD-8F9B513FA694}"/>
              </a:ext>
            </a:extLst>
          </p:cNvPr>
          <p:cNvSpPr/>
          <p:nvPr/>
        </p:nvSpPr>
        <p:spPr>
          <a:xfrm>
            <a:off x="5088944" y="4900553"/>
            <a:ext cx="352156" cy="352156"/>
          </a:xfrm>
          <a:prstGeom prst="ellipse">
            <a:avLst/>
          </a:prstGeom>
          <a:gradFill flip="none" rotWithShape="1">
            <a:gsLst>
              <a:gs pos="0">
                <a:schemeClr val="accent1"/>
              </a:gs>
              <a:gs pos="87000">
                <a:schemeClr val="accent2">
                  <a:alpha val="7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椭圆 265">
            <a:extLst>
              <a:ext uri="{FF2B5EF4-FFF2-40B4-BE49-F238E27FC236}">
                <a16:creationId xmlns:a16="http://schemas.microsoft.com/office/drawing/2014/main" id="{52BFDDF9-083B-A3A9-2455-3D349C29078E}"/>
              </a:ext>
            </a:extLst>
          </p:cNvPr>
          <p:cNvSpPr/>
          <p:nvPr/>
        </p:nvSpPr>
        <p:spPr>
          <a:xfrm>
            <a:off x="4353195" y="3252922"/>
            <a:ext cx="352156" cy="352156"/>
          </a:xfrm>
          <a:prstGeom prst="ellipse">
            <a:avLst/>
          </a:prstGeom>
          <a:gradFill flip="none" rotWithShape="1">
            <a:gsLst>
              <a:gs pos="0">
                <a:schemeClr val="accent1"/>
              </a:gs>
              <a:gs pos="87000">
                <a:schemeClr val="accent2">
                  <a:alpha val="7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06176054"/>
      </p:ext>
    </p:extLst>
  </p:cSld>
  <p:clrMapOvr>
    <a:masterClrMapping/>
  </p:clrMapOvr>
  <mc:AlternateContent xmlns:mc="http://schemas.openxmlformats.org/markup-compatibility/2006" xmlns:p14="http://schemas.microsoft.com/office/powerpoint/2010/main">
    <mc:Choice Requires="p14">
      <p:transition spd="med">
        <p14:ferris dir="l"/>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圆角 26">
            <a:extLst>
              <a:ext uri="{FF2B5EF4-FFF2-40B4-BE49-F238E27FC236}">
                <a16:creationId xmlns:a16="http://schemas.microsoft.com/office/drawing/2014/main" id="{55325F8A-63DB-E520-25BB-418D39283FD8}"/>
              </a:ext>
            </a:extLst>
          </p:cNvPr>
          <p:cNvSpPr/>
          <p:nvPr/>
        </p:nvSpPr>
        <p:spPr>
          <a:xfrm>
            <a:off x="10770532" y="5590898"/>
            <a:ext cx="1166535" cy="1159895"/>
          </a:xfrm>
          <a:prstGeom prst="roundRect">
            <a:avLst>
              <a:gd name="adj" fmla="val 10511"/>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AF145024-84F3-6891-36CF-41B2BF3613EC}"/>
              </a:ext>
            </a:extLst>
          </p:cNvPr>
          <p:cNvSpPr/>
          <p:nvPr/>
        </p:nvSpPr>
        <p:spPr>
          <a:xfrm>
            <a:off x="555585" y="846107"/>
            <a:ext cx="11227443" cy="5728313"/>
          </a:xfrm>
          <a:prstGeom prst="roundRect">
            <a:avLst>
              <a:gd name="adj" fmla="val 2947"/>
            </a:avLst>
          </a:prstGeom>
          <a:solidFill>
            <a:schemeClr val="bg1"/>
          </a:solidFill>
          <a:ln>
            <a:noFill/>
          </a:ln>
          <a:effectLst>
            <a:outerShdw blurRad="3175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D03AB782-8BC6-8310-F77A-948D599933E8}"/>
              </a:ext>
            </a:extLst>
          </p:cNvPr>
          <p:cNvSpPr>
            <a:spLocks noGrp="1"/>
          </p:cNvSpPr>
          <p:nvPr>
            <p:ph type="title"/>
          </p:nvPr>
        </p:nvSpPr>
        <p:spPr/>
        <p:txBody>
          <a:bodyPr/>
          <a:lstStyle/>
          <a:p>
            <a:pPr marR="0" rtl="0"/>
            <a:r>
              <a:rPr lang="zh-CN" altLang="en-US" b="1" i="0" u="none" strike="noStrike" kern="2200" baseline="0" dirty="0">
                <a:solidFill>
                  <a:schemeClr val="accent1"/>
                </a:solidFill>
                <a:latin typeface="微软雅黑" panose="020B0503020204020204" pitchFamily="34" charset="-122"/>
                <a:ea typeface="微软雅黑" panose="020B0503020204020204" pitchFamily="34" charset="-122"/>
              </a:rPr>
              <a:t>获奖情况</a:t>
            </a:r>
          </a:p>
        </p:txBody>
      </p:sp>
      <p:pic>
        <p:nvPicPr>
          <p:cNvPr id="5" name="图形 4">
            <a:extLst>
              <a:ext uri="{FF2B5EF4-FFF2-40B4-BE49-F238E27FC236}">
                <a16:creationId xmlns:a16="http://schemas.microsoft.com/office/drawing/2014/main" id="{B388DC00-B0F7-35ED-5BA6-B54382D3533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720000" cy="720000"/>
          </a:xfrm>
          <a:prstGeom prst="rect">
            <a:avLst/>
          </a:prstGeom>
        </p:spPr>
      </p:pic>
      <p:sp>
        <p:nvSpPr>
          <p:cNvPr id="6" name="文本占位符 2">
            <a:extLst>
              <a:ext uri="{FF2B5EF4-FFF2-40B4-BE49-F238E27FC236}">
                <a16:creationId xmlns:a16="http://schemas.microsoft.com/office/drawing/2014/main" id="{E5047154-C9CD-1FEE-36DB-62842130CCFA}"/>
              </a:ext>
            </a:extLst>
          </p:cNvPr>
          <p:cNvSpPr txBox="1">
            <a:spLocks/>
          </p:cNvSpPr>
          <p:nvPr/>
        </p:nvSpPr>
        <p:spPr>
          <a:xfrm>
            <a:off x="838200" y="1247992"/>
            <a:ext cx="1757212" cy="3416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1800" kern="100" dirty="0">
                <a:latin typeface="微软雅黑" panose="020B0503020204020204" pitchFamily="34" charset="-122"/>
                <a:ea typeface="微软雅黑" panose="020B0503020204020204" pitchFamily="34" charset="-122"/>
              </a:rPr>
              <a:t>XXXX-XXXX</a:t>
            </a:r>
            <a:r>
              <a:rPr lang="zh-CN" altLang="en-US" sz="1800" kern="100" dirty="0">
                <a:latin typeface="微软雅黑" panose="020B0503020204020204" pitchFamily="34" charset="-122"/>
                <a:ea typeface="微软雅黑" panose="020B0503020204020204" pitchFamily="34" charset="-122"/>
              </a:rPr>
              <a:t>年</a:t>
            </a:r>
          </a:p>
        </p:txBody>
      </p:sp>
      <p:sp>
        <p:nvSpPr>
          <p:cNvPr id="7" name="文本占位符 2">
            <a:extLst>
              <a:ext uri="{FF2B5EF4-FFF2-40B4-BE49-F238E27FC236}">
                <a16:creationId xmlns:a16="http://schemas.microsoft.com/office/drawing/2014/main" id="{E1504817-AD2C-B972-6231-675BE38FCA9A}"/>
              </a:ext>
            </a:extLst>
          </p:cNvPr>
          <p:cNvSpPr txBox="1">
            <a:spLocks/>
          </p:cNvSpPr>
          <p:nvPr/>
        </p:nvSpPr>
        <p:spPr>
          <a:xfrm>
            <a:off x="838200" y="1660661"/>
            <a:ext cx="2758440" cy="4247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2400" b="1" kern="100" dirty="0">
                <a:solidFill>
                  <a:schemeClr val="accent1"/>
                </a:solidFill>
                <a:latin typeface="微软雅黑" panose="020B0503020204020204" pitchFamily="34" charset="-122"/>
                <a:ea typeface="微软雅黑" panose="020B0503020204020204" pitchFamily="34" charset="-122"/>
              </a:rPr>
              <a:t>校级二等奖学金</a:t>
            </a:r>
          </a:p>
        </p:txBody>
      </p:sp>
      <p:sp>
        <p:nvSpPr>
          <p:cNvPr id="8" name="文本占位符 2">
            <a:extLst>
              <a:ext uri="{FF2B5EF4-FFF2-40B4-BE49-F238E27FC236}">
                <a16:creationId xmlns:a16="http://schemas.microsoft.com/office/drawing/2014/main" id="{DA3A0C0A-F10A-D435-9BFB-44CEE6EC1CEB}"/>
              </a:ext>
            </a:extLst>
          </p:cNvPr>
          <p:cNvSpPr txBox="1">
            <a:spLocks/>
          </p:cNvSpPr>
          <p:nvPr/>
        </p:nvSpPr>
        <p:spPr>
          <a:xfrm>
            <a:off x="838200" y="2259278"/>
            <a:ext cx="1757212" cy="3416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1800" kern="100" dirty="0">
                <a:latin typeface="微软雅黑" panose="020B0503020204020204" pitchFamily="34" charset="-122"/>
                <a:ea typeface="微软雅黑" panose="020B0503020204020204" pitchFamily="34" charset="-122"/>
              </a:rPr>
              <a:t>XXXX-XXXX</a:t>
            </a:r>
            <a:r>
              <a:rPr lang="zh-CN" altLang="en-US" sz="1800" kern="100" dirty="0">
                <a:latin typeface="微软雅黑" panose="020B0503020204020204" pitchFamily="34" charset="-122"/>
                <a:ea typeface="微软雅黑" panose="020B0503020204020204" pitchFamily="34" charset="-122"/>
              </a:rPr>
              <a:t>年</a:t>
            </a:r>
          </a:p>
        </p:txBody>
      </p:sp>
      <p:sp>
        <p:nvSpPr>
          <p:cNvPr id="9" name="文本占位符 2">
            <a:extLst>
              <a:ext uri="{FF2B5EF4-FFF2-40B4-BE49-F238E27FC236}">
                <a16:creationId xmlns:a16="http://schemas.microsoft.com/office/drawing/2014/main" id="{DBBA1C1F-2C4C-0464-E9EC-2A7CF3899BD5}"/>
              </a:ext>
            </a:extLst>
          </p:cNvPr>
          <p:cNvSpPr txBox="1">
            <a:spLocks/>
          </p:cNvSpPr>
          <p:nvPr/>
        </p:nvSpPr>
        <p:spPr>
          <a:xfrm>
            <a:off x="838200" y="2668507"/>
            <a:ext cx="3815080" cy="4247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b="1" kern="100" dirty="0">
                <a:solidFill>
                  <a:schemeClr val="accent1"/>
                </a:solidFill>
                <a:latin typeface="微软雅黑" panose="020B0503020204020204" pitchFamily="34" charset="-122"/>
                <a:ea typeface="微软雅黑" panose="020B0503020204020204" pitchFamily="34" charset="-122"/>
              </a:rPr>
              <a:t>国家励志奖学金</a:t>
            </a:r>
          </a:p>
        </p:txBody>
      </p:sp>
      <p:sp>
        <p:nvSpPr>
          <p:cNvPr id="10" name="文本占位符 2">
            <a:extLst>
              <a:ext uri="{FF2B5EF4-FFF2-40B4-BE49-F238E27FC236}">
                <a16:creationId xmlns:a16="http://schemas.microsoft.com/office/drawing/2014/main" id="{A3FD8A28-A08E-9C68-7919-56C72A77E682}"/>
              </a:ext>
            </a:extLst>
          </p:cNvPr>
          <p:cNvSpPr txBox="1">
            <a:spLocks/>
          </p:cNvSpPr>
          <p:nvPr/>
        </p:nvSpPr>
        <p:spPr>
          <a:xfrm>
            <a:off x="838200" y="3270564"/>
            <a:ext cx="1757212" cy="3416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1800" kern="100" dirty="0">
                <a:latin typeface="微软雅黑" panose="020B0503020204020204" pitchFamily="34" charset="-122"/>
                <a:ea typeface="微软雅黑" panose="020B0503020204020204" pitchFamily="34" charset="-122"/>
              </a:rPr>
              <a:t>XXXX-XXXX</a:t>
            </a:r>
            <a:r>
              <a:rPr lang="zh-CN" altLang="en-US" sz="1800" kern="100" dirty="0">
                <a:latin typeface="微软雅黑" panose="020B0503020204020204" pitchFamily="34" charset="-122"/>
                <a:ea typeface="微软雅黑" panose="020B0503020204020204" pitchFamily="34" charset="-122"/>
              </a:rPr>
              <a:t>年</a:t>
            </a:r>
          </a:p>
        </p:txBody>
      </p:sp>
      <p:sp>
        <p:nvSpPr>
          <p:cNvPr id="11" name="文本占位符 2">
            <a:extLst>
              <a:ext uri="{FF2B5EF4-FFF2-40B4-BE49-F238E27FC236}">
                <a16:creationId xmlns:a16="http://schemas.microsoft.com/office/drawing/2014/main" id="{8C04E689-5AA2-5FDA-196C-9F08EF372112}"/>
              </a:ext>
            </a:extLst>
          </p:cNvPr>
          <p:cNvSpPr txBox="1">
            <a:spLocks/>
          </p:cNvSpPr>
          <p:nvPr/>
        </p:nvSpPr>
        <p:spPr>
          <a:xfrm>
            <a:off x="838200" y="3676353"/>
            <a:ext cx="9179560" cy="4247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b="1" kern="100" dirty="0">
                <a:solidFill>
                  <a:schemeClr val="accent1"/>
                </a:solidFill>
                <a:latin typeface="微软雅黑" panose="020B0503020204020204" pitchFamily="34" charset="-122"/>
                <a:ea typeface="微软雅黑" panose="020B0503020204020204" pitchFamily="34" charset="-122"/>
              </a:rPr>
              <a:t>校区“认真学习贯彻党的十九届五中全会精神”知识竞赛三等奖</a:t>
            </a:r>
          </a:p>
        </p:txBody>
      </p:sp>
      <p:sp>
        <p:nvSpPr>
          <p:cNvPr id="12" name="文本占位符 2">
            <a:extLst>
              <a:ext uri="{FF2B5EF4-FFF2-40B4-BE49-F238E27FC236}">
                <a16:creationId xmlns:a16="http://schemas.microsoft.com/office/drawing/2014/main" id="{6B41A94F-B460-B264-A72B-D442EF380FD8}"/>
              </a:ext>
            </a:extLst>
          </p:cNvPr>
          <p:cNvSpPr txBox="1">
            <a:spLocks/>
          </p:cNvSpPr>
          <p:nvPr/>
        </p:nvSpPr>
        <p:spPr>
          <a:xfrm>
            <a:off x="838200" y="5293137"/>
            <a:ext cx="1757212" cy="3416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1800" kern="100" dirty="0">
                <a:latin typeface="微软雅黑" panose="020B0503020204020204" pitchFamily="34" charset="-122"/>
                <a:ea typeface="微软雅黑" panose="020B0503020204020204" pitchFamily="34" charset="-122"/>
              </a:rPr>
              <a:t>XXXX-XXXX</a:t>
            </a:r>
            <a:r>
              <a:rPr lang="zh-CN" altLang="en-US" sz="1800" kern="100" dirty="0">
                <a:latin typeface="微软雅黑" panose="020B0503020204020204" pitchFamily="34" charset="-122"/>
                <a:ea typeface="微软雅黑" panose="020B0503020204020204" pitchFamily="34" charset="-122"/>
              </a:rPr>
              <a:t>年</a:t>
            </a:r>
          </a:p>
        </p:txBody>
      </p:sp>
      <p:sp>
        <p:nvSpPr>
          <p:cNvPr id="13" name="文本占位符 2">
            <a:extLst>
              <a:ext uri="{FF2B5EF4-FFF2-40B4-BE49-F238E27FC236}">
                <a16:creationId xmlns:a16="http://schemas.microsoft.com/office/drawing/2014/main" id="{E8957D78-8BF8-FCA6-5C38-02B5AEAD16AA}"/>
              </a:ext>
            </a:extLst>
          </p:cNvPr>
          <p:cNvSpPr txBox="1">
            <a:spLocks/>
          </p:cNvSpPr>
          <p:nvPr/>
        </p:nvSpPr>
        <p:spPr>
          <a:xfrm>
            <a:off x="838200" y="5692043"/>
            <a:ext cx="8884920" cy="4247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b="1" kern="100" dirty="0">
                <a:solidFill>
                  <a:schemeClr val="accent1"/>
                </a:solidFill>
                <a:latin typeface="微软雅黑" panose="020B0503020204020204" pitchFamily="34" charset="-122"/>
                <a:ea typeface="微软雅黑" panose="020B0503020204020204" pitchFamily="34" charset="-122"/>
              </a:rPr>
              <a:t>贵州省第七届“互联网</a:t>
            </a:r>
            <a:r>
              <a:rPr lang="en-US" altLang="zh-CN" sz="2400" b="1" kern="100" dirty="0">
                <a:solidFill>
                  <a:schemeClr val="accent1"/>
                </a:solidFill>
                <a:latin typeface="微软雅黑" panose="020B0503020204020204" pitchFamily="34" charset="-122"/>
                <a:ea typeface="微软雅黑" panose="020B0503020204020204" pitchFamily="34" charset="-122"/>
              </a:rPr>
              <a:t>+”</a:t>
            </a:r>
            <a:r>
              <a:rPr lang="zh-CN" altLang="en-US" sz="2400" b="1" kern="100" dirty="0">
                <a:solidFill>
                  <a:schemeClr val="accent1"/>
                </a:solidFill>
                <a:latin typeface="微软雅黑" panose="020B0503020204020204" pitchFamily="34" charset="-122"/>
                <a:ea typeface="微软雅黑" panose="020B0503020204020204" pitchFamily="34" charset="-122"/>
              </a:rPr>
              <a:t>大学生创新创业大赛铜奖</a:t>
            </a:r>
          </a:p>
        </p:txBody>
      </p:sp>
      <p:sp>
        <p:nvSpPr>
          <p:cNvPr id="16" name="文本占位符 2">
            <a:extLst>
              <a:ext uri="{FF2B5EF4-FFF2-40B4-BE49-F238E27FC236}">
                <a16:creationId xmlns:a16="http://schemas.microsoft.com/office/drawing/2014/main" id="{70E4AD6A-FA5C-D38E-7CE7-21C5E0102D07}"/>
              </a:ext>
            </a:extLst>
          </p:cNvPr>
          <p:cNvSpPr txBox="1">
            <a:spLocks/>
          </p:cNvSpPr>
          <p:nvPr/>
        </p:nvSpPr>
        <p:spPr>
          <a:xfrm>
            <a:off x="838200" y="4281850"/>
            <a:ext cx="1996440" cy="3416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1800" kern="100" dirty="0">
                <a:latin typeface="微软雅黑" panose="020B0503020204020204" pitchFamily="34" charset="-122"/>
                <a:ea typeface="微软雅黑" panose="020B0503020204020204" pitchFamily="34" charset="-122"/>
              </a:rPr>
              <a:t>XXXX-XXXX</a:t>
            </a:r>
            <a:r>
              <a:rPr lang="zh-CN" altLang="en-US" sz="1800" kern="100" dirty="0">
                <a:latin typeface="微软雅黑" panose="020B0503020204020204" pitchFamily="34" charset="-122"/>
                <a:ea typeface="微软雅黑" panose="020B0503020204020204" pitchFamily="34" charset="-122"/>
              </a:rPr>
              <a:t>年</a:t>
            </a:r>
          </a:p>
        </p:txBody>
      </p:sp>
      <p:sp>
        <p:nvSpPr>
          <p:cNvPr id="17" name="文本占位符 2">
            <a:extLst>
              <a:ext uri="{FF2B5EF4-FFF2-40B4-BE49-F238E27FC236}">
                <a16:creationId xmlns:a16="http://schemas.microsoft.com/office/drawing/2014/main" id="{8833019D-0A5B-7649-F571-8FEDCDECB21F}"/>
              </a:ext>
            </a:extLst>
          </p:cNvPr>
          <p:cNvSpPr txBox="1">
            <a:spLocks/>
          </p:cNvSpPr>
          <p:nvPr/>
        </p:nvSpPr>
        <p:spPr>
          <a:xfrm>
            <a:off x="838200" y="4684199"/>
            <a:ext cx="9504680" cy="4247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b="1" kern="100" dirty="0">
                <a:solidFill>
                  <a:schemeClr val="accent1"/>
                </a:solidFill>
                <a:latin typeface="微软雅黑" panose="020B0503020204020204" pitchFamily="34" charset="-122"/>
                <a:ea typeface="微软雅黑" panose="020B0503020204020204" pitchFamily="34" charset="-122"/>
              </a:rPr>
              <a:t>校区“认真学习贯彻党的十九届五中全会精神”</a:t>
            </a:r>
            <a:r>
              <a:rPr lang="en-US" altLang="zh-CN" sz="2400" b="1" kern="100" dirty="0">
                <a:solidFill>
                  <a:schemeClr val="accent1"/>
                </a:solidFill>
                <a:latin typeface="微软雅黑" panose="020B0503020204020204" pitchFamily="34" charset="-122"/>
                <a:ea typeface="微软雅黑" panose="020B0503020204020204" pitchFamily="34" charset="-122"/>
              </a:rPr>
              <a:t>H5</a:t>
            </a:r>
            <a:r>
              <a:rPr lang="zh-CN" altLang="en-US" sz="2400" b="1" kern="100" dirty="0">
                <a:solidFill>
                  <a:schemeClr val="accent1"/>
                </a:solidFill>
                <a:latin typeface="微软雅黑" panose="020B0503020204020204" pitchFamily="34" charset="-122"/>
                <a:ea typeface="微软雅黑" panose="020B0503020204020204" pitchFamily="34" charset="-122"/>
              </a:rPr>
              <a:t>页面创作优秀奖</a:t>
            </a:r>
          </a:p>
        </p:txBody>
      </p:sp>
      <p:pic>
        <p:nvPicPr>
          <p:cNvPr id="23" name="图片 22">
            <a:extLst>
              <a:ext uri="{FF2B5EF4-FFF2-40B4-BE49-F238E27FC236}">
                <a16:creationId xmlns:a16="http://schemas.microsoft.com/office/drawing/2014/main" id="{DFCD384B-240B-0156-D9A4-D0D523F825D6}"/>
              </a:ext>
            </a:extLst>
          </p:cNvPr>
          <p:cNvPicPr>
            <a:picLocks noChangeAspect="1"/>
          </p:cNvPicPr>
          <p:nvPr/>
        </p:nvPicPr>
        <p:blipFill rotWithShape="1">
          <a:blip r:embed="rId4">
            <a:extLst>
              <a:ext uri="{28A0092B-C50C-407E-A947-70E740481C1C}">
                <a14:useLocalDpi xmlns:a14="http://schemas.microsoft.com/office/drawing/2010/main" val="0"/>
              </a:ext>
            </a:extLst>
          </a:blip>
          <a:srcRect l="2117" t="2635" r="2117" b="2635"/>
          <a:stretch/>
        </p:blipFill>
        <p:spPr>
          <a:xfrm rot="16200000">
            <a:off x="5892324" y="1311275"/>
            <a:ext cx="1371057" cy="1813085"/>
          </a:xfrm>
          <a:prstGeom prst="rect">
            <a:avLst/>
          </a:prstGeom>
        </p:spPr>
      </p:pic>
      <p:pic>
        <p:nvPicPr>
          <p:cNvPr id="14" name="图片 13">
            <a:extLst>
              <a:ext uri="{FF2B5EF4-FFF2-40B4-BE49-F238E27FC236}">
                <a16:creationId xmlns:a16="http://schemas.microsoft.com/office/drawing/2014/main" id="{E08D8CF4-7361-8FFD-EFF1-ABF683BE64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16721" y="1458452"/>
            <a:ext cx="2037080" cy="1591060"/>
          </a:xfrm>
          <a:prstGeom prst="rect">
            <a:avLst/>
          </a:prstGeom>
        </p:spPr>
      </p:pic>
      <p:pic>
        <p:nvPicPr>
          <p:cNvPr id="15" name="图片 14">
            <a:extLst>
              <a:ext uri="{FF2B5EF4-FFF2-40B4-BE49-F238E27FC236}">
                <a16:creationId xmlns:a16="http://schemas.microsoft.com/office/drawing/2014/main" id="{7A8EB2D8-9780-C53A-A6AF-DA25725042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90540" y="1458452"/>
            <a:ext cx="2037080" cy="1498122"/>
          </a:xfrm>
          <a:prstGeom prst="rect">
            <a:avLst/>
          </a:prstGeom>
        </p:spPr>
      </p:pic>
      <p:pic>
        <p:nvPicPr>
          <p:cNvPr id="24" name="图片 23">
            <a:extLst>
              <a:ext uri="{FF2B5EF4-FFF2-40B4-BE49-F238E27FC236}">
                <a16:creationId xmlns:a16="http://schemas.microsoft.com/office/drawing/2014/main" id="{C9C57B5D-2EAE-92D6-732A-812510CC877F}"/>
              </a:ext>
            </a:extLst>
          </p:cNvPr>
          <p:cNvPicPr>
            <a:picLocks noChangeAspect="1"/>
          </p:cNvPicPr>
          <p:nvPr/>
        </p:nvPicPr>
        <p:blipFill rotWithShape="1">
          <a:blip r:embed="rId6">
            <a:extLst>
              <a:ext uri="{28A0092B-C50C-407E-A947-70E740481C1C}">
                <a14:useLocalDpi xmlns:a14="http://schemas.microsoft.com/office/drawing/2010/main" val="0"/>
              </a:ext>
            </a:extLst>
          </a:blip>
          <a:srcRect l="3242" t="3205" r="3242" b="5317"/>
          <a:stretch/>
        </p:blipFill>
        <p:spPr>
          <a:xfrm>
            <a:off x="9403841" y="1558261"/>
            <a:ext cx="1861567" cy="1365933"/>
          </a:xfrm>
          <a:prstGeom prst="rect">
            <a:avLst/>
          </a:prstGeom>
        </p:spPr>
      </p:pic>
      <p:pic>
        <p:nvPicPr>
          <p:cNvPr id="22" name="图片 21">
            <a:extLst>
              <a:ext uri="{FF2B5EF4-FFF2-40B4-BE49-F238E27FC236}">
                <a16:creationId xmlns:a16="http://schemas.microsoft.com/office/drawing/2014/main" id="{839FE49F-E584-AF27-8B1E-8063D73D94A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6200000">
            <a:off x="7477239" y="632141"/>
            <a:ext cx="2059418" cy="2880000"/>
          </a:xfrm>
          <a:prstGeom prst="rect">
            <a:avLst/>
          </a:prstGeom>
        </p:spPr>
      </p:pic>
      <p:pic>
        <p:nvPicPr>
          <p:cNvPr id="4" name="图片 3">
            <a:extLst>
              <a:ext uri="{FF2B5EF4-FFF2-40B4-BE49-F238E27FC236}">
                <a16:creationId xmlns:a16="http://schemas.microsoft.com/office/drawing/2014/main" id="{FE6EA477-3845-05EF-5F83-93EDF6931C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72608" y="909040"/>
            <a:ext cx="2999125" cy="2260601"/>
          </a:xfrm>
          <a:prstGeom prst="rect">
            <a:avLst/>
          </a:prstGeom>
        </p:spPr>
      </p:pic>
      <p:cxnSp>
        <p:nvCxnSpPr>
          <p:cNvPr id="30" name="直接连接符 29">
            <a:extLst>
              <a:ext uri="{FF2B5EF4-FFF2-40B4-BE49-F238E27FC236}">
                <a16:creationId xmlns:a16="http://schemas.microsoft.com/office/drawing/2014/main" id="{22F1732A-ACCA-F523-C05D-9A9B603C4B3C}"/>
              </a:ext>
            </a:extLst>
          </p:cNvPr>
          <p:cNvCxnSpPr/>
          <p:nvPr/>
        </p:nvCxnSpPr>
        <p:spPr>
          <a:xfrm>
            <a:off x="926592" y="1589624"/>
            <a:ext cx="1362646" cy="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33A16964-21FC-A35A-EE8B-49108D13FF28}"/>
              </a:ext>
            </a:extLst>
          </p:cNvPr>
          <p:cNvCxnSpPr/>
          <p:nvPr/>
        </p:nvCxnSpPr>
        <p:spPr>
          <a:xfrm>
            <a:off x="926592" y="2597954"/>
            <a:ext cx="1362646" cy="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B85CFFF8-7187-6464-7519-78209CA1CC18}"/>
              </a:ext>
            </a:extLst>
          </p:cNvPr>
          <p:cNvCxnSpPr/>
          <p:nvPr/>
        </p:nvCxnSpPr>
        <p:spPr>
          <a:xfrm>
            <a:off x="926592" y="3612196"/>
            <a:ext cx="1362646" cy="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BC5EE82B-32C0-EE48-E5E6-422AFF0EBDCC}"/>
              </a:ext>
            </a:extLst>
          </p:cNvPr>
          <p:cNvCxnSpPr/>
          <p:nvPr/>
        </p:nvCxnSpPr>
        <p:spPr>
          <a:xfrm>
            <a:off x="926592" y="4600938"/>
            <a:ext cx="1362646" cy="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2E955857-DE23-9B40-2EA3-318A44C00482}"/>
              </a:ext>
            </a:extLst>
          </p:cNvPr>
          <p:cNvCxnSpPr/>
          <p:nvPr/>
        </p:nvCxnSpPr>
        <p:spPr>
          <a:xfrm>
            <a:off x="926592" y="5629996"/>
            <a:ext cx="1362646" cy="0"/>
          </a:xfrm>
          <a:prstGeom prst="line">
            <a:avLst/>
          </a:prstGeom>
          <a:ln w="952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6186768"/>
      </p:ext>
    </p:extLst>
  </p:cSld>
  <p:clrMapOvr>
    <a:masterClrMapping/>
  </p:clrMapOvr>
  <mc:AlternateContent xmlns:mc="http://schemas.openxmlformats.org/markup-compatibility/2006" xmlns:p14="http://schemas.microsoft.com/office/powerpoint/2010/main">
    <mc:Choice Requires="p14">
      <p:transition spd="med">
        <p14:prism isContent="1" isInverted="1"/>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a:extLst>
              <a:ext uri="{FF2B5EF4-FFF2-40B4-BE49-F238E27FC236}">
                <a16:creationId xmlns:a16="http://schemas.microsoft.com/office/drawing/2014/main" id="{C06E3A58-7793-B371-382B-CBE1BE9FD90F}"/>
              </a:ext>
            </a:extLst>
          </p:cNvPr>
          <p:cNvSpPr/>
          <p:nvPr/>
        </p:nvSpPr>
        <p:spPr>
          <a:xfrm>
            <a:off x="0" y="5145682"/>
            <a:ext cx="12192000" cy="1712318"/>
          </a:xfrm>
          <a:prstGeom prst="roundRect">
            <a:avLst>
              <a:gd name="adj" fmla="val 0"/>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A418A009-5203-5E63-168B-AA1C7AFE184B}"/>
              </a:ext>
            </a:extLst>
          </p:cNvPr>
          <p:cNvSpPr/>
          <p:nvPr/>
        </p:nvSpPr>
        <p:spPr>
          <a:xfrm>
            <a:off x="555585" y="1264882"/>
            <a:ext cx="6241455" cy="4928538"/>
          </a:xfrm>
          <a:prstGeom prst="roundRect">
            <a:avLst>
              <a:gd name="adj" fmla="val 2947"/>
            </a:avLst>
          </a:prstGeom>
          <a:solidFill>
            <a:schemeClr val="bg1"/>
          </a:solidFill>
          <a:ln>
            <a:noFill/>
          </a:ln>
          <a:effectLst>
            <a:outerShdw blurRad="3175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86A63FE7-CE98-887A-1580-E63D98D1447C}"/>
              </a:ext>
            </a:extLst>
          </p:cNvPr>
          <p:cNvSpPr>
            <a:spLocks noGrp="1"/>
          </p:cNvSpPr>
          <p:nvPr>
            <p:ph type="title"/>
          </p:nvPr>
        </p:nvSpPr>
        <p:spPr/>
        <p:txBody>
          <a:bodyPr/>
          <a:lstStyle/>
          <a:p>
            <a:pPr marR="0" rtl="0"/>
            <a:r>
              <a:rPr lang="zh-CN" altLang="en-US" b="1" i="0" u="none" strike="noStrike" kern="2200" baseline="0" dirty="0">
                <a:solidFill>
                  <a:schemeClr val="accent1"/>
                </a:solidFill>
                <a:latin typeface="微软雅黑" panose="020B0503020204020204" pitchFamily="34" charset="-122"/>
                <a:ea typeface="微软雅黑" panose="020B0503020204020204" pitchFamily="34" charset="-122"/>
              </a:rPr>
              <a:t>个人评价</a:t>
            </a:r>
          </a:p>
        </p:txBody>
      </p:sp>
      <p:pic>
        <p:nvPicPr>
          <p:cNvPr id="4" name="图形 3">
            <a:extLst>
              <a:ext uri="{FF2B5EF4-FFF2-40B4-BE49-F238E27FC236}">
                <a16:creationId xmlns:a16="http://schemas.microsoft.com/office/drawing/2014/main" id="{59C243D5-3652-CBF1-F3B0-4E8347A543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9479" y="122817"/>
            <a:ext cx="605846" cy="605846"/>
          </a:xfrm>
          <a:prstGeom prst="rect">
            <a:avLst/>
          </a:prstGeom>
        </p:spPr>
      </p:pic>
      <p:sp>
        <p:nvSpPr>
          <p:cNvPr id="8" name="文本框 7">
            <a:extLst>
              <a:ext uri="{FF2B5EF4-FFF2-40B4-BE49-F238E27FC236}">
                <a16:creationId xmlns:a16="http://schemas.microsoft.com/office/drawing/2014/main" id="{C626FD9A-9538-3BBD-E442-219907DA3BE4}"/>
              </a:ext>
            </a:extLst>
          </p:cNvPr>
          <p:cNvSpPr txBox="1"/>
          <p:nvPr/>
        </p:nvSpPr>
        <p:spPr>
          <a:xfrm>
            <a:off x="1304250" y="2376794"/>
            <a:ext cx="4744125" cy="2704715"/>
          </a:xfrm>
          <a:prstGeom prst="rect">
            <a:avLst/>
          </a:prstGeom>
        </p:spPr>
        <p:txBody>
          <a:bodyPr vert="horz" wrap="square" lIns="0" tIns="0" rIns="0" bIns="0" rtlCol="0" anchor="t" anchorCtr="0">
            <a:spAutoFit/>
          </a:bodyPr>
          <a:lstStyle/>
          <a:p>
            <a:pPr marL="0" marR="0" lvl="0" indent="0" rtl="0">
              <a:lnSpc>
                <a:spcPct val="150000"/>
              </a:lnSpc>
              <a:buNone/>
            </a:pPr>
            <a:r>
              <a:rPr lang="zh-CN" altLang="en-US" sz="2400" b="0" i="0" u="none" strike="noStrike" kern="100" baseline="0" dirty="0">
                <a:latin typeface="微软雅黑" panose="020B0503020204020204" pitchFamily="34" charset="-122"/>
                <a:ea typeface="微软雅黑" panose="020B0503020204020204" pitchFamily="34" charset="-122"/>
              </a:rPr>
              <a:t>本人踏实、勤勉、随和、有责任心，环境适应力较强，专业课知识较为扎实，具有良好的与人沟通的能力，动手操作能力及分析与解决问题的能力，还具备一定的创新能力。</a:t>
            </a:r>
          </a:p>
        </p:txBody>
      </p:sp>
      <p:pic>
        <p:nvPicPr>
          <p:cNvPr id="11" name="图片 10">
            <a:extLst>
              <a:ext uri="{FF2B5EF4-FFF2-40B4-BE49-F238E27FC236}">
                <a16:creationId xmlns:a16="http://schemas.microsoft.com/office/drawing/2014/main" id="{1EBF7505-8D10-8773-8003-27D2407929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7480" y="608423"/>
            <a:ext cx="6241455" cy="6241455"/>
          </a:xfrm>
          <a:prstGeom prst="rect">
            <a:avLst/>
          </a:prstGeom>
        </p:spPr>
      </p:pic>
    </p:spTree>
    <p:extLst>
      <p:ext uri="{BB962C8B-B14F-4D97-AF65-F5344CB8AC3E}">
        <p14:creationId xmlns:p14="http://schemas.microsoft.com/office/powerpoint/2010/main" val="2400468174"/>
      </p:ext>
    </p:extLst>
  </p:cSld>
  <p:clrMapOvr>
    <a:masterClrMapping/>
  </p:clrMapOvr>
  <mc:AlternateContent xmlns:mc="http://schemas.openxmlformats.org/markup-compatibility/2006" xmlns:p14="http://schemas.microsoft.com/office/powerpoint/2010/main">
    <mc:Choice Requires="p14">
      <p:transition spd="med">
        <p14:prism isContent="1" isInverted="1"/>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1EE9D1D0-722B-7868-EB04-6EEEE81C35CE}"/>
              </a:ext>
            </a:extLst>
          </p:cNvPr>
          <p:cNvSpPr/>
          <p:nvPr/>
        </p:nvSpPr>
        <p:spPr>
          <a:xfrm rot="2700000">
            <a:off x="-2216924" y="2946712"/>
            <a:ext cx="11618847" cy="723115"/>
          </a:xfrm>
          <a:prstGeom prst="roundRect">
            <a:avLst>
              <a:gd name="adj" fmla="val 0"/>
            </a:avLst>
          </a:prstGeom>
          <a:gradFill flip="none" rotWithShape="1">
            <a:gsLst>
              <a:gs pos="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C06E3A58-7793-B371-382B-CBE1BE9FD90F}"/>
              </a:ext>
            </a:extLst>
          </p:cNvPr>
          <p:cNvSpPr/>
          <p:nvPr/>
        </p:nvSpPr>
        <p:spPr>
          <a:xfrm>
            <a:off x="1724789" y="2078832"/>
            <a:ext cx="4345599" cy="2700337"/>
          </a:xfrm>
          <a:prstGeom prst="roundRect">
            <a:avLst>
              <a:gd name="adj" fmla="val 5692"/>
            </a:avLst>
          </a:prstGeom>
          <a:solidFill>
            <a:schemeClr val="bg1"/>
          </a:solidFill>
          <a:ln>
            <a:noFill/>
          </a:ln>
          <a:effectLst>
            <a:outerShdw blurRad="3175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E3D4B168-4305-F13A-ABBD-AC2E25F05477}"/>
              </a:ext>
            </a:extLst>
          </p:cNvPr>
          <p:cNvSpPr txBox="1"/>
          <p:nvPr/>
        </p:nvSpPr>
        <p:spPr>
          <a:xfrm>
            <a:off x="2198328" y="2967335"/>
            <a:ext cx="3398520" cy="923330"/>
          </a:xfrm>
          <a:prstGeom prst="rect">
            <a:avLst/>
          </a:prstGeom>
        </p:spPr>
        <p:txBody>
          <a:bodyPr vert="horz" wrap="square" lIns="0" tIns="0" rIns="0" bIns="0" rtlCol="0" anchor="t" anchorCtr="0">
            <a:spAutoFit/>
          </a:bodyPr>
          <a:lstStyle/>
          <a:p>
            <a:pPr algn="ctr"/>
            <a:r>
              <a:rPr lang="zh-CN" altLang="en-US" sz="6000" b="1" kern="2200" dirty="0">
                <a:solidFill>
                  <a:schemeClr val="accent1"/>
                </a:solidFill>
                <a:latin typeface="微软雅黑" panose="020B0503020204020204" pitchFamily="34" charset="-122"/>
                <a:ea typeface="微软雅黑" panose="020B0503020204020204" pitchFamily="34" charset="-122"/>
              </a:rPr>
              <a:t>感谢倾听</a:t>
            </a:r>
          </a:p>
        </p:txBody>
      </p:sp>
      <p:sp>
        <p:nvSpPr>
          <p:cNvPr id="15" name="矩形: 圆角 14">
            <a:extLst>
              <a:ext uri="{FF2B5EF4-FFF2-40B4-BE49-F238E27FC236}">
                <a16:creationId xmlns:a16="http://schemas.microsoft.com/office/drawing/2014/main" id="{4D97E8C7-CE52-6F30-DEE5-6A3C199EE03A}"/>
              </a:ext>
            </a:extLst>
          </p:cNvPr>
          <p:cNvSpPr/>
          <p:nvPr/>
        </p:nvSpPr>
        <p:spPr>
          <a:xfrm rot="2700000">
            <a:off x="1076064" y="211872"/>
            <a:ext cx="3566137" cy="723115"/>
          </a:xfrm>
          <a:prstGeom prst="roundRect">
            <a:avLst>
              <a:gd name="adj" fmla="val 0"/>
            </a:avLst>
          </a:prstGeom>
          <a:gradFill flip="none" rotWithShape="1">
            <a:gsLst>
              <a:gs pos="0">
                <a:schemeClr val="bg1">
                  <a:lumMod val="95000"/>
                </a:schemeClr>
              </a:gs>
              <a:gs pos="100000">
                <a:schemeClr val="bg1">
                  <a:lumMod val="9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08FF517D-5230-1DAC-A17A-F2A971F38E21}"/>
              </a:ext>
            </a:extLst>
          </p:cNvPr>
          <p:cNvSpPr/>
          <p:nvPr/>
        </p:nvSpPr>
        <p:spPr>
          <a:xfrm rot="2700000">
            <a:off x="2717889" y="227480"/>
            <a:ext cx="3927696" cy="723115"/>
          </a:xfrm>
          <a:prstGeom prst="roundRect">
            <a:avLst>
              <a:gd name="adj" fmla="val 0"/>
            </a:avLst>
          </a:prstGeom>
          <a:gradFill flip="none" rotWithShape="1">
            <a:gsLst>
              <a:gs pos="0">
                <a:schemeClr val="bg1">
                  <a:lumMod val="95000"/>
                </a:schemeClr>
              </a:gs>
              <a:gs pos="100000">
                <a:schemeClr val="bg1">
                  <a:lumMod val="9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30240F3D-46AA-74C7-FE4D-BF1A13447133}"/>
              </a:ext>
            </a:extLst>
          </p:cNvPr>
          <p:cNvSpPr txBox="1"/>
          <p:nvPr/>
        </p:nvSpPr>
        <p:spPr>
          <a:xfrm>
            <a:off x="7638685" y="1861199"/>
            <a:ext cx="3826330" cy="3135602"/>
          </a:xfrm>
          <a:prstGeom prst="rect">
            <a:avLst/>
          </a:prstGeom>
        </p:spPr>
        <p:txBody>
          <a:bodyPr vert="horz" wrap="square" lIns="0" tIns="0" rIns="0" bIns="0" rtlCol="0" anchor="t" anchorCtr="0">
            <a:spAutoFit/>
          </a:bodyPr>
          <a:lstStyle/>
          <a:p>
            <a:pPr algn="l">
              <a:lnSpc>
                <a:spcPct val="130000"/>
              </a:lnSpc>
            </a:pPr>
            <a:r>
              <a:rPr lang="en-US" altLang="zh-CN" sz="5400" b="1" kern="2200" dirty="0">
                <a:solidFill>
                  <a:schemeClr val="bg1">
                    <a:lumMod val="95000"/>
                  </a:schemeClr>
                </a:solidFill>
                <a:latin typeface="微软雅黑" panose="020B0503020204020204" pitchFamily="34" charset="-122"/>
                <a:ea typeface="微软雅黑" panose="020B0503020204020204" pitchFamily="34" charset="-122"/>
              </a:rPr>
              <a:t>THANKS FOR LISTENING</a:t>
            </a:r>
            <a:endParaRPr lang="zh-CN" altLang="en-US" sz="5400" b="1" kern="2200" dirty="0">
              <a:solidFill>
                <a:schemeClr val="bg1">
                  <a:lumMod val="9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069401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theme/theme1.xml><?xml version="1.0" encoding="utf-8"?>
<a:theme xmlns:a="http://schemas.openxmlformats.org/drawingml/2006/main" name="Office 主题​​">
  <a:themeElements>
    <a:clrScheme name="珠海校区学术风蓝">
      <a:dk1>
        <a:sysClr val="windowText" lastClr="000000"/>
      </a:dk1>
      <a:lt1>
        <a:sysClr val="window" lastClr="FFFFFF"/>
      </a:lt1>
      <a:dk2>
        <a:srgbClr val="44546A"/>
      </a:dk2>
      <a:lt2>
        <a:srgbClr val="E7E6E6"/>
      </a:lt2>
      <a:accent1>
        <a:srgbClr val="175997"/>
      </a:accent1>
      <a:accent2>
        <a:srgbClr val="0081B6"/>
      </a:accent2>
      <a:accent3>
        <a:srgbClr val="00A7B8"/>
      </a:accent3>
      <a:accent4>
        <a:srgbClr val="00C9A2"/>
      </a:accent4>
      <a:accent5>
        <a:srgbClr val="8DE582"/>
      </a:accent5>
      <a:accent6>
        <a:srgbClr val="F9F871"/>
      </a:accent6>
      <a:hlink>
        <a:srgbClr val="0563C1"/>
      </a:hlink>
      <a:folHlink>
        <a:srgbClr val="954F72"/>
      </a:folHlink>
    </a:clrScheme>
    <a:fontScheme name="不可商用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wrap="square" lIns="0" tIns="0" rIns="0" bIns="0" rtlCol="0" anchor="t" anchorCtr="0">
        <a:spAutoFit/>
      </a:bodyPr>
      <a:lstStyle>
        <a:defPPr algn="l">
          <a:lnSpc>
            <a:spcPct val="130000"/>
          </a:lnSpc>
          <a:defRPr sz="2000" kern="22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Template>
  <TotalTime>471</TotalTime>
  <Words>341</Words>
  <Application>Microsoft Office PowerPoint</Application>
  <PresentationFormat>宽屏</PresentationFormat>
  <Paragraphs>67</Paragraphs>
  <Slides>10</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10</vt:i4>
      </vt:variant>
    </vt:vector>
  </HeadingPairs>
  <TitlesOfParts>
    <vt:vector size="15" baseType="lpstr">
      <vt:lpstr>黑体</vt:lpstr>
      <vt:lpstr>等线</vt:lpstr>
      <vt:lpstr>Arial</vt:lpstr>
      <vt:lpstr>微软雅黑</vt:lpstr>
      <vt:lpstr>Office 主题​​</vt:lpstr>
      <vt:lpstr>PowerPoint 演示文稿</vt:lpstr>
      <vt:lpstr>PowerPoint 演示文稿</vt:lpstr>
      <vt:lpstr>PowerPoint 演示文稿</vt:lpstr>
      <vt:lpstr>教育背景</vt:lpstr>
      <vt:lpstr>相关经历</vt:lpstr>
      <vt:lpstr>专业技能</vt:lpstr>
      <vt:lpstr>获奖情况</vt:lpstr>
      <vt:lpstr>个人评价</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商务插画风个人简历ppt模板</dc:title>
  <dc:creator>slowzhang</dc:creator>
  <cp:keywords>51PPT模板网</cp:keywords>
  <dc:description>www.51pptmoban.com</dc:description>
  <cp:lastModifiedBy>Power user</cp:lastModifiedBy>
  <cp:revision>23</cp:revision>
  <dcterms:created xsi:type="dcterms:W3CDTF">2023-02-07T08:10:10Z</dcterms:created>
  <dcterms:modified xsi:type="dcterms:W3CDTF">2023-02-18T13:59:47Z</dcterms:modified>
</cp:coreProperties>
</file>