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61" r:id="rId3"/>
    <p:sldId id="272" r:id="rId4"/>
    <p:sldId id="283" r:id="rId5"/>
    <p:sldId id="262" r:id="rId6"/>
    <p:sldId id="267" r:id="rId7"/>
    <p:sldId id="281" r:id="rId8"/>
    <p:sldId id="269" r:id="rId9"/>
    <p:sldId id="266" r:id="rId10"/>
    <p:sldId id="263" r:id="rId11"/>
    <p:sldId id="282" r:id="rId12"/>
    <p:sldId id="1127" r:id="rId13"/>
    <p:sldId id="1128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2C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5455" autoAdjust="0"/>
  </p:normalViewPr>
  <p:slideViewPr>
    <p:cSldViewPr snapToGrid="0">
      <p:cViewPr varScale="1">
        <p:scale>
          <a:sx n="83" d="100"/>
          <a:sy n="83" d="100"/>
        </p:scale>
        <p:origin x="108" y="270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:\Users\萝卜\Desktop\beijing-gff99fe644_1920.jpgbeijing-gff99fe644_192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810" y="-1905"/>
            <a:ext cx="12196445" cy="6861175"/>
          </a:xfrm>
          <a:prstGeom prst="rect">
            <a:avLst/>
          </a:prstGeom>
        </p:spPr>
      </p:pic>
      <p:sp>
        <p:nvSpPr>
          <p:cNvPr id="12" name="任意多边形: 形状 26"/>
          <p:cNvSpPr/>
          <p:nvPr userDrawn="1"/>
        </p:nvSpPr>
        <p:spPr>
          <a:xfrm flipH="1">
            <a:off x="-3810" y="-1905"/>
            <a:ext cx="12197080" cy="6859270"/>
          </a:xfrm>
          <a:prstGeom prst="rect">
            <a:avLst/>
          </a:prstGeom>
          <a:solidFill>
            <a:schemeClr val="accent1">
              <a:lumMod val="7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600075" y="512445"/>
            <a:ext cx="10847854" cy="928370"/>
            <a:chOff x="702" y="1333"/>
            <a:chExt cx="17282" cy="1462"/>
          </a:xfrm>
        </p:grpSpPr>
        <p:cxnSp>
          <p:nvCxnSpPr>
            <p:cNvPr id="15" name="直线连接符 14"/>
            <p:cNvCxnSpPr/>
            <p:nvPr userDrawn="1"/>
          </p:nvCxnSpPr>
          <p:spPr>
            <a:xfrm flipV="1">
              <a:off x="1908" y="2553"/>
              <a:ext cx="16076" cy="40"/>
            </a:xfrm>
            <a:prstGeom prst="line">
              <a:avLst/>
            </a:prstGeom>
            <a:ln w="6350">
              <a:solidFill>
                <a:srgbClr val="EAD794"/>
              </a:solidFill>
              <a:tailEnd type="oval"/>
            </a:ln>
          </p:spPr>
          <p:style>
            <a:lnRef idx="1">
              <a:srgbClr val="6096E6"/>
            </a:lnRef>
            <a:fillRef idx="0">
              <a:srgbClr val="6096E6"/>
            </a:fillRef>
            <a:effectRef idx="0">
              <a:srgbClr val="6096E6"/>
            </a:effectRef>
            <a:fontRef idx="minor">
              <a:srgbClr val="000000"/>
            </a:fontRef>
          </p:style>
        </p:cxnSp>
        <p:pic>
          <p:nvPicPr>
            <p:cNvPr id="16" name="图片 15" descr="千库网_黄色党徽_元素编号1278531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" y="1333"/>
              <a:ext cx="1463" cy="1463"/>
            </a:xfrm>
            <a:prstGeom prst="rect">
              <a:avLst/>
            </a:prstGeom>
          </p:spPr>
        </p:pic>
      </p:grpSp>
      <p:sp>
        <p:nvSpPr>
          <p:cNvPr id="39" name="矩形 38"/>
          <p:cNvSpPr/>
          <p:nvPr userDrawn="1"/>
        </p:nvSpPr>
        <p:spPr>
          <a:xfrm>
            <a:off x="-14748" y="6691671"/>
            <a:ext cx="12221496" cy="197587"/>
          </a:xfrm>
          <a:prstGeom prst="rect">
            <a:avLst/>
          </a:pr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大宋简" panose="0201060000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CF023F-84CC-75F8-7177-DE946F463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1AC0057-3AB6-8B23-7959-499C87433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E378A80-BCD3-B667-6777-B631AE670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15C742-434E-FB0E-D23D-80683CCE0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95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heme" Target="../theme/theme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2"/>
    </p:custData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汉仪大宋简" panose="0201060000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C:\Users\萝卜\Desktop\beijing-gff99fe644_1920.jpgbeijing-gff99fe644_192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810" y="-1905"/>
            <a:ext cx="12196445" cy="6861175"/>
          </a:xfrm>
          <a:prstGeom prst="rect">
            <a:avLst/>
          </a:prstGeom>
        </p:spPr>
      </p:pic>
      <p:sp>
        <p:nvSpPr>
          <p:cNvPr id="3" name="任意多边形: 形状 26"/>
          <p:cNvSpPr/>
          <p:nvPr/>
        </p:nvSpPr>
        <p:spPr>
          <a:xfrm flipH="1">
            <a:off x="-3810" y="-1905"/>
            <a:ext cx="12197080" cy="6859270"/>
          </a:xfrm>
          <a:prstGeom prst="rect">
            <a:avLst/>
          </a:prstGeom>
          <a:solidFill>
            <a:schemeClr val="accent1">
              <a:lumMod val="7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" name="Gloria的作品7-3"/>
          <p:cNvSpPr/>
          <p:nvPr/>
        </p:nvSpPr>
        <p:spPr>
          <a:xfrm>
            <a:off x="1277620" y="1889760"/>
            <a:ext cx="9650095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9pPr>
          </a:lstStyle>
          <a:p>
            <a:pPr algn="ctr">
              <a:defRPr/>
            </a:pPr>
            <a:r>
              <a:rPr lang="zh-CN" altLang="en-US" sz="6000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20</a:t>
            </a:r>
            <a:r>
              <a:rPr lang="en-US" altLang="zh-CN" sz="6000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XX</a:t>
            </a:r>
            <a:r>
              <a:rPr lang="zh-CN" altLang="en-US" sz="6000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年党建意识形态</a:t>
            </a:r>
          </a:p>
          <a:p>
            <a:pPr algn="ctr">
              <a:defRPr/>
            </a:pPr>
            <a:r>
              <a:rPr lang="zh-CN" altLang="en-US" sz="6000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党风廉政建设工作专题汇报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598930" y="4082415"/>
            <a:ext cx="8994140" cy="637647"/>
            <a:chOff x="4417158" y="4754498"/>
            <a:chExt cx="3716917" cy="436706"/>
          </a:xfrm>
        </p:grpSpPr>
        <p:sp>
          <p:nvSpPr>
            <p:cNvPr id="15" name="任意多边形: 形状 19"/>
            <p:cNvSpPr/>
            <p:nvPr>
              <p:custDataLst>
                <p:tags r:id="rId1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30000"/>
              </a:schemeClr>
            </a:solidFill>
            <a:ln w="9525">
              <a:solidFill>
                <a:srgbClr val="EAD794"/>
              </a:solidFill>
            </a:ln>
            <a:effectLst/>
          </p:spPr>
          <p:style>
            <a:lnRef idx="2">
              <a:srgbClr val="595959">
                <a:shade val="50000"/>
              </a:srgbClr>
            </a:lnRef>
            <a:fillRef idx="1">
              <a:srgbClr val="595959"/>
            </a:fillRef>
            <a:effectRef idx="0">
              <a:srgbClr val="595959"/>
            </a:effectRef>
            <a:fontRef idx="minor">
              <a:srgbClr val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FFFF00"/>
                    </a:gs>
                    <a:gs pos="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595959"/>
              </a:lnRef>
              <a:fillRef idx="0">
                <a:srgbClr val="595959"/>
              </a:fillRef>
              <a:effectRef idx="0">
                <a:srgbClr val="595959"/>
              </a:effectRef>
              <a:fontRef idx="minor">
                <a:srgbClr val="000000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FFFF00"/>
                    </a:gs>
                    <a:gs pos="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595959"/>
              </a:lnRef>
              <a:fillRef idx="0">
                <a:srgbClr val="595959"/>
              </a:fillRef>
              <a:effectRef idx="0">
                <a:srgbClr val="595959"/>
              </a:effectRef>
              <a:fontRef idx="minor">
                <a:srgbClr val="000000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FFFF00"/>
                    </a:gs>
                    <a:gs pos="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595959"/>
              </a:lnRef>
              <a:fillRef idx="0">
                <a:srgbClr val="595959"/>
              </a:fillRef>
              <a:effectRef idx="0">
                <a:srgbClr val="595959"/>
              </a:effectRef>
              <a:fontRef idx="minor">
                <a:srgbClr val="000000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FACE97"/>
                    </a:gs>
                    <a:gs pos="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595959"/>
              </a:lnRef>
              <a:fillRef idx="0">
                <a:srgbClr val="595959"/>
              </a:fillRef>
              <a:effectRef idx="0">
                <a:srgbClr val="595959"/>
              </a:effectRef>
              <a:fontRef idx="minor">
                <a:srgbClr val="000000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FFFF00"/>
                    </a:gs>
                    <a:gs pos="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595959"/>
              </a:lnRef>
              <a:fillRef idx="0">
                <a:srgbClr val="595959"/>
              </a:fillRef>
              <a:effectRef idx="0">
                <a:srgbClr val="595959"/>
              </a:effectRef>
              <a:fontRef idx="minor">
                <a:srgbClr val="000000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FFFF00"/>
                    </a:gs>
                    <a:gs pos="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595959"/>
              </a:lnRef>
              <a:fillRef idx="0">
                <a:srgbClr val="595959"/>
              </a:fillRef>
              <a:effectRef idx="0">
                <a:srgbClr val="595959"/>
              </a:effectRef>
              <a:fontRef idx="minor">
                <a:srgbClr val="000000"/>
              </a:fontRef>
            </p:style>
          </p:cxnSp>
        </p:grpSp>
        <p:sp>
          <p:nvSpPr>
            <p:cNvPr id="30" name="文本框 29"/>
            <p:cNvSpPr txBox="1"/>
            <p:nvPr>
              <p:custDataLst>
                <p:tags r:id="rId2"/>
              </p:custDataLst>
            </p:nvPr>
          </p:nvSpPr>
          <p:spPr>
            <a:xfrm>
              <a:off x="5127705" y="4844485"/>
              <a:ext cx="2295936" cy="257457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党政风工作汇报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PPT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模板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92065" y="5105400"/>
            <a:ext cx="21304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rPr>
              <a:t>202</a:t>
            </a:r>
            <a:r>
              <a:rPr lang="en-US" altLang="zh-CN" sz="2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rPr>
              <a:t>XX</a:t>
            </a:r>
            <a:r>
              <a:rPr lang="zh-CN" altLang="en-US" sz="2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rPr>
              <a:t>年</a:t>
            </a:r>
          </a:p>
        </p:txBody>
      </p:sp>
      <p:pic>
        <p:nvPicPr>
          <p:cNvPr id="33" name="图片 32" descr="千库网_黄色党徽_元素编号127853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6425" y="539115"/>
            <a:ext cx="929005" cy="929005"/>
          </a:xfrm>
          <a:prstGeom prst="rect">
            <a:avLst/>
          </a:prstGeom>
        </p:spPr>
      </p:pic>
      <p:sp>
        <p:nvSpPr>
          <p:cNvPr id="39" name="矩形 38"/>
          <p:cNvSpPr/>
          <p:nvPr userDrawn="1"/>
        </p:nvSpPr>
        <p:spPr>
          <a:xfrm>
            <a:off x="-14605" y="6599555"/>
            <a:ext cx="12221210" cy="289560"/>
          </a:xfrm>
          <a:prstGeom prst="rect">
            <a:avLst/>
          </a:pr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  <p:bldP spid="32" grpId="0"/>
      <p:bldP spid="3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63395" y="68516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sz="32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请输入标题</a:t>
            </a:r>
          </a:p>
        </p:txBody>
      </p:sp>
      <p:sp>
        <p:nvSpPr>
          <p:cNvPr id="3" name="MG-文本框 2"/>
          <p:cNvSpPr txBox="1"/>
          <p:nvPr>
            <p:custDataLst>
              <p:tags r:id="rId1"/>
            </p:custDataLst>
          </p:nvPr>
        </p:nvSpPr>
        <p:spPr>
          <a:xfrm>
            <a:off x="1485265" y="3228975"/>
            <a:ext cx="9221470" cy="1618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dist">
              <a:lnSpc>
                <a:spcPct val="150000"/>
              </a:lnSpc>
            </a:pPr>
            <a:r>
              <a:rPr lang="zh-CN" altLang="zh-CN" sz="4800" spc="100" dirty="0">
                <a:gradFill>
                  <a:gsLst>
                    <a:gs pos="0">
                      <a:srgbClr val="FAEED8"/>
                    </a:gs>
                    <a:gs pos="100000">
                      <a:srgbClr val="FF7F03"/>
                    </a:gs>
                  </a:gsLst>
                  <a:lin ang="5400000" scaled="1"/>
                </a:gradFill>
                <a:effectLst>
                  <a:reflection stA="21000" endA="900" endPos="67000" dist="2999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谱写</a:t>
            </a:r>
            <a:r>
              <a:rPr lang="zh-CN" altLang="zh-CN" sz="8000" spc="100" dirty="0">
                <a:gradFill>
                  <a:gsLst>
                    <a:gs pos="0">
                      <a:srgbClr val="FAEED8"/>
                    </a:gs>
                    <a:gs pos="100000">
                      <a:srgbClr val="FF7F03"/>
                    </a:gs>
                  </a:gsLst>
                  <a:lin ang="5400000" scaled="1"/>
                </a:gradFill>
                <a:effectLst>
                  <a:reflection stA="21000" endA="900" endPos="67000" dist="2999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新</a:t>
            </a:r>
            <a:r>
              <a:rPr lang="zh-CN" altLang="zh-CN" sz="4800" spc="100" dirty="0">
                <a:gradFill>
                  <a:gsLst>
                    <a:gs pos="0">
                      <a:srgbClr val="FAEED8"/>
                    </a:gs>
                    <a:gs pos="100000">
                      <a:srgbClr val="FF7F03"/>
                    </a:gs>
                  </a:gsLst>
                  <a:lin ang="5400000" scaled="1"/>
                </a:gradFill>
                <a:effectLst>
                  <a:reflection stA="21000" endA="900" endPos="67000" dist="2999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时代中国特色</a:t>
            </a:r>
            <a:r>
              <a:rPr lang="zh-CN" altLang="zh-CN" sz="8000" spc="100" dirty="0">
                <a:gradFill>
                  <a:gsLst>
                    <a:gs pos="0">
                      <a:srgbClr val="FAEED8"/>
                    </a:gs>
                    <a:gs pos="100000">
                      <a:srgbClr val="FF7F03"/>
                    </a:gs>
                  </a:gsLst>
                  <a:lin ang="5400000" scaled="1"/>
                </a:gradFill>
                <a:effectLst>
                  <a:reflection stA="21000" endA="900" endPos="67000" dist="2999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新</a:t>
            </a:r>
            <a:r>
              <a:rPr lang="zh-CN" altLang="zh-CN" sz="4800" spc="100" dirty="0">
                <a:gradFill>
                  <a:gsLst>
                    <a:gs pos="0">
                      <a:srgbClr val="FAEED8"/>
                    </a:gs>
                    <a:gs pos="100000">
                      <a:srgbClr val="FF7F03"/>
                    </a:gs>
                  </a:gsLst>
                  <a:lin ang="5400000" scaled="1"/>
                </a:gradFill>
                <a:effectLst>
                  <a:reflection stA="21000" endA="900" endPos="67000" dist="29997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rPr>
              <a:t>篇章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804670" y="2231884"/>
            <a:ext cx="8582660" cy="1465125"/>
            <a:chOff x="2842" y="2721"/>
            <a:chExt cx="13516" cy="2627"/>
          </a:xfrm>
        </p:grpSpPr>
        <p:sp>
          <p:nvSpPr>
            <p:cNvPr id="20" name="圆角矩形 3"/>
            <p:cNvSpPr/>
            <p:nvPr/>
          </p:nvSpPr>
          <p:spPr>
            <a:xfrm>
              <a:off x="3150" y="3146"/>
              <a:ext cx="12899" cy="2023"/>
            </a:xfrm>
            <a:prstGeom prst="roundRect">
              <a:avLst>
                <a:gd name="adj" fmla="val 8130"/>
              </a:avLst>
            </a:prstGeom>
            <a:gradFill>
              <a:gsLst>
                <a:gs pos="0">
                  <a:srgbClr val="FAEED8">
                    <a:alpha val="30000"/>
                  </a:srgbClr>
                </a:gs>
                <a:gs pos="99000">
                  <a:srgbClr val="B29070">
                    <a:alpha val="5000"/>
                  </a:srgbClr>
                </a:gs>
              </a:gsLst>
              <a:lin ang="5400000" scaled="1"/>
            </a:gradFill>
            <a:ln>
              <a:solidFill>
                <a:srgbClr val="FAEED8"/>
              </a:solidFill>
              <a:prstDash val="solid"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endParaRPr kumimoji="1" lang="zh-CN" altLang="en-US" sz="16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842" y="2721"/>
              <a:ext cx="13516" cy="2627"/>
              <a:chOff x="1917065" y="1605289"/>
              <a:chExt cx="8582660" cy="166798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917065" y="1927712"/>
                <a:ext cx="8582660" cy="1155065"/>
                <a:chOff x="2945" y="3387"/>
                <a:chExt cx="13516" cy="1819"/>
              </a:xfrm>
            </p:grpSpPr>
            <p:sp>
              <p:nvSpPr>
                <p:cNvPr id="9" name="文本框 8"/>
                <p:cNvSpPr txBox="1"/>
                <p:nvPr/>
              </p:nvSpPr>
              <p:spPr>
                <a:xfrm>
                  <a:off x="2945" y="3387"/>
                  <a:ext cx="13516" cy="1819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ctr"/>
                  <a:r>
                    <a:rPr lang="zh-CN" altLang="zh-CN" sz="3600" spc="1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FF7F03"/>
                          </a:gs>
                        </a:gsLst>
                        <a:lin ang="5400000" scaled="1"/>
                      </a:gradFill>
                      <a:effectLst>
                        <a:reflection stA="21000" endA="900" endPos="67000" dist="29997" dir="5400000" sy="-100000" algn="bl" rotWithShape="0"/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更</a:t>
                  </a:r>
                  <a:r>
                    <a:rPr lang="zh-CN" altLang="zh-CN" sz="6000" spc="1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FF7F03"/>
                          </a:gs>
                        </a:gsLst>
                        <a:lin ang="5400000" scaled="1"/>
                      </a:gradFill>
                      <a:effectLst>
                        <a:reflection stA="21000" endA="900" endPos="67000" dist="29997" dir="5400000" sy="-100000" algn="bl" rotWithShape="0"/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新</a:t>
                  </a:r>
                  <a:r>
                    <a:rPr lang="zh-CN" altLang="zh-CN" sz="3600" spc="1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FF7F03"/>
                          </a:gs>
                        </a:gsLst>
                        <a:lin ang="5400000" scaled="1"/>
                      </a:gradFill>
                      <a:effectLst>
                        <a:reflection stA="21000" endA="900" endPos="67000" dist="29997" dir="5400000" sy="-100000" algn="bl" rotWithShape="0"/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理念</a:t>
                  </a:r>
                  <a:r>
                    <a:rPr lang="zh-CN" altLang="en-US" sz="36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B29070"/>
                          </a:gs>
                        </a:gsLst>
                        <a:lin ang="5400000" scaled="1"/>
                      </a:gradFill>
                      <a:effectLst>
                        <a:outerShdw blurRad="228600" dist="76200" dir="2700000" algn="tl" rotWithShape="0">
                          <a:prstClr val="black">
                            <a:alpha val="13000"/>
                          </a:prst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 </a:t>
                  </a:r>
                  <a:r>
                    <a:rPr lang="en-US" altLang="zh-CN" sz="36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B29070"/>
                          </a:gs>
                        </a:gsLst>
                        <a:lin ang="5400000" scaled="1"/>
                      </a:gradFill>
                      <a:effectLst>
                        <a:outerShdw blurRad="228600" dist="76200" dir="2700000" algn="tl" rotWithShape="0">
                          <a:prstClr val="black">
                            <a:alpha val="13000"/>
                          </a:prst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             </a:t>
                  </a:r>
                  <a:r>
                    <a:rPr lang="zh-CN" altLang="zh-CN" sz="3600" spc="1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FF7F03"/>
                          </a:gs>
                        </a:gsLst>
                        <a:lin ang="5400000" scaled="1"/>
                      </a:gradFill>
                      <a:effectLst>
                        <a:reflection stA="21000" endA="900" endPos="67000" dist="29997" dir="5400000" sy="-100000" algn="bl" rotWithShape="0"/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创</a:t>
                  </a:r>
                  <a:r>
                    <a:rPr lang="zh-CN" altLang="zh-CN" sz="6000" spc="1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FF7F03"/>
                          </a:gs>
                        </a:gsLst>
                        <a:lin ang="5400000" scaled="1"/>
                      </a:gradFill>
                      <a:effectLst>
                        <a:reflection stA="21000" endA="900" endPos="67000" dist="29997" dir="5400000" sy="-100000" algn="bl" rotWithShape="0"/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新</a:t>
                  </a:r>
                  <a:r>
                    <a:rPr lang="zh-CN" altLang="zh-CN" sz="3600" spc="100" dirty="0">
                      <a:gradFill>
                        <a:gsLst>
                          <a:gs pos="0">
                            <a:srgbClr val="FAEED8"/>
                          </a:gs>
                          <a:gs pos="100000">
                            <a:srgbClr val="FF7F03"/>
                          </a:gs>
                        </a:gsLst>
                        <a:lin ang="5400000" scaled="1"/>
                      </a:gradFill>
                      <a:effectLst>
                        <a:reflection stA="21000" endA="900" endPos="67000" dist="29997" dir="5400000" sy="-100000" algn="bl" rotWithShape="0"/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  <a:sym typeface="+mn-ea"/>
                    </a:rPr>
                    <a:t>举措</a:t>
                  </a:r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 rot="5400000">
                  <a:off x="15212" y="4360"/>
                  <a:ext cx="299" cy="258"/>
                </a:xfrm>
                <a:prstGeom prst="triangle">
                  <a:avLst/>
                </a:prstGeom>
                <a:solidFill>
                  <a:srgbClr val="FAE4AE"/>
                </a:solidFill>
                <a:ln>
                  <a:noFill/>
                </a:ln>
              </p:spPr>
              <p:style>
                <a:lnRef idx="2">
                  <a:srgbClr val="6096E6">
                    <a:shade val="50000"/>
                  </a:srgbClr>
                </a:lnRef>
                <a:fillRef idx="1">
                  <a:srgbClr val="6096E6"/>
                </a:fillRef>
                <a:effectRef idx="0">
                  <a:srgbClr val="6096E6"/>
                </a:effectRef>
                <a:fontRef idx="minor">
                  <a:srgbClr val="FFFFFF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</p:grp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511165" y="2722097"/>
                <a:ext cx="1285875" cy="551180"/>
              </a:xfrm>
              <a:prstGeom prst="rect">
                <a:avLst/>
              </a:prstGeom>
            </p:spPr>
          </p:pic>
          <p:pic>
            <p:nvPicPr>
              <p:cNvPr id="32" name="图片 31" descr="C:\Users\萝卜\Desktop\千库网_黄色党徽_元素编号12785311.png千库网_黄色党徽_元素编号12785311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593080" y="1605289"/>
                <a:ext cx="1121410" cy="1276682"/>
              </a:xfrm>
              <a:prstGeom prst="rect">
                <a:avLst/>
              </a:prstGeom>
            </p:spPr>
          </p:pic>
          <p:sp>
            <p:nvSpPr>
              <p:cNvPr id="15" name="等腰三角形 14"/>
              <p:cNvSpPr/>
              <p:nvPr/>
            </p:nvSpPr>
            <p:spPr>
              <a:xfrm rot="16200000" flipH="1">
                <a:off x="2521174" y="2545725"/>
                <a:ext cx="189675" cy="163513"/>
              </a:xfrm>
              <a:prstGeom prst="triangle">
                <a:avLst/>
              </a:prstGeom>
              <a:solidFill>
                <a:srgbClr val="FAE4AE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20000" y="105000"/>
                                    </p:animScale>
                                    <p:animScale>
                                      <p:cBhvr>
                                        <p:cTn id="8" dur="187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20000" y="105000"/>
                                      <p:to x="100000" y="115000"/>
                                    </p:animScale>
                                    <p:animScale>
                                      <p:cBhvr>
                                        <p:cTn id="9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00000" y="115000"/>
                                      <p:to x="110000" y="100000"/>
                                    </p:animScale>
                                    <p:animScale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10000" y="100000"/>
                                      <p:to x="100000" y="110000"/>
                                    </p:animScale>
                                    <p:animScale>
                                      <p:cBhvr>
                                        <p:cTn id="11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0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C0897F6-2DDE-74C5-E6AC-E01C34726E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29"/>
            <a:ext cx="12191999" cy="685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8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0E879F2-788E-343A-E84E-E136A8018F24}"/>
              </a:ext>
            </a:extLst>
          </p:cNvPr>
          <p:cNvSpPr/>
          <p:nvPr/>
        </p:nvSpPr>
        <p:spPr>
          <a:xfrm>
            <a:off x="658813" y="3568382"/>
            <a:ext cx="413606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萝卜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855C38F-57F2-7698-0139-082319C6351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8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63395" y="68516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sz="32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962270" y="2562970"/>
            <a:ext cx="3161030" cy="1011445"/>
            <a:chOff x="1921" y="3789"/>
            <a:chExt cx="4978" cy="1593"/>
          </a:xfrm>
        </p:grpSpPr>
        <p:grpSp>
          <p:nvGrpSpPr>
            <p:cNvPr id="2" name="组合 1"/>
            <p:cNvGrpSpPr/>
            <p:nvPr/>
          </p:nvGrpSpPr>
          <p:grpSpPr>
            <a:xfrm>
              <a:off x="1921" y="3789"/>
              <a:ext cx="4978" cy="1592"/>
              <a:chOff x="183683" y="2684206"/>
              <a:chExt cx="3132510" cy="1010920"/>
            </a:xfrm>
          </p:grpSpPr>
          <p:sp>
            <p:nvSpPr>
              <p:cNvPr id="3" name="圆角矩形 1"/>
              <p:cNvSpPr/>
              <p:nvPr/>
            </p:nvSpPr>
            <p:spPr>
              <a:xfrm rot="16200000">
                <a:off x="1244478" y="1623411"/>
                <a:ext cx="1010920" cy="3132510"/>
              </a:xfrm>
              <a:prstGeom prst="roundRect">
                <a:avLst>
                  <a:gd name="adj" fmla="val 8130"/>
                </a:avLst>
              </a:prstGeom>
              <a:gradFill>
                <a:gsLst>
                  <a:gs pos="0">
                    <a:srgbClr val="FAEED8">
                      <a:alpha val="31000"/>
                    </a:srgbClr>
                  </a:gs>
                  <a:gs pos="99000">
                    <a:srgbClr val="B29070">
                      <a:alpha val="500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AE4AE">
                        <a:alpha val="0"/>
                      </a:srgbClr>
                    </a:gs>
                    <a:gs pos="74000">
                      <a:srgbClr val="FAE4AE"/>
                    </a:gs>
                    <a:gs pos="83000">
                      <a:srgbClr val="FAE4AE"/>
                    </a:gs>
                    <a:gs pos="100000">
                      <a:srgbClr val="FAE4AE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endParaRPr kumimoji="1" lang="zh-CN" altLang="en-US" sz="16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882166" y="2739452"/>
                <a:ext cx="1514026" cy="4616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289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i="0" u="none" strike="noStrike" kern="1200" cap="none" spc="0" normalizeH="0" baseline="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rPr>
                  <a:t>请输入标题</a:t>
                </a: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2408" y="4023"/>
              <a:ext cx="974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01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2507" y="4603"/>
              <a:ext cx="4109" cy="779"/>
            </a:xfrm>
            <a:prstGeom prst="rect">
              <a:avLst/>
            </a:prstGeom>
          </p:spPr>
          <p:txBody>
            <a:bodyPr vert="horz"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单击此处添加本章节的简要内容</a:t>
              </a:r>
              <a:r>
                <a:rPr lang="zh-CN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。</a:t>
              </a:r>
              <a:endPara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15730" y="2562970"/>
            <a:ext cx="3161030" cy="1011445"/>
            <a:chOff x="1921" y="3789"/>
            <a:chExt cx="4978" cy="1593"/>
          </a:xfrm>
        </p:grpSpPr>
        <p:grpSp>
          <p:nvGrpSpPr>
            <p:cNvPr id="56" name="组合 55"/>
            <p:cNvGrpSpPr/>
            <p:nvPr/>
          </p:nvGrpSpPr>
          <p:grpSpPr>
            <a:xfrm>
              <a:off x="1921" y="3789"/>
              <a:ext cx="4978" cy="1592"/>
              <a:chOff x="183683" y="2684206"/>
              <a:chExt cx="3132510" cy="1010920"/>
            </a:xfrm>
          </p:grpSpPr>
          <p:sp>
            <p:nvSpPr>
              <p:cNvPr id="57" name="圆角矩形 1"/>
              <p:cNvSpPr/>
              <p:nvPr/>
            </p:nvSpPr>
            <p:spPr>
              <a:xfrm rot="16200000">
                <a:off x="1244478" y="1623411"/>
                <a:ext cx="1010920" cy="3132510"/>
              </a:xfrm>
              <a:prstGeom prst="roundRect">
                <a:avLst>
                  <a:gd name="adj" fmla="val 8130"/>
                </a:avLst>
              </a:prstGeom>
              <a:gradFill>
                <a:gsLst>
                  <a:gs pos="0">
                    <a:srgbClr val="FAEED8">
                      <a:alpha val="31000"/>
                    </a:srgbClr>
                  </a:gs>
                  <a:gs pos="99000">
                    <a:srgbClr val="B29070">
                      <a:alpha val="500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AE4AE">
                        <a:alpha val="0"/>
                      </a:srgbClr>
                    </a:gs>
                    <a:gs pos="74000">
                      <a:srgbClr val="FAE4AE"/>
                    </a:gs>
                    <a:gs pos="83000">
                      <a:srgbClr val="FAE4AE"/>
                    </a:gs>
                    <a:gs pos="100000">
                      <a:srgbClr val="FAE4AE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endParaRPr kumimoji="1" lang="zh-CN" altLang="en-US" sz="16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882166" y="2739452"/>
                <a:ext cx="1514026" cy="461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ctr" defTabSz="914400" rtl="0" eaLnBrk="1" fontAlgn="auto" latinLnBrk="0" hangingPunct="1">
                  <a:lnSpc>
                    <a:spcPts val="289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i="0" u="none" strike="noStrike" kern="1200" cap="none" spc="0" normalizeH="0" baseline="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rPr>
                  <a:t>请输入标题</a:t>
                </a: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2408" y="4023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02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7" y="4603"/>
              <a:ext cx="4109" cy="779"/>
            </a:xfrm>
            <a:prstGeom prst="rect">
              <a:avLst/>
            </a:prstGeom>
          </p:spPr>
          <p:txBody>
            <a:bodyPr vert="horz"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单击此处添加本章节的简要内容</a:t>
              </a:r>
              <a:r>
                <a:rPr lang="zh-CN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。</a:t>
              </a:r>
              <a:endPara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069190" y="2562970"/>
            <a:ext cx="3161030" cy="1011445"/>
            <a:chOff x="1921" y="3789"/>
            <a:chExt cx="4978" cy="1593"/>
          </a:xfrm>
        </p:grpSpPr>
        <p:grpSp>
          <p:nvGrpSpPr>
            <p:cNvPr id="62" name="组合 61"/>
            <p:cNvGrpSpPr/>
            <p:nvPr/>
          </p:nvGrpSpPr>
          <p:grpSpPr>
            <a:xfrm>
              <a:off x="1921" y="3789"/>
              <a:ext cx="4978" cy="1592"/>
              <a:chOff x="183683" y="2684206"/>
              <a:chExt cx="3132510" cy="1010920"/>
            </a:xfrm>
          </p:grpSpPr>
          <p:sp>
            <p:nvSpPr>
              <p:cNvPr id="63" name="圆角矩形 1"/>
              <p:cNvSpPr/>
              <p:nvPr/>
            </p:nvSpPr>
            <p:spPr>
              <a:xfrm rot="16200000">
                <a:off x="1244478" y="1623411"/>
                <a:ext cx="1010920" cy="3132510"/>
              </a:xfrm>
              <a:prstGeom prst="roundRect">
                <a:avLst>
                  <a:gd name="adj" fmla="val 8130"/>
                </a:avLst>
              </a:prstGeom>
              <a:gradFill>
                <a:gsLst>
                  <a:gs pos="0">
                    <a:srgbClr val="FAEED8">
                      <a:alpha val="31000"/>
                    </a:srgbClr>
                  </a:gs>
                  <a:gs pos="99000">
                    <a:srgbClr val="B29070">
                      <a:alpha val="500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AE4AE">
                        <a:alpha val="0"/>
                      </a:srgbClr>
                    </a:gs>
                    <a:gs pos="74000">
                      <a:srgbClr val="FAE4AE"/>
                    </a:gs>
                    <a:gs pos="83000">
                      <a:srgbClr val="FAE4AE"/>
                    </a:gs>
                    <a:gs pos="100000">
                      <a:srgbClr val="FAE4AE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endParaRPr kumimoji="1" lang="zh-CN" altLang="en-US" sz="16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882166" y="2739452"/>
                <a:ext cx="1514026" cy="461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ctr" defTabSz="914400" rtl="0" eaLnBrk="1" fontAlgn="auto" latinLnBrk="0" hangingPunct="1">
                  <a:lnSpc>
                    <a:spcPts val="289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i="0" u="none" strike="noStrike" kern="1200" cap="none" spc="0" normalizeH="0" baseline="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rPr>
                  <a:t>请输入标题</a:t>
                </a: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2408" y="4023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03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2507" y="4603"/>
              <a:ext cx="4109" cy="779"/>
            </a:xfrm>
            <a:prstGeom prst="rect">
              <a:avLst/>
            </a:prstGeom>
          </p:spPr>
          <p:txBody>
            <a:bodyPr vert="horz"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单击此处添加本章节的简要内容</a:t>
              </a:r>
              <a:r>
                <a:rPr lang="zh-CN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。</a:t>
              </a:r>
              <a:endPara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2270" y="4073000"/>
            <a:ext cx="3161030" cy="1011445"/>
            <a:chOff x="1921" y="3789"/>
            <a:chExt cx="4978" cy="1593"/>
          </a:xfrm>
        </p:grpSpPr>
        <p:grpSp>
          <p:nvGrpSpPr>
            <p:cNvPr id="68" name="组合 67"/>
            <p:cNvGrpSpPr/>
            <p:nvPr/>
          </p:nvGrpSpPr>
          <p:grpSpPr>
            <a:xfrm>
              <a:off x="1921" y="3789"/>
              <a:ext cx="4978" cy="1592"/>
              <a:chOff x="183683" y="2684206"/>
              <a:chExt cx="3132510" cy="1010920"/>
            </a:xfrm>
          </p:grpSpPr>
          <p:sp>
            <p:nvSpPr>
              <p:cNvPr id="69" name="圆角矩形 1"/>
              <p:cNvSpPr/>
              <p:nvPr/>
            </p:nvSpPr>
            <p:spPr>
              <a:xfrm rot="16200000">
                <a:off x="1244478" y="1623411"/>
                <a:ext cx="1010920" cy="3132510"/>
              </a:xfrm>
              <a:prstGeom prst="roundRect">
                <a:avLst>
                  <a:gd name="adj" fmla="val 8130"/>
                </a:avLst>
              </a:prstGeom>
              <a:gradFill>
                <a:gsLst>
                  <a:gs pos="0">
                    <a:srgbClr val="FAEED8">
                      <a:alpha val="31000"/>
                    </a:srgbClr>
                  </a:gs>
                  <a:gs pos="99000">
                    <a:srgbClr val="B29070">
                      <a:alpha val="500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AE4AE">
                        <a:alpha val="0"/>
                      </a:srgbClr>
                    </a:gs>
                    <a:gs pos="74000">
                      <a:srgbClr val="FAE4AE"/>
                    </a:gs>
                    <a:gs pos="83000">
                      <a:srgbClr val="FAE4AE"/>
                    </a:gs>
                    <a:gs pos="100000">
                      <a:srgbClr val="FAE4AE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endParaRPr kumimoji="1" lang="zh-CN" altLang="en-US" sz="16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882166" y="2739452"/>
                <a:ext cx="1514026" cy="461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ctr" defTabSz="914400" rtl="0" eaLnBrk="1" fontAlgn="auto" latinLnBrk="0" hangingPunct="1">
                  <a:lnSpc>
                    <a:spcPts val="289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i="0" u="none" strike="noStrike" kern="1200" cap="none" spc="0" normalizeH="0" baseline="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rPr>
                  <a:t>请输入标题</a:t>
                </a: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2408" y="4023"/>
              <a:ext cx="111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04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2507" y="4603"/>
              <a:ext cx="4109" cy="779"/>
            </a:xfrm>
            <a:prstGeom prst="rect">
              <a:avLst/>
            </a:prstGeom>
          </p:spPr>
          <p:txBody>
            <a:bodyPr vert="horz"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单击此处添加本章节的简要内容</a:t>
              </a:r>
              <a:r>
                <a:rPr lang="zh-CN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。</a:t>
              </a:r>
              <a:endPara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515730" y="4073000"/>
            <a:ext cx="3161030" cy="1011445"/>
            <a:chOff x="1921" y="3789"/>
            <a:chExt cx="4978" cy="1593"/>
          </a:xfrm>
        </p:grpSpPr>
        <p:grpSp>
          <p:nvGrpSpPr>
            <p:cNvPr id="74" name="组合 73"/>
            <p:cNvGrpSpPr/>
            <p:nvPr/>
          </p:nvGrpSpPr>
          <p:grpSpPr>
            <a:xfrm>
              <a:off x="1921" y="3789"/>
              <a:ext cx="4978" cy="1592"/>
              <a:chOff x="183683" y="2684206"/>
              <a:chExt cx="3132510" cy="1010920"/>
            </a:xfrm>
          </p:grpSpPr>
          <p:sp>
            <p:nvSpPr>
              <p:cNvPr id="75" name="圆角矩形 1"/>
              <p:cNvSpPr/>
              <p:nvPr/>
            </p:nvSpPr>
            <p:spPr>
              <a:xfrm rot="16200000">
                <a:off x="1244478" y="1623411"/>
                <a:ext cx="1010920" cy="3132510"/>
              </a:xfrm>
              <a:prstGeom prst="roundRect">
                <a:avLst>
                  <a:gd name="adj" fmla="val 8130"/>
                </a:avLst>
              </a:prstGeom>
              <a:gradFill>
                <a:gsLst>
                  <a:gs pos="0">
                    <a:srgbClr val="FAEED8">
                      <a:alpha val="31000"/>
                    </a:srgbClr>
                  </a:gs>
                  <a:gs pos="99000">
                    <a:srgbClr val="B29070">
                      <a:alpha val="500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AE4AE">
                        <a:alpha val="0"/>
                      </a:srgbClr>
                    </a:gs>
                    <a:gs pos="74000">
                      <a:srgbClr val="FAE4AE"/>
                    </a:gs>
                    <a:gs pos="83000">
                      <a:srgbClr val="FAE4AE"/>
                    </a:gs>
                    <a:gs pos="100000">
                      <a:srgbClr val="FAE4AE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endParaRPr kumimoji="1" lang="zh-CN" altLang="en-US" sz="16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882166" y="2739452"/>
                <a:ext cx="1514026" cy="461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ctr" defTabSz="914400" rtl="0" eaLnBrk="1" fontAlgn="auto" latinLnBrk="0" hangingPunct="1">
                  <a:lnSpc>
                    <a:spcPts val="289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i="0" u="none" strike="noStrike" kern="1200" cap="none" spc="0" normalizeH="0" baseline="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rPr>
                  <a:t>请输入标题</a:t>
                </a: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408" y="4023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05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2507" y="4603"/>
              <a:ext cx="4109" cy="779"/>
            </a:xfrm>
            <a:prstGeom prst="rect">
              <a:avLst/>
            </a:prstGeom>
          </p:spPr>
          <p:txBody>
            <a:bodyPr vert="horz"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单击此处添加本章节的简要内容</a:t>
              </a:r>
              <a:r>
                <a:rPr lang="zh-CN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。</a:t>
              </a:r>
              <a:endPara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069190" y="4073000"/>
            <a:ext cx="3161030" cy="1011445"/>
            <a:chOff x="1921" y="3789"/>
            <a:chExt cx="4978" cy="1593"/>
          </a:xfrm>
        </p:grpSpPr>
        <p:grpSp>
          <p:nvGrpSpPr>
            <p:cNvPr id="80" name="组合 79"/>
            <p:cNvGrpSpPr/>
            <p:nvPr/>
          </p:nvGrpSpPr>
          <p:grpSpPr>
            <a:xfrm>
              <a:off x="1921" y="3789"/>
              <a:ext cx="4978" cy="1592"/>
              <a:chOff x="183683" y="2684206"/>
              <a:chExt cx="3132510" cy="1010920"/>
            </a:xfrm>
          </p:grpSpPr>
          <p:sp>
            <p:nvSpPr>
              <p:cNvPr id="81" name="圆角矩形 1"/>
              <p:cNvSpPr/>
              <p:nvPr/>
            </p:nvSpPr>
            <p:spPr>
              <a:xfrm rot="16200000">
                <a:off x="1244478" y="1623411"/>
                <a:ext cx="1010920" cy="3132510"/>
              </a:xfrm>
              <a:prstGeom prst="roundRect">
                <a:avLst>
                  <a:gd name="adj" fmla="val 8130"/>
                </a:avLst>
              </a:prstGeom>
              <a:gradFill>
                <a:gsLst>
                  <a:gs pos="0">
                    <a:srgbClr val="FAEED8">
                      <a:alpha val="31000"/>
                    </a:srgbClr>
                  </a:gs>
                  <a:gs pos="99000">
                    <a:srgbClr val="B29070">
                      <a:alpha val="500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AE4AE">
                        <a:alpha val="0"/>
                      </a:srgbClr>
                    </a:gs>
                    <a:gs pos="74000">
                      <a:srgbClr val="FAE4AE"/>
                    </a:gs>
                    <a:gs pos="83000">
                      <a:srgbClr val="FAE4AE"/>
                    </a:gs>
                    <a:gs pos="100000">
                      <a:srgbClr val="FAE4AE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endParaRPr kumimoji="1" lang="zh-CN" altLang="en-US" sz="16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882166" y="2739452"/>
                <a:ext cx="1514026" cy="461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ctr" defTabSz="914400" rtl="0" eaLnBrk="1" fontAlgn="auto" latinLnBrk="0" hangingPunct="1">
                  <a:lnSpc>
                    <a:spcPts val="289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i="0" u="none" strike="noStrike" kern="1200" cap="none" spc="0" normalizeH="0" baseline="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rPr>
                  <a:t>请输入标题</a:t>
                </a: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2408" y="4023"/>
              <a:ext cx="8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06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2507" y="4603"/>
              <a:ext cx="4109" cy="779"/>
            </a:xfrm>
            <a:prstGeom prst="rect">
              <a:avLst/>
            </a:prstGeom>
          </p:spPr>
          <p:txBody>
            <a:bodyPr vert="horz"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单击此处添加本章节的简要内容</a:t>
              </a:r>
              <a:r>
                <a:rPr lang="zh-CN" sz="120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。</a:t>
              </a:r>
              <a:endPara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C:\Users\萝卜\Desktop\beijing-gff99fe644_1920.jpgbeijing-gff99fe644_192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810" y="-1905"/>
            <a:ext cx="12196445" cy="6861175"/>
          </a:xfrm>
          <a:prstGeom prst="rect">
            <a:avLst/>
          </a:prstGeom>
        </p:spPr>
      </p:pic>
      <p:sp>
        <p:nvSpPr>
          <p:cNvPr id="3" name="任意多边形: 形状 26"/>
          <p:cNvSpPr/>
          <p:nvPr/>
        </p:nvSpPr>
        <p:spPr>
          <a:xfrm flipH="1">
            <a:off x="-3810" y="-1905"/>
            <a:ext cx="12197080" cy="6859270"/>
          </a:xfrm>
          <a:prstGeom prst="rect">
            <a:avLst/>
          </a:prstGeom>
          <a:solidFill>
            <a:schemeClr val="accent1">
              <a:lumMod val="7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-14605" y="6599555"/>
            <a:ext cx="12221210" cy="289560"/>
          </a:xfrm>
          <a:prstGeom prst="rect">
            <a:avLst/>
          </a:pr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任意多边形: 形状 19"/>
          <p:cNvSpPr/>
          <p:nvPr>
            <p:custDataLst>
              <p:tags r:id="rId1"/>
            </p:custDataLst>
          </p:nvPr>
        </p:nvSpPr>
        <p:spPr>
          <a:xfrm flipH="1">
            <a:off x="0" y="1443990"/>
            <a:ext cx="12192000" cy="3966845"/>
          </a:xfrm>
          <a:prstGeom prst="rect">
            <a:avLst/>
          </a:prstGeom>
          <a:solidFill>
            <a:schemeClr val="accent6">
              <a:lumMod val="75000"/>
              <a:alpha val="26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595959">
              <a:shade val="50000"/>
            </a:srgbClr>
          </a:lnRef>
          <a:fillRef idx="1">
            <a:srgbClr val="595959"/>
          </a:fillRef>
          <a:effectRef idx="0">
            <a:srgbClr val="595959"/>
          </a:effectRef>
          <a:fontRef idx="minor">
            <a:srgbClr val="FFFFFF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36215" y="2681605"/>
            <a:ext cx="6588125" cy="1627505"/>
            <a:chOff x="4400" y="4601"/>
            <a:chExt cx="10375" cy="2563"/>
          </a:xfrm>
        </p:grpSpPr>
        <p:sp>
          <p:nvSpPr>
            <p:cNvPr id="2" name="文本框 1"/>
            <p:cNvSpPr txBox="1"/>
            <p:nvPr/>
          </p:nvSpPr>
          <p:spPr>
            <a:xfrm>
              <a:off x="6929" y="4601"/>
              <a:ext cx="7846" cy="15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zh-CN" altLang="zh-CN" sz="6000" spc="100" dirty="0">
                  <a:gradFill>
                    <a:gsLst>
                      <a:gs pos="0">
                        <a:srgbClr val="FAEED8"/>
                      </a:gs>
                      <a:gs pos="100000">
                        <a:srgbClr val="FF7F03"/>
                      </a:gs>
                    </a:gsLst>
                    <a:lin ang="5400000" scaled="1"/>
                  </a:gradFill>
                  <a:effectLst>
                    <a:reflection stA="21000" endA="900" endPos="67000" dist="29997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</a:p>
          </p:txBody>
        </p:sp>
        <p:sp>
          <p:nvSpPr>
            <p:cNvPr id="4" name="Gloria的作品7-3"/>
            <p:cNvSpPr/>
            <p:nvPr/>
          </p:nvSpPr>
          <p:spPr>
            <a:xfrm>
              <a:off x="4608" y="6633"/>
              <a:ext cx="10167" cy="5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9pPr>
            </a:lstStyle>
            <a:p>
              <a:pPr algn="dist">
                <a:defRPr/>
              </a:pPr>
              <a:r>
                <a:rPr kumimoji="1" lang="en-US" altLang="zh-CN" sz="1600" b="1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F942C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宋体 CN" panose="02020400000000000000" pitchFamily="18" charset="-128"/>
                  <a:ea typeface="思源宋体 CN" panose="02020400000000000000" pitchFamily="18" charset="-128"/>
                  <a:cs typeface="+mn-cs"/>
                  <a:sym typeface="+mn-ea"/>
                </a:rPr>
                <a:t>—</a:t>
              </a:r>
              <a:r>
                <a:rPr kumimoji="1" lang="zh-CN" altLang="en-US" sz="1600" b="1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F942C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宋体 CN" panose="02020400000000000000" pitchFamily="18" charset="-128"/>
                  <a:ea typeface="思源宋体 CN" panose="02020400000000000000" pitchFamily="18" charset="-128"/>
                  <a:cs typeface="+mn-cs"/>
                  <a:sym typeface="+mn-ea"/>
                </a:rPr>
                <a:t>20</a:t>
              </a:r>
              <a:r>
                <a:rPr kumimoji="1" lang="en-US" altLang="zh-CN" sz="1600" b="1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F942C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宋体 CN" panose="02020400000000000000" pitchFamily="18" charset="-128"/>
                  <a:ea typeface="思源宋体 CN" panose="02020400000000000000" pitchFamily="18" charset="-128"/>
                  <a:cs typeface="+mn-cs"/>
                  <a:sym typeface="+mn-ea"/>
                </a:rPr>
                <a:t>XX</a:t>
              </a:r>
              <a:r>
                <a:rPr kumimoji="1" lang="zh-CN" altLang="en-US" sz="1600" b="1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F942C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宋体 CN" panose="02020400000000000000" pitchFamily="18" charset="-128"/>
                  <a:ea typeface="思源宋体 CN" panose="02020400000000000000" pitchFamily="18" charset="-128"/>
                  <a:cs typeface="+mn-cs"/>
                  <a:sym typeface="+mn-ea"/>
                </a:rPr>
                <a:t>年党建意识形态党风廉政建设工作专题汇报</a:t>
              </a:r>
              <a:r>
                <a:rPr kumimoji="1" lang="en-US" altLang="zh-CN" sz="1600" b="1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F942C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宋体 CN" panose="02020400000000000000" pitchFamily="18" charset="-128"/>
                  <a:ea typeface="思源宋体 CN" panose="02020400000000000000" pitchFamily="18" charset="-128"/>
                  <a:cs typeface="+mn-cs"/>
                  <a:sym typeface="+mn-ea"/>
                </a:rPr>
                <a:t>—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00" y="4601"/>
              <a:ext cx="2707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zh-CN" sz="6000" spc="100" dirty="0">
                  <a:gradFill>
                    <a:gsLst>
                      <a:gs pos="0">
                        <a:srgbClr val="FAEED8"/>
                      </a:gs>
                      <a:gs pos="100000">
                        <a:srgbClr val="FF7F03"/>
                      </a:gs>
                    </a:gsLst>
                    <a:lin ang="5400000" scaled="1"/>
                  </a:gradFill>
                  <a:effectLst>
                    <a:reflection stA="21000" endA="900" endPos="67000" dist="29997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0</a:t>
              </a:r>
              <a:r>
                <a:rPr lang="en-US" altLang="zh-CN" sz="6000" spc="100" dirty="0">
                  <a:gradFill>
                    <a:gsLst>
                      <a:gs pos="0">
                        <a:srgbClr val="FAEED8"/>
                      </a:gs>
                      <a:gs pos="100000">
                        <a:srgbClr val="FF7F03"/>
                      </a:gs>
                    </a:gsLst>
                    <a:lin ang="5400000" scaled="1"/>
                  </a:gradFill>
                  <a:effectLst>
                    <a:reflection stA="21000" endA="900" endPos="67000" dist="29997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1</a:t>
              </a:r>
            </a:p>
          </p:txBody>
        </p:sp>
      </p:grpSp>
      <p:pic>
        <p:nvPicPr>
          <p:cNvPr id="33" name="图片 32" descr="千库网_黄色党徽_元素编号127853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290" y="612140"/>
            <a:ext cx="1456055" cy="145605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3016250" y="3718560"/>
            <a:ext cx="6330315" cy="29210"/>
          </a:xfrm>
          <a:prstGeom prst="line">
            <a:avLst/>
          </a:prstGeom>
          <a:ln>
            <a:gradFill>
              <a:gsLst>
                <a:gs pos="0">
                  <a:srgbClr val="FFCA96">
                    <a:alpha val="100000"/>
                  </a:srgbClr>
                </a:gs>
                <a:gs pos="100000">
                  <a:srgbClr val="FF942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63395" y="68516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sz="32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请输入标题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1746" y="2010185"/>
            <a:ext cx="59910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坚持以习近平新时代</a:t>
            </a:r>
            <a:endParaRPr lang="en-US" altLang="zh-CN" sz="2400" dirty="0">
              <a:gradFill>
                <a:gsLst>
                  <a:gs pos="0">
                    <a:srgbClr val="FAEED8"/>
                  </a:gs>
                  <a:gs pos="100000">
                    <a:srgbClr val="B29070"/>
                  </a:gs>
                </a:gsLst>
                <a:lin ang="5400000" scaled="1"/>
              </a:gradFill>
              <a:effectLst>
                <a:outerShdw blurRad="228600" dist="76200" dir="2700000" algn="tl" rotWithShape="0">
                  <a:prstClr val="black">
                    <a:alpha val="13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Medium" panose="00020600040101010101" pitchFamily="18" charset="-122"/>
            </a:endParaRPr>
          </a:p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中国特色社会主义思想为指导</a:t>
            </a:r>
          </a:p>
        </p:txBody>
      </p:sp>
      <p:pic>
        <p:nvPicPr>
          <p:cNvPr id="11" name="图片 10" descr="C:\Users\萝卜\Desktop\微信图片_202212011015281.png微信图片_20221201101528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1365" y="3054985"/>
            <a:ext cx="5885180" cy="2590165"/>
          </a:xfrm>
          <a:prstGeom prst="rect">
            <a:avLst/>
          </a:prstGeom>
          <a:ln>
            <a:solidFill>
              <a:srgbClr val="FAE4AE"/>
            </a:solidFill>
          </a:ln>
          <a:effectLst>
            <a:outerShdw blurRad="406400" dist="38100" dir="10800000" algn="r" rotWithShape="0">
              <a:srgbClr val="FAE4AE">
                <a:alpha val="40000"/>
              </a:srgbClr>
            </a:outerShdw>
            <a:reflection stA="36000" endPos="65000" dir="5400000" sy="-100000" algn="bl" rotWithShape="0"/>
          </a:effectLst>
        </p:spPr>
      </p:pic>
      <p:grpSp>
        <p:nvGrpSpPr>
          <p:cNvPr id="13" name="组合 12"/>
          <p:cNvGrpSpPr/>
          <p:nvPr/>
        </p:nvGrpSpPr>
        <p:grpSpPr>
          <a:xfrm>
            <a:off x="7810103" y="1889870"/>
            <a:ext cx="3601720" cy="583565"/>
            <a:chOff x="328408" y="2684206"/>
            <a:chExt cx="3569224" cy="583565"/>
          </a:xfrm>
        </p:grpSpPr>
        <p:sp>
          <p:nvSpPr>
            <p:cNvPr id="14" name="圆角矩形 1"/>
            <p:cNvSpPr/>
            <p:nvPr/>
          </p:nvSpPr>
          <p:spPr>
            <a:xfrm rot="16200000">
              <a:off x="1821237" y="1191377"/>
              <a:ext cx="583565" cy="3569224"/>
            </a:xfrm>
            <a:prstGeom prst="roundRect">
              <a:avLst>
                <a:gd name="adj" fmla="val 8130"/>
              </a:avLst>
            </a:prstGeom>
            <a:gradFill>
              <a:gsLst>
                <a:gs pos="0">
                  <a:srgbClr val="FAEED8">
                    <a:alpha val="31000"/>
                  </a:srgbClr>
                </a:gs>
                <a:gs pos="99000">
                  <a:srgbClr val="B29070">
                    <a:alpha val="500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AE4AE">
                      <a:alpha val="0"/>
                    </a:srgbClr>
                  </a:gs>
                  <a:gs pos="74000">
                    <a:srgbClr val="FAE4AE"/>
                  </a:gs>
                  <a:gs pos="83000">
                    <a:srgbClr val="FAE4AE"/>
                  </a:gs>
                  <a:gs pos="100000">
                    <a:srgbClr val="FAE4AE"/>
                  </a:gs>
                </a:gsLst>
                <a:lin ang="10800000" scaled="1"/>
                <a:tileRect/>
              </a:gradFill>
              <a:prstDash val="solid"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endParaRPr kumimoji="1" lang="zh-CN" altLang="en-US" sz="16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9791" y="2765425"/>
              <a:ext cx="3386456" cy="461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8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Gill Sans" charset="0"/>
                </a:rPr>
                <a:t>此处添加详细文本描述</a:t>
              </a:r>
              <a:endPara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AEED8"/>
                </a:soli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0103" y="2682728"/>
            <a:ext cx="3601720" cy="583565"/>
            <a:chOff x="328408" y="2684206"/>
            <a:chExt cx="3569224" cy="583565"/>
          </a:xfrm>
        </p:grpSpPr>
        <p:sp>
          <p:nvSpPr>
            <p:cNvPr id="26" name="圆角矩形 1"/>
            <p:cNvSpPr/>
            <p:nvPr/>
          </p:nvSpPr>
          <p:spPr>
            <a:xfrm rot="16200000">
              <a:off x="1821237" y="1191377"/>
              <a:ext cx="583565" cy="3569224"/>
            </a:xfrm>
            <a:prstGeom prst="roundRect">
              <a:avLst>
                <a:gd name="adj" fmla="val 8130"/>
              </a:avLst>
            </a:prstGeom>
            <a:gradFill>
              <a:gsLst>
                <a:gs pos="0">
                  <a:srgbClr val="FAEED8">
                    <a:alpha val="31000"/>
                  </a:srgbClr>
                </a:gs>
                <a:gs pos="99000">
                  <a:srgbClr val="B29070">
                    <a:alpha val="500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AE4AE">
                      <a:alpha val="0"/>
                    </a:srgbClr>
                  </a:gs>
                  <a:gs pos="74000">
                    <a:srgbClr val="FAE4AE"/>
                  </a:gs>
                  <a:gs pos="83000">
                    <a:srgbClr val="FAE4AE"/>
                  </a:gs>
                  <a:gs pos="100000">
                    <a:srgbClr val="FAE4AE"/>
                  </a:gs>
                </a:gsLst>
                <a:lin ang="10800000" scaled="1"/>
                <a:tileRect/>
              </a:gradFill>
              <a:prstDash val="solid"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endParaRPr kumimoji="1" lang="zh-CN" altLang="en-US" sz="16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9791" y="2765425"/>
              <a:ext cx="3386456" cy="461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8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Gill Sans" charset="0"/>
                </a:rPr>
                <a:t>此处添加详细文本描述</a:t>
              </a:r>
              <a:endPara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AEED8"/>
                </a:soli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0103" y="3475586"/>
            <a:ext cx="3601720" cy="583565"/>
            <a:chOff x="328408" y="2684206"/>
            <a:chExt cx="3569224" cy="583565"/>
          </a:xfrm>
        </p:grpSpPr>
        <p:sp>
          <p:nvSpPr>
            <p:cNvPr id="34" name="圆角矩形 1"/>
            <p:cNvSpPr/>
            <p:nvPr/>
          </p:nvSpPr>
          <p:spPr>
            <a:xfrm rot="16200000">
              <a:off x="1821237" y="1191377"/>
              <a:ext cx="583565" cy="3569224"/>
            </a:xfrm>
            <a:prstGeom prst="roundRect">
              <a:avLst>
                <a:gd name="adj" fmla="val 8130"/>
              </a:avLst>
            </a:prstGeom>
            <a:gradFill>
              <a:gsLst>
                <a:gs pos="0">
                  <a:srgbClr val="FAEED8">
                    <a:alpha val="31000"/>
                  </a:srgbClr>
                </a:gs>
                <a:gs pos="99000">
                  <a:srgbClr val="B29070">
                    <a:alpha val="500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AE4AE">
                      <a:alpha val="0"/>
                    </a:srgbClr>
                  </a:gs>
                  <a:gs pos="74000">
                    <a:srgbClr val="FAE4AE"/>
                  </a:gs>
                  <a:gs pos="83000">
                    <a:srgbClr val="FAE4AE"/>
                  </a:gs>
                  <a:gs pos="100000">
                    <a:srgbClr val="FAE4AE"/>
                  </a:gs>
                </a:gsLst>
                <a:lin ang="10800000" scaled="1"/>
                <a:tileRect/>
              </a:gradFill>
              <a:prstDash val="solid"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endParaRPr kumimoji="1" lang="zh-CN" altLang="en-US" sz="16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9791" y="2765425"/>
              <a:ext cx="3386456" cy="461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8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Gill Sans" charset="0"/>
                </a:rPr>
                <a:t>此处添加详细文本描述</a:t>
              </a:r>
              <a:endPara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AEED8"/>
                </a:soli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0103" y="4268444"/>
            <a:ext cx="3601720" cy="583565"/>
            <a:chOff x="328408" y="2684206"/>
            <a:chExt cx="3569224" cy="583565"/>
          </a:xfrm>
        </p:grpSpPr>
        <p:sp>
          <p:nvSpPr>
            <p:cNvPr id="37" name="圆角矩形 1"/>
            <p:cNvSpPr/>
            <p:nvPr/>
          </p:nvSpPr>
          <p:spPr>
            <a:xfrm rot="16200000">
              <a:off x="1821237" y="1191377"/>
              <a:ext cx="583565" cy="3569224"/>
            </a:xfrm>
            <a:prstGeom prst="roundRect">
              <a:avLst>
                <a:gd name="adj" fmla="val 8130"/>
              </a:avLst>
            </a:prstGeom>
            <a:gradFill>
              <a:gsLst>
                <a:gs pos="0">
                  <a:srgbClr val="FAEED8">
                    <a:alpha val="31000"/>
                  </a:srgbClr>
                </a:gs>
                <a:gs pos="99000">
                  <a:srgbClr val="B29070">
                    <a:alpha val="500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AE4AE">
                      <a:alpha val="0"/>
                    </a:srgbClr>
                  </a:gs>
                  <a:gs pos="74000">
                    <a:srgbClr val="FAE4AE"/>
                  </a:gs>
                  <a:gs pos="83000">
                    <a:srgbClr val="FAE4AE"/>
                  </a:gs>
                  <a:gs pos="100000">
                    <a:srgbClr val="FAE4AE"/>
                  </a:gs>
                </a:gsLst>
                <a:lin ang="10800000" scaled="1"/>
                <a:tileRect/>
              </a:gradFill>
              <a:prstDash val="solid"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endParaRPr kumimoji="1" lang="zh-CN" altLang="en-US" sz="16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19791" y="2765425"/>
              <a:ext cx="3386456" cy="461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8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Gill Sans" charset="0"/>
                </a:rPr>
                <a:t>此处添加详细文本描述</a:t>
              </a:r>
              <a:endPara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AEED8"/>
                </a:soli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10103" y="5061302"/>
            <a:ext cx="3601720" cy="583565"/>
            <a:chOff x="328408" y="2684206"/>
            <a:chExt cx="3569224" cy="583565"/>
          </a:xfrm>
        </p:grpSpPr>
        <p:sp>
          <p:nvSpPr>
            <p:cNvPr id="44" name="圆角矩形 1"/>
            <p:cNvSpPr/>
            <p:nvPr/>
          </p:nvSpPr>
          <p:spPr>
            <a:xfrm rot="16200000">
              <a:off x="1821237" y="1191377"/>
              <a:ext cx="583565" cy="3569224"/>
            </a:xfrm>
            <a:prstGeom prst="roundRect">
              <a:avLst>
                <a:gd name="adj" fmla="val 8130"/>
              </a:avLst>
            </a:prstGeom>
            <a:gradFill>
              <a:gsLst>
                <a:gs pos="0">
                  <a:srgbClr val="FAEED8">
                    <a:alpha val="31000"/>
                  </a:srgbClr>
                </a:gs>
                <a:gs pos="99000">
                  <a:srgbClr val="B29070">
                    <a:alpha val="500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AE4AE">
                      <a:alpha val="0"/>
                    </a:srgbClr>
                  </a:gs>
                  <a:gs pos="74000">
                    <a:srgbClr val="FAE4AE"/>
                  </a:gs>
                  <a:gs pos="83000">
                    <a:srgbClr val="FAE4AE"/>
                  </a:gs>
                  <a:gs pos="100000">
                    <a:srgbClr val="FAE4AE"/>
                  </a:gs>
                </a:gsLst>
                <a:lin ang="10800000" scaled="1"/>
                <a:tileRect/>
              </a:gradFill>
              <a:prstDash val="solid"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endParaRPr kumimoji="1" lang="zh-CN" altLang="en-US" sz="16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9791" y="2765425"/>
              <a:ext cx="3386456" cy="461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algn="ctr">
                <a:lnSpc>
                  <a:spcPts val="289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Gill Sans" charset="0"/>
                </a:rPr>
                <a:t>此处添加详细文本描述</a:t>
              </a:r>
              <a:endParaRPr kumimoji="1" lang="zh-CN" altLang="en-US" sz="16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46545" y="2220595"/>
            <a:ext cx="1163320" cy="3121660"/>
            <a:chOff x="10467" y="3497"/>
            <a:chExt cx="1832" cy="4916"/>
          </a:xfrm>
        </p:grpSpPr>
        <p:cxnSp>
          <p:nvCxnSpPr>
            <p:cNvPr id="48" name="连接符: 肘形 47"/>
            <p:cNvCxnSpPr>
              <a:stCxn id="11" idx="3"/>
            </p:cNvCxnSpPr>
            <p:nvPr/>
          </p:nvCxnSpPr>
          <p:spPr>
            <a:xfrm>
              <a:off x="10467" y="6851"/>
              <a:ext cx="1832" cy="156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AE4AE"/>
              </a:solidFill>
            </a:ln>
          </p:spPr>
          <p:style>
            <a:lnRef idx="1">
              <a:srgbClr val="6096E6"/>
            </a:lnRef>
            <a:fillRef idx="0">
              <a:srgbClr val="6096E6"/>
            </a:fillRef>
            <a:effectRef idx="0">
              <a:srgbClr val="6096E6"/>
            </a:effectRef>
            <a:fontRef idx="minor">
              <a:srgbClr val="000000"/>
            </a:fontRef>
          </p:style>
        </p:cxnSp>
        <p:cxnSp>
          <p:nvCxnSpPr>
            <p:cNvPr id="2" name="肘形连接符 1"/>
            <p:cNvCxnSpPr/>
            <p:nvPr/>
          </p:nvCxnSpPr>
          <p:spPr>
            <a:xfrm rot="16200000">
              <a:off x="10082" y="4791"/>
              <a:ext cx="3440" cy="853"/>
            </a:xfrm>
            <a:prstGeom prst="bentConnector3">
              <a:avLst>
                <a:gd name="adj1" fmla="val 100247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63395" y="68516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sz="32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请输入标题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-1790700" y="-11408410"/>
            <a:ext cx="15649575" cy="17531080"/>
            <a:chOff x="-2820" y="-17966"/>
            <a:chExt cx="24645" cy="27608"/>
          </a:xfrm>
        </p:grpSpPr>
        <p:sp>
          <p:nvSpPr>
            <p:cNvPr id="46" name="弧形 3"/>
            <p:cNvSpPr/>
            <p:nvPr/>
          </p:nvSpPr>
          <p:spPr>
            <a:xfrm>
              <a:off x="-2820" y="-17966"/>
              <a:ext cx="24645" cy="26698"/>
            </a:xfrm>
            <a:prstGeom prst="arc">
              <a:avLst>
                <a:gd name="adj1" fmla="val 2415231"/>
                <a:gd name="adj2" fmla="val 8269802"/>
              </a:avLst>
            </a:prstGeom>
            <a:noFill/>
            <a:ln w="19050">
              <a:solidFill>
                <a:srgbClr val="F79646">
                  <a:lumMod val="20000"/>
                  <a:lumOff val="8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79" y="7105"/>
              <a:ext cx="2486" cy="6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>
                  <a:solidFill>
                    <a:sysClr val="window" lastClr="FFFFFF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 </a:t>
              </a:r>
              <a:r>
                <a:rPr lang="en-US" altLang="zh-CN" sz="20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  <a:endParaRPr kumimoji="0" lang="zh-CN" altLang="en-US" sz="2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702" y="5585"/>
              <a:ext cx="439" cy="439"/>
            </a:xfrm>
            <a:prstGeom prst="ellipse">
              <a:avLst/>
            </a:prstGeom>
            <a:gradFill>
              <a:gsLst>
                <a:gs pos="4000">
                  <a:srgbClr val="FCEAD4"/>
                </a:gs>
                <a:gs pos="100000">
                  <a:srgbClr val="D79E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832" y="6335"/>
              <a:ext cx="2486" cy="6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>
                  <a:solidFill>
                    <a:sysClr val="window" lastClr="FFFFFF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 </a:t>
              </a:r>
              <a:r>
                <a:rPr lang="en-US" altLang="zh-CN" sz="20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  <a:endParaRPr kumimoji="0" lang="zh-CN" altLang="en-US" sz="2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162" y="7206"/>
              <a:ext cx="439" cy="439"/>
            </a:xfrm>
            <a:prstGeom prst="ellipse">
              <a:avLst/>
            </a:prstGeom>
            <a:gradFill>
              <a:gsLst>
                <a:gs pos="4000">
                  <a:srgbClr val="FCEAD4"/>
                </a:gs>
                <a:gs pos="100000">
                  <a:srgbClr val="D79E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41" y="9014"/>
              <a:ext cx="3507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  <a:endParaRPr kumimoji="0" lang="zh-CN" altLang="en-US" sz="2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610" y="8207"/>
              <a:ext cx="439" cy="439"/>
            </a:xfrm>
            <a:prstGeom prst="ellipse">
              <a:avLst/>
            </a:prstGeom>
            <a:gradFill>
              <a:gsLst>
                <a:gs pos="4000">
                  <a:srgbClr val="FCEAD4"/>
                </a:gs>
                <a:gs pos="100000">
                  <a:srgbClr val="D79E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356" y="7579"/>
              <a:ext cx="2486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  <a:endParaRPr kumimoji="0" lang="zh-CN" altLang="en-US" sz="2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9270" y="8575"/>
              <a:ext cx="439" cy="439"/>
            </a:xfrm>
            <a:prstGeom prst="ellipse">
              <a:avLst/>
            </a:prstGeom>
            <a:gradFill>
              <a:gsLst>
                <a:gs pos="4000">
                  <a:srgbClr val="FCEAD4"/>
                </a:gs>
                <a:gs pos="100000">
                  <a:srgbClr val="D79E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531" y="9014"/>
              <a:ext cx="4035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  <a:endParaRPr kumimoji="0" lang="zh-CN" altLang="en-US" sz="2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2149" y="8136"/>
              <a:ext cx="439" cy="439"/>
            </a:xfrm>
            <a:prstGeom prst="ellipse">
              <a:avLst/>
            </a:prstGeom>
            <a:gradFill>
              <a:gsLst>
                <a:gs pos="4000">
                  <a:srgbClr val="FCEAD4"/>
                </a:gs>
                <a:gs pos="100000">
                  <a:srgbClr val="D79E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819" y="6335"/>
              <a:ext cx="2486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  <a:endParaRPr kumimoji="0" lang="zh-CN" altLang="en-US" sz="2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597" y="7200"/>
              <a:ext cx="439" cy="439"/>
            </a:xfrm>
            <a:prstGeom prst="ellipse">
              <a:avLst/>
            </a:prstGeom>
            <a:gradFill>
              <a:gsLst>
                <a:gs pos="4000">
                  <a:srgbClr val="FCEAD4"/>
                </a:gs>
                <a:gs pos="100000">
                  <a:srgbClr val="D79E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17" y="6744"/>
              <a:ext cx="2486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  <a:endParaRPr kumimoji="0" lang="zh-CN" altLang="en-US" sz="2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8"/>
                <a:ea typeface="思源宋体 CN" panose="02020400000000000000" pitchFamily="18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7227" y="5470"/>
              <a:ext cx="439" cy="439"/>
            </a:xfrm>
            <a:prstGeom prst="ellipse">
              <a:avLst/>
            </a:prstGeom>
            <a:gradFill>
              <a:gsLst>
                <a:gs pos="4000">
                  <a:srgbClr val="FCEAD4"/>
                </a:gs>
                <a:gs pos="100000">
                  <a:srgbClr val="D79E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843405" y="2275205"/>
            <a:ext cx="8611870" cy="14770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 defTabSz="914400">
              <a:defRPr/>
            </a:pPr>
            <a:r>
              <a:rPr lang="en-US" altLang="zh-CN" sz="4800" b="1" dirty="0">
                <a:gradFill flip="none" rotWithShape="1"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  <a:tileRect/>
                </a:gradFill>
                <a:effectLst>
                  <a:outerShdw blurRad="63500" dist="38100" dir="2700000" algn="ctr" rotWithShape="0">
                    <a:srgbClr val="000000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rPr>
              <a:t>7</a:t>
            </a:r>
            <a:r>
              <a:rPr lang="zh-CN" altLang="en-US" sz="4800" b="1" dirty="0">
                <a:gradFill flip="none" rotWithShape="1">
                  <a:gsLst>
                    <a:gs pos="4000">
                      <a:srgbClr val="FCEAD4"/>
                    </a:gs>
                    <a:gs pos="100000">
                      <a:srgbClr val="D79E73"/>
                    </a:gs>
                  </a:gsLst>
                  <a:lin ang="5400000" scaled="1"/>
                  <a:tileRect/>
                </a:gradFill>
                <a:effectLst>
                  <a:outerShdw blurRad="63500" dist="38100" dir="2700000" algn="ctr" rotWithShape="0">
                    <a:srgbClr val="000000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思源宋体 CN Heavy" panose="02020900000000000000" pitchFamily="18" charset="-122"/>
              </a:rPr>
              <a:t>项评选流程，确保评选工作的有效闭环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C:\Users\萝卜\Desktop\beijing-gff99fe644_1920.jpgbeijing-gff99fe644_192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810" y="-1905"/>
            <a:ext cx="12196445" cy="6861175"/>
          </a:xfrm>
          <a:prstGeom prst="rect">
            <a:avLst/>
          </a:prstGeom>
        </p:spPr>
      </p:pic>
      <p:sp>
        <p:nvSpPr>
          <p:cNvPr id="3" name="任意多边形: 形状 26"/>
          <p:cNvSpPr/>
          <p:nvPr/>
        </p:nvSpPr>
        <p:spPr>
          <a:xfrm flipH="1">
            <a:off x="-3810" y="-1905"/>
            <a:ext cx="12197080" cy="6859270"/>
          </a:xfrm>
          <a:prstGeom prst="rect">
            <a:avLst/>
          </a:prstGeom>
          <a:solidFill>
            <a:schemeClr val="accent1">
              <a:lumMod val="7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-14605" y="6599555"/>
            <a:ext cx="12221210" cy="289560"/>
          </a:xfrm>
          <a:prstGeom prst="rect">
            <a:avLst/>
          </a:pr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任意多边形: 形状 19"/>
          <p:cNvSpPr/>
          <p:nvPr>
            <p:custDataLst>
              <p:tags r:id="rId1"/>
            </p:custDataLst>
          </p:nvPr>
        </p:nvSpPr>
        <p:spPr>
          <a:xfrm flipH="1">
            <a:off x="0" y="1443990"/>
            <a:ext cx="12192000" cy="3966845"/>
          </a:xfrm>
          <a:prstGeom prst="rect">
            <a:avLst/>
          </a:prstGeom>
          <a:solidFill>
            <a:schemeClr val="accent6">
              <a:lumMod val="75000"/>
              <a:alpha val="26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595959">
              <a:shade val="50000"/>
            </a:srgbClr>
          </a:lnRef>
          <a:fillRef idx="1">
            <a:srgbClr val="595959"/>
          </a:fillRef>
          <a:effectRef idx="0">
            <a:srgbClr val="595959"/>
          </a:effectRef>
          <a:fontRef idx="minor">
            <a:srgbClr val="FFFFFF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36215" y="2681605"/>
            <a:ext cx="6588125" cy="1597025"/>
            <a:chOff x="4400" y="4601"/>
            <a:chExt cx="10375" cy="2515"/>
          </a:xfrm>
        </p:grpSpPr>
        <p:sp>
          <p:nvSpPr>
            <p:cNvPr id="2" name="文本框 1"/>
            <p:cNvSpPr txBox="1"/>
            <p:nvPr/>
          </p:nvSpPr>
          <p:spPr>
            <a:xfrm>
              <a:off x="6929" y="4601"/>
              <a:ext cx="7846" cy="15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zh-CN" altLang="zh-CN" sz="6000" spc="100" dirty="0">
                  <a:gradFill>
                    <a:gsLst>
                      <a:gs pos="0">
                        <a:srgbClr val="FAEED8"/>
                      </a:gs>
                      <a:gs pos="100000">
                        <a:srgbClr val="FF7F03"/>
                      </a:gs>
                    </a:gsLst>
                    <a:lin ang="5400000" scaled="1"/>
                  </a:gradFill>
                  <a:effectLst>
                    <a:reflection stA="21000" endA="900" endPos="67000" dist="29997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请输入标题</a:t>
              </a:r>
            </a:p>
          </p:txBody>
        </p:sp>
        <p:sp>
          <p:nvSpPr>
            <p:cNvPr id="4" name="Gloria的作品7-3"/>
            <p:cNvSpPr/>
            <p:nvPr/>
          </p:nvSpPr>
          <p:spPr>
            <a:xfrm>
              <a:off x="4608" y="6633"/>
              <a:ext cx="10167" cy="4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 panose="020F0502020204030204" charset="0"/>
                  <a:ea typeface="+mn-ea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1400" b="1" dirty="0"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M" panose="00020600040101010101" pitchFamily="18" charset="-122"/>
                  <a:sym typeface="思源宋体 CN Heavy" panose="02020900000000000000" pitchFamily="18" charset="-122"/>
                </a:rPr>
                <a:t>—20XX年党建意识形态党风廉政建设工作专题汇报—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00" y="4601"/>
              <a:ext cx="2707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zh-CN" sz="6000" spc="100" dirty="0">
                  <a:gradFill>
                    <a:gsLst>
                      <a:gs pos="0">
                        <a:srgbClr val="FAEED8"/>
                      </a:gs>
                      <a:gs pos="100000">
                        <a:srgbClr val="FF7F03"/>
                      </a:gs>
                    </a:gsLst>
                    <a:lin ang="5400000" scaled="1"/>
                  </a:gradFill>
                  <a:effectLst>
                    <a:reflection stA="21000" endA="900" endPos="67000" dist="29997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0</a:t>
              </a:r>
              <a:r>
                <a:rPr lang="en-US" altLang="zh-CN" sz="6000" spc="100" dirty="0">
                  <a:gradFill>
                    <a:gsLst>
                      <a:gs pos="0">
                        <a:srgbClr val="FAEED8"/>
                      </a:gs>
                      <a:gs pos="100000">
                        <a:srgbClr val="FF7F03"/>
                      </a:gs>
                    </a:gsLst>
                    <a:lin ang="5400000" scaled="1"/>
                  </a:gradFill>
                  <a:effectLst>
                    <a:reflection stA="21000" endA="900" endPos="67000" dist="29997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+mn-ea"/>
                </a:rPr>
                <a:t>2</a:t>
              </a:r>
            </a:p>
          </p:txBody>
        </p:sp>
      </p:grpSp>
      <p:pic>
        <p:nvPicPr>
          <p:cNvPr id="33" name="图片 32" descr="千库网_黄色党徽_元素编号127853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290" y="612140"/>
            <a:ext cx="1456055" cy="145605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3016250" y="3718560"/>
            <a:ext cx="6330315" cy="29210"/>
          </a:xfrm>
          <a:prstGeom prst="line">
            <a:avLst/>
          </a:prstGeom>
          <a:ln>
            <a:gradFill>
              <a:gsLst>
                <a:gs pos="0">
                  <a:srgbClr val="FFCA96">
                    <a:alpha val="100000"/>
                  </a:srgbClr>
                </a:gs>
                <a:gs pos="100000">
                  <a:srgbClr val="FF942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63395" y="68516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sz="32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请输入标题</a:t>
            </a:r>
          </a:p>
        </p:txBody>
      </p:sp>
      <p:grpSp>
        <p:nvGrpSpPr>
          <p:cNvPr id="156" name="组合 155"/>
          <p:cNvGrpSpPr/>
          <p:nvPr/>
        </p:nvGrpSpPr>
        <p:grpSpPr>
          <a:xfrm>
            <a:off x="1166495" y="3204845"/>
            <a:ext cx="3931920" cy="2669540"/>
            <a:chOff x="1866" y="3980"/>
            <a:chExt cx="6192" cy="4204"/>
          </a:xfrm>
        </p:grpSpPr>
        <p:grpSp>
          <p:nvGrpSpPr>
            <p:cNvPr id="153" name="组合 152"/>
            <p:cNvGrpSpPr/>
            <p:nvPr/>
          </p:nvGrpSpPr>
          <p:grpSpPr>
            <a:xfrm>
              <a:off x="1866" y="3980"/>
              <a:ext cx="6163" cy="947"/>
              <a:chOff x="1866" y="3980"/>
              <a:chExt cx="6163" cy="947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866" y="3980"/>
                <a:ext cx="2825" cy="946"/>
                <a:chOff x="824" y="5455"/>
                <a:chExt cx="2825" cy="946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01" name="文本框 100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2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33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组合 49"/>
              <p:cNvGrpSpPr/>
              <p:nvPr/>
            </p:nvGrpSpPr>
            <p:grpSpPr>
              <a:xfrm>
                <a:off x="5205" y="3981"/>
                <a:ext cx="2825" cy="946"/>
                <a:chOff x="824" y="5455"/>
                <a:chExt cx="2825" cy="946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53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54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4" name="组合 153"/>
            <p:cNvGrpSpPr/>
            <p:nvPr/>
          </p:nvGrpSpPr>
          <p:grpSpPr>
            <a:xfrm>
              <a:off x="1881" y="5609"/>
              <a:ext cx="6163" cy="947"/>
              <a:chOff x="1881" y="5557"/>
              <a:chExt cx="6163" cy="947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1881" y="5557"/>
                <a:ext cx="2825" cy="946"/>
                <a:chOff x="824" y="5455"/>
                <a:chExt cx="2825" cy="946"/>
              </a:xfrm>
            </p:grpSpPr>
            <p:grpSp>
              <p:nvGrpSpPr>
                <p:cNvPr id="70" name="组合 69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71" name="文本框 70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72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73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/>
              <p:cNvGrpSpPr/>
              <p:nvPr/>
            </p:nvGrpSpPr>
            <p:grpSpPr>
              <a:xfrm>
                <a:off x="5220" y="5558"/>
                <a:ext cx="2825" cy="946"/>
                <a:chOff x="824" y="5455"/>
                <a:chExt cx="2825" cy="946"/>
              </a:xfrm>
            </p:grpSpPr>
            <p:grpSp>
              <p:nvGrpSpPr>
                <p:cNvPr id="76" name="组合 75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77" name="文本框 76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78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79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5" name="组合 154"/>
            <p:cNvGrpSpPr/>
            <p:nvPr/>
          </p:nvGrpSpPr>
          <p:grpSpPr>
            <a:xfrm>
              <a:off x="1896" y="7238"/>
              <a:ext cx="6163" cy="947"/>
              <a:chOff x="1896" y="7238"/>
              <a:chExt cx="6163" cy="947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1896" y="7238"/>
                <a:ext cx="2825" cy="946"/>
                <a:chOff x="824" y="5455"/>
                <a:chExt cx="2825" cy="946"/>
              </a:xfrm>
            </p:grpSpPr>
            <p:grpSp>
              <p:nvGrpSpPr>
                <p:cNvPr id="141" name="组合 140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42" name="文本框 141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43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44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45" name="直接连接符 144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6" name="组合 145"/>
              <p:cNvGrpSpPr/>
              <p:nvPr/>
            </p:nvGrpSpPr>
            <p:grpSpPr>
              <a:xfrm>
                <a:off x="5235" y="7239"/>
                <a:ext cx="2825" cy="946"/>
                <a:chOff x="824" y="5455"/>
                <a:chExt cx="2825" cy="946"/>
              </a:xfrm>
            </p:grpSpPr>
            <p:grpSp>
              <p:nvGrpSpPr>
                <p:cNvPr id="147" name="组合 146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48" name="文本框 147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49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50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51" name="直接连接符 150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52" name="直接连接符 151"/>
          <p:cNvCxnSpPr/>
          <p:nvPr/>
        </p:nvCxnSpPr>
        <p:spPr>
          <a:xfrm>
            <a:off x="6090920" y="2779395"/>
            <a:ext cx="9525" cy="3243580"/>
          </a:xfrm>
          <a:prstGeom prst="line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6978015" y="3204845"/>
            <a:ext cx="3931920" cy="2669540"/>
            <a:chOff x="1866" y="3980"/>
            <a:chExt cx="6192" cy="4204"/>
          </a:xfrm>
        </p:grpSpPr>
        <p:grpSp>
          <p:nvGrpSpPr>
            <p:cNvPr id="158" name="组合 157"/>
            <p:cNvGrpSpPr/>
            <p:nvPr/>
          </p:nvGrpSpPr>
          <p:grpSpPr>
            <a:xfrm>
              <a:off x="1866" y="3980"/>
              <a:ext cx="6163" cy="947"/>
              <a:chOff x="1866" y="3980"/>
              <a:chExt cx="6163" cy="947"/>
            </a:xfrm>
          </p:grpSpPr>
          <p:grpSp>
            <p:nvGrpSpPr>
              <p:cNvPr id="159" name="组合 158"/>
              <p:cNvGrpSpPr/>
              <p:nvPr/>
            </p:nvGrpSpPr>
            <p:grpSpPr>
              <a:xfrm>
                <a:off x="1866" y="3980"/>
                <a:ext cx="2825" cy="946"/>
                <a:chOff x="824" y="5455"/>
                <a:chExt cx="2825" cy="946"/>
              </a:xfrm>
            </p:grpSpPr>
            <p:grpSp>
              <p:nvGrpSpPr>
                <p:cNvPr id="160" name="组合 159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61" name="文本框 160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62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63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64" name="直接连接符 163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5" name="组合 164"/>
              <p:cNvGrpSpPr/>
              <p:nvPr/>
            </p:nvGrpSpPr>
            <p:grpSpPr>
              <a:xfrm>
                <a:off x="5205" y="3981"/>
                <a:ext cx="2825" cy="946"/>
                <a:chOff x="824" y="5455"/>
                <a:chExt cx="2825" cy="946"/>
              </a:xfrm>
            </p:grpSpPr>
            <p:grpSp>
              <p:nvGrpSpPr>
                <p:cNvPr id="166" name="组合 165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67" name="文本框 166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68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69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70" name="直接连接符 169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1" name="组合 170"/>
            <p:cNvGrpSpPr/>
            <p:nvPr/>
          </p:nvGrpSpPr>
          <p:grpSpPr>
            <a:xfrm>
              <a:off x="1881" y="5609"/>
              <a:ext cx="6163" cy="947"/>
              <a:chOff x="1881" y="5557"/>
              <a:chExt cx="6163" cy="947"/>
            </a:xfrm>
          </p:grpSpPr>
          <p:grpSp>
            <p:nvGrpSpPr>
              <p:cNvPr id="172" name="组合 171"/>
              <p:cNvGrpSpPr/>
              <p:nvPr/>
            </p:nvGrpSpPr>
            <p:grpSpPr>
              <a:xfrm>
                <a:off x="1881" y="5557"/>
                <a:ext cx="2825" cy="946"/>
                <a:chOff x="824" y="5455"/>
                <a:chExt cx="2825" cy="946"/>
              </a:xfrm>
            </p:grpSpPr>
            <p:grpSp>
              <p:nvGrpSpPr>
                <p:cNvPr id="173" name="组合 172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74" name="文本框 173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75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76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77" name="直接连接符 176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8" name="组合 177"/>
              <p:cNvGrpSpPr/>
              <p:nvPr/>
            </p:nvGrpSpPr>
            <p:grpSpPr>
              <a:xfrm>
                <a:off x="5220" y="5558"/>
                <a:ext cx="2825" cy="946"/>
                <a:chOff x="824" y="5455"/>
                <a:chExt cx="2825" cy="946"/>
              </a:xfrm>
            </p:grpSpPr>
            <p:grpSp>
              <p:nvGrpSpPr>
                <p:cNvPr id="179" name="组合 178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80" name="文本框 179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81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82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83" name="直接连接符 182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4" name="组合 183"/>
            <p:cNvGrpSpPr/>
            <p:nvPr/>
          </p:nvGrpSpPr>
          <p:grpSpPr>
            <a:xfrm>
              <a:off x="1896" y="7238"/>
              <a:ext cx="6163" cy="947"/>
              <a:chOff x="1896" y="7238"/>
              <a:chExt cx="6163" cy="947"/>
            </a:xfrm>
          </p:grpSpPr>
          <p:grpSp>
            <p:nvGrpSpPr>
              <p:cNvPr id="185" name="组合 184"/>
              <p:cNvGrpSpPr/>
              <p:nvPr/>
            </p:nvGrpSpPr>
            <p:grpSpPr>
              <a:xfrm>
                <a:off x="1896" y="7238"/>
                <a:ext cx="2825" cy="946"/>
                <a:chOff x="824" y="5455"/>
                <a:chExt cx="2825" cy="946"/>
              </a:xfrm>
            </p:grpSpPr>
            <p:grpSp>
              <p:nvGrpSpPr>
                <p:cNvPr id="186" name="组合 185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87" name="文本框 186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88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89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90" name="直接连接符 189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/>
              <p:cNvGrpSpPr/>
              <p:nvPr/>
            </p:nvGrpSpPr>
            <p:grpSpPr>
              <a:xfrm>
                <a:off x="5235" y="7239"/>
                <a:ext cx="2825" cy="946"/>
                <a:chOff x="824" y="5455"/>
                <a:chExt cx="2825" cy="946"/>
              </a:xfrm>
            </p:grpSpPr>
            <p:grpSp>
              <p:nvGrpSpPr>
                <p:cNvPr id="192" name="组合 191"/>
                <p:cNvGrpSpPr/>
                <p:nvPr/>
              </p:nvGrpSpPr>
              <p:grpSpPr>
                <a:xfrm>
                  <a:off x="824" y="5455"/>
                  <a:ext cx="2616" cy="947"/>
                  <a:chOff x="16316" y="3494"/>
                  <a:chExt cx="2616" cy="947"/>
                </a:xfrm>
              </p:grpSpPr>
              <p:sp>
                <p:nvSpPr>
                  <p:cNvPr id="193" name="文本框 192"/>
                  <p:cNvSpPr txBox="1"/>
                  <p:nvPr/>
                </p:nvSpPr>
                <p:spPr>
                  <a:xfrm>
                    <a:off x="16554" y="3726"/>
                    <a:ext cx="2378" cy="4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400" b="1" dirty="0">
                        <a:gradFill>
                          <a:gsLst>
                            <a:gs pos="0">
                              <a:srgbClr val="FCEAD4">
                                <a:alpha val="93000"/>
                              </a:srgbClr>
                            </a:gs>
                            <a:gs pos="100000">
                              <a:srgbClr val="D79E73">
                                <a:alpha val="72000"/>
                              </a:srgbClr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OPPOSans M" panose="00020600040101010101" pitchFamily="18" charset="-122"/>
                        <a:sym typeface="思源宋体 CN Heavy" panose="02020900000000000000" pitchFamily="18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94" name="Freeform 1266"/>
                  <p:cNvSpPr/>
                  <p:nvPr/>
                </p:nvSpPr>
                <p:spPr bwMode="auto">
                  <a:xfrm flipH="1">
                    <a:off x="16316" y="3494"/>
                    <a:ext cx="608" cy="947"/>
                  </a:xfrm>
                  <a:custGeom>
                    <a:avLst/>
                    <a:gdLst>
                      <a:gd name="T0" fmla="*/ 683 w 900"/>
                      <a:gd name="T1" fmla="*/ 1322 h 1887"/>
                      <a:gd name="T2" fmla="*/ 621 w 900"/>
                      <a:gd name="T3" fmla="*/ 1439 h 1887"/>
                      <a:gd name="T4" fmla="*/ 824 w 900"/>
                      <a:gd name="T5" fmla="*/ 1387 h 1887"/>
                      <a:gd name="T6" fmla="*/ 479 w 900"/>
                      <a:gd name="T7" fmla="*/ 1621 h 1887"/>
                      <a:gd name="T8" fmla="*/ 762 w 900"/>
                      <a:gd name="T9" fmla="*/ 1543 h 1887"/>
                      <a:gd name="T10" fmla="*/ 431 w 900"/>
                      <a:gd name="T11" fmla="*/ 1687 h 1887"/>
                      <a:gd name="T12" fmla="*/ 436 w 900"/>
                      <a:gd name="T13" fmla="*/ 1733 h 1887"/>
                      <a:gd name="T14" fmla="*/ 559 w 900"/>
                      <a:gd name="T15" fmla="*/ 1792 h 1887"/>
                      <a:gd name="T16" fmla="*/ 194 w 900"/>
                      <a:gd name="T17" fmla="*/ 1826 h 1887"/>
                      <a:gd name="T18" fmla="*/ 51 w 900"/>
                      <a:gd name="T19" fmla="*/ 1867 h 1887"/>
                      <a:gd name="T20" fmla="*/ 309 w 900"/>
                      <a:gd name="T21" fmla="*/ 1508 h 1887"/>
                      <a:gd name="T22" fmla="*/ 270 w 900"/>
                      <a:gd name="T23" fmla="*/ 1764 h 1887"/>
                      <a:gd name="T24" fmla="*/ 434 w 900"/>
                      <a:gd name="T25" fmla="*/ 1368 h 1887"/>
                      <a:gd name="T26" fmla="*/ 466 w 900"/>
                      <a:gd name="T27" fmla="*/ 1606 h 1887"/>
                      <a:gd name="T28" fmla="*/ 495 w 900"/>
                      <a:gd name="T29" fmla="*/ 1364 h 1887"/>
                      <a:gd name="T30" fmla="*/ 599 w 900"/>
                      <a:gd name="T31" fmla="*/ 1435 h 1887"/>
                      <a:gd name="T32" fmla="*/ 581 w 900"/>
                      <a:gd name="T33" fmla="*/ 1221 h 1887"/>
                      <a:gd name="T34" fmla="*/ 686 w 900"/>
                      <a:gd name="T35" fmla="*/ 1249 h 1887"/>
                      <a:gd name="T36" fmla="*/ 599 w 900"/>
                      <a:gd name="T37" fmla="*/ 997 h 1887"/>
                      <a:gd name="T38" fmla="*/ 731 w 900"/>
                      <a:gd name="T39" fmla="*/ 946 h 1887"/>
                      <a:gd name="T40" fmla="*/ 563 w 900"/>
                      <a:gd name="T41" fmla="*/ 759 h 1887"/>
                      <a:gd name="T42" fmla="*/ 715 w 900"/>
                      <a:gd name="T43" fmla="*/ 772 h 1887"/>
                      <a:gd name="T44" fmla="*/ 526 w 900"/>
                      <a:gd name="T45" fmla="*/ 622 h 1887"/>
                      <a:gd name="T46" fmla="*/ 669 w 900"/>
                      <a:gd name="T47" fmla="*/ 618 h 1887"/>
                      <a:gd name="T48" fmla="*/ 562 w 900"/>
                      <a:gd name="T49" fmla="*/ 494 h 1887"/>
                      <a:gd name="T50" fmla="*/ 592 w 900"/>
                      <a:gd name="T51" fmla="*/ 471 h 1887"/>
                      <a:gd name="T52" fmla="*/ 556 w 900"/>
                      <a:gd name="T53" fmla="*/ 410 h 1887"/>
                      <a:gd name="T54" fmla="*/ 361 w 900"/>
                      <a:gd name="T55" fmla="*/ 332 h 1887"/>
                      <a:gd name="T56" fmla="*/ 443 w 900"/>
                      <a:gd name="T57" fmla="*/ 279 h 1887"/>
                      <a:gd name="T58" fmla="*/ 222 w 900"/>
                      <a:gd name="T59" fmla="*/ 225 h 1887"/>
                      <a:gd name="T60" fmla="*/ 197 w 900"/>
                      <a:gd name="T61" fmla="*/ 187 h 1887"/>
                      <a:gd name="T62" fmla="*/ 180 w 900"/>
                      <a:gd name="T63" fmla="*/ 104 h 1887"/>
                      <a:gd name="T64" fmla="*/ 204 w 900"/>
                      <a:gd name="T65" fmla="*/ 84 h 1887"/>
                      <a:gd name="T66" fmla="*/ 218 w 900"/>
                      <a:gd name="T67" fmla="*/ 0 h 1887"/>
                      <a:gd name="T68" fmla="*/ 338 w 900"/>
                      <a:gd name="T69" fmla="*/ 171 h 1887"/>
                      <a:gd name="T70" fmla="*/ 423 w 900"/>
                      <a:gd name="T71" fmla="*/ 138 h 1887"/>
                      <a:gd name="T72" fmla="*/ 472 w 900"/>
                      <a:gd name="T73" fmla="*/ 272 h 1887"/>
                      <a:gd name="T74" fmla="*/ 534 w 900"/>
                      <a:gd name="T75" fmla="*/ 221 h 1887"/>
                      <a:gd name="T76" fmla="*/ 573 w 900"/>
                      <a:gd name="T77" fmla="*/ 398 h 1887"/>
                      <a:gd name="T78" fmla="*/ 648 w 900"/>
                      <a:gd name="T79" fmla="*/ 352 h 1887"/>
                      <a:gd name="T80" fmla="*/ 654 w 900"/>
                      <a:gd name="T81" fmla="*/ 522 h 1887"/>
                      <a:gd name="T82" fmla="*/ 727 w 900"/>
                      <a:gd name="T83" fmla="*/ 429 h 1887"/>
                      <a:gd name="T84" fmla="*/ 790 w 900"/>
                      <a:gd name="T85" fmla="*/ 517 h 1887"/>
                      <a:gd name="T86" fmla="*/ 731 w 900"/>
                      <a:gd name="T87" fmla="*/ 770 h 1887"/>
                      <a:gd name="T88" fmla="*/ 859 w 900"/>
                      <a:gd name="T89" fmla="*/ 692 h 1887"/>
                      <a:gd name="T90" fmla="*/ 749 w 900"/>
                      <a:gd name="T91" fmla="*/ 946 h 1887"/>
                      <a:gd name="T92" fmla="*/ 849 w 900"/>
                      <a:gd name="T93" fmla="*/ 902 h 1887"/>
                      <a:gd name="T94" fmla="*/ 738 w 900"/>
                      <a:gd name="T95" fmla="*/ 1127 h 1887"/>
                      <a:gd name="T96" fmla="*/ 712 w 900"/>
                      <a:gd name="T97" fmla="*/ 1236 h 18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00" h="1887">
                        <a:moveTo>
                          <a:pt x="900" y="1106"/>
                        </a:moveTo>
                        <a:cubicBezTo>
                          <a:pt x="894" y="1125"/>
                          <a:pt x="889" y="1144"/>
                          <a:pt x="883" y="1163"/>
                        </a:cubicBezTo>
                        <a:cubicBezTo>
                          <a:pt x="869" y="1202"/>
                          <a:pt x="851" y="1239"/>
                          <a:pt x="823" y="1269"/>
                        </a:cubicBezTo>
                        <a:cubicBezTo>
                          <a:pt x="785" y="1310"/>
                          <a:pt x="739" y="1329"/>
                          <a:pt x="683" y="1322"/>
                        </a:cubicBezTo>
                        <a:cubicBezTo>
                          <a:pt x="679" y="1322"/>
                          <a:pt x="676" y="1322"/>
                          <a:pt x="674" y="1326"/>
                        </a:cubicBezTo>
                        <a:cubicBezTo>
                          <a:pt x="655" y="1364"/>
                          <a:pt x="636" y="1402"/>
                          <a:pt x="617" y="1440"/>
                        </a:cubicBezTo>
                        <a:cubicBezTo>
                          <a:pt x="616" y="1441"/>
                          <a:pt x="617" y="1441"/>
                          <a:pt x="616" y="1443"/>
                        </a:cubicBezTo>
                        <a:cubicBezTo>
                          <a:pt x="618" y="1441"/>
                          <a:pt x="620" y="1440"/>
                          <a:pt x="621" y="1439"/>
                        </a:cubicBezTo>
                        <a:cubicBezTo>
                          <a:pt x="651" y="1408"/>
                          <a:pt x="680" y="1377"/>
                          <a:pt x="717" y="1355"/>
                        </a:cubicBezTo>
                        <a:cubicBezTo>
                          <a:pt x="756" y="1330"/>
                          <a:pt x="800" y="1318"/>
                          <a:pt x="847" y="1322"/>
                        </a:cubicBezTo>
                        <a:cubicBezTo>
                          <a:pt x="850" y="1322"/>
                          <a:pt x="852" y="1323"/>
                          <a:pt x="858" y="1324"/>
                        </a:cubicBezTo>
                        <a:cubicBezTo>
                          <a:pt x="846" y="1346"/>
                          <a:pt x="836" y="1367"/>
                          <a:pt x="824" y="1387"/>
                        </a:cubicBezTo>
                        <a:cubicBezTo>
                          <a:pt x="803" y="1422"/>
                          <a:pt x="778" y="1454"/>
                          <a:pt x="746" y="1479"/>
                        </a:cubicBezTo>
                        <a:cubicBezTo>
                          <a:pt x="693" y="1520"/>
                          <a:pt x="635" y="1533"/>
                          <a:pt x="571" y="1510"/>
                        </a:cubicBezTo>
                        <a:cubicBezTo>
                          <a:pt x="555" y="1529"/>
                          <a:pt x="541" y="1548"/>
                          <a:pt x="525" y="1567"/>
                        </a:cubicBezTo>
                        <a:cubicBezTo>
                          <a:pt x="510" y="1585"/>
                          <a:pt x="494" y="1602"/>
                          <a:pt x="479" y="1621"/>
                        </a:cubicBezTo>
                        <a:cubicBezTo>
                          <a:pt x="482" y="1619"/>
                          <a:pt x="485" y="1617"/>
                          <a:pt x="489" y="1615"/>
                        </a:cubicBezTo>
                        <a:cubicBezTo>
                          <a:pt x="516" y="1598"/>
                          <a:pt x="543" y="1580"/>
                          <a:pt x="571" y="1565"/>
                        </a:cubicBezTo>
                        <a:cubicBezTo>
                          <a:pt x="610" y="1543"/>
                          <a:pt x="653" y="1530"/>
                          <a:pt x="699" y="1531"/>
                        </a:cubicBezTo>
                        <a:cubicBezTo>
                          <a:pt x="720" y="1532"/>
                          <a:pt x="741" y="1534"/>
                          <a:pt x="762" y="1543"/>
                        </a:cubicBezTo>
                        <a:cubicBezTo>
                          <a:pt x="752" y="1556"/>
                          <a:pt x="743" y="1569"/>
                          <a:pt x="733" y="1580"/>
                        </a:cubicBezTo>
                        <a:cubicBezTo>
                          <a:pt x="699" y="1619"/>
                          <a:pt x="663" y="1654"/>
                          <a:pt x="617" y="1678"/>
                        </a:cubicBezTo>
                        <a:cubicBezTo>
                          <a:pt x="563" y="1706"/>
                          <a:pt x="507" y="1717"/>
                          <a:pt x="448" y="1695"/>
                        </a:cubicBezTo>
                        <a:cubicBezTo>
                          <a:pt x="442" y="1693"/>
                          <a:pt x="437" y="1690"/>
                          <a:pt x="431" y="1687"/>
                        </a:cubicBezTo>
                        <a:cubicBezTo>
                          <a:pt x="426" y="1684"/>
                          <a:pt x="421" y="1681"/>
                          <a:pt x="418" y="1679"/>
                        </a:cubicBezTo>
                        <a:cubicBezTo>
                          <a:pt x="369" y="1714"/>
                          <a:pt x="322" y="1749"/>
                          <a:pt x="277" y="1781"/>
                        </a:cubicBezTo>
                        <a:cubicBezTo>
                          <a:pt x="286" y="1778"/>
                          <a:pt x="300" y="1772"/>
                          <a:pt x="313" y="1768"/>
                        </a:cubicBezTo>
                        <a:cubicBezTo>
                          <a:pt x="353" y="1753"/>
                          <a:pt x="394" y="1740"/>
                          <a:pt x="436" y="1733"/>
                        </a:cubicBezTo>
                        <a:cubicBezTo>
                          <a:pt x="482" y="1726"/>
                          <a:pt x="526" y="1729"/>
                          <a:pt x="569" y="1747"/>
                        </a:cubicBezTo>
                        <a:cubicBezTo>
                          <a:pt x="578" y="1750"/>
                          <a:pt x="585" y="1754"/>
                          <a:pt x="593" y="1758"/>
                        </a:cubicBezTo>
                        <a:cubicBezTo>
                          <a:pt x="595" y="1759"/>
                          <a:pt x="596" y="1760"/>
                          <a:pt x="598" y="1762"/>
                        </a:cubicBezTo>
                        <a:cubicBezTo>
                          <a:pt x="585" y="1772"/>
                          <a:pt x="572" y="1782"/>
                          <a:pt x="559" y="1792"/>
                        </a:cubicBezTo>
                        <a:cubicBezTo>
                          <a:pt x="517" y="1822"/>
                          <a:pt x="472" y="1848"/>
                          <a:pt x="423" y="1865"/>
                        </a:cubicBezTo>
                        <a:cubicBezTo>
                          <a:pt x="374" y="1881"/>
                          <a:pt x="325" y="1887"/>
                          <a:pt x="275" y="1874"/>
                        </a:cubicBezTo>
                        <a:cubicBezTo>
                          <a:pt x="245" y="1866"/>
                          <a:pt x="218" y="1852"/>
                          <a:pt x="197" y="1829"/>
                        </a:cubicBezTo>
                        <a:cubicBezTo>
                          <a:pt x="196" y="1827"/>
                          <a:pt x="194" y="1826"/>
                          <a:pt x="194" y="1826"/>
                        </a:cubicBezTo>
                        <a:cubicBezTo>
                          <a:pt x="159" y="1840"/>
                          <a:pt x="125" y="1855"/>
                          <a:pt x="91" y="1869"/>
                        </a:cubicBezTo>
                        <a:cubicBezTo>
                          <a:pt x="80" y="1874"/>
                          <a:pt x="68" y="1877"/>
                          <a:pt x="57" y="1881"/>
                        </a:cubicBezTo>
                        <a:cubicBezTo>
                          <a:pt x="51" y="1883"/>
                          <a:pt x="46" y="1885"/>
                          <a:pt x="43" y="1878"/>
                        </a:cubicBezTo>
                        <a:cubicBezTo>
                          <a:pt x="40" y="1871"/>
                          <a:pt x="46" y="1869"/>
                          <a:pt x="51" y="1867"/>
                        </a:cubicBezTo>
                        <a:cubicBezTo>
                          <a:pt x="94" y="1849"/>
                          <a:pt x="136" y="1832"/>
                          <a:pt x="178" y="1815"/>
                        </a:cubicBezTo>
                        <a:cubicBezTo>
                          <a:pt x="183" y="1813"/>
                          <a:pt x="185" y="1811"/>
                          <a:pt x="184" y="1805"/>
                        </a:cubicBezTo>
                        <a:cubicBezTo>
                          <a:pt x="170" y="1749"/>
                          <a:pt x="179" y="1696"/>
                          <a:pt x="207" y="1646"/>
                        </a:cubicBezTo>
                        <a:cubicBezTo>
                          <a:pt x="235" y="1595"/>
                          <a:pt x="270" y="1550"/>
                          <a:pt x="309" y="1508"/>
                        </a:cubicBezTo>
                        <a:cubicBezTo>
                          <a:pt x="310" y="1507"/>
                          <a:pt x="311" y="1507"/>
                          <a:pt x="312" y="1506"/>
                        </a:cubicBezTo>
                        <a:cubicBezTo>
                          <a:pt x="342" y="1541"/>
                          <a:pt x="358" y="1580"/>
                          <a:pt x="352" y="1627"/>
                        </a:cubicBezTo>
                        <a:cubicBezTo>
                          <a:pt x="347" y="1671"/>
                          <a:pt x="324" y="1706"/>
                          <a:pt x="295" y="1737"/>
                        </a:cubicBezTo>
                        <a:cubicBezTo>
                          <a:pt x="287" y="1746"/>
                          <a:pt x="278" y="1755"/>
                          <a:pt x="270" y="1764"/>
                        </a:cubicBezTo>
                        <a:cubicBezTo>
                          <a:pt x="317" y="1736"/>
                          <a:pt x="362" y="1703"/>
                          <a:pt x="402" y="1668"/>
                        </a:cubicBezTo>
                        <a:cubicBezTo>
                          <a:pt x="394" y="1646"/>
                          <a:pt x="385" y="1625"/>
                          <a:pt x="379" y="1604"/>
                        </a:cubicBezTo>
                        <a:cubicBezTo>
                          <a:pt x="369" y="1568"/>
                          <a:pt x="372" y="1531"/>
                          <a:pt x="382" y="1495"/>
                        </a:cubicBezTo>
                        <a:cubicBezTo>
                          <a:pt x="394" y="1450"/>
                          <a:pt x="412" y="1408"/>
                          <a:pt x="434" y="1368"/>
                        </a:cubicBezTo>
                        <a:cubicBezTo>
                          <a:pt x="435" y="1367"/>
                          <a:pt x="435" y="1366"/>
                          <a:pt x="436" y="1364"/>
                        </a:cubicBezTo>
                        <a:cubicBezTo>
                          <a:pt x="475" y="1391"/>
                          <a:pt x="500" y="1427"/>
                          <a:pt x="505" y="1474"/>
                        </a:cubicBezTo>
                        <a:cubicBezTo>
                          <a:pt x="510" y="1517"/>
                          <a:pt x="496" y="1555"/>
                          <a:pt x="475" y="1591"/>
                        </a:cubicBezTo>
                        <a:cubicBezTo>
                          <a:pt x="472" y="1596"/>
                          <a:pt x="469" y="1601"/>
                          <a:pt x="466" y="1606"/>
                        </a:cubicBezTo>
                        <a:cubicBezTo>
                          <a:pt x="467" y="1607"/>
                          <a:pt x="468" y="1608"/>
                          <a:pt x="469" y="1608"/>
                        </a:cubicBezTo>
                        <a:cubicBezTo>
                          <a:pt x="498" y="1573"/>
                          <a:pt x="527" y="1538"/>
                          <a:pt x="557" y="1503"/>
                        </a:cubicBezTo>
                        <a:cubicBezTo>
                          <a:pt x="549" y="1493"/>
                          <a:pt x="541" y="1485"/>
                          <a:pt x="535" y="1476"/>
                        </a:cubicBezTo>
                        <a:cubicBezTo>
                          <a:pt x="510" y="1443"/>
                          <a:pt x="496" y="1405"/>
                          <a:pt x="495" y="1364"/>
                        </a:cubicBezTo>
                        <a:cubicBezTo>
                          <a:pt x="493" y="1314"/>
                          <a:pt x="502" y="1266"/>
                          <a:pt x="516" y="1218"/>
                        </a:cubicBezTo>
                        <a:cubicBezTo>
                          <a:pt x="516" y="1218"/>
                          <a:pt x="516" y="1217"/>
                          <a:pt x="517" y="1216"/>
                        </a:cubicBezTo>
                        <a:cubicBezTo>
                          <a:pt x="558" y="1236"/>
                          <a:pt x="591" y="1263"/>
                          <a:pt x="606" y="1307"/>
                        </a:cubicBezTo>
                        <a:cubicBezTo>
                          <a:pt x="620" y="1351"/>
                          <a:pt x="613" y="1393"/>
                          <a:pt x="599" y="1435"/>
                        </a:cubicBezTo>
                        <a:cubicBezTo>
                          <a:pt x="600" y="1436"/>
                          <a:pt x="601" y="1436"/>
                          <a:pt x="602" y="1436"/>
                        </a:cubicBezTo>
                        <a:cubicBezTo>
                          <a:pt x="622" y="1397"/>
                          <a:pt x="642" y="1357"/>
                          <a:pt x="661" y="1318"/>
                        </a:cubicBezTo>
                        <a:cubicBezTo>
                          <a:pt x="646" y="1306"/>
                          <a:pt x="633" y="1295"/>
                          <a:pt x="620" y="1283"/>
                        </a:cubicBezTo>
                        <a:cubicBezTo>
                          <a:pt x="603" y="1265"/>
                          <a:pt x="591" y="1244"/>
                          <a:pt x="581" y="1221"/>
                        </a:cubicBezTo>
                        <a:cubicBezTo>
                          <a:pt x="561" y="1175"/>
                          <a:pt x="561" y="1127"/>
                          <a:pt x="561" y="1079"/>
                        </a:cubicBezTo>
                        <a:cubicBezTo>
                          <a:pt x="561" y="1073"/>
                          <a:pt x="562" y="1066"/>
                          <a:pt x="563" y="1059"/>
                        </a:cubicBezTo>
                        <a:cubicBezTo>
                          <a:pt x="606" y="1068"/>
                          <a:pt x="641" y="1090"/>
                          <a:pt x="664" y="1127"/>
                        </a:cubicBezTo>
                        <a:cubicBezTo>
                          <a:pt x="687" y="1165"/>
                          <a:pt x="688" y="1207"/>
                          <a:pt x="686" y="1249"/>
                        </a:cubicBezTo>
                        <a:cubicBezTo>
                          <a:pt x="692" y="1229"/>
                          <a:pt x="698" y="1208"/>
                          <a:pt x="703" y="1188"/>
                        </a:cubicBezTo>
                        <a:cubicBezTo>
                          <a:pt x="708" y="1169"/>
                          <a:pt x="711" y="1150"/>
                          <a:pt x="715" y="1131"/>
                        </a:cubicBezTo>
                        <a:cubicBezTo>
                          <a:pt x="716" y="1127"/>
                          <a:pt x="716" y="1124"/>
                          <a:pt x="712" y="1123"/>
                        </a:cubicBezTo>
                        <a:cubicBezTo>
                          <a:pt x="654" y="1099"/>
                          <a:pt x="618" y="1056"/>
                          <a:pt x="599" y="997"/>
                        </a:cubicBezTo>
                        <a:cubicBezTo>
                          <a:pt x="589" y="967"/>
                          <a:pt x="582" y="936"/>
                          <a:pt x="578" y="903"/>
                        </a:cubicBezTo>
                        <a:cubicBezTo>
                          <a:pt x="619" y="904"/>
                          <a:pt x="654" y="918"/>
                          <a:pt x="682" y="948"/>
                        </a:cubicBezTo>
                        <a:cubicBezTo>
                          <a:pt x="710" y="978"/>
                          <a:pt x="720" y="1015"/>
                          <a:pt x="726" y="1054"/>
                        </a:cubicBezTo>
                        <a:cubicBezTo>
                          <a:pt x="731" y="1018"/>
                          <a:pt x="732" y="982"/>
                          <a:pt x="731" y="946"/>
                        </a:cubicBezTo>
                        <a:cubicBezTo>
                          <a:pt x="716" y="940"/>
                          <a:pt x="701" y="936"/>
                          <a:pt x="687" y="930"/>
                        </a:cubicBezTo>
                        <a:cubicBezTo>
                          <a:pt x="648" y="912"/>
                          <a:pt x="621" y="882"/>
                          <a:pt x="601" y="845"/>
                        </a:cubicBezTo>
                        <a:cubicBezTo>
                          <a:pt x="588" y="820"/>
                          <a:pt x="578" y="794"/>
                          <a:pt x="566" y="769"/>
                        </a:cubicBezTo>
                        <a:cubicBezTo>
                          <a:pt x="565" y="766"/>
                          <a:pt x="564" y="763"/>
                          <a:pt x="563" y="759"/>
                        </a:cubicBezTo>
                        <a:cubicBezTo>
                          <a:pt x="602" y="754"/>
                          <a:pt x="637" y="762"/>
                          <a:pt x="667" y="784"/>
                        </a:cubicBezTo>
                        <a:cubicBezTo>
                          <a:pt x="698" y="807"/>
                          <a:pt x="715" y="839"/>
                          <a:pt x="727" y="874"/>
                        </a:cubicBezTo>
                        <a:cubicBezTo>
                          <a:pt x="727" y="874"/>
                          <a:pt x="728" y="874"/>
                          <a:pt x="729" y="873"/>
                        </a:cubicBezTo>
                        <a:cubicBezTo>
                          <a:pt x="724" y="839"/>
                          <a:pt x="719" y="805"/>
                          <a:pt x="715" y="772"/>
                        </a:cubicBezTo>
                        <a:cubicBezTo>
                          <a:pt x="702" y="770"/>
                          <a:pt x="690" y="769"/>
                          <a:pt x="679" y="766"/>
                        </a:cubicBezTo>
                        <a:cubicBezTo>
                          <a:pt x="644" y="759"/>
                          <a:pt x="616" y="741"/>
                          <a:pt x="591" y="716"/>
                        </a:cubicBezTo>
                        <a:cubicBezTo>
                          <a:pt x="566" y="690"/>
                          <a:pt x="546" y="660"/>
                          <a:pt x="529" y="628"/>
                        </a:cubicBezTo>
                        <a:cubicBezTo>
                          <a:pt x="528" y="627"/>
                          <a:pt x="528" y="625"/>
                          <a:pt x="526" y="622"/>
                        </a:cubicBezTo>
                        <a:cubicBezTo>
                          <a:pt x="561" y="613"/>
                          <a:pt x="594" y="615"/>
                          <a:pt x="626" y="631"/>
                        </a:cubicBezTo>
                        <a:cubicBezTo>
                          <a:pt x="659" y="647"/>
                          <a:pt x="679" y="674"/>
                          <a:pt x="698" y="704"/>
                        </a:cubicBezTo>
                        <a:cubicBezTo>
                          <a:pt x="694" y="691"/>
                          <a:pt x="690" y="678"/>
                          <a:pt x="686" y="666"/>
                        </a:cubicBezTo>
                        <a:cubicBezTo>
                          <a:pt x="681" y="650"/>
                          <a:pt x="675" y="634"/>
                          <a:pt x="669" y="618"/>
                        </a:cubicBezTo>
                        <a:cubicBezTo>
                          <a:pt x="668" y="616"/>
                          <a:pt x="665" y="613"/>
                          <a:pt x="663" y="613"/>
                        </a:cubicBezTo>
                        <a:cubicBezTo>
                          <a:pt x="600" y="619"/>
                          <a:pt x="552" y="593"/>
                          <a:pt x="511" y="549"/>
                        </a:cubicBezTo>
                        <a:cubicBezTo>
                          <a:pt x="497" y="534"/>
                          <a:pt x="483" y="517"/>
                          <a:pt x="469" y="501"/>
                        </a:cubicBezTo>
                        <a:cubicBezTo>
                          <a:pt x="500" y="487"/>
                          <a:pt x="531" y="485"/>
                          <a:pt x="562" y="494"/>
                        </a:cubicBezTo>
                        <a:cubicBezTo>
                          <a:pt x="594" y="504"/>
                          <a:pt x="617" y="524"/>
                          <a:pt x="639" y="547"/>
                        </a:cubicBezTo>
                        <a:cubicBezTo>
                          <a:pt x="633" y="536"/>
                          <a:pt x="628" y="525"/>
                          <a:pt x="621" y="513"/>
                        </a:cubicBezTo>
                        <a:cubicBezTo>
                          <a:pt x="615" y="501"/>
                          <a:pt x="607" y="488"/>
                          <a:pt x="600" y="475"/>
                        </a:cubicBezTo>
                        <a:cubicBezTo>
                          <a:pt x="598" y="473"/>
                          <a:pt x="594" y="471"/>
                          <a:pt x="592" y="471"/>
                        </a:cubicBezTo>
                        <a:cubicBezTo>
                          <a:pt x="545" y="482"/>
                          <a:pt x="503" y="473"/>
                          <a:pt x="464" y="446"/>
                        </a:cubicBezTo>
                        <a:cubicBezTo>
                          <a:pt x="441" y="430"/>
                          <a:pt x="421" y="412"/>
                          <a:pt x="399" y="394"/>
                        </a:cubicBezTo>
                        <a:cubicBezTo>
                          <a:pt x="398" y="394"/>
                          <a:pt x="398" y="392"/>
                          <a:pt x="397" y="391"/>
                        </a:cubicBezTo>
                        <a:cubicBezTo>
                          <a:pt x="429" y="369"/>
                          <a:pt x="490" y="356"/>
                          <a:pt x="556" y="410"/>
                        </a:cubicBezTo>
                        <a:cubicBezTo>
                          <a:pt x="548" y="400"/>
                          <a:pt x="541" y="390"/>
                          <a:pt x="534" y="380"/>
                        </a:cubicBezTo>
                        <a:cubicBezTo>
                          <a:pt x="526" y="370"/>
                          <a:pt x="518" y="361"/>
                          <a:pt x="510" y="351"/>
                        </a:cubicBezTo>
                        <a:cubicBezTo>
                          <a:pt x="490" y="359"/>
                          <a:pt x="470" y="363"/>
                          <a:pt x="448" y="362"/>
                        </a:cubicBezTo>
                        <a:cubicBezTo>
                          <a:pt x="417" y="360"/>
                          <a:pt x="389" y="347"/>
                          <a:pt x="361" y="332"/>
                        </a:cubicBezTo>
                        <a:cubicBezTo>
                          <a:pt x="345" y="323"/>
                          <a:pt x="330" y="312"/>
                          <a:pt x="312" y="301"/>
                        </a:cubicBezTo>
                        <a:cubicBezTo>
                          <a:pt x="335" y="283"/>
                          <a:pt x="359" y="275"/>
                          <a:pt x="387" y="275"/>
                        </a:cubicBezTo>
                        <a:cubicBezTo>
                          <a:pt x="414" y="275"/>
                          <a:pt x="438" y="285"/>
                          <a:pt x="462" y="297"/>
                        </a:cubicBezTo>
                        <a:cubicBezTo>
                          <a:pt x="456" y="291"/>
                          <a:pt x="449" y="285"/>
                          <a:pt x="443" y="279"/>
                        </a:cubicBezTo>
                        <a:cubicBezTo>
                          <a:pt x="436" y="272"/>
                          <a:pt x="429" y="267"/>
                          <a:pt x="423" y="260"/>
                        </a:cubicBezTo>
                        <a:cubicBezTo>
                          <a:pt x="417" y="253"/>
                          <a:pt x="412" y="252"/>
                          <a:pt x="402" y="256"/>
                        </a:cubicBezTo>
                        <a:cubicBezTo>
                          <a:pt x="376" y="269"/>
                          <a:pt x="348" y="271"/>
                          <a:pt x="320" y="265"/>
                        </a:cubicBezTo>
                        <a:cubicBezTo>
                          <a:pt x="286" y="257"/>
                          <a:pt x="254" y="243"/>
                          <a:pt x="222" y="225"/>
                        </a:cubicBezTo>
                        <a:cubicBezTo>
                          <a:pt x="264" y="185"/>
                          <a:pt x="310" y="188"/>
                          <a:pt x="360" y="206"/>
                        </a:cubicBezTo>
                        <a:cubicBezTo>
                          <a:pt x="344" y="195"/>
                          <a:pt x="328" y="183"/>
                          <a:pt x="312" y="172"/>
                        </a:cubicBezTo>
                        <a:cubicBezTo>
                          <a:pt x="311" y="171"/>
                          <a:pt x="308" y="171"/>
                          <a:pt x="306" y="172"/>
                        </a:cubicBezTo>
                        <a:cubicBezTo>
                          <a:pt x="272" y="196"/>
                          <a:pt x="235" y="196"/>
                          <a:pt x="197" y="187"/>
                        </a:cubicBezTo>
                        <a:cubicBezTo>
                          <a:pt x="174" y="181"/>
                          <a:pt x="151" y="173"/>
                          <a:pt x="127" y="166"/>
                        </a:cubicBezTo>
                        <a:cubicBezTo>
                          <a:pt x="142" y="145"/>
                          <a:pt x="161" y="134"/>
                          <a:pt x="184" y="130"/>
                        </a:cubicBezTo>
                        <a:cubicBezTo>
                          <a:pt x="207" y="126"/>
                          <a:pt x="230" y="129"/>
                          <a:pt x="252" y="134"/>
                        </a:cubicBezTo>
                        <a:cubicBezTo>
                          <a:pt x="230" y="121"/>
                          <a:pt x="208" y="108"/>
                          <a:pt x="180" y="104"/>
                        </a:cubicBezTo>
                        <a:cubicBezTo>
                          <a:pt x="113" y="94"/>
                          <a:pt x="56" y="63"/>
                          <a:pt x="3" y="21"/>
                        </a:cubicBezTo>
                        <a:cubicBezTo>
                          <a:pt x="2" y="21"/>
                          <a:pt x="2" y="20"/>
                          <a:pt x="0" y="17"/>
                        </a:cubicBezTo>
                        <a:cubicBezTo>
                          <a:pt x="16" y="17"/>
                          <a:pt x="30" y="16"/>
                          <a:pt x="44" y="17"/>
                        </a:cubicBezTo>
                        <a:cubicBezTo>
                          <a:pt x="106" y="20"/>
                          <a:pt x="161" y="39"/>
                          <a:pt x="204" y="84"/>
                        </a:cubicBezTo>
                        <a:cubicBezTo>
                          <a:pt x="222" y="102"/>
                          <a:pt x="246" y="109"/>
                          <a:pt x="265" y="123"/>
                        </a:cubicBezTo>
                        <a:cubicBezTo>
                          <a:pt x="255" y="110"/>
                          <a:pt x="244" y="98"/>
                          <a:pt x="235" y="86"/>
                        </a:cubicBezTo>
                        <a:cubicBezTo>
                          <a:pt x="215" y="60"/>
                          <a:pt x="208" y="32"/>
                          <a:pt x="216" y="0"/>
                        </a:cubicBezTo>
                        <a:cubicBezTo>
                          <a:pt x="217" y="0"/>
                          <a:pt x="217" y="0"/>
                          <a:pt x="218" y="0"/>
                        </a:cubicBezTo>
                        <a:cubicBezTo>
                          <a:pt x="221" y="2"/>
                          <a:pt x="225" y="4"/>
                          <a:pt x="229" y="7"/>
                        </a:cubicBezTo>
                        <a:cubicBezTo>
                          <a:pt x="255" y="22"/>
                          <a:pt x="280" y="40"/>
                          <a:pt x="300" y="63"/>
                        </a:cubicBezTo>
                        <a:cubicBezTo>
                          <a:pt x="319" y="85"/>
                          <a:pt x="332" y="110"/>
                          <a:pt x="325" y="138"/>
                        </a:cubicBezTo>
                        <a:cubicBezTo>
                          <a:pt x="320" y="155"/>
                          <a:pt x="325" y="163"/>
                          <a:pt x="338" y="171"/>
                        </a:cubicBezTo>
                        <a:cubicBezTo>
                          <a:pt x="352" y="180"/>
                          <a:pt x="365" y="191"/>
                          <a:pt x="379" y="201"/>
                        </a:cubicBezTo>
                        <a:cubicBezTo>
                          <a:pt x="347" y="158"/>
                          <a:pt x="319" y="115"/>
                          <a:pt x="341" y="59"/>
                        </a:cubicBezTo>
                        <a:cubicBezTo>
                          <a:pt x="343" y="59"/>
                          <a:pt x="344" y="59"/>
                          <a:pt x="345" y="60"/>
                        </a:cubicBezTo>
                        <a:cubicBezTo>
                          <a:pt x="375" y="81"/>
                          <a:pt x="403" y="106"/>
                          <a:pt x="423" y="138"/>
                        </a:cubicBezTo>
                        <a:cubicBezTo>
                          <a:pt x="436" y="160"/>
                          <a:pt x="443" y="184"/>
                          <a:pt x="437" y="209"/>
                        </a:cubicBezTo>
                        <a:cubicBezTo>
                          <a:pt x="435" y="220"/>
                          <a:pt x="430" y="230"/>
                          <a:pt x="428" y="238"/>
                        </a:cubicBezTo>
                        <a:cubicBezTo>
                          <a:pt x="447" y="258"/>
                          <a:pt x="465" y="278"/>
                          <a:pt x="483" y="297"/>
                        </a:cubicBezTo>
                        <a:cubicBezTo>
                          <a:pt x="480" y="288"/>
                          <a:pt x="476" y="280"/>
                          <a:pt x="472" y="272"/>
                        </a:cubicBezTo>
                        <a:cubicBezTo>
                          <a:pt x="457" y="243"/>
                          <a:pt x="446" y="214"/>
                          <a:pt x="451" y="180"/>
                        </a:cubicBezTo>
                        <a:cubicBezTo>
                          <a:pt x="453" y="165"/>
                          <a:pt x="458" y="150"/>
                          <a:pt x="467" y="137"/>
                        </a:cubicBezTo>
                        <a:cubicBezTo>
                          <a:pt x="470" y="139"/>
                          <a:pt x="472" y="141"/>
                          <a:pt x="475" y="143"/>
                        </a:cubicBezTo>
                        <a:cubicBezTo>
                          <a:pt x="498" y="166"/>
                          <a:pt x="519" y="191"/>
                          <a:pt x="534" y="221"/>
                        </a:cubicBezTo>
                        <a:cubicBezTo>
                          <a:pt x="546" y="246"/>
                          <a:pt x="553" y="272"/>
                          <a:pt x="545" y="300"/>
                        </a:cubicBezTo>
                        <a:cubicBezTo>
                          <a:pt x="541" y="315"/>
                          <a:pt x="533" y="329"/>
                          <a:pt x="526" y="344"/>
                        </a:cubicBezTo>
                        <a:cubicBezTo>
                          <a:pt x="542" y="365"/>
                          <a:pt x="560" y="389"/>
                          <a:pt x="578" y="412"/>
                        </a:cubicBezTo>
                        <a:cubicBezTo>
                          <a:pt x="577" y="406"/>
                          <a:pt x="575" y="402"/>
                          <a:pt x="573" y="398"/>
                        </a:cubicBezTo>
                        <a:cubicBezTo>
                          <a:pt x="569" y="385"/>
                          <a:pt x="565" y="372"/>
                          <a:pt x="561" y="359"/>
                        </a:cubicBezTo>
                        <a:cubicBezTo>
                          <a:pt x="554" y="329"/>
                          <a:pt x="554" y="299"/>
                          <a:pt x="565" y="270"/>
                        </a:cubicBezTo>
                        <a:cubicBezTo>
                          <a:pt x="570" y="258"/>
                          <a:pt x="578" y="247"/>
                          <a:pt x="588" y="238"/>
                        </a:cubicBezTo>
                        <a:cubicBezTo>
                          <a:pt x="616" y="272"/>
                          <a:pt x="638" y="309"/>
                          <a:pt x="648" y="352"/>
                        </a:cubicBezTo>
                        <a:cubicBezTo>
                          <a:pt x="654" y="380"/>
                          <a:pt x="651" y="408"/>
                          <a:pt x="636" y="433"/>
                        </a:cubicBezTo>
                        <a:cubicBezTo>
                          <a:pt x="630" y="444"/>
                          <a:pt x="621" y="454"/>
                          <a:pt x="613" y="464"/>
                        </a:cubicBezTo>
                        <a:cubicBezTo>
                          <a:pt x="627" y="491"/>
                          <a:pt x="643" y="519"/>
                          <a:pt x="659" y="549"/>
                        </a:cubicBezTo>
                        <a:cubicBezTo>
                          <a:pt x="657" y="539"/>
                          <a:pt x="655" y="531"/>
                          <a:pt x="654" y="522"/>
                        </a:cubicBezTo>
                        <a:cubicBezTo>
                          <a:pt x="650" y="493"/>
                          <a:pt x="647" y="464"/>
                          <a:pt x="655" y="435"/>
                        </a:cubicBezTo>
                        <a:cubicBezTo>
                          <a:pt x="663" y="408"/>
                          <a:pt x="676" y="385"/>
                          <a:pt x="699" y="366"/>
                        </a:cubicBezTo>
                        <a:cubicBezTo>
                          <a:pt x="701" y="370"/>
                          <a:pt x="703" y="372"/>
                          <a:pt x="704" y="375"/>
                        </a:cubicBezTo>
                        <a:cubicBezTo>
                          <a:pt x="712" y="393"/>
                          <a:pt x="721" y="411"/>
                          <a:pt x="727" y="429"/>
                        </a:cubicBezTo>
                        <a:cubicBezTo>
                          <a:pt x="737" y="456"/>
                          <a:pt x="743" y="484"/>
                          <a:pt x="741" y="514"/>
                        </a:cubicBezTo>
                        <a:cubicBezTo>
                          <a:pt x="737" y="554"/>
                          <a:pt x="718" y="585"/>
                          <a:pt x="683" y="607"/>
                        </a:cubicBezTo>
                        <a:cubicBezTo>
                          <a:pt x="694" y="639"/>
                          <a:pt x="705" y="671"/>
                          <a:pt x="716" y="705"/>
                        </a:cubicBezTo>
                        <a:cubicBezTo>
                          <a:pt x="713" y="630"/>
                          <a:pt x="721" y="562"/>
                          <a:pt x="790" y="517"/>
                        </a:cubicBezTo>
                        <a:cubicBezTo>
                          <a:pt x="791" y="519"/>
                          <a:pt x="792" y="521"/>
                          <a:pt x="793" y="522"/>
                        </a:cubicBezTo>
                        <a:cubicBezTo>
                          <a:pt x="806" y="558"/>
                          <a:pt x="813" y="595"/>
                          <a:pt x="813" y="633"/>
                        </a:cubicBezTo>
                        <a:cubicBezTo>
                          <a:pt x="814" y="673"/>
                          <a:pt x="804" y="710"/>
                          <a:pt x="774" y="739"/>
                        </a:cubicBezTo>
                        <a:cubicBezTo>
                          <a:pt x="761" y="751"/>
                          <a:pt x="746" y="759"/>
                          <a:pt x="731" y="770"/>
                        </a:cubicBezTo>
                        <a:cubicBezTo>
                          <a:pt x="736" y="803"/>
                          <a:pt x="741" y="839"/>
                          <a:pt x="745" y="872"/>
                        </a:cubicBezTo>
                        <a:cubicBezTo>
                          <a:pt x="750" y="853"/>
                          <a:pt x="754" y="831"/>
                          <a:pt x="760" y="810"/>
                        </a:cubicBezTo>
                        <a:cubicBezTo>
                          <a:pt x="772" y="763"/>
                          <a:pt x="798" y="726"/>
                          <a:pt x="840" y="701"/>
                        </a:cubicBezTo>
                        <a:cubicBezTo>
                          <a:pt x="846" y="697"/>
                          <a:pt x="852" y="695"/>
                          <a:pt x="859" y="692"/>
                        </a:cubicBezTo>
                        <a:cubicBezTo>
                          <a:pt x="860" y="694"/>
                          <a:pt x="861" y="696"/>
                          <a:pt x="861" y="698"/>
                        </a:cubicBezTo>
                        <a:cubicBezTo>
                          <a:pt x="868" y="740"/>
                          <a:pt x="869" y="782"/>
                          <a:pt x="861" y="823"/>
                        </a:cubicBezTo>
                        <a:cubicBezTo>
                          <a:pt x="852" y="866"/>
                          <a:pt x="833" y="902"/>
                          <a:pt x="796" y="925"/>
                        </a:cubicBezTo>
                        <a:cubicBezTo>
                          <a:pt x="781" y="934"/>
                          <a:pt x="765" y="939"/>
                          <a:pt x="749" y="946"/>
                        </a:cubicBezTo>
                        <a:cubicBezTo>
                          <a:pt x="747" y="982"/>
                          <a:pt x="746" y="1019"/>
                          <a:pt x="744" y="1057"/>
                        </a:cubicBezTo>
                        <a:cubicBezTo>
                          <a:pt x="745" y="1054"/>
                          <a:pt x="746" y="1052"/>
                          <a:pt x="746" y="1050"/>
                        </a:cubicBezTo>
                        <a:cubicBezTo>
                          <a:pt x="755" y="1030"/>
                          <a:pt x="762" y="1010"/>
                          <a:pt x="771" y="990"/>
                        </a:cubicBezTo>
                        <a:cubicBezTo>
                          <a:pt x="789" y="953"/>
                          <a:pt x="814" y="923"/>
                          <a:pt x="849" y="902"/>
                        </a:cubicBezTo>
                        <a:cubicBezTo>
                          <a:pt x="864" y="893"/>
                          <a:pt x="880" y="886"/>
                          <a:pt x="898" y="883"/>
                        </a:cubicBezTo>
                        <a:cubicBezTo>
                          <a:pt x="898" y="885"/>
                          <a:pt x="898" y="886"/>
                          <a:pt x="898" y="887"/>
                        </a:cubicBezTo>
                        <a:cubicBezTo>
                          <a:pt x="898" y="935"/>
                          <a:pt x="891" y="983"/>
                          <a:pt x="872" y="1027"/>
                        </a:cubicBezTo>
                        <a:cubicBezTo>
                          <a:pt x="846" y="1086"/>
                          <a:pt x="804" y="1122"/>
                          <a:pt x="738" y="1127"/>
                        </a:cubicBezTo>
                        <a:cubicBezTo>
                          <a:pt x="732" y="1127"/>
                          <a:pt x="732" y="1131"/>
                          <a:pt x="731" y="1135"/>
                        </a:cubicBezTo>
                        <a:cubicBezTo>
                          <a:pt x="723" y="1170"/>
                          <a:pt x="714" y="1204"/>
                          <a:pt x="706" y="1238"/>
                        </a:cubicBezTo>
                        <a:cubicBezTo>
                          <a:pt x="705" y="1241"/>
                          <a:pt x="704" y="1244"/>
                          <a:pt x="704" y="1247"/>
                        </a:cubicBezTo>
                        <a:cubicBezTo>
                          <a:pt x="708" y="1244"/>
                          <a:pt x="710" y="1240"/>
                          <a:pt x="712" y="1236"/>
                        </a:cubicBezTo>
                        <a:cubicBezTo>
                          <a:pt x="734" y="1201"/>
                          <a:pt x="757" y="1167"/>
                          <a:pt x="789" y="1141"/>
                        </a:cubicBezTo>
                        <a:cubicBezTo>
                          <a:pt x="822" y="1116"/>
                          <a:pt x="858" y="1100"/>
                          <a:pt x="900" y="1099"/>
                        </a:cubicBezTo>
                        <a:cubicBezTo>
                          <a:pt x="900" y="1101"/>
                          <a:pt x="900" y="1104"/>
                          <a:pt x="900" y="110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EAD4">
                          <a:alpha val="93000"/>
                        </a:srgbClr>
                      </a:gs>
                      <a:gs pos="100000">
                        <a:srgbClr val="D79E73">
                          <a:alpha val="72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400"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OPPOSans M" panose="00020600040101010101" pitchFamily="18" charset="-122"/>
                      <a:sym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95" name="Freeform 1266"/>
                <p:cNvSpPr/>
                <p:nvPr/>
              </p:nvSpPr>
              <p:spPr bwMode="auto">
                <a:xfrm>
                  <a:off x="3041" y="5455"/>
                  <a:ext cx="608" cy="947"/>
                </a:xfrm>
                <a:custGeom>
                  <a:avLst/>
                  <a:gdLst>
                    <a:gd name="T0" fmla="*/ 683 w 900"/>
                    <a:gd name="T1" fmla="*/ 1322 h 1887"/>
                    <a:gd name="T2" fmla="*/ 621 w 900"/>
                    <a:gd name="T3" fmla="*/ 1439 h 1887"/>
                    <a:gd name="T4" fmla="*/ 824 w 900"/>
                    <a:gd name="T5" fmla="*/ 1387 h 1887"/>
                    <a:gd name="T6" fmla="*/ 479 w 900"/>
                    <a:gd name="T7" fmla="*/ 1621 h 1887"/>
                    <a:gd name="T8" fmla="*/ 762 w 900"/>
                    <a:gd name="T9" fmla="*/ 1543 h 1887"/>
                    <a:gd name="T10" fmla="*/ 431 w 900"/>
                    <a:gd name="T11" fmla="*/ 1687 h 1887"/>
                    <a:gd name="T12" fmla="*/ 436 w 900"/>
                    <a:gd name="T13" fmla="*/ 1733 h 1887"/>
                    <a:gd name="T14" fmla="*/ 559 w 900"/>
                    <a:gd name="T15" fmla="*/ 1792 h 1887"/>
                    <a:gd name="T16" fmla="*/ 194 w 900"/>
                    <a:gd name="T17" fmla="*/ 1826 h 1887"/>
                    <a:gd name="T18" fmla="*/ 51 w 900"/>
                    <a:gd name="T19" fmla="*/ 1867 h 1887"/>
                    <a:gd name="T20" fmla="*/ 309 w 900"/>
                    <a:gd name="T21" fmla="*/ 1508 h 1887"/>
                    <a:gd name="T22" fmla="*/ 270 w 900"/>
                    <a:gd name="T23" fmla="*/ 1764 h 1887"/>
                    <a:gd name="T24" fmla="*/ 434 w 900"/>
                    <a:gd name="T25" fmla="*/ 1368 h 1887"/>
                    <a:gd name="T26" fmla="*/ 466 w 900"/>
                    <a:gd name="T27" fmla="*/ 1606 h 1887"/>
                    <a:gd name="T28" fmla="*/ 495 w 900"/>
                    <a:gd name="T29" fmla="*/ 1364 h 1887"/>
                    <a:gd name="T30" fmla="*/ 599 w 900"/>
                    <a:gd name="T31" fmla="*/ 1435 h 1887"/>
                    <a:gd name="T32" fmla="*/ 581 w 900"/>
                    <a:gd name="T33" fmla="*/ 1221 h 1887"/>
                    <a:gd name="T34" fmla="*/ 686 w 900"/>
                    <a:gd name="T35" fmla="*/ 1249 h 1887"/>
                    <a:gd name="T36" fmla="*/ 599 w 900"/>
                    <a:gd name="T37" fmla="*/ 997 h 1887"/>
                    <a:gd name="T38" fmla="*/ 731 w 900"/>
                    <a:gd name="T39" fmla="*/ 946 h 1887"/>
                    <a:gd name="T40" fmla="*/ 563 w 900"/>
                    <a:gd name="T41" fmla="*/ 759 h 1887"/>
                    <a:gd name="T42" fmla="*/ 715 w 900"/>
                    <a:gd name="T43" fmla="*/ 772 h 1887"/>
                    <a:gd name="T44" fmla="*/ 526 w 900"/>
                    <a:gd name="T45" fmla="*/ 622 h 1887"/>
                    <a:gd name="T46" fmla="*/ 669 w 900"/>
                    <a:gd name="T47" fmla="*/ 618 h 1887"/>
                    <a:gd name="T48" fmla="*/ 562 w 900"/>
                    <a:gd name="T49" fmla="*/ 494 h 1887"/>
                    <a:gd name="T50" fmla="*/ 592 w 900"/>
                    <a:gd name="T51" fmla="*/ 471 h 1887"/>
                    <a:gd name="T52" fmla="*/ 556 w 900"/>
                    <a:gd name="T53" fmla="*/ 410 h 1887"/>
                    <a:gd name="T54" fmla="*/ 361 w 900"/>
                    <a:gd name="T55" fmla="*/ 332 h 1887"/>
                    <a:gd name="T56" fmla="*/ 443 w 900"/>
                    <a:gd name="T57" fmla="*/ 279 h 1887"/>
                    <a:gd name="T58" fmla="*/ 222 w 900"/>
                    <a:gd name="T59" fmla="*/ 225 h 1887"/>
                    <a:gd name="T60" fmla="*/ 197 w 900"/>
                    <a:gd name="T61" fmla="*/ 187 h 1887"/>
                    <a:gd name="T62" fmla="*/ 180 w 900"/>
                    <a:gd name="T63" fmla="*/ 104 h 1887"/>
                    <a:gd name="T64" fmla="*/ 204 w 900"/>
                    <a:gd name="T65" fmla="*/ 84 h 1887"/>
                    <a:gd name="T66" fmla="*/ 218 w 900"/>
                    <a:gd name="T67" fmla="*/ 0 h 1887"/>
                    <a:gd name="T68" fmla="*/ 338 w 900"/>
                    <a:gd name="T69" fmla="*/ 171 h 1887"/>
                    <a:gd name="T70" fmla="*/ 423 w 900"/>
                    <a:gd name="T71" fmla="*/ 138 h 1887"/>
                    <a:gd name="T72" fmla="*/ 472 w 900"/>
                    <a:gd name="T73" fmla="*/ 272 h 1887"/>
                    <a:gd name="T74" fmla="*/ 534 w 900"/>
                    <a:gd name="T75" fmla="*/ 221 h 1887"/>
                    <a:gd name="T76" fmla="*/ 573 w 900"/>
                    <a:gd name="T77" fmla="*/ 398 h 1887"/>
                    <a:gd name="T78" fmla="*/ 648 w 900"/>
                    <a:gd name="T79" fmla="*/ 352 h 1887"/>
                    <a:gd name="T80" fmla="*/ 654 w 900"/>
                    <a:gd name="T81" fmla="*/ 522 h 1887"/>
                    <a:gd name="T82" fmla="*/ 727 w 900"/>
                    <a:gd name="T83" fmla="*/ 429 h 1887"/>
                    <a:gd name="T84" fmla="*/ 790 w 900"/>
                    <a:gd name="T85" fmla="*/ 517 h 1887"/>
                    <a:gd name="T86" fmla="*/ 731 w 900"/>
                    <a:gd name="T87" fmla="*/ 770 h 1887"/>
                    <a:gd name="T88" fmla="*/ 859 w 900"/>
                    <a:gd name="T89" fmla="*/ 692 h 1887"/>
                    <a:gd name="T90" fmla="*/ 749 w 900"/>
                    <a:gd name="T91" fmla="*/ 946 h 1887"/>
                    <a:gd name="T92" fmla="*/ 849 w 900"/>
                    <a:gd name="T93" fmla="*/ 902 h 1887"/>
                    <a:gd name="T94" fmla="*/ 738 w 900"/>
                    <a:gd name="T95" fmla="*/ 1127 h 1887"/>
                    <a:gd name="T96" fmla="*/ 712 w 900"/>
                    <a:gd name="T97" fmla="*/ 1236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0" h="1887">
                      <a:moveTo>
                        <a:pt x="900" y="1106"/>
                      </a:moveTo>
                      <a:cubicBezTo>
                        <a:pt x="894" y="1125"/>
                        <a:pt x="889" y="1144"/>
                        <a:pt x="883" y="1163"/>
                      </a:cubicBezTo>
                      <a:cubicBezTo>
                        <a:pt x="869" y="1202"/>
                        <a:pt x="851" y="1239"/>
                        <a:pt x="823" y="1269"/>
                      </a:cubicBezTo>
                      <a:cubicBezTo>
                        <a:pt x="785" y="1310"/>
                        <a:pt x="739" y="1329"/>
                        <a:pt x="683" y="1322"/>
                      </a:cubicBezTo>
                      <a:cubicBezTo>
                        <a:pt x="679" y="1322"/>
                        <a:pt x="676" y="1322"/>
                        <a:pt x="674" y="1326"/>
                      </a:cubicBezTo>
                      <a:cubicBezTo>
                        <a:pt x="655" y="1364"/>
                        <a:pt x="636" y="1402"/>
                        <a:pt x="617" y="1440"/>
                      </a:cubicBezTo>
                      <a:cubicBezTo>
                        <a:pt x="616" y="1441"/>
                        <a:pt x="617" y="1441"/>
                        <a:pt x="616" y="1443"/>
                      </a:cubicBezTo>
                      <a:cubicBezTo>
                        <a:pt x="618" y="1441"/>
                        <a:pt x="620" y="1440"/>
                        <a:pt x="621" y="1439"/>
                      </a:cubicBezTo>
                      <a:cubicBezTo>
                        <a:pt x="651" y="1408"/>
                        <a:pt x="680" y="1377"/>
                        <a:pt x="717" y="1355"/>
                      </a:cubicBezTo>
                      <a:cubicBezTo>
                        <a:pt x="756" y="1330"/>
                        <a:pt x="800" y="1318"/>
                        <a:pt x="847" y="1322"/>
                      </a:cubicBezTo>
                      <a:cubicBezTo>
                        <a:pt x="850" y="1322"/>
                        <a:pt x="852" y="1323"/>
                        <a:pt x="858" y="1324"/>
                      </a:cubicBezTo>
                      <a:cubicBezTo>
                        <a:pt x="846" y="1346"/>
                        <a:pt x="836" y="1367"/>
                        <a:pt x="824" y="1387"/>
                      </a:cubicBezTo>
                      <a:cubicBezTo>
                        <a:pt x="803" y="1422"/>
                        <a:pt x="778" y="1454"/>
                        <a:pt x="746" y="1479"/>
                      </a:cubicBezTo>
                      <a:cubicBezTo>
                        <a:pt x="693" y="1520"/>
                        <a:pt x="635" y="1533"/>
                        <a:pt x="571" y="1510"/>
                      </a:cubicBezTo>
                      <a:cubicBezTo>
                        <a:pt x="555" y="1529"/>
                        <a:pt x="541" y="1548"/>
                        <a:pt x="525" y="1567"/>
                      </a:cubicBezTo>
                      <a:cubicBezTo>
                        <a:pt x="510" y="1585"/>
                        <a:pt x="494" y="1602"/>
                        <a:pt x="479" y="1621"/>
                      </a:cubicBezTo>
                      <a:cubicBezTo>
                        <a:pt x="482" y="1619"/>
                        <a:pt x="485" y="1617"/>
                        <a:pt x="489" y="1615"/>
                      </a:cubicBezTo>
                      <a:cubicBezTo>
                        <a:pt x="516" y="1598"/>
                        <a:pt x="543" y="1580"/>
                        <a:pt x="571" y="1565"/>
                      </a:cubicBezTo>
                      <a:cubicBezTo>
                        <a:pt x="610" y="1543"/>
                        <a:pt x="653" y="1530"/>
                        <a:pt x="699" y="1531"/>
                      </a:cubicBezTo>
                      <a:cubicBezTo>
                        <a:pt x="720" y="1532"/>
                        <a:pt x="741" y="1534"/>
                        <a:pt x="762" y="1543"/>
                      </a:cubicBezTo>
                      <a:cubicBezTo>
                        <a:pt x="752" y="1556"/>
                        <a:pt x="743" y="1569"/>
                        <a:pt x="733" y="1580"/>
                      </a:cubicBezTo>
                      <a:cubicBezTo>
                        <a:pt x="699" y="1619"/>
                        <a:pt x="663" y="1654"/>
                        <a:pt x="617" y="1678"/>
                      </a:cubicBezTo>
                      <a:cubicBezTo>
                        <a:pt x="563" y="1706"/>
                        <a:pt x="507" y="1717"/>
                        <a:pt x="448" y="1695"/>
                      </a:cubicBezTo>
                      <a:cubicBezTo>
                        <a:pt x="442" y="1693"/>
                        <a:pt x="437" y="1690"/>
                        <a:pt x="431" y="1687"/>
                      </a:cubicBezTo>
                      <a:cubicBezTo>
                        <a:pt x="426" y="1684"/>
                        <a:pt x="421" y="1681"/>
                        <a:pt x="418" y="1679"/>
                      </a:cubicBezTo>
                      <a:cubicBezTo>
                        <a:pt x="369" y="1714"/>
                        <a:pt x="322" y="1749"/>
                        <a:pt x="277" y="1781"/>
                      </a:cubicBezTo>
                      <a:cubicBezTo>
                        <a:pt x="286" y="1778"/>
                        <a:pt x="300" y="1772"/>
                        <a:pt x="313" y="1768"/>
                      </a:cubicBezTo>
                      <a:cubicBezTo>
                        <a:pt x="353" y="1753"/>
                        <a:pt x="394" y="1740"/>
                        <a:pt x="436" y="1733"/>
                      </a:cubicBezTo>
                      <a:cubicBezTo>
                        <a:pt x="482" y="1726"/>
                        <a:pt x="526" y="1729"/>
                        <a:pt x="569" y="1747"/>
                      </a:cubicBezTo>
                      <a:cubicBezTo>
                        <a:pt x="578" y="1750"/>
                        <a:pt x="585" y="1754"/>
                        <a:pt x="593" y="1758"/>
                      </a:cubicBezTo>
                      <a:cubicBezTo>
                        <a:pt x="595" y="1759"/>
                        <a:pt x="596" y="1760"/>
                        <a:pt x="598" y="1762"/>
                      </a:cubicBezTo>
                      <a:cubicBezTo>
                        <a:pt x="585" y="1772"/>
                        <a:pt x="572" y="1782"/>
                        <a:pt x="559" y="1792"/>
                      </a:cubicBezTo>
                      <a:cubicBezTo>
                        <a:pt x="517" y="1822"/>
                        <a:pt x="472" y="1848"/>
                        <a:pt x="423" y="1865"/>
                      </a:cubicBezTo>
                      <a:cubicBezTo>
                        <a:pt x="374" y="1881"/>
                        <a:pt x="325" y="1887"/>
                        <a:pt x="275" y="1874"/>
                      </a:cubicBezTo>
                      <a:cubicBezTo>
                        <a:pt x="245" y="1866"/>
                        <a:pt x="218" y="1852"/>
                        <a:pt x="197" y="1829"/>
                      </a:cubicBezTo>
                      <a:cubicBezTo>
                        <a:pt x="196" y="1827"/>
                        <a:pt x="194" y="1826"/>
                        <a:pt x="194" y="1826"/>
                      </a:cubicBezTo>
                      <a:cubicBezTo>
                        <a:pt x="159" y="1840"/>
                        <a:pt x="125" y="1855"/>
                        <a:pt x="91" y="1869"/>
                      </a:cubicBezTo>
                      <a:cubicBezTo>
                        <a:pt x="80" y="1874"/>
                        <a:pt x="68" y="1877"/>
                        <a:pt x="57" y="1881"/>
                      </a:cubicBezTo>
                      <a:cubicBezTo>
                        <a:pt x="51" y="1883"/>
                        <a:pt x="46" y="1885"/>
                        <a:pt x="43" y="1878"/>
                      </a:cubicBezTo>
                      <a:cubicBezTo>
                        <a:pt x="40" y="1871"/>
                        <a:pt x="46" y="1869"/>
                        <a:pt x="51" y="1867"/>
                      </a:cubicBezTo>
                      <a:cubicBezTo>
                        <a:pt x="94" y="1849"/>
                        <a:pt x="136" y="1832"/>
                        <a:pt x="178" y="1815"/>
                      </a:cubicBezTo>
                      <a:cubicBezTo>
                        <a:pt x="183" y="1813"/>
                        <a:pt x="185" y="1811"/>
                        <a:pt x="184" y="1805"/>
                      </a:cubicBezTo>
                      <a:cubicBezTo>
                        <a:pt x="170" y="1749"/>
                        <a:pt x="179" y="1696"/>
                        <a:pt x="207" y="1646"/>
                      </a:cubicBezTo>
                      <a:cubicBezTo>
                        <a:pt x="235" y="1595"/>
                        <a:pt x="270" y="1550"/>
                        <a:pt x="309" y="1508"/>
                      </a:cubicBezTo>
                      <a:cubicBezTo>
                        <a:pt x="310" y="1507"/>
                        <a:pt x="311" y="1507"/>
                        <a:pt x="312" y="1506"/>
                      </a:cubicBezTo>
                      <a:cubicBezTo>
                        <a:pt x="342" y="1541"/>
                        <a:pt x="358" y="1580"/>
                        <a:pt x="352" y="1627"/>
                      </a:cubicBezTo>
                      <a:cubicBezTo>
                        <a:pt x="347" y="1671"/>
                        <a:pt x="324" y="1706"/>
                        <a:pt x="295" y="1737"/>
                      </a:cubicBezTo>
                      <a:cubicBezTo>
                        <a:pt x="287" y="1746"/>
                        <a:pt x="278" y="1755"/>
                        <a:pt x="270" y="1764"/>
                      </a:cubicBezTo>
                      <a:cubicBezTo>
                        <a:pt x="317" y="1736"/>
                        <a:pt x="362" y="1703"/>
                        <a:pt x="402" y="1668"/>
                      </a:cubicBezTo>
                      <a:cubicBezTo>
                        <a:pt x="394" y="1646"/>
                        <a:pt x="385" y="1625"/>
                        <a:pt x="379" y="1604"/>
                      </a:cubicBezTo>
                      <a:cubicBezTo>
                        <a:pt x="369" y="1568"/>
                        <a:pt x="372" y="1531"/>
                        <a:pt x="382" y="1495"/>
                      </a:cubicBezTo>
                      <a:cubicBezTo>
                        <a:pt x="394" y="1450"/>
                        <a:pt x="412" y="1408"/>
                        <a:pt x="434" y="1368"/>
                      </a:cubicBezTo>
                      <a:cubicBezTo>
                        <a:pt x="435" y="1367"/>
                        <a:pt x="435" y="1366"/>
                        <a:pt x="436" y="1364"/>
                      </a:cubicBezTo>
                      <a:cubicBezTo>
                        <a:pt x="475" y="1391"/>
                        <a:pt x="500" y="1427"/>
                        <a:pt x="505" y="1474"/>
                      </a:cubicBezTo>
                      <a:cubicBezTo>
                        <a:pt x="510" y="1517"/>
                        <a:pt x="496" y="1555"/>
                        <a:pt x="475" y="1591"/>
                      </a:cubicBezTo>
                      <a:cubicBezTo>
                        <a:pt x="472" y="1596"/>
                        <a:pt x="469" y="1601"/>
                        <a:pt x="466" y="1606"/>
                      </a:cubicBezTo>
                      <a:cubicBezTo>
                        <a:pt x="467" y="1607"/>
                        <a:pt x="468" y="1608"/>
                        <a:pt x="469" y="1608"/>
                      </a:cubicBezTo>
                      <a:cubicBezTo>
                        <a:pt x="498" y="1573"/>
                        <a:pt x="527" y="1538"/>
                        <a:pt x="557" y="1503"/>
                      </a:cubicBezTo>
                      <a:cubicBezTo>
                        <a:pt x="549" y="1493"/>
                        <a:pt x="541" y="1485"/>
                        <a:pt x="535" y="1476"/>
                      </a:cubicBezTo>
                      <a:cubicBezTo>
                        <a:pt x="510" y="1443"/>
                        <a:pt x="496" y="1405"/>
                        <a:pt x="495" y="1364"/>
                      </a:cubicBezTo>
                      <a:cubicBezTo>
                        <a:pt x="493" y="1314"/>
                        <a:pt x="502" y="1266"/>
                        <a:pt x="516" y="1218"/>
                      </a:cubicBezTo>
                      <a:cubicBezTo>
                        <a:pt x="516" y="1218"/>
                        <a:pt x="516" y="1217"/>
                        <a:pt x="517" y="1216"/>
                      </a:cubicBezTo>
                      <a:cubicBezTo>
                        <a:pt x="558" y="1236"/>
                        <a:pt x="591" y="1263"/>
                        <a:pt x="606" y="1307"/>
                      </a:cubicBezTo>
                      <a:cubicBezTo>
                        <a:pt x="620" y="1351"/>
                        <a:pt x="613" y="1393"/>
                        <a:pt x="599" y="1435"/>
                      </a:cubicBezTo>
                      <a:cubicBezTo>
                        <a:pt x="600" y="1436"/>
                        <a:pt x="601" y="1436"/>
                        <a:pt x="602" y="1436"/>
                      </a:cubicBezTo>
                      <a:cubicBezTo>
                        <a:pt x="622" y="1397"/>
                        <a:pt x="642" y="1357"/>
                        <a:pt x="661" y="1318"/>
                      </a:cubicBezTo>
                      <a:cubicBezTo>
                        <a:pt x="646" y="1306"/>
                        <a:pt x="633" y="1295"/>
                        <a:pt x="620" y="1283"/>
                      </a:cubicBezTo>
                      <a:cubicBezTo>
                        <a:pt x="603" y="1265"/>
                        <a:pt x="591" y="1244"/>
                        <a:pt x="581" y="1221"/>
                      </a:cubicBezTo>
                      <a:cubicBezTo>
                        <a:pt x="561" y="1175"/>
                        <a:pt x="561" y="1127"/>
                        <a:pt x="561" y="1079"/>
                      </a:cubicBezTo>
                      <a:cubicBezTo>
                        <a:pt x="561" y="1073"/>
                        <a:pt x="562" y="1066"/>
                        <a:pt x="563" y="1059"/>
                      </a:cubicBezTo>
                      <a:cubicBezTo>
                        <a:pt x="606" y="1068"/>
                        <a:pt x="641" y="1090"/>
                        <a:pt x="664" y="1127"/>
                      </a:cubicBezTo>
                      <a:cubicBezTo>
                        <a:pt x="687" y="1165"/>
                        <a:pt x="688" y="1207"/>
                        <a:pt x="686" y="1249"/>
                      </a:cubicBezTo>
                      <a:cubicBezTo>
                        <a:pt x="692" y="1229"/>
                        <a:pt x="698" y="1208"/>
                        <a:pt x="703" y="1188"/>
                      </a:cubicBezTo>
                      <a:cubicBezTo>
                        <a:pt x="708" y="1169"/>
                        <a:pt x="711" y="1150"/>
                        <a:pt x="715" y="1131"/>
                      </a:cubicBezTo>
                      <a:cubicBezTo>
                        <a:pt x="716" y="1127"/>
                        <a:pt x="716" y="1124"/>
                        <a:pt x="712" y="1123"/>
                      </a:cubicBezTo>
                      <a:cubicBezTo>
                        <a:pt x="654" y="1099"/>
                        <a:pt x="618" y="1056"/>
                        <a:pt x="599" y="997"/>
                      </a:cubicBezTo>
                      <a:cubicBezTo>
                        <a:pt x="589" y="967"/>
                        <a:pt x="582" y="936"/>
                        <a:pt x="578" y="903"/>
                      </a:cubicBezTo>
                      <a:cubicBezTo>
                        <a:pt x="619" y="904"/>
                        <a:pt x="654" y="918"/>
                        <a:pt x="682" y="948"/>
                      </a:cubicBezTo>
                      <a:cubicBezTo>
                        <a:pt x="710" y="978"/>
                        <a:pt x="720" y="1015"/>
                        <a:pt x="726" y="1054"/>
                      </a:cubicBezTo>
                      <a:cubicBezTo>
                        <a:pt x="731" y="1018"/>
                        <a:pt x="732" y="982"/>
                        <a:pt x="731" y="946"/>
                      </a:cubicBezTo>
                      <a:cubicBezTo>
                        <a:pt x="716" y="940"/>
                        <a:pt x="701" y="936"/>
                        <a:pt x="687" y="930"/>
                      </a:cubicBezTo>
                      <a:cubicBezTo>
                        <a:pt x="648" y="912"/>
                        <a:pt x="621" y="882"/>
                        <a:pt x="601" y="845"/>
                      </a:cubicBezTo>
                      <a:cubicBezTo>
                        <a:pt x="588" y="820"/>
                        <a:pt x="578" y="794"/>
                        <a:pt x="566" y="769"/>
                      </a:cubicBezTo>
                      <a:cubicBezTo>
                        <a:pt x="565" y="766"/>
                        <a:pt x="564" y="763"/>
                        <a:pt x="563" y="759"/>
                      </a:cubicBezTo>
                      <a:cubicBezTo>
                        <a:pt x="602" y="754"/>
                        <a:pt x="637" y="762"/>
                        <a:pt x="667" y="784"/>
                      </a:cubicBezTo>
                      <a:cubicBezTo>
                        <a:pt x="698" y="807"/>
                        <a:pt x="715" y="839"/>
                        <a:pt x="727" y="874"/>
                      </a:cubicBezTo>
                      <a:cubicBezTo>
                        <a:pt x="727" y="874"/>
                        <a:pt x="728" y="874"/>
                        <a:pt x="729" y="873"/>
                      </a:cubicBezTo>
                      <a:cubicBezTo>
                        <a:pt x="724" y="839"/>
                        <a:pt x="719" y="805"/>
                        <a:pt x="715" y="772"/>
                      </a:cubicBezTo>
                      <a:cubicBezTo>
                        <a:pt x="702" y="770"/>
                        <a:pt x="690" y="769"/>
                        <a:pt x="679" y="766"/>
                      </a:cubicBezTo>
                      <a:cubicBezTo>
                        <a:pt x="644" y="759"/>
                        <a:pt x="616" y="741"/>
                        <a:pt x="591" y="716"/>
                      </a:cubicBezTo>
                      <a:cubicBezTo>
                        <a:pt x="566" y="690"/>
                        <a:pt x="546" y="660"/>
                        <a:pt x="529" y="628"/>
                      </a:cubicBezTo>
                      <a:cubicBezTo>
                        <a:pt x="528" y="627"/>
                        <a:pt x="528" y="625"/>
                        <a:pt x="526" y="622"/>
                      </a:cubicBezTo>
                      <a:cubicBezTo>
                        <a:pt x="561" y="613"/>
                        <a:pt x="594" y="615"/>
                        <a:pt x="626" y="631"/>
                      </a:cubicBezTo>
                      <a:cubicBezTo>
                        <a:pt x="659" y="647"/>
                        <a:pt x="679" y="674"/>
                        <a:pt x="698" y="704"/>
                      </a:cubicBezTo>
                      <a:cubicBezTo>
                        <a:pt x="694" y="691"/>
                        <a:pt x="690" y="678"/>
                        <a:pt x="686" y="666"/>
                      </a:cubicBezTo>
                      <a:cubicBezTo>
                        <a:pt x="681" y="650"/>
                        <a:pt x="675" y="634"/>
                        <a:pt x="669" y="618"/>
                      </a:cubicBezTo>
                      <a:cubicBezTo>
                        <a:pt x="668" y="616"/>
                        <a:pt x="665" y="613"/>
                        <a:pt x="663" y="613"/>
                      </a:cubicBezTo>
                      <a:cubicBezTo>
                        <a:pt x="600" y="619"/>
                        <a:pt x="552" y="593"/>
                        <a:pt x="511" y="549"/>
                      </a:cubicBezTo>
                      <a:cubicBezTo>
                        <a:pt x="497" y="534"/>
                        <a:pt x="483" y="517"/>
                        <a:pt x="469" y="501"/>
                      </a:cubicBezTo>
                      <a:cubicBezTo>
                        <a:pt x="500" y="487"/>
                        <a:pt x="531" y="485"/>
                        <a:pt x="562" y="494"/>
                      </a:cubicBezTo>
                      <a:cubicBezTo>
                        <a:pt x="594" y="504"/>
                        <a:pt x="617" y="524"/>
                        <a:pt x="639" y="547"/>
                      </a:cubicBezTo>
                      <a:cubicBezTo>
                        <a:pt x="633" y="536"/>
                        <a:pt x="628" y="525"/>
                        <a:pt x="621" y="513"/>
                      </a:cubicBezTo>
                      <a:cubicBezTo>
                        <a:pt x="615" y="501"/>
                        <a:pt x="607" y="488"/>
                        <a:pt x="600" y="475"/>
                      </a:cubicBezTo>
                      <a:cubicBezTo>
                        <a:pt x="598" y="473"/>
                        <a:pt x="594" y="471"/>
                        <a:pt x="592" y="471"/>
                      </a:cubicBezTo>
                      <a:cubicBezTo>
                        <a:pt x="545" y="482"/>
                        <a:pt x="503" y="473"/>
                        <a:pt x="464" y="446"/>
                      </a:cubicBezTo>
                      <a:cubicBezTo>
                        <a:pt x="441" y="430"/>
                        <a:pt x="421" y="412"/>
                        <a:pt x="399" y="394"/>
                      </a:cubicBezTo>
                      <a:cubicBezTo>
                        <a:pt x="398" y="394"/>
                        <a:pt x="398" y="392"/>
                        <a:pt x="397" y="391"/>
                      </a:cubicBezTo>
                      <a:cubicBezTo>
                        <a:pt x="429" y="369"/>
                        <a:pt x="490" y="356"/>
                        <a:pt x="556" y="410"/>
                      </a:cubicBezTo>
                      <a:cubicBezTo>
                        <a:pt x="548" y="400"/>
                        <a:pt x="541" y="390"/>
                        <a:pt x="534" y="380"/>
                      </a:cubicBezTo>
                      <a:cubicBezTo>
                        <a:pt x="526" y="370"/>
                        <a:pt x="518" y="361"/>
                        <a:pt x="510" y="351"/>
                      </a:cubicBezTo>
                      <a:cubicBezTo>
                        <a:pt x="490" y="359"/>
                        <a:pt x="470" y="363"/>
                        <a:pt x="448" y="362"/>
                      </a:cubicBezTo>
                      <a:cubicBezTo>
                        <a:pt x="417" y="360"/>
                        <a:pt x="389" y="347"/>
                        <a:pt x="361" y="332"/>
                      </a:cubicBezTo>
                      <a:cubicBezTo>
                        <a:pt x="345" y="323"/>
                        <a:pt x="330" y="312"/>
                        <a:pt x="312" y="301"/>
                      </a:cubicBezTo>
                      <a:cubicBezTo>
                        <a:pt x="335" y="283"/>
                        <a:pt x="359" y="275"/>
                        <a:pt x="387" y="275"/>
                      </a:cubicBezTo>
                      <a:cubicBezTo>
                        <a:pt x="414" y="275"/>
                        <a:pt x="438" y="285"/>
                        <a:pt x="462" y="297"/>
                      </a:cubicBezTo>
                      <a:cubicBezTo>
                        <a:pt x="456" y="291"/>
                        <a:pt x="449" y="285"/>
                        <a:pt x="443" y="279"/>
                      </a:cubicBezTo>
                      <a:cubicBezTo>
                        <a:pt x="436" y="272"/>
                        <a:pt x="429" y="267"/>
                        <a:pt x="423" y="260"/>
                      </a:cubicBezTo>
                      <a:cubicBezTo>
                        <a:pt x="417" y="253"/>
                        <a:pt x="412" y="252"/>
                        <a:pt x="402" y="256"/>
                      </a:cubicBezTo>
                      <a:cubicBezTo>
                        <a:pt x="376" y="269"/>
                        <a:pt x="348" y="271"/>
                        <a:pt x="320" y="265"/>
                      </a:cubicBezTo>
                      <a:cubicBezTo>
                        <a:pt x="286" y="257"/>
                        <a:pt x="254" y="243"/>
                        <a:pt x="222" y="225"/>
                      </a:cubicBezTo>
                      <a:cubicBezTo>
                        <a:pt x="264" y="185"/>
                        <a:pt x="310" y="188"/>
                        <a:pt x="360" y="206"/>
                      </a:cubicBezTo>
                      <a:cubicBezTo>
                        <a:pt x="344" y="195"/>
                        <a:pt x="328" y="183"/>
                        <a:pt x="312" y="172"/>
                      </a:cubicBezTo>
                      <a:cubicBezTo>
                        <a:pt x="311" y="171"/>
                        <a:pt x="308" y="171"/>
                        <a:pt x="306" y="172"/>
                      </a:cubicBezTo>
                      <a:cubicBezTo>
                        <a:pt x="272" y="196"/>
                        <a:pt x="235" y="196"/>
                        <a:pt x="197" y="187"/>
                      </a:cubicBezTo>
                      <a:cubicBezTo>
                        <a:pt x="174" y="181"/>
                        <a:pt x="151" y="173"/>
                        <a:pt x="127" y="166"/>
                      </a:cubicBezTo>
                      <a:cubicBezTo>
                        <a:pt x="142" y="145"/>
                        <a:pt x="161" y="134"/>
                        <a:pt x="184" y="130"/>
                      </a:cubicBezTo>
                      <a:cubicBezTo>
                        <a:pt x="207" y="126"/>
                        <a:pt x="230" y="129"/>
                        <a:pt x="252" y="134"/>
                      </a:cubicBezTo>
                      <a:cubicBezTo>
                        <a:pt x="230" y="121"/>
                        <a:pt x="208" y="108"/>
                        <a:pt x="180" y="104"/>
                      </a:cubicBezTo>
                      <a:cubicBezTo>
                        <a:pt x="113" y="94"/>
                        <a:pt x="56" y="63"/>
                        <a:pt x="3" y="21"/>
                      </a:cubicBezTo>
                      <a:cubicBezTo>
                        <a:pt x="2" y="21"/>
                        <a:pt x="2" y="20"/>
                        <a:pt x="0" y="17"/>
                      </a:cubicBezTo>
                      <a:cubicBezTo>
                        <a:pt x="16" y="17"/>
                        <a:pt x="30" y="16"/>
                        <a:pt x="44" y="17"/>
                      </a:cubicBezTo>
                      <a:cubicBezTo>
                        <a:pt x="106" y="20"/>
                        <a:pt x="161" y="39"/>
                        <a:pt x="204" y="84"/>
                      </a:cubicBezTo>
                      <a:cubicBezTo>
                        <a:pt x="222" y="102"/>
                        <a:pt x="246" y="109"/>
                        <a:pt x="265" y="123"/>
                      </a:cubicBezTo>
                      <a:cubicBezTo>
                        <a:pt x="255" y="110"/>
                        <a:pt x="244" y="98"/>
                        <a:pt x="235" y="86"/>
                      </a:cubicBezTo>
                      <a:cubicBezTo>
                        <a:pt x="215" y="60"/>
                        <a:pt x="208" y="32"/>
                        <a:pt x="216" y="0"/>
                      </a:cubicBezTo>
                      <a:cubicBezTo>
                        <a:pt x="217" y="0"/>
                        <a:pt x="217" y="0"/>
                        <a:pt x="218" y="0"/>
                      </a:cubicBezTo>
                      <a:cubicBezTo>
                        <a:pt x="221" y="2"/>
                        <a:pt x="225" y="4"/>
                        <a:pt x="229" y="7"/>
                      </a:cubicBezTo>
                      <a:cubicBezTo>
                        <a:pt x="255" y="22"/>
                        <a:pt x="280" y="40"/>
                        <a:pt x="300" y="63"/>
                      </a:cubicBezTo>
                      <a:cubicBezTo>
                        <a:pt x="319" y="85"/>
                        <a:pt x="332" y="110"/>
                        <a:pt x="325" y="138"/>
                      </a:cubicBezTo>
                      <a:cubicBezTo>
                        <a:pt x="320" y="155"/>
                        <a:pt x="325" y="163"/>
                        <a:pt x="338" y="171"/>
                      </a:cubicBezTo>
                      <a:cubicBezTo>
                        <a:pt x="352" y="180"/>
                        <a:pt x="365" y="191"/>
                        <a:pt x="379" y="201"/>
                      </a:cubicBezTo>
                      <a:cubicBezTo>
                        <a:pt x="347" y="158"/>
                        <a:pt x="319" y="115"/>
                        <a:pt x="341" y="59"/>
                      </a:cubicBezTo>
                      <a:cubicBezTo>
                        <a:pt x="343" y="59"/>
                        <a:pt x="344" y="59"/>
                        <a:pt x="345" y="60"/>
                      </a:cubicBezTo>
                      <a:cubicBezTo>
                        <a:pt x="375" y="81"/>
                        <a:pt x="403" y="106"/>
                        <a:pt x="423" y="138"/>
                      </a:cubicBezTo>
                      <a:cubicBezTo>
                        <a:pt x="436" y="160"/>
                        <a:pt x="443" y="184"/>
                        <a:pt x="437" y="209"/>
                      </a:cubicBezTo>
                      <a:cubicBezTo>
                        <a:pt x="435" y="220"/>
                        <a:pt x="430" y="230"/>
                        <a:pt x="428" y="238"/>
                      </a:cubicBezTo>
                      <a:cubicBezTo>
                        <a:pt x="447" y="258"/>
                        <a:pt x="465" y="278"/>
                        <a:pt x="483" y="297"/>
                      </a:cubicBezTo>
                      <a:cubicBezTo>
                        <a:pt x="480" y="288"/>
                        <a:pt x="476" y="280"/>
                        <a:pt x="472" y="272"/>
                      </a:cubicBezTo>
                      <a:cubicBezTo>
                        <a:pt x="457" y="243"/>
                        <a:pt x="446" y="214"/>
                        <a:pt x="451" y="180"/>
                      </a:cubicBezTo>
                      <a:cubicBezTo>
                        <a:pt x="453" y="165"/>
                        <a:pt x="458" y="150"/>
                        <a:pt x="467" y="137"/>
                      </a:cubicBezTo>
                      <a:cubicBezTo>
                        <a:pt x="470" y="139"/>
                        <a:pt x="472" y="141"/>
                        <a:pt x="475" y="143"/>
                      </a:cubicBezTo>
                      <a:cubicBezTo>
                        <a:pt x="498" y="166"/>
                        <a:pt x="519" y="191"/>
                        <a:pt x="534" y="221"/>
                      </a:cubicBezTo>
                      <a:cubicBezTo>
                        <a:pt x="546" y="246"/>
                        <a:pt x="553" y="272"/>
                        <a:pt x="545" y="300"/>
                      </a:cubicBezTo>
                      <a:cubicBezTo>
                        <a:pt x="541" y="315"/>
                        <a:pt x="533" y="329"/>
                        <a:pt x="526" y="344"/>
                      </a:cubicBezTo>
                      <a:cubicBezTo>
                        <a:pt x="542" y="365"/>
                        <a:pt x="560" y="389"/>
                        <a:pt x="578" y="412"/>
                      </a:cubicBezTo>
                      <a:cubicBezTo>
                        <a:pt x="577" y="406"/>
                        <a:pt x="575" y="402"/>
                        <a:pt x="573" y="398"/>
                      </a:cubicBezTo>
                      <a:cubicBezTo>
                        <a:pt x="569" y="385"/>
                        <a:pt x="565" y="372"/>
                        <a:pt x="561" y="359"/>
                      </a:cubicBezTo>
                      <a:cubicBezTo>
                        <a:pt x="554" y="329"/>
                        <a:pt x="554" y="299"/>
                        <a:pt x="565" y="270"/>
                      </a:cubicBezTo>
                      <a:cubicBezTo>
                        <a:pt x="570" y="258"/>
                        <a:pt x="578" y="247"/>
                        <a:pt x="588" y="238"/>
                      </a:cubicBezTo>
                      <a:cubicBezTo>
                        <a:pt x="616" y="272"/>
                        <a:pt x="638" y="309"/>
                        <a:pt x="648" y="352"/>
                      </a:cubicBezTo>
                      <a:cubicBezTo>
                        <a:pt x="654" y="380"/>
                        <a:pt x="651" y="408"/>
                        <a:pt x="636" y="433"/>
                      </a:cubicBezTo>
                      <a:cubicBezTo>
                        <a:pt x="630" y="444"/>
                        <a:pt x="621" y="454"/>
                        <a:pt x="613" y="464"/>
                      </a:cubicBezTo>
                      <a:cubicBezTo>
                        <a:pt x="627" y="491"/>
                        <a:pt x="643" y="519"/>
                        <a:pt x="659" y="549"/>
                      </a:cubicBezTo>
                      <a:cubicBezTo>
                        <a:pt x="657" y="539"/>
                        <a:pt x="655" y="531"/>
                        <a:pt x="654" y="522"/>
                      </a:cubicBezTo>
                      <a:cubicBezTo>
                        <a:pt x="650" y="493"/>
                        <a:pt x="647" y="464"/>
                        <a:pt x="655" y="435"/>
                      </a:cubicBezTo>
                      <a:cubicBezTo>
                        <a:pt x="663" y="408"/>
                        <a:pt x="676" y="385"/>
                        <a:pt x="699" y="366"/>
                      </a:cubicBezTo>
                      <a:cubicBezTo>
                        <a:pt x="701" y="370"/>
                        <a:pt x="703" y="372"/>
                        <a:pt x="704" y="375"/>
                      </a:cubicBezTo>
                      <a:cubicBezTo>
                        <a:pt x="712" y="393"/>
                        <a:pt x="721" y="411"/>
                        <a:pt x="727" y="429"/>
                      </a:cubicBezTo>
                      <a:cubicBezTo>
                        <a:pt x="737" y="456"/>
                        <a:pt x="743" y="484"/>
                        <a:pt x="741" y="514"/>
                      </a:cubicBezTo>
                      <a:cubicBezTo>
                        <a:pt x="737" y="554"/>
                        <a:pt x="718" y="585"/>
                        <a:pt x="683" y="607"/>
                      </a:cubicBezTo>
                      <a:cubicBezTo>
                        <a:pt x="694" y="639"/>
                        <a:pt x="705" y="671"/>
                        <a:pt x="716" y="705"/>
                      </a:cubicBezTo>
                      <a:cubicBezTo>
                        <a:pt x="713" y="630"/>
                        <a:pt x="721" y="562"/>
                        <a:pt x="790" y="517"/>
                      </a:cubicBezTo>
                      <a:cubicBezTo>
                        <a:pt x="791" y="519"/>
                        <a:pt x="792" y="521"/>
                        <a:pt x="793" y="522"/>
                      </a:cubicBezTo>
                      <a:cubicBezTo>
                        <a:pt x="806" y="558"/>
                        <a:pt x="813" y="595"/>
                        <a:pt x="813" y="633"/>
                      </a:cubicBezTo>
                      <a:cubicBezTo>
                        <a:pt x="814" y="673"/>
                        <a:pt x="804" y="710"/>
                        <a:pt x="774" y="739"/>
                      </a:cubicBezTo>
                      <a:cubicBezTo>
                        <a:pt x="761" y="751"/>
                        <a:pt x="746" y="759"/>
                        <a:pt x="731" y="770"/>
                      </a:cubicBezTo>
                      <a:cubicBezTo>
                        <a:pt x="736" y="803"/>
                        <a:pt x="741" y="839"/>
                        <a:pt x="745" y="872"/>
                      </a:cubicBezTo>
                      <a:cubicBezTo>
                        <a:pt x="750" y="853"/>
                        <a:pt x="754" y="831"/>
                        <a:pt x="760" y="810"/>
                      </a:cubicBezTo>
                      <a:cubicBezTo>
                        <a:pt x="772" y="763"/>
                        <a:pt x="798" y="726"/>
                        <a:pt x="840" y="701"/>
                      </a:cubicBezTo>
                      <a:cubicBezTo>
                        <a:pt x="846" y="697"/>
                        <a:pt x="852" y="695"/>
                        <a:pt x="859" y="692"/>
                      </a:cubicBezTo>
                      <a:cubicBezTo>
                        <a:pt x="860" y="694"/>
                        <a:pt x="861" y="696"/>
                        <a:pt x="861" y="698"/>
                      </a:cubicBezTo>
                      <a:cubicBezTo>
                        <a:pt x="868" y="740"/>
                        <a:pt x="869" y="782"/>
                        <a:pt x="861" y="823"/>
                      </a:cubicBezTo>
                      <a:cubicBezTo>
                        <a:pt x="852" y="866"/>
                        <a:pt x="833" y="902"/>
                        <a:pt x="796" y="925"/>
                      </a:cubicBezTo>
                      <a:cubicBezTo>
                        <a:pt x="781" y="934"/>
                        <a:pt x="765" y="939"/>
                        <a:pt x="749" y="946"/>
                      </a:cubicBezTo>
                      <a:cubicBezTo>
                        <a:pt x="747" y="982"/>
                        <a:pt x="746" y="1019"/>
                        <a:pt x="744" y="1057"/>
                      </a:cubicBezTo>
                      <a:cubicBezTo>
                        <a:pt x="745" y="1054"/>
                        <a:pt x="746" y="1052"/>
                        <a:pt x="746" y="1050"/>
                      </a:cubicBezTo>
                      <a:cubicBezTo>
                        <a:pt x="755" y="1030"/>
                        <a:pt x="762" y="1010"/>
                        <a:pt x="771" y="990"/>
                      </a:cubicBezTo>
                      <a:cubicBezTo>
                        <a:pt x="789" y="953"/>
                        <a:pt x="814" y="923"/>
                        <a:pt x="849" y="902"/>
                      </a:cubicBezTo>
                      <a:cubicBezTo>
                        <a:pt x="864" y="893"/>
                        <a:pt x="880" y="886"/>
                        <a:pt x="898" y="883"/>
                      </a:cubicBezTo>
                      <a:cubicBezTo>
                        <a:pt x="898" y="885"/>
                        <a:pt x="898" y="886"/>
                        <a:pt x="898" y="887"/>
                      </a:cubicBezTo>
                      <a:cubicBezTo>
                        <a:pt x="898" y="935"/>
                        <a:pt x="891" y="983"/>
                        <a:pt x="872" y="1027"/>
                      </a:cubicBezTo>
                      <a:cubicBezTo>
                        <a:pt x="846" y="1086"/>
                        <a:pt x="804" y="1122"/>
                        <a:pt x="738" y="1127"/>
                      </a:cubicBezTo>
                      <a:cubicBezTo>
                        <a:pt x="732" y="1127"/>
                        <a:pt x="732" y="1131"/>
                        <a:pt x="731" y="1135"/>
                      </a:cubicBezTo>
                      <a:cubicBezTo>
                        <a:pt x="723" y="1170"/>
                        <a:pt x="714" y="1204"/>
                        <a:pt x="706" y="1238"/>
                      </a:cubicBezTo>
                      <a:cubicBezTo>
                        <a:pt x="705" y="1241"/>
                        <a:pt x="704" y="1244"/>
                        <a:pt x="704" y="1247"/>
                      </a:cubicBezTo>
                      <a:cubicBezTo>
                        <a:pt x="708" y="1244"/>
                        <a:pt x="710" y="1240"/>
                        <a:pt x="712" y="1236"/>
                      </a:cubicBezTo>
                      <a:cubicBezTo>
                        <a:pt x="734" y="1201"/>
                        <a:pt x="757" y="1167"/>
                        <a:pt x="789" y="1141"/>
                      </a:cubicBezTo>
                      <a:cubicBezTo>
                        <a:pt x="822" y="1116"/>
                        <a:pt x="858" y="1100"/>
                        <a:pt x="900" y="1099"/>
                      </a:cubicBezTo>
                      <a:cubicBezTo>
                        <a:pt x="900" y="1101"/>
                        <a:pt x="900" y="1104"/>
                        <a:pt x="900" y="11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EAD4">
                        <a:alpha val="93000"/>
                      </a:srgbClr>
                    </a:gs>
                    <a:gs pos="100000">
                      <a:srgbClr val="D79E73">
                        <a:alpha val="7200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OPPOSans M" panose="00020600040101010101" pitchFamily="18" charset="-122"/>
                    <a:sym typeface="思源宋体 CN Heavy" panose="02020900000000000000" pitchFamily="18" charset="-122"/>
                  </a:endParaRPr>
                </a:p>
              </p:txBody>
            </p:sp>
            <p:cxnSp>
              <p:nvCxnSpPr>
                <p:cNvPr id="196" name="直接连接符 195"/>
                <p:cNvCxnSpPr/>
                <p:nvPr/>
              </p:nvCxnSpPr>
              <p:spPr>
                <a:xfrm flipV="1">
                  <a:off x="1562" y="6279"/>
                  <a:ext cx="1377" cy="19"/>
                </a:xfrm>
                <a:prstGeom prst="line">
                  <a:avLst/>
                </a:prstGeom>
                <a:ln w="3175">
                  <a:solidFill>
                    <a:schemeClr val="accent5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0" name="组合 199"/>
          <p:cNvGrpSpPr/>
          <p:nvPr/>
        </p:nvGrpSpPr>
        <p:grpSpPr>
          <a:xfrm>
            <a:off x="1079500" y="1799590"/>
            <a:ext cx="9968230" cy="1000760"/>
            <a:chOff x="1700" y="2834"/>
            <a:chExt cx="15698" cy="1576"/>
          </a:xfrm>
        </p:grpSpPr>
        <p:sp>
          <p:nvSpPr>
            <p:cNvPr id="197" name="文本框 196"/>
            <p:cNvSpPr txBox="1"/>
            <p:nvPr/>
          </p:nvSpPr>
          <p:spPr>
            <a:xfrm>
              <a:off x="1700" y="2834"/>
              <a:ext cx="6750" cy="1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rPr>
                <a:t>坚持以习近平新时代</a:t>
              </a:r>
              <a:endParaRPr lang="en-US" altLang="zh-CN" sz="24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endParaRPr>
            </a:p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rPr>
                <a:t>中国特色社会主义思想为指导</a:t>
              </a:r>
            </a:p>
          </p:txBody>
        </p:sp>
        <p:cxnSp>
          <p:nvCxnSpPr>
            <p:cNvPr id="199" name="直接连接符 198"/>
            <p:cNvCxnSpPr/>
            <p:nvPr/>
          </p:nvCxnSpPr>
          <p:spPr>
            <a:xfrm>
              <a:off x="1899" y="4377"/>
              <a:ext cx="15499" cy="33"/>
            </a:xfrm>
            <a:prstGeom prst="line">
              <a:avLst/>
            </a:prstGeom>
            <a:ln w="412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2" name="文本框 201"/>
          <p:cNvSpPr txBox="1"/>
          <p:nvPr/>
        </p:nvSpPr>
        <p:spPr>
          <a:xfrm>
            <a:off x="6761480" y="1799590"/>
            <a:ext cx="428625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坚持以习近平新时代</a:t>
            </a:r>
            <a:endParaRPr lang="en-US" altLang="zh-CN" sz="2400" dirty="0">
              <a:gradFill>
                <a:gsLst>
                  <a:gs pos="0">
                    <a:srgbClr val="FAEED8"/>
                  </a:gs>
                  <a:gs pos="100000">
                    <a:srgbClr val="B29070"/>
                  </a:gs>
                </a:gsLst>
                <a:lin ang="5400000" scaled="1"/>
              </a:gradFill>
              <a:effectLst>
                <a:outerShdw blurRad="228600" dist="76200" dir="2700000" algn="tl" rotWithShape="0">
                  <a:prstClr val="black">
                    <a:alpha val="13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Medium" panose="00020600040101010101" pitchFamily="18" charset="-122"/>
            </a:endParaRPr>
          </a:p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中国特色社会主义思想为指导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63395" y="68516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sz="32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请输入标题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90625" y="1914525"/>
            <a:ext cx="98126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en-US" altLang="zh-CN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800" dirty="0">
              <a:gradFill>
                <a:gsLst>
                  <a:gs pos="0">
                    <a:srgbClr val="FAEED8"/>
                  </a:gs>
                  <a:gs pos="100000">
                    <a:srgbClr val="B29070"/>
                  </a:gs>
                </a:gsLst>
                <a:lin ang="5400000" scaled="1"/>
              </a:gradFill>
              <a:effectLst>
                <a:outerShdw blurRad="228600" dist="76200" dir="2700000" algn="tl" rotWithShape="0">
                  <a:prstClr val="black">
                    <a:alpha val="13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Medium" panose="00020600040101010101" pitchFamily="18" charset="-122"/>
              <a:sym typeface="+mn-ea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-375285" y="2417445"/>
            <a:ext cx="12942570" cy="560705"/>
          </a:xfrm>
          <a:custGeom>
            <a:avLst/>
            <a:gdLst>
              <a:gd name="connsiteX0" fmla="*/ 20333 w 20382"/>
              <a:gd name="connsiteY0" fmla="*/ 0 h 965"/>
              <a:gd name="connsiteX1" fmla="*/ 20382 w 20382"/>
              <a:gd name="connsiteY1" fmla="*/ 871 h 965"/>
              <a:gd name="connsiteX2" fmla="*/ 0 w 20382"/>
              <a:gd name="connsiteY2" fmla="*/ 965 h 965"/>
              <a:gd name="connsiteX3" fmla="*/ 109 w 20382"/>
              <a:gd name="connsiteY3" fmla="*/ 77 h 965"/>
              <a:gd name="connsiteX4" fmla="*/ 4473 w 20382"/>
              <a:gd name="connsiteY4" fmla="*/ 509 h 965"/>
              <a:gd name="connsiteX5" fmla="*/ 10144 w 20382"/>
              <a:gd name="connsiteY5" fmla="*/ 657 h 965"/>
              <a:gd name="connsiteX6" fmla="*/ 16263 w 20382"/>
              <a:gd name="connsiteY6" fmla="*/ 496 h 965"/>
              <a:gd name="connsiteX7" fmla="*/ 19961 w 20382"/>
              <a:gd name="connsiteY7" fmla="*/ 94 h 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82" h="965">
                <a:moveTo>
                  <a:pt x="20333" y="0"/>
                </a:moveTo>
                <a:lnTo>
                  <a:pt x="20382" y="871"/>
                </a:lnTo>
                <a:lnTo>
                  <a:pt x="0" y="965"/>
                </a:lnTo>
                <a:lnTo>
                  <a:pt x="109" y="77"/>
                </a:lnTo>
                <a:cubicBezTo>
                  <a:pt x="1513" y="179"/>
                  <a:pt x="3019" y="427"/>
                  <a:pt x="4473" y="509"/>
                </a:cubicBezTo>
                <a:cubicBezTo>
                  <a:pt x="6610" y="641"/>
                  <a:pt x="8205" y="641"/>
                  <a:pt x="10144" y="657"/>
                </a:cubicBezTo>
                <a:cubicBezTo>
                  <a:pt x="12528" y="641"/>
                  <a:pt x="14274" y="613"/>
                  <a:pt x="16263" y="496"/>
                </a:cubicBezTo>
                <a:cubicBezTo>
                  <a:pt x="17735" y="381"/>
                  <a:pt x="18780" y="212"/>
                  <a:pt x="19961" y="94"/>
                </a:cubicBezTo>
              </a:path>
            </a:pathLst>
          </a:custGeom>
          <a:solidFill>
            <a:srgbClr val="FAE4AE">
              <a:alpha val="56000"/>
            </a:srgbClr>
          </a:solidFill>
          <a:ln>
            <a:solidFill>
              <a:srgbClr val="FAE4AE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-375285" y="4893945"/>
            <a:ext cx="12942570" cy="560705"/>
          </a:xfrm>
          <a:custGeom>
            <a:avLst/>
            <a:gdLst>
              <a:gd name="connsiteX0" fmla="*/ 20333 w 20382"/>
              <a:gd name="connsiteY0" fmla="*/ 0 h 965"/>
              <a:gd name="connsiteX1" fmla="*/ 20382 w 20382"/>
              <a:gd name="connsiteY1" fmla="*/ 871 h 965"/>
              <a:gd name="connsiteX2" fmla="*/ 0 w 20382"/>
              <a:gd name="connsiteY2" fmla="*/ 965 h 965"/>
              <a:gd name="connsiteX3" fmla="*/ 109 w 20382"/>
              <a:gd name="connsiteY3" fmla="*/ 77 h 965"/>
              <a:gd name="connsiteX4" fmla="*/ 4473 w 20382"/>
              <a:gd name="connsiteY4" fmla="*/ 509 h 965"/>
              <a:gd name="connsiteX5" fmla="*/ 10144 w 20382"/>
              <a:gd name="connsiteY5" fmla="*/ 657 h 965"/>
              <a:gd name="connsiteX6" fmla="*/ 16263 w 20382"/>
              <a:gd name="connsiteY6" fmla="*/ 496 h 965"/>
              <a:gd name="connsiteX7" fmla="*/ 19961 w 20382"/>
              <a:gd name="connsiteY7" fmla="*/ 94 h 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82" h="965">
                <a:moveTo>
                  <a:pt x="20333" y="0"/>
                </a:moveTo>
                <a:lnTo>
                  <a:pt x="20382" y="871"/>
                </a:lnTo>
                <a:lnTo>
                  <a:pt x="0" y="965"/>
                </a:lnTo>
                <a:lnTo>
                  <a:pt x="109" y="77"/>
                </a:lnTo>
                <a:cubicBezTo>
                  <a:pt x="1513" y="179"/>
                  <a:pt x="3019" y="427"/>
                  <a:pt x="4473" y="509"/>
                </a:cubicBezTo>
                <a:cubicBezTo>
                  <a:pt x="6610" y="641"/>
                  <a:pt x="8205" y="641"/>
                  <a:pt x="10144" y="657"/>
                </a:cubicBezTo>
                <a:cubicBezTo>
                  <a:pt x="12528" y="641"/>
                  <a:pt x="14274" y="613"/>
                  <a:pt x="16263" y="496"/>
                </a:cubicBezTo>
                <a:cubicBezTo>
                  <a:pt x="17735" y="381"/>
                  <a:pt x="18780" y="212"/>
                  <a:pt x="19961" y="94"/>
                </a:cubicBezTo>
              </a:path>
            </a:pathLst>
          </a:custGeom>
          <a:solidFill>
            <a:srgbClr val="FAE4AE">
              <a:alpha val="56000"/>
            </a:srgbClr>
          </a:solidFill>
          <a:ln>
            <a:solidFill>
              <a:srgbClr val="FAE4AE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14" name="图片 13" descr="C:\Users\萝卜\Desktop\微信图片_20221201101528.png微信图片_2022120110152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19020" y="2927985"/>
            <a:ext cx="2687955" cy="1988185"/>
          </a:xfrm>
          <a:prstGeom prst="rect">
            <a:avLst/>
          </a:prstGeom>
          <a:ln>
            <a:solidFill>
              <a:srgbClr val="FAE4AE"/>
            </a:solidFill>
          </a:ln>
          <a:scene3d>
            <a:camera prst="perspectiveRight">
              <a:rot lat="0" lon="20100000" rev="0"/>
            </a:camera>
            <a:lightRig rig="threePt" dir="t"/>
          </a:scene3d>
        </p:spPr>
      </p:pic>
      <p:pic>
        <p:nvPicPr>
          <p:cNvPr id="15" name="图片 14" descr="C:\Users\萝卜\Desktop\微信图片_20221201101528.png微信图片_202212011015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20040" y="2825115"/>
            <a:ext cx="3056890" cy="2167255"/>
          </a:xfrm>
          <a:prstGeom prst="rect">
            <a:avLst/>
          </a:prstGeom>
          <a:ln>
            <a:solidFill>
              <a:srgbClr val="FAE4AE"/>
            </a:solidFill>
          </a:ln>
          <a:scene3d>
            <a:camera prst="perspectiveRight">
              <a:rot lat="0" lon="19500000" rev="0"/>
            </a:camera>
            <a:lightRig rig="threePt" dir="t"/>
          </a:scene3d>
        </p:spPr>
      </p:pic>
      <p:pic>
        <p:nvPicPr>
          <p:cNvPr id="16" name="图片 15" descr="C:\Users\萝卜\Desktop\微信图片_20221201101528.png微信图片_2022120110152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48830" y="2927985"/>
            <a:ext cx="2668270" cy="2014855"/>
          </a:xfrm>
          <a:prstGeom prst="rect">
            <a:avLst/>
          </a:prstGeom>
          <a:ln>
            <a:solidFill>
              <a:srgbClr val="FAE4AE"/>
            </a:solidFill>
          </a:ln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18" name="图片 17" descr="C:\Users\萝卜\Desktop\微信图片_202212011015281.png微信图片_20221201101528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37430" y="2980690"/>
            <a:ext cx="2519045" cy="1901825"/>
          </a:xfrm>
          <a:prstGeom prst="rect">
            <a:avLst/>
          </a:prstGeom>
          <a:ln>
            <a:solidFill>
              <a:srgbClr val="FAE4AE"/>
            </a:solidFill>
          </a:ln>
        </p:spPr>
      </p:pic>
      <p:pic>
        <p:nvPicPr>
          <p:cNvPr id="19" name="图片 18" descr="C:\Users\萝卜\Desktop\微信图片_202212011015283.png微信图片_20221201101528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9351010" y="2761615"/>
            <a:ext cx="3032760" cy="2353310"/>
          </a:xfrm>
          <a:prstGeom prst="rect">
            <a:avLst/>
          </a:prstGeom>
          <a:ln>
            <a:solidFill>
              <a:srgbClr val="FAE4AE"/>
            </a:solidFill>
          </a:ln>
          <a:scene3d>
            <a:camera prst="perspectiveLeft">
              <a:rot lat="0" lon="2100000" rev="0"/>
            </a:camera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63395" y="68516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sz="3200" dirty="0">
                <a:gradFill>
                  <a:gsLst>
                    <a:gs pos="0">
                      <a:srgbClr val="FAEED8"/>
                    </a:gs>
                    <a:gs pos="100000">
                      <a:srgbClr val="B29070"/>
                    </a:gs>
                  </a:gsLst>
                  <a:lin ang="5400000" scaled="1"/>
                </a:gradFill>
                <a:effectLst>
                  <a:outerShdw blurRad="228600" dist="76200" dir="2700000" algn="tl" rotWithShape="0">
                    <a:prstClr val="black">
                      <a:alpha val="13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请输入标题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60400" y="2090420"/>
            <a:ext cx="10858500" cy="3650615"/>
            <a:chOff x="1812" y="2795"/>
            <a:chExt cx="15501" cy="6246"/>
          </a:xfrm>
        </p:grpSpPr>
        <p:grpSp>
          <p:nvGrpSpPr>
            <p:cNvPr id="2" name="组合 1"/>
            <p:cNvGrpSpPr/>
            <p:nvPr/>
          </p:nvGrpSpPr>
          <p:grpSpPr>
            <a:xfrm>
              <a:off x="1812" y="2805"/>
              <a:ext cx="3812" cy="3836"/>
              <a:chOff x="1812" y="2805"/>
              <a:chExt cx="3812" cy="3836"/>
            </a:xfrm>
          </p:grpSpPr>
          <p:pic>
            <p:nvPicPr>
              <p:cNvPr id="3" name="图片 2" descr="C:\Users\萝卜\Desktop\微信图片_202212011017171.png微信图片_202212011017171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1812" y="3545"/>
                <a:ext cx="3800" cy="3096"/>
              </a:xfrm>
              <a:prstGeom prst="rect">
                <a:avLst/>
              </a:prstGeom>
              <a:ln>
                <a:solidFill>
                  <a:srgbClr val="FAE4AE"/>
                </a:solidFill>
              </a:ln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1815" y="2805"/>
                <a:ext cx="3809" cy="592"/>
              </a:xfrm>
              <a:prstGeom prst="roundRect">
                <a:avLst>
                  <a:gd name="adj" fmla="val 8130"/>
                </a:avLst>
              </a:prstGeom>
              <a:noFill/>
              <a:ln>
                <a:solidFill>
                  <a:srgbClr val="FAEED8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>
                  <a:buClrTx/>
                  <a:buSzTx/>
                  <a:buFontTx/>
                </a:pPr>
                <a:r>
                  <a:rPr lang="en-US" altLang="zh-CN" sz="170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  <a:sym typeface="+mn-ea"/>
                  </a:rPr>
                  <a:t>请输入标题</a:t>
                </a:r>
                <a:endParaRPr kumimoji="1" lang="zh-CN" altLang="en-US" sz="17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  <a:sym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754" y="2795"/>
              <a:ext cx="3671" cy="3846"/>
              <a:chOff x="7580" y="2805"/>
              <a:chExt cx="3671" cy="3846"/>
            </a:xfrm>
          </p:grpSpPr>
          <p:pic>
            <p:nvPicPr>
              <p:cNvPr id="9" name="图片 8" descr="C:\Users\萝卜\Desktop\微信图片_202212011017172.png微信图片_202212011017172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7603" y="3534"/>
                <a:ext cx="3648" cy="3117"/>
              </a:xfrm>
              <a:prstGeom prst="rect">
                <a:avLst/>
              </a:prstGeom>
              <a:ln>
                <a:solidFill>
                  <a:srgbClr val="FAE4AE"/>
                </a:solidFill>
              </a:ln>
            </p:spPr>
          </p:pic>
          <p:sp>
            <p:nvSpPr>
              <p:cNvPr id="41" name="圆角矩形 40"/>
              <p:cNvSpPr/>
              <p:nvPr/>
            </p:nvSpPr>
            <p:spPr>
              <a:xfrm>
                <a:off x="7580" y="2805"/>
                <a:ext cx="3671" cy="592"/>
              </a:xfrm>
              <a:prstGeom prst="roundRect">
                <a:avLst>
                  <a:gd name="adj" fmla="val 8130"/>
                </a:avLst>
              </a:prstGeom>
              <a:noFill/>
              <a:ln>
                <a:solidFill>
                  <a:srgbClr val="FAEED8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>
                  <a:buClrTx/>
                  <a:buSzTx/>
                  <a:buFontTx/>
                </a:pPr>
                <a:r>
                  <a:rPr lang="en-US" altLang="zh-CN" sz="170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  <a:sym typeface="+mn-ea"/>
                  </a:rPr>
                  <a:t>请输入标题</a:t>
                </a:r>
                <a:endParaRPr kumimoji="1" lang="zh-CN" altLang="en-US" sz="1700" b="1" dirty="0">
                  <a:solidFill>
                    <a:srgbClr val="FAEED8"/>
                  </a:solidFill>
                  <a:latin typeface="思源宋体 CN" panose="02020400000000000000" pitchFamily="18" charset="-128"/>
                  <a:ea typeface="思源宋体 CN" panose="02020400000000000000" pitchFamily="18" charset="-128"/>
                  <a:sym typeface="+mn-ea"/>
                </a:endParaRPr>
              </a:p>
            </p:txBody>
          </p:sp>
        </p:grpSp>
        <p:sp>
          <p:nvSpPr>
            <p:cNvPr id="12" name="圆角矩形 11"/>
            <p:cNvSpPr/>
            <p:nvPr/>
          </p:nvSpPr>
          <p:spPr>
            <a:xfrm>
              <a:off x="1815" y="8097"/>
              <a:ext cx="15498" cy="944"/>
            </a:xfrm>
            <a:prstGeom prst="roundRect">
              <a:avLst>
                <a:gd name="adj" fmla="val 8130"/>
              </a:avLst>
            </a:prstGeom>
            <a:noFill/>
            <a:ln>
              <a:solidFill>
                <a:srgbClr val="FAEED8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>
                <a:buClrTx/>
                <a:buSzTx/>
                <a:buFontTx/>
              </a:pPr>
              <a:r>
                <a:rPr lang="en-US" altLang="zh-CN" sz="1700" dirty="0">
                  <a:gradFill>
                    <a:gsLst>
                      <a:gs pos="0">
                        <a:srgbClr val="FAEED8"/>
                      </a:gs>
                      <a:gs pos="100000">
                        <a:srgbClr val="B29070"/>
                      </a:gs>
                    </a:gsLst>
                    <a:lin ang="5400000" scaled="1"/>
                  </a:gradFill>
                  <a:effectLst>
                    <a:outerShdw blurRad="228600" dist="76200" dir="2700000" algn="tl" rotWithShape="0">
                      <a:prstClr val="black">
                        <a:alpha val="13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  <a:sym typeface="Gill Sans" charset="0"/>
                </a:rPr>
                <a:t>此处添加详细文本描述，建议与标题相关并符合整体语言风格。</a:t>
              </a:r>
              <a:endParaRPr kumimoji="1" lang="zh-CN" altLang="en-US" sz="1700" b="1" dirty="0">
                <a:solidFill>
                  <a:srgbClr val="FAEED8"/>
                </a:solidFill>
                <a:latin typeface="思源宋体 CN" panose="02020400000000000000" pitchFamily="18" charset="-128"/>
                <a:ea typeface="思源宋体 CN" panose="02020400000000000000" pitchFamily="18" charset="-128"/>
                <a:sym typeface="+mn-ea"/>
              </a:endParaRPr>
            </a:p>
          </p:txBody>
        </p:sp>
        <p:cxnSp>
          <p:nvCxnSpPr>
            <p:cNvPr id="17" name="肘形连接符 16"/>
            <p:cNvCxnSpPr>
              <a:stCxn id="3" idx="2"/>
              <a:endCxn id="12" idx="0"/>
            </p:cNvCxnSpPr>
            <p:nvPr/>
          </p:nvCxnSpPr>
          <p:spPr>
            <a:xfrm rot="5400000" flipV="1">
              <a:off x="5910" y="4443"/>
              <a:ext cx="1456" cy="58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BEAB3"/>
              </a:solidFill>
            </a:ln>
          </p:spPr>
          <p:style>
            <a:lnRef idx="1">
              <a:srgbClr val="6096E6"/>
            </a:lnRef>
            <a:fillRef idx="0">
              <a:srgbClr val="6096E6"/>
            </a:fillRef>
            <a:effectRef idx="0">
              <a:srgbClr val="6096E6"/>
            </a:effectRef>
            <a:fontRef idx="minor">
              <a:srgbClr val="000000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13591" y="2816"/>
              <a:ext cx="3683" cy="3824"/>
              <a:chOff x="7572" y="2805"/>
              <a:chExt cx="3683" cy="3824"/>
            </a:xfrm>
          </p:grpSpPr>
          <p:pic>
            <p:nvPicPr>
              <p:cNvPr id="22" name="图片 21" descr="C:\Users\萝卜\Desktop\微信图片_20221201101717.png微信图片_20221201101717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7572" y="3539"/>
                <a:ext cx="3683" cy="3090"/>
              </a:xfrm>
              <a:prstGeom prst="rect">
                <a:avLst/>
              </a:prstGeom>
              <a:ln>
                <a:solidFill>
                  <a:srgbClr val="FAE4AE"/>
                </a:solidFill>
              </a:ln>
            </p:spPr>
          </p:pic>
          <p:sp>
            <p:nvSpPr>
              <p:cNvPr id="23" name="圆角矩形 22"/>
              <p:cNvSpPr/>
              <p:nvPr/>
            </p:nvSpPr>
            <p:spPr>
              <a:xfrm>
                <a:off x="7580" y="2805"/>
                <a:ext cx="3671" cy="592"/>
              </a:xfrm>
              <a:prstGeom prst="roundRect">
                <a:avLst>
                  <a:gd name="adj" fmla="val 8130"/>
                </a:avLst>
              </a:prstGeom>
              <a:noFill/>
              <a:ln>
                <a:solidFill>
                  <a:srgbClr val="FAEED8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>
                  <a:buClrTx/>
                  <a:buSzTx/>
                  <a:buFontTx/>
                </a:pPr>
                <a:r>
                  <a:rPr lang="en-US" altLang="zh-CN" sz="1700" dirty="0">
                    <a:gradFill>
                      <a:gsLst>
                        <a:gs pos="0">
                          <a:srgbClr val="FAEED8"/>
                        </a:gs>
                        <a:gs pos="100000">
                          <a:srgbClr val="B29070"/>
                        </a:gs>
                      </a:gsLst>
                      <a:lin ang="5400000" scaled="1"/>
                    </a:gradFill>
                    <a:effectLst>
                      <a:outerShdw blurRad="228600" dist="76200" dir="2700000" algn="tl" rotWithShape="0">
                        <a:prstClr val="black">
                          <a:alpha val="13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  <a:sym typeface="+mn-ea"/>
                  </a:rPr>
                  <a:t>请输入标题</a:t>
                </a:r>
              </a:p>
            </p:txBody>
          </p:sp>
        </p:grpSp>
        <p:cxnSp>
          <p:nvCxnSpPr>
            <p:cNvPr id="28" name="肘形连接符 27"/>
            <p:cNvCxnSpPr/>
            <p:nvPr/>
          </p:nvCxnSpPr>
          <p:spPr>
            <a:xfrm rot="16200000" flipH="1" flipV="1">
              <a:off x="11748" y="4435"/>
              <a:ext cx="1477" cy="5845"/>
            </a:xfrm>
            <a:prstGeom prst="bentConnector3">
              <a:avLst>
                <a:gd name="adj1" fmla="val 50034"/>
              </a:avLst>
            </a:prstGeom>
            <a:ln>
              <a:solidFill>
                <a:srgbClr val="FBEAB3"/>
              </a:solidFill>
            </a:ln>
          </p:spPr>
          <p:style>
            <a:lnRef idx="1">
              <a:srgbClr val="6096E6"/>
            </a:lnRef>
            <a:fillRef idx="0">
              <a:srgbClr val="6096E6"/>
            </a:fillRef>
            <a:effectRef idx="0">
              <a:srgbClr val="6096E6"/>
            </a:effectRef>
            <a:fontRef idx="minor">
              <a:srgbClr val="000000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15322a1-f966-44b8-8e65-75d84e993250"/>
  <p:tag name="COMMONDATA" val="eyJoZGlkIjoiYTUzYjIxOTA4YzQwZjgyNzBkYTQyMzg0ODUwYzM0NTMifQ=="/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8"/>
  <p:tag name="KSO_WM_UNIT_FILL_FORE_SCHEMECOLOR_INDEX" val="8"/>
  <p:tag name="KSO_WM_UNI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8"/>
  <p:tag name="KSO_WM_UNIT_FILL_FORE_SCHEMECOLOR_INDEX" val="8"/>
  <p:tag name="KSO_WM_UNI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8"/>
  <p:tag name="KSO_WM_UNIT_FILL_FORE_SCHEMECOLOR_INDEX" val="8"/>
  <p:tag name="KSO_WM_UNI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8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262626"/>
      </a:dk2>
      <a:lt2>
        <a:srgbClr val="3F3F3F"/>
      </a:lt2>
      <a:accent1>
        <a:srgbClr val="C31B1B"/>
      </a:accent1>
      <a:accent2>
        <a:srgbClr val="D04716"/>
      </a:accent2>
      <a:accent3>
        <a:srgbClr val="D86516"/>
      </a:accent3>
      <a:accent4>
        <a:srgbClr val="DC870A"/>
      </a:accent4>
      <a:accent5>
        <a:srgbClr val="D09C0A"/>
      </a:accent5>
      <a:accent6>
        <a:srgbClr val="DDBF09"/>
      </a:accent6>
      <a:hlink>
        <a:srgbClr val="4987FF"/>
      </a:hlink>
      <a:folHlink>
        <a:srgbClr val="B556DD"/>
      </a:folHlink>
    </a:clrScheme>
    <a:fontScheme name="自定义 9">
      <a:majorFont>
        <a:latin typeface="Century Gothic"/>
        <a:ea typeface="汉仪大宋简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277</Words>
  <Application>Microsoft Office PowerPoint</Application>
  <PresentationFormat>宽屏</PresentationFormat>
  <Paragraphs>87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OPPOSans H</vt:lpstr>
      <vt:lpstr>汉仪雅酷黑 45W</vt:lpstr>
      <vt:lpstr>思源宋体 CN</vt:lpstr>
      <vt:lpstr>思源宋体 CN Heavy</vt:lpstr>
      <vt:lpstr>Arial</vt:lpstr>
      <vt:lpstr>Calibri</vt:lpstr>
      <vt:lpstr>Century Gothic</vt:lpstr>
      <vt:lpstr>Wingdings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简约大气党政风工作汇报ppt模板</dc:title>
  <dc:creator>萝卜</dc:creator>
  <cp:keywords>P界达人</cp:keywords>
  <dc:description>www.51pptmoban.com</dc:description>
  <cp:lastModifiedBy>Power user</cp:lastModifiedBy>
  <cp:revision>193</cp:revision>
  <dcterms:created xsi:type="dcterms:W3CDTF">2019-06-19T02:08:00Z</dcterms:created>
  <dcterms:modified xsi:type="dcterms:W3CDTF">2023-02-19T13:12:16Z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B8B50755701C4BB6A70DB233F9192B70</vt:lpwstr>
  </property>
</Properties>
</file>