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7" r:id="rId4"/>
    <p:sldId id="260" r:id="rId5"/>
    <p:sldId id="265" r:id="rId6"/>
    <p:sldId id="274" r:id="rId7"/>
    <p:sldId id="268" r:id="rId8"/>
    <p:sldId id="266" r:id="rId9"/>
    <p:sldId id="267" r:id="rId10"/>
    <p:sldId id="275" r:id="rId11"/>
    <p:sldId id="269" r:id="rId12"/>
    <p:sldId id="270" r:id="rId13"/>
    <p:sldId id="276" r:id="rId14"/>
    <p:sldId id="272" r:id="rId15"/>
    <p:sldId id="271" r:id="rId16"/>
    <p:sldId id="264" r:id="rId17"/>
    <p:sldId id="277" r:id="rId18"/>
    <p:sldId id="27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3702" userDrawn="1">
          <p15:clr>
            <a:srgbClr val="A4A3A4"/>
          </p15:clr>
        </p15:guide>
        <p15:guide id="6" pos="40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5475"/>
    <a:srgbClr val="FFFFFF"/>
    <a:srgbClr val="535EB1"/>
    <a:srgbClr val="567BAE"/>
    <a:srgbClr val="354C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455" autoAdjust="0"/>
  </p:normalViewPr>
  <p:slideViewPr>
    <p:cSldViewPr snapToGrid="0">
      <p:cViewPr varScale="1">
        <p:scale>
          <a:sx n="81" d="100"/>
          <a:sy n="81" d="100"/>
        </p:scale>
        <p:origin x="126" y="312"/>
      </p:cViewPr>
      <p:guideLst>
        <p:guide pos="438"/>
        <p:guide pos="7242"/>
        <p:guide orient="horz" pos="3702"/>
        <p:guide pos="40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 dirty="0"/>
              <a:t>选题类型</a:t>
            </a:r>
          </a:p>
        </c:rich>
      </c:tx>
      <c:layout>
        <c:manualLayout>
          <c:xMode val="edge"/>
          <c:yMode val="edge"/>
          <c:x val="0.39237306210430112"/>
          <c:y val="2.1628365321336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E86-486D-96A3-B961B75C06A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301-4E0A-8528-EA7F64B64D53}"/>
              </c:ext>
            </c:extLst>
          </c:dPt>
          <c:dPt>
            <c:idx val="2"/>
            <c:bubble3D val="0"/>
            <c:spPr>
              <a:solidFill>
                <a:srgbClr val="B5547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E86-486D-96A3-B961B75C06AA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E86-486D-96A3-B961B75C06AA}"/>
              </c:ext>
            </c:extLst>
          </c:dPt>
          <c:cat>
            <c:strRef>
              <c:f>Sheet1!$A$2:$A$5</c:f>
              <c:strCache>
                <c:ptCount val="4"/>
                <c:pt idx="0">
                  <c:v>制造业</c:v>
                </c:pt>
                <c:pt idx="1">
                  <c:v>科技类</c:v>
                </c:pt>
                <c:pt idx="2">
                  <c:v>服务业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86-486D-96A3-B961B75C06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  <a:alpha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F9-4A28-B854-81046251EB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  <a:alpha val="63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F9-4A28-B854-81046251EBA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F9-4A28-B854-81046251EB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6971023"/>
        <c:axId val="446980591"/>
      </c:barChart>
      <c:catAx>
        <c:axId val="446971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46980591"/>
        <c:crosses val="autoZero"/>
        <c:auto val="1"/>
        <c:lblAlgn val="ctr"/>
        <c:lblOffset val="100"/>
        <c:noMultiLvlLbl val="0"/>
      </c:catAx>
      <c:valAx>
        <c:axId val="446980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46971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43331692913388E-2"/>
          <c:y val="0.21488679780469994"/>
          <c:w val="0.94616916830708664"/>
          <c:h val="0.645660823962793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类型1</c:v>
                </c:pt>
                <c:pt idx="1">
                  <c:v>类型2</c:v>
                </c:pt>
                <c:pt idx="2">
                  <c:v>类型3</c:v>
                </c:pt>
                <c:pt idx="3">
                  <c:v>类型4</c:v>
                </c:pt>
                <c:pt idx="4">
                  <c:v>类型5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1.3</c:v>
                </c:pt>
                <c:pt idx="1">
                  <c:v>2.5</c:v>
                </c:pt>
                <c:pt idx="2">
                  <c:v>7.5</c:v>
                </c:pt>
                <c:pt idx="3">
                  <c:v>3.65</c:v>
                </c:pt>
                <c:pt idx="4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B77-410D-A664-163E528A11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3B77-410D-A664-163E528A11D3}"/>
              </c:ext>
            </c:extLst>
          </c:dPt>
          <c:cat>
            <c:strRef>
              <c:f>Sheet1!$A$2:$A$6</c:f>
              <c:strCache>
                <c:ptCount val="5"/>
                <c:pt idx="0">
                  <c:v>类型1</c:v>
                </c:pt>
                <c:pt idx="1">
                  <c:v>类型2</c:v>
                </c:pt>
                <c:pt idx="2">
                  <c:v>类型3</c:v>
                </c:pt>
                <c:pt idx="3">
                  <c:v>类型4</c:v>
                </c:pt>
                <c:pt idx="4">
                  <c:v>类型5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4.4000000000000004</c:v>
                </c:pt>
                <c:pt idx="1">
                  <c:v>7.4</c:v>
                </c:pt>
                <c:pt idx="2">
                  <c:v>3.8</c:v>
                </c:pt>
                <c:pt idx="3">
                  <c:v>4.8</c:v>
                </c:pt>
                <c:pt idx="4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3B77-410D-A664-163E528A11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7514440"/>
        <c:axId val="1017514768"/>
      </c:lineChart>
      <c:catAx>
        <c:axId val="1017514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768"/>
        <c:crosses val="autoZero"/>
        <c:auto val="1"/>
        <c:lblAlgn val="ctr"/>
        <c:lblOffset val="100"/>
        <c:noMultiLvlLbl val="0"/>
      </c:catAx>
      <c:valAx>
        <c:axId val="1017514768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4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59-4F72-8401-47FD8A8FD68C}"/>
              </c:ext>
            </c:extLst>
          </c:dPt>
          <c:dPt>
            <c:idx val="1"/>
            <c:bubble3D val="0"/>
            <c:spPr>
              <a:solidFill>
                <a:schemeClr val="tx1">
                  <a:alpha val="5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59-4F72-8401-47FD8A8FD68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59-4F72-8401-47FD8A8FD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8575" cap="rnd">
                <a:noFill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9F-4A2D-8887-2F1A5C5D8B69}"/>
              </c:ext>
            </c:extLst>
          </c:dPt>
          <c:dPt>
            <c:idx val="1"/>
            <c:bubble3D val="0"/>
            <c:spPr>
              <a:solidFill>
                <a:schemeClr val="tx1">
                  <a:alpha val="5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69F-4A2D-8887-2F1A5C5D8B6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9F-4A2D-8887-2F1A5C5D8B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D1BEB1-E3DA-4E76-851F-04DED621199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5990111-9E92-4DFB-A28B-3F46D09F9A9D}">
      <dgm:prSet phldrT="[文本]" custT="1"/>
      <dgm:spPr>
        <a:solidFill>
          <a:schemeClr val="accent4">
            <a:lumMod val="75000"/>
            <a:alpha val="77000"/>
          </a:schemeClr>
        </a:solidFill>
        <a:ln>
          <a:noFill/>
        </a:ln>
      </dgm:spPr>
      <dgm:t>
        <a:bodyPr/>
        <a:lstStyle/>
        <a:p>
          <a:r>
            <a:rPr lang="zh-CN" altLang="en-US" sz="2000" b="1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gm:t>
    </dgm:pt>
    <dgm:pt modelId="{00A77142-FF65-4F5B-A13C-53448DCC7333}" type="parTrans" cxnId="{137E4AD1-B39D-49C2-9472-B6FDD7F3F3C8}">
      <dgm:prSet/>
      <dgm:spPr/>
      <dgm:t>
        <a:bodyPr/>
        <a:lstStyle/>
        <a:p>
          <a:endParaRPr lang="zh-CN" altLang="en-US"/>
        </a:p>
      </dgm:t>
    </dgm:pt>
    <dgm:pt modelId="{668BFB09-6BE9-4F29-8DEF-383849AD0E83}" type="sibTrans" cxnId="{137E4AD1-B39D-49C2-9472-B6FDD7F3F3C8}">
      <dgm:prSet/>
      <dgm:spPr/>
      <dgm:t>
        <a:bodyPr/>
        <a:lstStyle/>
        <a:p>
          <a:endParaRPr lang="zh-CN" altLang="en-US"/>
        </a:p>
      </dgm:t>
    </dgm:pt>
    <dgm:pt modelId="{3146902F-E958-4AC4-BB01-25CAEF2EF59D}">
      <dgm:prSet phldrT="[文本]" custT="1"/>
      <dgm:spPr>
        <a:solidFill>
          <a:schemeClr val="accent4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2000" b="1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gm:t>
    </dgm:pt>
    <dgm:pt modelId="{225F242C-60E7-416C-8AB2-7193DDD39B27}" type="parTrans" cxnId="{A4227132-B744-403F-9E1E-0D2A490EFE86}">
      <dgm:prSet/>
      <dgm:spPr/>
      <dgm:t>
        <a:bodyPr/>
        <a:lstStyle/>
        <a:p>
          <a:endParaRPr lang="zh-CN" altLang="en-US"/>
        </a:p>
      </dgm:t>
    </dgm:pt>
    <dgm:pt modelId="{884547B9-6218-4D15-9ADF-887F991C7FBE}" type="sibTrans" cxnId="{A4227132-B744-403F-9E1E-0D2A490EFE86}">
      <dgm:prSet/>
      <dgm:spPr/>
      <dgm:t>
        <a:bodyPr/>
        <a:lstStyle/>
        <a:p>
          <a:endParaRPr lang="zh-CN" altLang="en-US"/>
        </a:p>
      </dgm:t>
    </dgm:pt>
    <dgm:pt modelId="{17E42A8A-730A-4CE9-B8F7-6CCFB834F7A0}">
      <dgm:prSet phldrT="[文本]" custT="1"/>
      <dgm:spPr>
        <a:solidFill>
          <a:schemeClr val="accent4">
            <a:lumMod val="75000"/>
            <a:alpha val="60000"/>
          </a:schemeClr>
        </a:solidFill>
        <a:ln>
          <a:noFill/>
        </a:ln>
      </dgm:spPr>
      <dgm:t>
        <a:bodyPr/>
        <a:lstStyle/>
        <a:p>
          <a:r>
            <a:rPr lang="zh-CN" altLang="en-US" sz="2000" b="1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gm:t>
    </dgm:pt>
    <dgm:pt modelId="{E41F48CF-9576-471B-BAE1-67CCF8B4A3D5}" type="sibTrans" cxnId="{DEB2EFF5-111F-4C2C-B7E3-BE2C3B4D9571}">
      <dgm:prSet/>
      <dgm:spPr/>
      <dgm:t>
        <a:bodyPr/>
        <a:lstStyle/>
        <a:p>
          <a:endParaRPr lang="zh-CN" altLang="en-US"/>
        </a:p>
      </dgm:t>
    </dgm:pt>
    <dgm:pt modelId="{F5B9FE47-0855-442B-ABD9-FFEEECF2DF8B}" type="parTrans" cxnId="{DEB2EFF5-111F-4C2C-B7E3-BE2C3B4D9571}">
      <dgm:prSet/>
      <dgm:spPr/>
      <dgm:t>
        <a:bodyPr/>
        <a:lstStyle/>
        <a:p>
          <a:endParaRPr lang="zh-CN" altLang="en-US"/>
        </a:p>
      </dgm:t>
    </dgm:pt>
    <dgm:pt modelId="{2577CCC1-7F08-412E-9513-07C80F3B979F}" type="pres">
      <dgm:prSet presAssocID="{B3D1BEB1-E3DA-4E76-851F-04DED621199F}" presName="Name0" presStyleCnt="0">
        <dgm:presLayoutVars>
          <dgm:dir/>
          <dgm:animLvl val="lvl"/>
          <dgm:resizeHandles val="exact"/>
        </dgm:presLayoutVars>
      </dgm:prSet>
      <dgm:spPr/>
    </dgm:pt>
    <dgm:pt modelId="{E1892826-389A-45E9-9855-C0F62C0DA6DB}" type="pres">
      <dgm:prSet presAssocID="{17E42A8A-730A-4CE9-B8F7-6CCFB834F7A0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C49E3A8-992E-41FA-A545-40DE1D16C9D9}" type="pres">
      <dgm:prSet presAssocID="{E41F48CF-9576-471B-BAE1-67CCF8B4A3D5}" presName="parTxOnlySpace" presStyleCnt="0"/>
      <dgm:spPr/>
    </dgm:pt>
    <dgm:pt modelId="{203803A8-B2A7-4695-A9D0-2AFE2997F207}" type="pres">
      <dgm:prSet presAssocID="{D5990111-9E92-4DFB-A28B-3F46D09F9A9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79E11A1-4BDF-46D7-8FC8-38E13ADB6149}" type="pres">
      <dgm:prSet presAssocID="{668BFB09-6BE9-4F29-8DEF-383849AD0E83}" presName="parTxOnlySpace" presStyleCnt="0"/>
      <dgm:spPr/>
    </dgm:pt>
    <dgm:pt modelId="{660143D0-9C64-4211-BBC6-2FEE2F6DD5E3}" type="pres">
      <dgm:prSet presAssocID="{3146902F-E958-4AC4-BB01-25CAEF2EF59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4227132-B744-403F-9E1E-0D2A490EFE86}" srcId="{B3D1BEB1-E3DA-4E76-851F-04DED621199F}" destId="{3146902F-E958-4AC4-BB01-25CAEF2EF59D}" srcOrd="2" destOrd="0" parTransId="{225F242C-60E7-416C-8AB2-7193DDD39B27}" sibTransId="{884547B9-6218-4D15-9ADF-887F991C7FBE}"/>
    <dgm:cxn modelId="{E73E3950-D6A9-4EDD-8A61-4DFFCBCCCD63}" type="presOf" srcId="{3146902F-E958-4AC4-BB01-25CAEF2EF59D}" destId="{660143D0-9C64-4211-BBC6-2FEE2F6DD5E3}" srcOrd="0" destOrd="0" presId="urn:microsoft.com/office/officeart/2005/8/layout/chevron1"/>
    <dgm:cxn modelId="{018CDCC4-81FE-4E86-8FF4-AA02B5EAB935}" type="presOf" srcId="{B3D1BEB1-E3DA-4E76-851F-04DED621199F}" destId="{2577CCC1-7F08-412E-9513-07C80F3B979F}" srcOrd="0" destOrd="0" presId="urn:microsoft.com/office/officeart/2005/8/layout/chevron1"/>
    <dgm:cxn modelId="{137E4AD1-B39D-49C2-9472-B6FDD7F3F3C8}" srcId="{B3D1BEB1-E3DA-4E76-851F-04DED621199F}" destId="{D5990111-9E92-4DFB-A28B-3F46D09F9A9D}" srcOrd="1" destOrd="0" parTransId="{00A77142-FF65-4F5B-A13C-53448DCC7333}" sibTransId="{668BFB09-6BE9-4F29-8DEF-383849AD0E83}"/>
    <dgm:cxn modelId="{9CA018E8-176F-4452-8791-17A9DB59EA33}" type="presOf" srcId="{D5990111-9E92-4DFB-A28B-3F46D09F9A9D}" destId="{203803A8-B2A7-4695-A9D0-2AFE2997F207}" srcOrd="0" destOrd="0" presId="urn:microsoft.com/office/officeart/2005/8/layout/chevron1"/>
    <dgm:cxn modelId="{DEB2EFF5-111F-4C2C-B7E3-BE2C3B4D9571}" srcId="{B3D1BEB1-E3DA-4E76-851F-04DED621199F}" destId="{17E42A8A-730A-4CE9-B8F7-6CCFB834F7A0}" srcOrd="0" destOrd="0" parTransId="{F5B9FE47-0855-442B-ABD9-FFEEECF2DF8B}" sibTransId="{E41F48CF-9576-471B-BAE1-67CCF8B4A3D5}"/>
    <dgm:cxn modelId="{B6593AFC-B5DA-4D7C-8AB8-D0868A175E3B}" type="presOf" srcId="{17E42A8A-730A-4CE9-B8F7-6CCFB834F7A0}" destId="{E1892826-389A-45E9-9855-C0F62C0DA6DB}" srcOrd="0" destOrd="0" presId="urn:microsoft.com/office/officeart/2005/8/layout/chevron1"/>
    <dgm:cxn modelId="{619ACEC6-5949-46F4-B0D3-DDA5E67BF9FE}" type="presParOf" srcId="{2577CCC1-7F08-412E-9513-07C80F3B979F}" destId="{E1892826-389A-45E9-9855-C0F62C0DA6DB}" srcOrd="0" destOrd="0" presId="urn:microsoft.com/office/officeart/2005/8/layout/chevron1"/>
    <dgm:cxn modelId="{DBE81AE5-1567-4C36-A94D-1837FD8D3267}" type="presParOf" srcId="{2577CCC1-7F08-412E-9513-07C80F3B979F}" destId="{EC49E3A8-992E-41FA-A545-40DE1D16C9D9}" srcOrd="1" destOrd="0" presId="urn:microsoft.com/office/officeart/2005/8/layout/chevron1"/>
    <dgm:cxn modelId="{78E9A7A2-A5FB-4EB4-A8AC-2778403C0148}" type="presParOf" srcId="{2577CCC1-7F08-412E-9513-07C80F3B979F}" destId="{203803A8-B2A7-4695-A9D0-2AFE2997F207}" srcOrd="2" destOrd="0" presId="urn:microsoft.com/office/officeart/2005/8/layout/chevron1"/>
    <dgm:cxn modelId="{BF06FDF2-84B6-4AC8-8AB7-39A1F561331C}" type="presParOf" srcId="{2577CCC1-7F08-412E-9513-07C80F3B979F}" destId="{379E11A1-4BDF-46D7-8FC8-38E13ADB6149}" srcOrd="3" destOrd="0" presId="urn:microsoft.com/office/officeart/2005/8/layout/chevron1"/>
    <dgm:cxn modelId="{7A415B5F-CBFA-4C1A-A5C3-54F216E5A616}" type="presParOf" srcId="{2577CCC1-7F08-412E-9513-07C80F3B979F}" destId="{660143D0-9C64-4211-BBC6-2FEE2F6DD5E3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892826-389A-45E9-9855-C0F62C0DA6DB}">
      <dsp:nvSpPr>
        <dsp:cNvPr id="0" name=""/>
        <dsp:cNvSpPr/>
      </dsp:nvSpPr>
      <dsp:spPr>
        <a:xfrm>
          <a:off x="2381" y="2129102"/>
          <a:ext cx="2901156" cy="1160462"/>
        </a:xfrm>
        <a:prstGeom prst="chevron">
          <a:avLst/>
        </a:prstGeom>
        <a:solidFill>
          <a:schemeClr val="accent4">
            <a:lumMod val="75000"/>
            <a:alpha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sp:txBody>
      <dsp:txXfrm>
        <a:off x="582612" y="2129102"/>
        <a:ext cx="1740694" cy="1160462"/>
      </dsp:txXfrm>
    </dsp:sp>
    <dsp:sp modelId="{203803A8-B2A7-4695-A9D0-2AFE2997F207}">
      <dsp:nvSpPr>
        <dsp:cNvPr id="0" name=""/>
        <dsp:cNvSpPr/>
      </dsp:nvSpPr>
      <dsp:spPr>
        <a:xfrm>
          <a:off x="2613421" y="2129102"/>
          <a:ext cx="2901156" cy="1160462"/>
        </a:xfrm>
        <a:prstGeom prst="chevron">
          <a:avLst/>
        </a:prstGeom>
        <a:solidFill>
          <a:schemeClr val="accent4">
            <a:lumMod val="75000"/>
            <a:alpha val="77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sp:txBody>
      <dsp:txXfrm>
        <a:off x="3193652" y="2129102"/>
        <a:ext cx="1740694" cy="1160462"/>
      </dsp:txXfrm>
    </dsp:sp>
    <dsp:sp modelId="{660143D0-9C64-4211-BBC6-2FEE2F6DD5E3}">
      <dsp:nvSpPr>
        <dsp:cNvPr id="0" name=""/>
        <dsp:cNvSpPr/>
      </dsp:nvSpPr>
      <dsp:spPr>
        <a:xfrm>
          <a:off x="5224462" y="2129102"/>
          <a:ext cx="2901156" cy="1160462"/>
        </a:xfrm>
        <a:prstGeom prst="chevron">
          <a:avLst/>
        </a:prstGeom>
        <a:solidFill>
          <a:schemeClr val="accent4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20" baseline="0" dirty="0">
              <a:latin typeface="+mn-lt"/>
              <a:ea typeface="+mn-ea"/>
              <a:cs typeface="+mn-ea"/>
              <a:sym typeface="+mn-lt"/>
            </a:rPr>
            <a:t>标题文字</a:t>
          </a:r>
        </a:p>
      </dsp:txBody>
      <dsp:txXfrm>
        <a:off x="5804693" y="2129102"/>
        <a:ext cx="1740694" cy="1160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64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95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39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34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CC24D41-0EA7-6211-ED76-7B5461607954}"/>
              </a:ext>
            </a:extLst>
          </p:cNvPr>
          <p:cNvSpPr/>
          <p:nvPr/>
        </p:nvSpPr>
        <p:spPr>
          <a:xfrm>
            <a:off x="-12700" y="0"/>
            <a:ext cx="12185650" cy="6856730"/>
          </a:xfrm>
          <a:custGeom>
            <a:avLst/>
            <a:gdLst>
              <a:gd name="connsiteX0" fmla="*/ 0 w 12185650"/>
              <a:gd name="connsiteY0" fmla="*/ 0 h 6856730"/>
              <a:gd name="connsiteX1" fmla="*/ 12185650 w 12185650"/>
              <a:gd name="connsiteY1" fmla="*/ 0 h 6856730"/>
              <a:gd name="connsiteX2" fmla="*/ 12185650 w 12185650"/>
              <a:gd name="connsiteY2" fmla="*/ 6856730 h 6856730"/>
              <a:gd name="connsiteX3" fmla="*/ 0 w 12185650"/>
              <a:gd name="connsiteY3" fmla="*/ 6856730 h 685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50" h="6856730">
                <a:moveTo>
                  <a:pt x="0" y="0"/>
                </a:moveTo>
                <a:lnTo>
                  <a:pt x="12185650" y="0"/>
                </a:lnTo>
                <a:lnTo>
                  <a:pt x="12185650" y="6856730"/>
                </a:lnTo>
                <a:lnTo>
                  <a:pt x="0" y="68567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rgbClr val="FFFFFF">
                  <a:alpha val="91000"/>
                </a:srgbClr>
              </a:gs>
              <a:gs pos="100000">
                <a:srgbClr val="FFFFFF">
                  <a:alpha val="6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E4945C1-246F-0F91-4312-4BEC9AB44494}"/>
              </a:ext>
            </a:extLst>
          </p:cNvPr>
          <p:cNvSpPr/>
          <p:nvPr/>
        </p:nvSpPr>
        <p:spPr>
          <a:xfrm>
            <a:off x="0" y="0"/>
            <a:ext cx="5770246" cy="6858000"/>
          </a:xfrm>
          <a:custGeom>
            <a:avLst/>
            <a:gdLst>
              <a:gd name="connsiteX0" fmla="*/ 0 w 5770246"/>
              <a:gd name="connsiteY0" fmla="*/ 0 h 6858000"/>
              <a:gd name="connsiteX1" fmla="*/ 4367702 w 5770246"/>
              <a:gd name="connsiteY1" fmla="*/ 0 h 6858000"/>
              <a:gd name="connsiteX2" fmla="*/ 4498146 w 5770246"/>
              <a:gd name="connsiteY2" fmla="*/ 136818 h 6858000"/>
              <a:gd name="connsiteX3" fmla="*/ 5770246 w 5770246"/>
              <a:gd name="connsiteY3" fmla="*/ 3429318 h 6858000"/>
              <a:gd name="connsiteX4" fmla="*/ 4498146 w 5770246"/>
              <a:gd name="connsiteY4" fmla="*/ 6721818 h 6858000"/>
              <a:gd name="connsiteX5" fmla="*/ 4368308 w 5770246"/>
              <a:gd name="connsiteY5" fmla="*/ 6858000 h 6858000"/>
              <a:gd name="connsiteX6" fmla="*/ 0 w 577024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70246" h="6858000">
                <a:moveTo>
                  <a:pt x="0" y="0"/>
                </a:moveTo>
                <a:lnTo>
                  <a:pt x="4367702" y="0"/>
                </a:lnTo>
                <a:lnTo>
                  <a:pt x="4498146" y="136818"/>
                </a:lnTo>
                <a:cubicBezTo>
                  <a:pt x="5288524" y="1006428"/>
                  <a:pt x="5770246" y="2161617"/>
                  <a:pt x="5770246" y="3429318"/>
                </a:cubicBezTo>
                <a:cubicBezTo>
                  <a:pt x="5770246" y="4697020"/>
                  <a:pt x="5288524" y="5852209"/>
                  <a:pt x="4498146" y="6721818"/>
                </a:cubicBezTo>
                <a:lnTo>
                  <a:pt x="43683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7B39923-AF5E-5C7D-FDE0-2CAE3C150EE7}"/>
              </a:ext>
            </a:extLst>
          </p:cNvPr>
          <p:cNvSpPr/>
          <p:nvPr/>
        </p:nvSpPr>
        <p:spPr>
          <a:xfrm>
            <a:off x="0" y="0"/>
            <a:ext cx="5217160" cy="6858000"/>
          </a:xfrm>
          <a:custGeom>
            <a:avLst/>
            <a:gdLst>
              <a:gd name="connsiteX0" fmla="*/ 0 w 5217160"/>
              <a:gd name="connsiteY0" fmla="*/ 0 h 6858000"/>
              <a:gd name="connsiteX1" fmla="*/ 3538438 w 5217160"/>
              <a:gd name="connsiteY1" fmla="*/ 0 h 6858000"/>
              <a:gd name="connsiteX2" fmla="*/ 3636335 w 5217160"/>
              <a:gd name="connsiteY2" fmla="*/ 76932 h 6858000"/>
              <a:gd name="connsiteX3" fmla="*/ 5217160 w 5217160"/>
              <a:gd name="connsiteY3" fmla="*/ 3429000 h 6858000"/>
              <a:gd name="connsiteX4" fmla="*/ 3636335 w 5217160"/>
              <a:gd name="connsiteY4" fmla="*/ 6781069 h 6858000"/>
              <a:gd name="connsiteX5" fmla="*/ 3538438 w 5217160"/>
              <a:gd name="connsiteY5" fmla="*/ 6858000 h 6858000"/>
              <a:gd name="connsiteX6" fmla="*/ 0 w 521716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17160" h="6858000">
                <a:moveTo>
                  <a:pt x="0" y="0"/>
                </a:moveTo>
                <a:lnTo>
                  <a:pt x="3538438" y="0"/>
                </a:lnTo>
                <a:lnTo>
                  <a:pt x="3636335" y="76932"/>
                </a:lnTo>
                <a:cubicBezTo>
                  <a:pt x="4601785" y="873692"/>
                  <a:pt x="5217160" y="2079482"/>
                  <a:pt x="5217160" y="3429000"/>
                </a:cubicBezTo>
                <a:cubicBezTo>
                  <a:pt x="5217160" y="4778519"/>
                  <a:pt x="4601785" y="5984309"/>
                  <a:pt x="3636335" y="6781069"/>
                </a:cubicBezTo>
                <a:lnTo>
                  <a:pt x="353843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F6A8775-42B1-A3EA-390D-E2E80191DCA8}"/>
              </a:ext>
            </a:extLst>
          </p:cNvPr>
          <p:cNvSpPr/>
          <p:nvPr/>
        </p:nvSpPr>
        <p:spPr>
          <a:xfrm>
            <a:off x="10492105" y="5283200"/>
            <a:ext cx="1699895" cy="1574800"/>
          </a:xfrm>
          <a:custGeom>
            <a:avLst/>
            <a:gdLst>
              <a:gd name="connsiteX0" fmla="*/ 1461453 w 1699895"/>
              <a:gd name="connsiteY0" fmla="*/ 0 h 1574800"/>
              <a:gd name="connsiteX1" fmla="*/ 1610878 w 1699895"/>
              <a:gd name="connsiteY1" fmla="*/ 7546 h 1574800"/>
              <a:gd name="connsiteX2" fmla="*/ 1699895 w 1699895"/>
              <a:gd name="connsiteY2" fmla="*/ 21131 h 1574800"/>
              <a:gd name="connsiteX3" fmla="*/ 1699895 w 1699895"/>
              <a:gd name="connsiteY3" fmla="*/ 773876 h 1574800"/>
              <a:gd name="connsiteX4" fmla="*/ 1608719 w 1699895"/>
              <a:gd name="connsiteY4" fmla="*/ 745573 h 1574800"/>
              <a:gd name="connsiteX5" fmla="*/ 1461452 w 1699895"/>
              <a:gd name="connsiteY5" fmla="*/ 730727 h 1574800"/>
              <a:gd name="connsiteX6" fmla="*/ 730726 w 1699895"/>
              <a:gd name="connsiteY6" fmla="*/ 1461453 h 1574800"/>
              <a:gd name="connsiteX7" fmla="*/ 742152 w 1699895"/>
              <a:gd name="connsiteY7" fmla="*/ 1574800 h 1574800"/>
              <a:gd name="connsiteX8" fmla="*/ 5724 w 1699895"/>
              <a:gd name="connsiteY8" fmla="*/ 1574800 h 1574800"/>
              <a:gd name="connsiteX9" fmla="*/ 0 w 1699895"/>
              <a:gd name="connsiteY9" fmla="*/ 1461453 h 1574800"/>
              <a:gd name="connsiteX10" fmla="*/ 1461453 w 1699895"/>
              <a:gd name="connsiteY10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9895" h="1574800">
                <a:moveTo>
                  <a:pt x="1461453" y="0"/>
                </a:moveTo>
                <a:cubicBezTo>
                  <a:pt x="1511899" y="0"/>
                  <a:pt x="1561748" y="2556"/>
                  <a:pt x="1610878" y="7546"/>
                </a:cubicBezTo>
                <a:lnTo>
                  <a:pt x="1699895" y="21131"/>
                </a:lnTo>
                <a:lnTo>
                  <a:pt x="1699895" y="773876"/>
                </a:lnTo>
                <a:lnTo>
                  <a:pt x="1608719" y="745573"/>
                </a:lnTo>
                <a:cubicBezTo>
                  <a:pt x="1561150" y="735839"/>
                  <a:pt x="1511898" y="730727"/>
                  <a:pt x="1461452" y="730727"/>
                </a:cubicBezTo>
                <a:cubicBezTo>
                  <a:pt x="1057883" y="730727"/>
                  <a:pt x="730726" y="1057884"/>
                  <a:pt x="730726" y="1461453"/>
                </a:cubicBezTo>
                <a:lnTo>
                  <a:pt x="742152" y="1574800"/>
                </a:lnTo>
                <a:lnTo>
                  <a:pt x="5724" y="1574800"/>
                </a:lnTo>
                <a:lnTo>
                  <a:pt x="0" y="1461453"/>
                </a:lnTo>
                <a:cubicBezTo>
                  <a:pt x="0" y="654315"/>
                  <a:pt x="654315" y="0"/>
                  <a:pt x="1461453" y="0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31B875B-39CA-DAAD-ED17-42B52E60D66B}"/>
              </a:ext>
            </a:extLst>
          </p:cNvPr>
          <p:cNvSpPr/>
          <p:nvPr/>
        </p:nvSpPr>
        <p:spPr>
          <a:xfrm>
            <a:off x="11367136" y="0"/>
            <a:ext cx="824865" cy="883920"/>
          </a:xfrm>
          <a:custGeom>
            <a:avLst/>
            <a:gdLst>
              <a:gd name="connsiteX0" fmla="*/ 16853 w 824865"/>
              <a:gd name="connsiteY0" fmla="*/ 0 h 883920"/>
              <a:gd name="connsiteX1" fmla="*/ 400086 w 824865"/>
              <a:gd name="connsiteY1" fmla="*/ 0 h 883920"/>
              <a:gd name="connsiteX2" fmla="*/ 393818 w 824865"/>
              <a:gd name="connsiteY2" fmla="*/ 11547 h 883920"/>
              <a:gd name="connsiteX3" fmla="*/ 365125 w 824865"/>
              <a:gd name="connsiteY3" fmla="*/ 153670 h 883920"/>
              <a:gd name="connsiteX4" fmla="*/ 730250 w 824865"/>
              <a:gd name="connsiteY4" fmla="*/ 518795 h 883920"/>
              <a:gd name="connsiteX5" fmla="*/ 803835 w 824865"/>
              <a:gd name="connsiteY5" fmla="*/ 511377 h 883920"/>
              <a:gd name="connsiteX6" fmla="*/ 824865 w 824865"/>
              <a:gd name="connsiteY6" fmla="*/ 504849 h 883920"/>
              <a:gd name="connsiteX7" fmla="*/ 824865 w 824865"/>
              <a:gd name="connsiteY7" fmla="*/ 877105 h 883920"/>
              <a:gd name="connsiteX8" fmla="*/ 804914 w 824865"/>
              <a:gd name="connsiteY8" fmla="*/ 880150 h 883920"/>
              <a:gd name="connsiteX9" fmla="*/ 730250 w 824865"/>
              <a:gd name="connsiteY9" fmla="*/ 883920 h 883920"/>
              <a:gd name="connsiteX10" fmla="*/ 0 w 824865"/>
              <a:gd name="connsiteY10" fmla="*/ 153670 h 883920"/>
              <a:gd name="connsiteX11" fmla="*/ 14836 w 824865"/>
              <a:gd name="connsiteY11" fmla="*/ 6499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4865" h="883920">
                <a:moveTo>
                  <a:pt x="16853" y="0"/>
                </a:moveTo>
                <a:lnTo>
                  <a:pt x="400086" y="0"/>
                </a:lnTo>
                <a:lnTo>
                  <a:pt x="393818" y="11547"/>
                </a:lnTo>
                <a:cubicBezTo>
                  <a:pt x="375342" y="55230"/>
                  <a:pt x="365125" y="103257"/>
                  <a:pt x="365125" y="153670"/>
                </a:cubicBezTo>
                <a:cubicBezTo>
                  <a:pt x="365125" y="355323"/>
                  <a:pt x="528597" y="518795"/>
                  <a:pt x="730250" y="518795"/>
                </a:cubicBezTo>
                <a:cubicBezTo>
                  <a:pt x="755457" y="518795"/>
                  <a:pt x="780067" y="516241"/>
                  <a:pt x="803835" y="511377"/>
                </a:cubicBezTo>
                <a:lnTo>
                  <a:pt x="824865" y="504849"/>
                </a:lnTo>
                <a:lnTo>
                  <a:pt x="824865" y="877105"/>
                </a:lnTo>
                <a:lnTo>
                  <a:pt x="804914" y="880150"/>
                </a:lnTo>
                <a:cubicBezTo>
                  <a:pt x="780365" y="882643"/>
                  <a:pt x="755457" y="883920"/>
                  <a:pt x="730250" y="883920"/>
                </a:cubicBezTo>
                <a:cubicBezTo>
                  <a:pt x="326944" y="883920"/>
                  <a:pt x="0" y="556976"/>
                  <a:pt x="0" y="153670"/>
                </a:cubicBezTo>
                <a:cubicBezTo>
                  <a:pt x="0" y="103257"/>
                  <a:pt x="5109" y="54037"/>
                  <a:pt x="14836" y="649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2109867"/>
            <a:ext cx="5541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spc="12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魂心" panose="02000009000000000000" pitchFamily="1" charset="-128"/>
                <a:sym typeface="+mn-lt"/>
              </a:rPr>
              <a:t>毕业论文答辩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0" y="3217070"/>
            <a:ext cx="52711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Graduation Thesis Defense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2E4FE96-ADA5-DCB0-39B0-D5A8036A79C4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75357CB-D8DF-0211-CAE4-B49AE6FCB460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E8DB6D0-5C20-B568-371D-F6D2121316CA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1045266-C4F2-37E5-DF89-4C26EA7220A9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57C3B64-F1B4-5168-4B32-2046409B0A51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E6426D4-5268-B588-2DF2-5F1C34372E2B}"/>
              </a:ext>
            </a:extLst>
          </p:cNvPr>
          <p:cNvGrpSpPr/>
          <p:nvPr/>
        </p:nvGrpSpPr>
        <p:grpSpPr>
          <a:xfrm>
            <a:off x="6202680" y="4528820"/>
            <a:ext cx="2432685" cy="476250"/>
            <a:chOff x="6202680" y="4960620"/>
            <a:chExt cx="2432685" cy="476250"/>
          </a:xfrm>
        </p:grpSpPr>
        <p:sp>
          <p:nvSpPr>
            <p:cNvPr id="19" name="圆角矩形 18"/>
            <p:cNvSpPr/>
            <p:nvPr/>
          </p:nvSpPr>
          <p:spPr>
            <a:xfrm>
              <a:off x="6202680" y="4960620"/>
              <a:ext cx="2432685" cy="4762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70E1100-2D28-5F0F-DAFB-4D60ADDB5A73}"/>
                </a:ext>
              </a:extLst>
            </p:cNvPr>
            <p:cNvSpPr txBox="1"/>
            <p:nvPr/>
          </p:nvSpPr>
          <p:spPr>
            <a:xfrm>
              <a:off x="6483351" y="5014079"/>
              <a:ext cx="1839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汇报人：地球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DC07B0C-948A-B9B6-6A8C-44BD597C73E5}"/>
              </a:ext>
            </a:extLst>
          </p:cNvPr>
          <p:cNvGrpSpPr/>
          <p:nvPr/>
        </p:nvGrpSpPr>
        <p:grpSpPr>
          <a:xfrm>
            <a:off x="6202680" y="5291455"/>
            <a:ext cx="3576320" cy="476250"/>
            <a:chOff x="6202680" y="5723255"/>
            <a:chExt cx="3576320" cy="476250"/>
          </a:xfrm>
        </p:grpSpPr>
        <p:sp>
          <p:nvSpPr>
            <p:cNvPr id="22" name="圆角矩形 21"/>
            <p:cNvSpPr/>
            <p:nvPr/>
          </p:nvSpPr>
          <p:spPr>
            <a:xfrm>
              <a:off x="6202680" y="5723255"/>
              <a:ext cx="3576320" cy="4762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EF72DC-D98D-08C4-37F1-D956AED5C048}"/>
                </a:ext>
              </a:extLst>
            </p:cNvPr>
            <p:cNvSpPr txBox="1"/>
            <p:nvPr/>
          </p:nvSpPr>
          <p:spPr>
            <a:xfrm>
              <a:off x="6450966" y="5776714"/>
              <a:ext cx="3079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汇报日期：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2022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年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日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98258" y="425450"/>
            <a:ext cx="4864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ea"/>
                <a:sym typeface="+mn-lt"/>
              </a:rPr>
              <a:t>PART  THREE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847080" y="136144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33285" y="1242695"/>
            <a:ext cx="5256000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6F77AD2-9F83-7208-582D-D82697EE5FFB}"/>
              </a:ext>
            </a:extLst>
          </p:cNvPr>
          <p:cNvSpPr/>
          <p:nvPr/>
        </p:nvSpPr>
        <p:spPr>
          <a:xfrm>
            <a:off x="0" y="0"/>
            <a:ext cx="4332752" cy="6858000"/>
          </a:xfrm>
          <a:custGeom>
            <a:avLst/>
            <a:gdLst>
              <a:gd name="connsiteX0" fmla="*/ 0 w 4332752"/>
              <a:gd name="connsiteY0" fmla="*/ 0 h 6858000"/>
              <a:gd name="connsiteX1" fmla="*/ 4332112 w 4332752"/>
              <a:gd name="connsiteY1" fmla="*/ 0 h 6858000"/>
              <a:gd name="connsiteX2" fmla="*/ 4286978 w 4332752"/>
              <a:gd name="connsiteY2" fmla="*/ 44775 h 6858000"/>
              <a:gd name="connsiteX3" fmla="*/ 2929890 w 4332752"/>
              <a:gd name="connsiteY3" fmla="*/ 3429000 h 6858000"/>
              <a:gd name="connsiteX4" fmla="*/ 4286978 w 4332752"/>
              <a:gd name="connsiteY4" fmla="*/ 6812592 h 6858000"/>
              <a:gd name="connsiteX5" fmla="*/ 4332752 w 4332752"/>
              <a:gd name="connsiteY5" fmla="*/ 6858000 h 6858000"/>
              <a:gd name="connsiteX6" fmla="*/ 0 w 433275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2752" h="6858000">
                <a:moveTo>
                  <a:pt x="0" y="0"/>
                </a:moveTo>
                <a:lnTo>
                  <a:pt x="4332112" y="0"/>
                </a:lnTo>
                <a:lnTo>
                  <a:pt x="4286978" y="44775"/>
                </a:lnTo>
                <a:cubicBezTo>
                  <a:pt x="3446205" y="924173"/>
                  <a:pt x="2929890" y="2116058"/>
                  <a:pt x="2929890" y="3429000"/>
                </a:cubicBezTo>
                <a:cubicBezTo>
                  <a:pt x="2929890" y="4741387"/>
                  <a:pt x="3446205" y="5933202"/>
                  <a:pt x="4286978" y="6812592"/>
                </a:cubicBezTo>
                <a:lnTo>
                  <a:pt x="4332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D7CE38E-8868-BBE5-EDA8-7D9AC652296D}"/>
              </a:ext>
            </a:extLst>
          </p:cNvPr>
          <p:cNvSpPr/>
          <p:nvPr/>
        </p:nvSpPr>
        <p:spPr>
          <a:xfrm flipH="1">
            <a:off x="1" y="0"/>
            <a:ext cx="2482215" cy="6858000"/>
          </a:xfrm>
          <a:custGeom>
            <a:avLst/>
            <a:gdLst>
              <a:gd name="connsiteX0" fmla="*/ 2482215 w 2482215"/>
              <a:gd name="connsiteY0" fmla="*/ 0 h 6858000"/>
              <a:gd name="connsiteX1" fmla="*/ 2146935 w 2482215"/>
              <a:gd name="connsiteY1" fmla="*/ 0 h 6858000"/>
              <a:gd name="connsiteX2" fmla="*/ 2060190 w 2482215"/>
              <a:gd name="connsiteY2" fmla="*/ 40540 h 6858000"/>
              <a:gd name="connsiteX3" fmla="*/ 0 w 2482215"/>
              <a:gd name="connsiteY3" fmla="*/ 3429244 h 6858000"/>
              <a:gd name="connsiteX4" fmla="*/ 2060190 w 2482215"/>
              <a:gd name="connsiteY4" fmla="*/ 6817471 h 6858000"/>
              <a:gd name="connsiteX5" fmla="*/ 2146916 w 2482215"/>
              <a:gd name="connsiteY5" fmla="*/ 6858000 h 6858000"/>
              <a:gd name="connsiteX6" fmla="*/ 2482215 w 24822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2215" h="6858000">
                <a:moveTo>
                  <a:pt x="2482215" y="0"/>
                </a:moveTo>
                <a:lnTo>
                  <a:pt x="2146935" y="0"/>
                </a:lnTo>
                <a:lnTo>
                  <a:pt x="2060190" y="40540"/>
                </a:lnTo>
                <a:cubicBezTo>
                  <a:pt x="841230" y="647718"/>
                  <a:pt x="0" y="1936992"/>
                  <a:pt x="0" y="3429244"/>
                </a:cubicBezTo>
                <a:cubicBezTo>
                  <a:pt x="0" y="4921145"/>
                  <a:pt x="841230" y="6210321"/>
                  <a:pt x="2060190" y="6817471"/>
                </a:cubicBezTo>
                <a:lnTo>
                  <a:pt x="2146916" y="6858000"/>
                </a:lnTo>
                <a:lnTo>
                  <a:pt x="2482215" y="6858000"/>
                </a:ln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l"/>
          </a:blipFill>
          <a:ln>
            <a:noFill/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C0ECD-F2AB-F444-E23B-79BE1B873441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59" name="矩形 58"/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6398258" y="3014027"/>
            <a:ext cx="4946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421121" y="3843972"/>
            <a:ext cx="43967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 spc="120">
                <a:solidFill>
                  <a:schemeClr val="accent4">
                    <a:lumMod val="75000"/>
                  </a:schemeClr>
                </a:solidFill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Research ideas and methods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797935" y="1544320"/>
            <a:ext cx="138620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0800000" algn="r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latin typeface="+mj-lt"/>
                <a:cs typeface="+mn-ea"/>
                <a:sym typeface="+mn-lt"/>
              </a:rPr>
              <a:t>3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CF0A3AC-767C-51B6-4A00-179B204BF5AA}"/>
              </a:ext>
            </a:extLst>
          </p:cNvPr>
          <p:cNvSpPr/>
          <p:nvPr/>
        </p:nvSpPr>
        <p:spPr>
          <a:xfrm>
            <a:off x="10492105" y="5283200"/>
            <a:ext cx="1699895" cy="1574800"/>
          </a:xfrm>
          <a:custGeom>
            <a:avLst/>
            <a:gdLst>
              <a:gd name="connsiteX0" fmla="*/ 1461453 w 1699895"/>
              <a:gd name="connsiteY0" fmla="*/ 0 h 1574800"/>
              <a:gd name="connsiteX1" fmla="*/ 1610878 w 1699895"/>
              <a:gd name="connsiteY1" fmla="*/ 7546 h 1574800"/>
              <a:gd name="connsiteX2" fmla="*/ 1699895 w 1699895"/>
              <a:gd name="connsiteY2" fmla="*/ 21131 h 1574800"/>
              <a:gd name="connsiteX3" fmla="*/ 1699895 w 1699895"/>
              <a:gd name="connsiteY3" fmla="*/ 773876 h 1574800"/>
              <a:gd name="connsiteX4" fmla="*/ 1608719 w 1699895"/>
              <a:gd name="connsiteY4" fmla="*/ 745573 h 1574800"/>
              <a:gd name="connsiteX5" fmla="*/ 1461452 w 1699895"/>
              <a:gd name="connsiteY5" fmla="*/ 730727 h 1574800"/>
              <a:gd name="connsiteX6" fmla="*/ 730726 w 1699895"/>
              <a:gd name="connsiteY6" fmla="*/ 1461453 h 1574800"/>
              <a:gd name="connsiteX7" fmla="*/ 742152 w 1699895"/>
              <a:gd name="connsiteY7" fmla="*/ 1574800 h 1574800"/>
              <a:gd name="connsiteX8" fmla="*/ 5724 w 1699895"/>
              <a:gd name="connsiteY8" fmla="*/ 1574800 h 1574800"/>
              <a:gd name="connsiteX9" fmla="*/ 0 w 1699895"/>
              <a:gd name="connsiteY9" fmla="*/ 1461453 h 1574800"/>
              <a:gd name="connsiteX10" fmla="*/ 1461453 w 1699895"/>
              <a:gd name="connsiteY10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9895" h="1574800">
                <a:moveTo>
                  <a:pt x="1461453" y="0"/>
                </a:moveTo>
                <a:cubicBezTo>
                  <a:pt x="1511899" y="0"/>
                  <a:pt x="1561748" y="2556"/>
                  <a:pt x="1610878" y="7546"/>
                </a:cubicBezTo>
                <a:lnTo>
                  <a:pt x="1699895" y="21131"/>
                </a:lnTo>
                <a:lnTo>
                  <a:pt x="1699895" y="773876"/>
                </a:lnTo>
                <a:lnTo>
                  <a:pt x="1608719" y="745573"/>
                </a:lnTo>
                <a:cubicBezTo>
                  <a:pt x="1561150" y="735839"/>
                  <a:pt x="1511898" y="730727"/>
                  <a:pt x="1461452" y="730727"/>
                </a:cubicBezTo>
                <a:cubicBezTo>
                  <a:pt x="1057883" y="730727"/>
                  <a:pt x="730726" y="1057884"/>
                  <a:pt x="730726" y="1461453"/>
                </a:cubicBezTo>
                <a:lnTo>
                  <a:pt x="742152" y="1574800"/>
                </a:lnTo>
                <a:lnTo>
                  <a:pt x="5724" y="1574800"/>
                </a:lnTo>
                <a:lnTo>
                  <a:pt x="0" y="1461453"/>
                </a:lnTo>
                <a:cubicBezTo>
                  <a:pt x="0" y="654315"/>
                  <a:pt x="654315" y="0"/>
                  <a:pt x="1461453" y="0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2431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E5CB3D00-09E0-E74F-BD12-0355BC1EAE0A}"/>
              </a:ext>
            </a:extLst>
          </p:cNvPr>
          <p:cNvSpPr txBox="1"/>
          <p:nvPr/>
        </p:nvSpPr>
        <p:spPr>
          <a:xfrm>
            <a:off x="612775" y="81915"/>
            <a:ext cx="246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研究思路与方法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5D7DD04C-8F11-C1A3-DAAD-CEDD4B2DCD99}"/>
              </a:ext>
            </a:extLst>
          </p:cNvPr>
          <p:cNvSpPr/>
          <p:nvPr/>
        </p:nvSpPr>
        <p:spPr>
          <a:xfrm rot="2764500">
            <a:off x="5377580" y="1610760"/>
            <a:ext cx="1438039" cy="143929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A201474-F375-5ED7-C967-C3EC788BE48E}"/>
              </a:ext>
            </a:extLst>
          </p:cNvPr>
          <p:cNvSpPr/>
          <p:nvPr/>
        </p:nvSpPr>
        <p:spPr>
          <a:xfrm rot="2764500">
            <a:off x="4072885" y="2867393"/>
            <a:ext cx="1438039" cy="14392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FA9C72AB-2F37-7B54-02EF-D34C2BAF125E}"/>
              </a:ext>
            </a:extLst>
          </p:cNvPr>
          <p:cNvSpPr/>
          <p:nvPr/>
        </p:nvSpPr>
        <p:spPr>
          <a:xfrm rot="2764500" flipV="1">
            <a:off x="5368943" y="4206556"/>
            <a:ext cx="1438039" cy="143929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EC625EE9-2D4B-9D44-C836-FD3CC93B945B}"/>
              </a:ext>
            </a:extLst>
          </p:cNvPr>
          <p:cNvSpPr/>
          <p:nvPr/>
        </p:nvSpPr>
        <p:spPr>
          <a:xfrm rot="2764500" flipV="1">
            <a:off x="6673637" y="2949924"/>
            <a:ext cx="1438039" cy="14392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2AE14E-E753-F76B-928C-C1758C5168E0}"/>
              </a:ext>
            </a:extLst>
          </p:cNvPr>
          <p:cNvSpPr txBox="1"/>
          <p:nvPr/>
        </p:nvSpPr>
        <p:spPr>
          <a:xfrm>
            <a:off x="5714461" y="1945688"/>
            <a:ext cx="764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548234C-6D5B-36D2-110C-E90789B7D06C}"/>
              </a:ext>
            </a:extLst>
          </p:cNvPr>
          <p:cNvSpPr txBox="1"/>
          <p:nvPr/>
        </p:nvSpPr>
        <p:spPr>
          <a:xfrm>
            <a:off x="7010518" y="3284852"/>
            <a:ext cx="764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8EEEBB2-1DE6-EBEE-5AA8-75DD6BBB558D}"/>
              </a:ext>
            </a:extLst>
          </p:cNvPr>
          <p:cNvSpPr txBox="1"/>
          <p:nvPr/>
        </p:nvSpPr>
        <p:spPr>
          <a:xfrm>
            <a:off x="5720087" y="4541484"/>
            <a:ext cx="764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4F9DDC4-366B-A2B4-C955-F814072A49C3}"/>
              </a:ext>
            </a:extLst>
          </p:cNvPr>
          <p:cNvSpPr txBox="1"/>
          <p:nvPr/>
        </p:nvSpPr>
        <p:spPr>
          <a:xfrm>
            <a:off x="4409767" y="3202321"/>
            <a:ext cx="764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E619CFD-BE7C-7759-A7CC-F83DC47F6BF4}"/>
              </a:ext>
            </a:extLst>
          </p:cNvPr>
          <p:cNvSpPr txBox="1"/>
          <p:nvPr/>
        </p:nvSpPr>
        <p:spPr>
          <a:xfrm>
            <a:off x="8999594" y="1679475"/>
            <a:ext cx="1900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47ACB4F-E1D7-5E90-BD25-6721EABE82AE}"/>
              </a:ext>
            </a:extLst>
          </p:cNvPr>
          <p:cNvSpPr/>
          <p:nvPr/>
        </p:nvSpPr>
        <p:spPr>
          <a:xfrm>
            <a:off x="8464924" y="1699795"/>
            <a:ext cx="358775" cy="35877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2F10CC1-AE14-9F35-AC71-EBC145FA4B15}"/>
              </a:ext>
            </a:extLst>
          </p:cNvPr>
          <p:cNvSpPr txBox="1"/>
          <p:nvPr/>
        </p:nvSpPr>
        <p:spPr>
          <a:xfrm>
            <a:off x="8392534" y="2113815"/>
            <a:ext cx="3169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2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此处输入正文内容，此处输入正文内容，此处输入正文内容，此处输入正文内容。此处输入正文内容，此处输入正文内容。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AA1524D-AFA2-B53A-4069-3C12D587631B}"/>
              </a:ext>
            </a:extLst>
          </p:cNvPr>
          <p:cNvGrpSpPr/>
          <p:nvPr/>
        </p:nvGrpSpPr>
        <p:grpSpPr>
          <a:xfrm>
            <a:off x="8399973" y="4023910"/>
            <a:ext cx="2507615" cy="398780"/>
            <a:chOff x="1299254" y="3779202"/>
            <a:chExt cx="2507615" cy="39878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85AE80D-0FCD-9B40-3130-B83790F6E00C}"/>
                </a:ext>
              </a:extLst>
            </p:cNvPr>
            <p:cNvSpPr txBox="1"/>
            <p:nvPr/>
          </p:nvSpPr>
          <p:spPr>
            <a:xfrm>
              <a:off x="1906314" y="3779202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EC7A62B-34B2-287C-B80B-09C53265CAD9}"/>
                </a:ext>
              </a:extLst>
            </p:cNvPr>
            <p:cNvSpPr/>
            <p:nvPr/>
          </p:nvSpPr>
          <p:spPr>
            <a:xfrm>
              <a:off x="1371644" y="3799522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7A713E1-01F2-D38C-D006-9A1304F4E908}"/>
                </a:ext>
              </a:extLst>
            </p:cNvPr>
            <p:cNvSpPr txBox="1"/>
            <p:nvPr/>
          </p:nvSpPr>
          <p:spPr>
            <a:xfrm>
              <a:off x="1299254" y="3779202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1BD29E16-F282-312E-CBB9-C2295168A4FB}"/>
              </a:ext>
            </a:extLst>
          </p:cNvPr>
          <p:cNvSpPr txBox="1"/>
          <p:nvPr/>
        </p:nvSpPr>
        <p:spPr>
          <a:xfrm>
            <a:off x="8399973" y="4458250"/>
            <a:ext cx="3169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2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此处输入正文内容，此处输入正文内容，此处输入正文内容，此处输入正文内容。此处输入正文内容，此处输入正文内容。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0688DCC-F8C2-8C88-56CC-7B8775435B9D}"/>
              </a:ext>
            </a:extLst>
          </p:cNvPr>
          <p:cNvSpPr txBox="1"/>
          <p:nvPr/>
        </p:nvSpPr>
        <p:spPr>
          <a:xfrm>
            <a:off x="1229211" y="1679475"/>
            <a:ext cx="1900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1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1859194-422C-8AE0-BC97-785EAEDB6C3D}"/>
              </a:ext>
            </a:extLst>
          </p:cNvPr>
          <p:cNvGrpSpPr/>
          <p:nvPr/>
        </p:nvGrpSpPr>
        <p:grpSpPr>
          <a:xfrm>
            <a:off x="3288472" y="1679475"/>
            <a:ext cx="503555" cy="398780"/>
            <a:chOff x="744983" y="1679475"/>
            <a:chExt cx="503555" cy="39878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A7D5F0C-904E-A0E7-FA36-8BB9C419852C}"/>
                </a:ext>
              </a:extLst>
            </p:cNvPr>
            <p:cNvSpPr/>
            <p:nvPr/>
          </p:nvSpPr>
          <p:spPr>
            <a:xfrm>
              <a:off x="817373" y="1699795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E96BD4-6DA8-05E2-5450-B69C93001BCF}"/>
                </a:ext>
              </a:extLst>
            </p:cNvPr>
            <p:cNvSpPr txBox="1"/>
            <p:nvPr/>
          </p:nvSpPr>
          <p:spPr>
            <a:xfrm>
              <a:off x="744983" y="1679475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3F9A8811-F0A5-A217-5D89-54C0EF61F534}"/>
              </a:ext>
            </a:extLst>
          </p:cNvPr>
          <p:cNvSpPr txBox="1"/>
          <p:nvPr/>
        </p:nvSpPr>
        <p:spPr>
          <a:xfrm>
            <a:off x="622151" y="2113815"/>
            <a:ext cx="3169876" cy="1104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  <a:sym typeface="+mn-lt"/>
              </a:rPr>
              <a:t>此处输入正文内容，此处输入正文内容，此处输入正文内容，此处输入正文内容。此处输入正文内容此处输入正文内容。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DE57834-27AF-65CE-6392-A1A223A44A44}"/>
              </a:ext>
            </a:extLst>
          </p:cNvPr>
          <p:cNvSpPr txBox="1"/>
          <p:nvPr/>
        </p:nvSpPr>
        <p:spPr>
          <a:xfrm>
            <a:off x="1229211" y="4054293"/>
            <a:ext cx="1900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 spc="12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9381784-2526-E760-BC97-138851A3EB65}"/>
              </a:ext>
            </a:extLst>
          </p:cNvPr>
          <p:cNvGrpSpPr/>
          <p:nvPr/>
        </p:nvGrpSpPr>
        <p:grpSpPr>
          <a:xfrm>
            <a:off x="3288472" y="4054293"/>
            <a:ext cx="503555" cy="398780"/>
            <a:chOff x="744983" y="1679475"/>
            <a:chExt cx="503555" cy="398780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78F2F2B-EEC0-0AB5-7692-55D06F6F1E80}"/>
                </a:ext>
              </a:extLst>
            </p:cNvPr>
            <p:cNvSpPr/>
            <p:nvPr/>
          </p:nvSpPr>
          <p:spPr>
            <a:xfrm>
              <a:off x="817373" y="1699795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68A57A7-0D38-DA1B-82BD-F8CBA1C30F53}"/>
                </a:ext>
              </a:extLst>
            </p:cNvPr>
            <p:cNvSpPr txBox="1"/>
            <p:nvPr/>
          </p:nvSpPr>
          <p:spPr>
            <a:xfrm>
              <a:off x="744983" y="1679475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7BF79165-1AE9-05D9-E3F6-68E03D4FE52F}"/>
              </a:ext>
            </a:extLst>
          </p:cNvPr>
          <p:cNvSpPr txBox="1"/>
          <p:nvPr/>
        </p:nvSpPr>
        <p:spPr>
          <a:xfrm>
            <a:off x="622151" y="4488633"/>
            <a:ext cx="3169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400" spc="12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此处输入正文内容，此处输入正文内容，此处输入正文内容，此处输入正文内容。此处输入正文内容此处输入正文内容。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3BA40F9-3DE6-ADB5-CB8F-51877D4EEE62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5B79823B-5291-C8A5-F06F-298F451AB3BD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75FFFBAB-FE20-1F4C-98D3-3A03149EDC0D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75FD0DB-ACDB-C92E-32D8-B5844BD07DA6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97E521EF-D9AC-6741-1758-B59D6AE483D0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837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0DB0F4E-5A55-E0A8-49AD-F8D953DC82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177814"/>
              </p:ext>
            </p:extLst>
          </p:nvPr>
        </p:nvGraphicFramePr>
        <p:xfrm>
          <a:off x="708173" y="1548642"/>
          <a:ext cx="6188501" cy="412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2" name="文本框 71">
            <a:extLst>
              <a:ext uri="{FF2B5EF4-FFF2-40B4-BE49-F238E27FC236}">
                <a16:creationId xmlns:a16="http://schemas.microsoft.com/office/drawing/2014/main" id="{54B1B4A9-1AC8-893F-27FD-E717DF39640D}"/>
              </a:ext>
            </a:extLst>
          </p:cNvPr>
          <p:cNvSpPr txBox="1"/>
          <p:nvPr/>
        </p:nvSpPr>
        <p:spPr>
          <a:xfrm>
            <a:off x="7514147" y="2291236"/>
            <a:ext cx="3799845" cy="8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+mn-ea"/>
                <a:sym typeface="+mn-lt"/>
              </a:rPr>
              <a:t>此处输入正文内容，此处输入正文内容，此处输入正文内容，此处输入正文内容。此处输入正文内容，此处输入正文内容。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988013E-5326-8BC8-DA33-B8AA1391EFF5}"/>
              </a:ext>
            </a:extLst>
          </p:cNvPr>
          <p:cNvCxnSpPr>
            <a:cxnSpLocks/>
          </p:cNvCxnSpPr>
          <p:nvPr/>
        </p:nvCxnSpPr>
        <p:spPr>
          <a:xfrm>
            <a:off x="8168564" y="3408998"/>
            <a:ext cx="2491010" cy="20002"/>
          </a:xfrm>
          <a:prstGeom prst="line">
            <a:avLst/>
          </a:prstGeom>
          <a:ln w="2222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AC4A0D09-A60D-7F59-0D3F-A990A544BFEB}"/>
              </a:ext>
            </a:extLst>
          </p:cNvPr>
          <p:cNvSpPr txBox="1"/>
          <p:nvPr/>
        </p:nvSpPr>
        <p:spPr>
          <a:xfrm>
            <a:off x="8121208" y="3966490"/>
            <a:ext cx="1900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spc="12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A0A55A1-35BE-281E-0A8C-AFCCA1446432}"/>
              </a:ext>
            </a:extLst>
          </p:cNvPr>
          <p:cNvSpPr txBox="1"/>
          <p:nvPr/>
        </p:nvSpPr>
        <p:spPr>
          <a:xfrm>
            <a:off x="7514147" y="4400830"/>
            <a:ext cx="37998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2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此处输入正文内容，此处输入正文内容，此处输入正文内容，此处输入正文内容。此处输入正文内容，此处输入正文内容。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1BEC1B-CD81-107A-9CD0-20FE609352E2}"/>
              </a:ext>
            </a:extLst>
          </p:cNvPr>
          <p:cNvSpPr txBox="1"/>
          <p:nvPr/>
        </p:nvSpPr>
        <p:spPr>
          <a:xfrm>
            <a:off x="612775" y="81915"/>
            <a:ext cx="246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研究思路与方法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366B938-448B-15E4-9601-C4515700CFD9}"/>
              </a:ext>
            </a:extLst>
          </p:cNvPr>
          <p:cNvSpPr txBox="1"/>
          <p:nvPr/>
        </p:nvSpPr>
        <p:spPr>
          <a:xfrm>
            <a:off x="8121208" y="1856896"/>
            <a:ext cx="1900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spc="12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AB83638-246B-F0D4-EB47-C226B68FAB38}"/>
              </a:ext>
            </a:extLst>
          </p:cNvPr>
          <p:cNvGrpSpPr/>
          <p:nvPr/>
        </p:nvGrpSpPr>
        <p:grpSpPr>
          <a:xfrm>
            <a:off x="7639811" y="1893914"/>
            <a:ext cx="329377" cy="324744"/>
            <a:chOff x="11739245" y="6381303"/>
            <a:chExt cx="329377" cy="32474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1A2DD49-0104-2276-1C24-8F219D580709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0DBA2CB-D73D-1B59-22B5-0FC45AF1625E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EC9CBAF-123B-8892-D124-AD689D757F69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3CCBF83-6897-56F5-4A5F-4B3B7ACC707C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088EF03-2186-3605-A451-51586BDD472C}"/>
              </a:ext>
            </a:extLst>
          </p:cNvPr>
          <p:cNvGrpSpPr/>
          <p:nvPr/>
        </p:nvGrpSpPr>
        <p:grpSpPr>
          <a:xfrm>
            <a:off x="7639811" y="4009506"/>
            <a:ext cx="329377" cy="324744"/>
            <a:chOff x="11739245" y="6381303"/>
            <a:chExt cx="329377" cy="32474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BF39781-B6FD-94CD-9EF8-BBC24D4C6A07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53F3CF7-BB20-6E48-1E0B-C24452782ACD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00786C5-B110-E222-C6DC-9662EC276C81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397800E-B871-9D21-DA41-33325BC63931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E512E91-914A-FA5D-8B46-8A5F53754C8C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A0A5C19-30FA-A83D-2777-06368EAAC387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77EE443-1779-386A-4D75-3B8C53D99A8F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4A0424C-CD8C-A8E3-1E2C-00E5B37DC38B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25DD1B1-C1B7-B071-2523-5ECC367B20A9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558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98258" y="425450"/>
            <a:ext cx="4864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ea"/>
                <a:sym typeface="+mn-lt"/>
              </a:rPr>
              <a:t>PART  FOUR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847080" y="136144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33285" y="1242695"/>
            <a:ext cx="5256000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6F77AD2-9F83-7208-582D-D82697EE5FFB}"/>
              </a:ext>
            </a:extLst>
          </p:cNvPr>
          <p:cNvSpPr/>
          <p:nvPr/>
        </p:nvSpPr>
        <p:spPr>
          <a:xfrm>
            <a:off x="0" y="0"/>
            <a:ext cx="4332752" cy="6858000"/>
          </a:xfrm>
          <a:custGeom>
            <a:avLst/>
            <a:gdLst>
              <a:gd name="connsiteX0" fmla="*/ 0 w 4332752"/>
              <a:gd name="connsiteY0" fmla="*/ 0 h 6858000"/>
              <a:gd name="connsiteX1" fmla="*/ 4332112 w 4332752"/>
              <a:gd name="connsiteY1" fmla="*/ 0 h 6858000"/>
              <a:gd name="connsiteX2" fmla="*/ 4286978 w 4332752"/>
              <a:gd name="connsiteY2" fmla="*/ 44775 h 6858000"/>
              <a:gd name="connsiteX3" fmla="*/ 2929890 w 4332752"/>
              <a:gd name="connsiteY3" fmla="*/ 3429000 h 6858000"/>
              <a:gd name="connsiteX4" fmla="*/ 4286978 w 4332752"/>
              <a:gd name="connsiteY4" fmla="*/ 6812592 h 6858000"/>
              <a:gd name="connsiteX5" fmla="*/ 4332752 w 4332752"/>
              <a:gd name="connsiteY5" fmla="*/ 6858000 h 6858000"/>
              <a:gd name="connsiteX6" fmla="*/ 0 w 433275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2752" h="6858000">
                <a:moveTo>
                  <a:pt x="0" y="0"/>
                </a:moveTo>
                <a:lnTo>
                  <a:pt x="4332112" y="0"/>
                </a:lnTo>
                <a:lnTo>
                  <a:pt x="4286978" y="44775"/>
                </a:lnTo>
                <a:cubicBezTo>
                  <a:pt x="3446205" y="924173"/>
                  <a:pt x="2929890" y="2116058"/>
                  <a:pt x="2929890" y="3429000"/>
                </a:cubicBezTo>
                <a:cubicBezTo>
                  <a:pt x="2929890" y="4741387"/>
                  <a:pt x="3446205" y="5933202"/>
                  <a:pt x="4286978" y="6812592"/>
                </a:cubicBezTo>
                <a:lnTo>
                  <a:pt x="4332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D7CE38E-8868-BBE5-EDA8-7D9AC652296D}"/>
              </a:ext>
            </a:extLst>
          </p:cNvPr>
          <p:cNvSpPr/>
          <p:nvPr/>
        </p:nvSpPr>
        <p:spPr>
          <a:xfrm flipH="1">
            <a:off x="1" y="0"/>
            <a:ext cx="2482215" cy="6858000"/>
          </a:xfrm>
          <a:custGeom>
            <a:avLst/>
            <a:gdLst>
              <a:gd name="connsiteX0" fmla="*/ 2482215 w 2482215"/>
              <a:gd name="connsiteY0" fmla="*/ 0 h 6858000"/>
              <a:gd name="connsiteX1" fmla="*/ 2146935 w 2482215"/>
              <a:gd name="connsiteY1" fmla="*/ 0 h 6858000"/>
              <a:gd name="connsiteX2" fmla="*/ 2060190 w 2482215"/>
              <a:gd name="connsiteY2" fmla="*/ 40540 h 6858000"/>
              <a:gd name="connsiteX3" fmla="*/ 0 w 2482215"/>
              <a:gd name="connsiteY3" fmla="*/ 3429244 h 6858000"/>
              <a:gd name="connsiteX4" fmla="*/ 2060190 w 2482215"/>
              <a:gd name="connsiteY4" fmla="*/ 6817471 h 6858000"/>
              <a:gd name="connsiteX5" fmla="*/ 2146916 w 2482215"/>
              <a:gd name="connsiteY5" fmla="*/ 6858000 h 6858000"/>
              <a:gd name="connsiteX6" fmla="*/ 2482215 w 24822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2215" h="6858000">
                <a:moveTo>
                  <a:pt x="2482215" y="0"/>
                </a:moveTo>
                <a:lnTo>
                  <a:pt x="2146935" y="0"/>
                </a:lnTo>
                <a:lnTo>
                  <a:pt x="2060190" y="40540"/>
                </a:lnTo>
                <a:cubicBezTo>
                  <a:pt x="841230" y="647718"/>
                  <a:pt x="0" y="1936992"/>
                  <a:pt x="0" y="3429244"/>
                </a:cubicBezTo>
                <a:cubicBezTo>
                  <a:pt x="0" y="4921145"/>
                  <a:pt x="841230" y="6210321"/>
                  <a:pt x="2060190" y="6817471"/>
                </a:cubicBezTo>
                <a:lnTo>
                  <a:pt x="2146916" y="6858000"/>
                </a:lnTo>
                <a:lnTo>
                  <a:pt x="2482215" y="6858000"/>
                </a:ln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l"/>
          </a:blipFill>
          <a:ln>
            <a:noFill/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C0ECD-F2AB-F444-E23B-79BE1B873441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59" name="矩形 58"/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6398258" y="3014027"/>
            <a:ext cx="4946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数据研究成果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421121" y="3843973"/>
            <a:ext cx="3815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 spc="120">
                <a:solidFill>
                  <a:schemeClr val="accent4">
                    <a:lumMod val="75000"/>
                  </a:schemeClr>
                </a:solidFill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Data research findings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797935" y="1544320"/>
            <a:ext cx="138620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0800000" algn="r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latin typeface="+mj-lt"/>
                <a:cs typeface="+mn-ea"/>
                <a:sym typeface="+mn-lt"/>
              </a:rPr>
              <a:t>4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CF0A3AC-767C-51B6-4A00-179B204BF5AA}"/>
              </a:ext>
            </a:extLst>
          </p:cNvPr>
          <p:cNvSpPr/>
          <p:nvPr/>
        </p:nvSpPr>
        <p:spPr>
          <a:xfrm>
            <a:off x="10492105" y="5283200"/>
            <a:ext cx="1699895" cy="1574800"/>
          </a:xfrm>
          <a:custGeom>
            <a:avLst/>
            <a:gdLst>
              <a:gd name="connsiteX0" fmla="*/ 1461453 w 1699895"/>
              <a:gd name="connsiteY0" fmla="*/ 0 h 1574800"/>
              <a:gd name="connsiteX1" fmla="*/ 1610878 w 1699895"/>
              <a:gd name="connsiteY1" fmla="*/ 7546 h 1574800"/>
              <a:gd name="connsiteX2" fmla="*/ 1699895 w 1699895"/>
              <a:gd name="connsiteY2" fmla="*/ 21131 h 1574800"/>
              <a:gd name="connsiteX3" fmla="*/ 1699895 w 1699895"/>
              <a:gd name="connsiteY3" fmla="*/ 773876 h 1574800"/>
              <a:gd name="connsiteX4" fmla="*/ 1608719 w 1699895"/>
              <a:gd name="connsiteY4" fmla="*/ 745573 h 1574800"/>
              <a:gd name="connsiteX5" fmla="*/ 1461452 w 1699895"/>
              <a:gd name="connsiteY5" fmla="*/ 730727 h 1574800"/>
              <a:gd name="connsiteX6" fmla="*/ 730726 w 1699895"/>
              <a:gd name="connsiteY6" fmla="*/ 1461453 h 1574800"/>
              <a:gd name="connsiteX7" fmla="*/ 742152 w 1699895"/>
              <a:gd name="connsiteY7" fmla="*/ 1574800 h 1574800"/>
              <a:gd name="connsiteX8" fmla="*/ 5724 w 1699895"/>
              <a:gd name="connsiteY8" fmla="*/ 1574800 h 1574800"/>
              <a:gd name="connsiteX9" fmla="*/ 0 w 1699895"/>
              <a:gd name="connsiteY9" fmla="*/ 1461453 h 1574800"/>
              <a:gd name="connsiteX10" fmla="*/ 1461453 w 1699895"/>
              <a:gd name="connsiteY10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9895" h="1574800">
                <a:moveTo>
                  <a:pt x="1461453" y="0"/>
                </a:moveTo>
                <a:cubicBezTo>
                  <a:pt x="1511899" y="0"/>
                  <a:pt x="1561748" y="2556"/>
                  <a:pt x="1610878" y="7546"/>
                </a:cubicBezTo>
                <a:lnTo>
                  <a:pt x="1699895" y="21131"/>
                </a:lnTo>
                <a:lnTo>
                  <a:pt x="1699895" y="773876"/>
                </a:lnTo>
                <a:lnTo>
                  <a:pt x="1608719" y="745573"/>
                </a:lnTo>
                <a:cubicBezTo>
                  <a:pt x="1561150" y="735839"/>
                  <a:pt x="1511898" y="730727"/>
                  <a:pt x="1461452" y="730727"/>
                </a:cubicBezTo>
                <a:cubicBezTo>
                  <a:pt x="1057883" y="730727"/>
                  <a:pt x="730726" y="1057884"/>
                  <a:pt x="730726" y="1461453"/>
                </a:cubicBezTo>
                <a:lnTo>
                  <a:pt x="742152" y="1574800"/>
                </a:lnTo>
                <a:lnTo>
                  <a:pt x="5724" y="1574800"/>
                </a:lnTo>
                <a:lnTo>
                  <a:pt x="0" y="1461453"/>
                </a:lnTo>
                <a:cubicBezTo>
                  <a:pt x="0" y="654315"/>
                  <a:pt x="654315" y="0"/>
                  <a:pt x="1461453" y="0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7300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EC9C22A-23FC-1EA2-6B55-C1B4459539D9}"/>
              </a:ext>
            </a:extLst>
          </p:cNvPr>
          <p:cNvGrpSpPr/>
          <p:nvPr/>
        </p:nvGrpSpPr>
        <p:grpSpPr>
          <a:xfrm>
            <a:off x="192405" y="81915"/>
            <a:ext cx="2889885" cy="460375"/>
            <a:chOff x="303" y="53"/>
            <a:chExt cx="4551" cy="72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5CB3D00-09E0-E74F-BD12-0355BC1EAE0A}"/>
                </a:ext>
              </a:extLst>
            </p:cNvPr>
            <p:cNvSpPr txBox="1"/>
            <p:nvPr/>
          </p:nvSpPr>
          <p:spPr>
            <a:xfrm>
              <a:off x="965" y="53"/>
              <a:ext cx="388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数据研究成果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AA06503-B7CA-736F-0EFC-1E487DEA6D5B}"/>
                </a:ext>
              </a:extLst>
            </p:cNvPr>
            <p:cNvGrpSpPr/>
            <p:nvPr/>
          </p:nvGrpSpPr>
          <p:grpSpPr>
            <a:xfrm>
              <a:off x="303" y="161"/>
              <a:ext cx="518" cy="510"/>
              <a:chOff x="18165" y="9777"/>
              <a:chExt cx="736" cy="724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12AF34C-C900-EB13-CB6E-33CE7FE83EB1}"/>
                  </a:ext>
                </a:extLst>
              </p:cNvPr>
              <p:cNvGrpSpPr/>
              <p:nvPr/>
            </p:nvGrpSpPr>
            <p:grpSpPr>
              <a:xfrm>
                <a:off x="18165" y="9777"/>
                <a:ext cx="320" cy="724"/>
                <a:chOff x="18165" y="9776"/>
                <a:chExt cx="320" cy="724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AB49-97B6-6B8E-387F-DD6C970FC512}"/>
                    </a:ext>
                  </a:extLst>
                </p:cNvPr>
                <p:cNvSpPr/>
                <p:nvPr/>
              </p:nvSpPr>
              <p:spPr>
                <a:xfrm>
                  <a:off x="18165" y="97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DC426A91-4100-5109-AFF9-A2F86D2582A6}"/>
                    </a:ext>
                  </a:extLst>
                </p:cNvPr>
                <p:cNvSpPr/>
                <p:nvPr/>
              </p:nvSpPr>
              <p:spPr>
                <a:xfrm>
                  <a:off x="18165" y="101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FADAC46-9F7E-794E-0DAF-B6C5B4BF2ADA}"/>
                  </a:ext>
                </a:extLst>
              </p:cNvPr>
              <p:cNvGrpSpPr/>
              <p:nvPr/>
            </p:nvGrpSpPr>
            <p:grpSpPr>
              <a:xfrm flipV="1">
                <a:off x="18581" y="9777"/>
                <a:ext cx="320" cy="724"/>
                <a:chOff x="18365" y="9976"/>
                <a:chExt cx="320" cy="724"/>
              </a:xfrm>
            </p:grpSpPr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15DE7C20-5B57-B619-52DF-B54915227B9B}"/>
                    </a:ext>
                  </a:extLst>
                </p:cNvPr>
                <p:cNvSpPr/>
                <p:nvPr/>
              </p:nvSpPr>
              <p:spPr>
                <a:xfrm>
                  <a:off x="18365" y="99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D7AD274F-9734-4BA3-6540-29B7ED900B78}"/>
                    </a:ext>
                  </a:extLst>
                </p:cNvPr>
                <p:cNvSpPr/>
                <p:nvPr/>
              </p:nvSpPr>
              <p:spPr>
                <a:xfrm>
                  <a:off x="18365" y="103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D7E6DE2-7703-F442-9054-6DF307BDA5EE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65A45A5-BF34-35BB-1EA5-A51363BA858F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DF240E0-3FF2-E243-2902-4BABB8244D09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A6A1524-82F7-5027-F451-B6AACE56EFEB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0D0BDB1-ABE5-3E10-88F1-5048E8FF9BBA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Rounded Rectangle 9_1">
            <a:extLst>
              <a:ext uri="{FF2B5EF4-FFF2-40B4-BE49-F238E27FC236}">
                <a16:creationId xmlns:a16="http://schemas.microsoft.com/office/drawing/2014/main" id="{9BDA00C8-5A38-D6E5-FD28-2ED6F1DF0EC4}"/>
              </a:ext>
            </a:extLst>
          </p:cNvPr>
          <p:cNvSpPr/>
          <p:nvPr/>
        </p:nvSpPr>
        <p:spPr>
          <a:xfrm>
            <a:off x="666750" y="2582334"/>
            <a:ext cx="10858500" cy="3258553"/>
          </a:xfrm>
          <a:prstGeom prst="roundRect">
            <a:avLst>
              <a:gd name="adj" fmla="val 0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>
                    <a:lumMod val="100000"/>
                  </a:schemeClr>
                </a:solidFill>
              </a:rPr>
              <a:t> </a:t>
            </a:r>
          </a:p>
          <a:p>
            <a:pPr algn="ctr"/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BF5761DF-59BF-B2F2-016A-6410739F67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9764658"/>
              </p:ext>
            </p:extLst>
          </p:nvPr>
        </p:nvGraphicFramePr>
        <p:xfrm>
          <a:off x="1081025" y="2322069"/>
          <a:ext cx="10356752" cy="362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4_1">
            <a:extLst>
              <a:ext uri="{FF2B5EF4-FFF2-40B4-BE49-F238E27FC236}">
                <a16:creationId xmlns:a16="http://schemas.microsoft.com/office/drawing/2014/main" id="{4FAF3C33-68A7-A608-3615-29B3066DE2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2462394"/>
              </p:ext>
            </p:extLst>
          </p:nvPr>
        </p:nvGraphicFramePr>
        <p:xfrm>
          <a:off x="9687124" y="913925"/>
          <a:ext cx="1436551" cy="140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4_1">
            <a:extLst>
              <a:ext uri="{FF2B5EF4-FFF2-40B4-BE49-F238E27FC236}">
                <a16:creationId xmlns:a16="http://schemas.microsoft.com/office/drawing/2014/main" id="{C6B0C147-5F3E-9869-DD37-43A6420936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6892827"/>
              </p:ext>
            </p:extLst>
          </p:nvPr>
        </p:nvGraphicFramePr>
        <p:xfrm>
          <a:off x="7759210" y="913925"/>
          <a:ext cx="1436551" cy="140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61_1_2">
            <a:extLst>
              <a:ext uri="{FF2B5EF4-FFF2-40B4-BE49-F238E27FC236}">
                <a16:creationId xmlns:a16="http://schemas.microsoft.com/office/drawing/2014/main" id="{B69A6D42-5D32-BA9B-4295-6A927687DC1E}"/>
              </a:ext>
            </a:extLst>
          </p:cNvPr>
          <p:cNvSpPr txBox="1"/>
          <p:nvPr/>
        </p:nvSpPr>
        <p:spPr>
          <a:xfrm>
            <a:off x="8171954" y="1429861"/>
            <a:ext cx="611062" cy="34073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40%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61_1_2_1">
            <a:extLst>
              <a:ext uri="{FF2B5EF4-FFF2-40B4-BE49-F238E27FC236}">
                <a16:creationId xmlns:a16="http://schemas.microsoft.com/office/drawing/2014/main" id="{2657E147-20A3-B49A-A50C-66D661D5737F}"/>
              </a:ext>
            </a:extLst>
          </p:cNvPr>
          <p:cNvSpPr txBox="1"/>
          <p:nvPr/>
        </p:nvSpPr>
        <p:spPr>
          <a:xfrm>
            <a:off x="10099868" y="1429861"/>
            <a:ext cx="611062" cy="34073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îš1ïdé">
            <a:extLst>
              <a:ext uri="{FF2B5EF4-FFF2-40B4-BE49-F238E27FC236}">
                <a16:creationId xmlns:a16="http://schemas.microsoft.com/office/drawing/2014/main" id="{984E6F05-A536-855C-2426-E13EC6486061}"/>
              </a:ext>
            </a:extLst>
          </p:cNvPr>
          <p:cNvSpPr/>
          <p:nvPr/>
        </p:nvSpPr>
        <p:spPr>
          <a:xfrm>
            <a:off x="666750" y="1184730"/>
            <a:ext cx="5435600" cy="954107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>
              <a:buSzPct val="25000"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数据研究成果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思源黑体 CN Normal" panose="020B0400000000000000" pitchFamily="34" charset="-122"/>
            </a:endParaRPr>
          </a:p>
          <a:p>
            <a:pPr>
              <a:buSzPct val="25000"/>
            </a:pP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Data research results</a:t>
            </a:r>
          </a:p>
        </p:txBody>
      </p:sp>
    </p:spTree>
    <p:extLst>
      <p:ext uri="{BB962C8B-B14F-4D97-AF65-F5344CB8AC3E}">
        <p14:creationId xmlns:p14="http://schemas.microsoft.com/office/powerpoint/2010/main" val="4197389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21546FB8-2B6F-F63C-A51A-496CC17AD2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8989353"/>
              </p:ext>
            </p:extLst>
          </p:nvPr>
        </p:nvGraphicFramePr>
        <p:xfrm>
          <a:off x="2032000" y="108434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A691311E-22EE-DF6E-B3D5-2F3B90E71AF6}"/>
              </a:ext>
            </a:extLst>
          </p:cNvPr>
          <p:cNvGrpSpPr/>
          <p:nvPr/>
        </p:nvGrpSpPr>
        <p:grpSpPr>
          <a:xfrm>
            <a:off x="1377315" y="1744109"/>
            <a:ext cx="8954040" cy="1025401"/>
            <a:chOff x="1377315" y="1744109"/>
            <a:chExt cx="8954040" cy="1025401"/>
          </a:xfrm>
        </p:grpSpPr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BF626170-72C1-29FB-46CF-BE70962623F3}"/>
                </a:ext>
              </a:extLst>
            </p:cNvPr>
            <p:cNvSpPr/>
            <p:nvPr/>
          </p:nvSpPr>
          <p:spPr>
            <a:xfrm rot="5400000" flipH="1">
              <a:off x="2266741" y="1793465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2954965-ED89-F25A-6AF6-D95353891011}"/>
                </a:ext>
              </a:extLst>
            </p:cNvPr>
            <p:cNvGrpSpPr/>
            <p:nvPr/>
          </p:nvGrpSpPr>
          <p:grpSpPr>
            <a:xfrm>
              <a:off x="1377315" y="1744109"/>
              <a:ext cx="8954040" cy="1025401"/>
              <a:chOff x="1377315" y="1744109"/>
              <a:chExt cx="8954040" cy="1025401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70C3BC7-6320-1F61-E11F-8B81DBE44ABF}"/>
                  </a:ext>
                </a:extLst>
              </p:cNvPr>
              <p:cNvSpPr txBox="1"/>
              <p:nvPr/>
            </p:nvSpPr>
            <p:spPr>
              <a:xfrm>
                <a:off x="1377316" y="1744109"/>
                <a:ext cx="900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9EDFDE7-CDF1-174F-AB18-9C6ED413AF78}"/>
                  </a:ext>
                </a:extLst>
              </p:cNvPr>
              <p:cNvSpPr txBox="1"/>
              <p:nvPr/>
            </p:nvSpPr>
            <p:spPr>
              <a:xfrm>
                <a:off x="1377315" y="2181913"/>
                <a:ext cx="8954040" cy="587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spc="12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uFillTx/>
                    <a:cs typeface="+mn-ea"/>
                    <a:sym typeface="+mn-lt"/>
                  </a:rPr>
                  <a:t>此处输入正文内容，此处输入正文内容，此处输入正文内容，此处输入正文内容。此处输入正文内容，此处输入正文内容。此处输入正文内容。此处输入正文内容，此处输入正文内容。</a:t>
                </a:r>
              </a:p>
            </p:txBody>
          </p:sp>
          <p:sp>
            <p:nvSpPr>
              <p:cNvPr id="31" name="等腰三角形 30">
                <a:extLst>
                  <a:ext uri="{FF2B5EF4-FFF2-40B4-BE49-F238E27FC236}">
                    <a16:creationId xmlns:a16="http://schemas.microsoft.com/office/drawing/2014/main" id="{19090867-EF7B-D98A-7C04-20F84E359E1D}"/>
                  </a:ext>
                </a:extLst>
              </p:cNvPr>
              <p:cNvSpPr/>
              <p:nvPr/>
            </p:nvSpPr>
            <p:spPr>
              <a:xfrm rot="5400000" flipH="1">
                <a:off x="2671986" y="1793465"/>
                <a:ext cx="325510" cy="301398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ADA6935-A472-FC09-1EF6-025D808A6EE0}"/>
              </a:ext>
            </a:extLst>
          </p:cNvPr>
          <p:cNvSpPr txBox="1"/>
          <p:nvPr/>
        </p:nvSpPr>
        <p:spPr>
          <a:xfrm>
            <a:off x="612775" y="81915"/>
            <a:ext cx="246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数据研究成果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31D88E2-6E9A-5E7A-7F32-593F8C1D5A5B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ED86F7C-CDAA-F7FF-568B-29EBBCF941FB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E61A258-1CE0-5B3D-1A74-78C2C1FF710E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7DCD1B1-119D-FAE8-CC7D-BF494EB1C001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005FC03-3EB9-CD6A-F20F-FE4AD3535974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7C95E8-481D-4259-AD62-10E392D5303D}"/>
              </a:ext>
            </a:extLst>
          </p:cNvPr>
          <p:cNvGrpSpPr/>
          <p:nvPr/>
        </p:nvGrpSpPr>
        <p:grpSpPr>
          <a:xfrm>
            <a:off x="1377315" y="4817837"/>
            <a:ext cx="8954040" cy="1025401"/>
            <a:chOff x="1377315" y="1744109"/>
            <a:chExt cx="8954040" cy="1025401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E95C286E-110E-EF06-B8D1-C8E08943E8BC}"/>
                </a:ext>
              </a:extLst>
            </p:cNvPr>
            <p:cNvSpPr/>
            <p:nvPr/>
          </p:nvSpPr>
          <p:spPr>
            <a:xfrm rot="5400000" flipH="1">
              <a:off x="2266741" y="1793465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61C6D1C-B1E5-9194-1DAD-A7FBD50EF73D}"/>
                </a:ext>
              </a:extLst>
            </p:cNvPr>
            <p:cNvGrpSpPr/>
            <p:nvPr/>
          </p:nvGrpSpPr>
          <p:grpSpPr>
            <a:xfrm>
              <a:off x="1377315" y="1744109"/>
              <a:ext cx="8954040" cy="1025401"/>
              <a:chOff x="1377315" y="1744109"/>
              <a:chExt cx="8954040" cy="1025401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4176F2-2C87-E303-E543-F8AA9A8528EF}"/>
                  </a:ext>
                </a:extLst>
              </p:cNvPr>
              <p:cNvSpPr txBox="1"/>
              <p:nvPr/>
            </p:nvSpPr>
            <p:spPr>
              <a:xfrm>
                <a:off x="1377316" y="1744109"/>
                <a:ext cx="900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5C47F8-D744-D549-BFF5-CB8B8D10AD5C}"/>
                  </a:ext>
                </a:extLst>
              </p:cNvPr>
              <p:cNvSpPr txBox="1"/>
              <p:nvPr/>
            </p:nvSpPr>
            <p:spPr>
              <a:xfrm>
                <a:off x="1377315" y="2181913"/>
                <a:ext cx="8954040" cy="587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spc="12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uFillTx/>
                    <a:cs typeface="+mn-ea"/>
                    <a:sym typeface="+mn-lt"/>
                  </a:rPr>
                  <a:t>此处输入正文内容，此处输入正文内容，此处输入正文内容，此处输入正文内容。此处输入正文内容，此处输入正文内容。此处输入正文内容。此处输入正文内容，此处输入正文内容。</a:t>
                </a:r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F19A693-B3E3-2376-7F6F-14CFBD716BB9}"/>
                  </a:ext>
                </a:extLst>
              </p:cNvPr>
              <p:cNvSpPr/>
              <p:nvPr/>
            </p:nvSpPr>
            <p:spPr>
              <a:xfrm rot="5400000" flipH="1">
                <a:off x="2671986" y="1793465"/>
                <a:ext cx="325510" cy="301398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98C0927-BBFB-36F7-F819-8229A5E25B87}"/>
              </a:ext>
            </a:extLst>
          </p:cNvPr>
          <p:cNvSpPr txBox="1"/>
          <p:nvPr/>
        </p:nvSpPr>
        <p:spPr>
          <a:xfrm>
            <a:off x="4861243" y="950595"/>
            <a:ext cx="2469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数据研究成果</a:t>
            </a:r>
          </a:p>
        </p:txBody>
      </p:sp>
    </p:spTree>
    <p:extLst>
      <p:ext uri="{BB962C8B-B14F-4D97-AF65-F5344CB8AC3E}">
        <p14:creationId xmlns:p14="http://schemas.microsoft.com/office/powerpoint/2010/main" val="2256250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A589E31-D831-BADC-5717-C0C201C5FBCD}"/>
              </a:ext>
            </a:extLst>
          </p:cNvPr>
          <p:cNvSpPr/>
          <p:nvPr/>
        </p:nvSpPr>
        <p:spPr>
          <a:xfrm>
            <a:off x="3175" y="635"/>
            <a:ext cx="12185650" cy="6856730"/>
          </a:xfrm>
          <a:custGeom>
            <a:avLst/>
            <a:gdLst>
              <a:gd name="connsiteX0" fmla="*/ 0 w 12185650"/>
              <a:gd name="connsiteY0" fmla="*/ 0 h 6856730"/>
              <a:gd name="connsiteX1" fmla="*/ 12185650 w 12185650"/>
              <a:gd name="connsiteY1" fmla="*/ 0 h 6856730"/>
              <a:gd name="connsiteX2" fmla="*/ 12185650 w 12185650"/>
              <a:gd name="connsiteY2" fmla="*/ 6856730 h 6856730"/>
              <a:gd name="connsiteX3" fmla="*/ 0 w 12185650"/>
              <a:gd name="connsiteY3" fmla="*/ 6856730 h 685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50" h="6856730">
                <a:moveTo>
                  <a:pt x="0" y="0"/>
                </a:moveTo>
                <a:lnTo>
                  <a:pt x="12185650" y="0"/>
                </a:lnTo>
                <a:lnTo>
                  <a:pt x="12185650" y="6856730"/>
                </a:lnTo>
                <a:lnTo>
                  <a:pt x="0" y="68567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rgbClr val="FFFFFF">
                  <a:alpha val="95000"/>
                </a:srgbClr>
              </a:gs>
              <a:gs pos="100000">
                <a:srgbClr val="FFFFFF">
                  <a:alpha val="52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48CE64A-BEB4-DFAA-9CB3-FF65B0D47619}"/>
              </a:ext>
            </a:extLst>
          </p:cNvPr>
          <p:cNvSpPr/>
          <p:nvPr/>
        </p:nvSpPr>
        <p:spPr>
          <a:xfrm rot="20056769">
            <a:off x="-727342" y="1538846"/>
            <a:ext cx="4892460" cy="6501510"/>
          </a:xfrm>
          <a:custGeom>
            <a:avLst/>
            <a:gdLst>
              <a:gd name="connsiteX0" fmla="*/ 2118624 w 4892460"/>
              <a:gd name="connsiteY0" fmla="*/ 6509 h 6501510"/>
              <a:gd name="connsiteX1" fmla="*/ 4892460 w 4892460"/>
              <a:gd name="connsiteY1" fmla="*/ 4420434 h 6501510"/>
              <a:gd name="connsiteX2" fmla="*/ 4507645 w 4892460"/>
              <a:gd name="connsiteY2" fmla="*/ 6326491 h 6501510"/>
              <a:gd name="connsiteX3" fmla="*/ 4428520 w 4892460"/>
              <a:gd name="connsiteY3" fmla="*/ 6501510 h 6501510"/>
              <a:gd name="connsiteX4" fmla="*/ 0 w 4892460"/>
              <a:gd name="connsiteY4" fmla="*/ 4368254 h 6501510"/>
              <a:gd name="connsiteX5" fmla="*/ 2104225 w 4892460"/>
              <a:gd name="connsiteY5" fmla="*/ 0 h 650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460" h="6501510">
                <a:moveTo>
                  <a:pt x="2118624" y="6509"/>
                </a:moveTo>
                <a:cubicBezTo>
                  <a:pt x="3759877" y="797346"/>
                  <a:pt x="4892460" y="2476625"/>
                  <a:pt x="4892460" y="4420434"/>
                </a:cubicBezTo>
                <a:cubicBezTo>
                  <a:pt x="4892460" y="5096542"/>
                  <a:pt x="4755436" y="5740646"/>
                  <a:pt x="4507645" y="6326491"/>
                </a:cubicBezTo>
                <a:lnTo>
                  <a:pt x="4428520" y="6501510"/>
                </a:lnTo>
                <a:lnTo>
                  <a:pt x="0" y="4368254"/>
                </a:lnTo>
                <a:lnTo>
                  <a:pt x="2104225" y="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B342F63-29AA-2C6D-01CA-20F5E4F909A2}"/>
              </a:ext>
            </a:extLst>
          </p:cNvPr>
          <p:cNvSpPr/>
          <p:nvPr/>
        </p:nvSpPr>
        <p:spPr>
          <a:xfrm rot="20056769">
            <a:off x="-644369" y="2144154"/>
            <a:ext cx="4339375" cy="5761657"/>
          </a:xfrm>
          <a:custGeom>
            <a:avLst/>
            <a:gdLst>
              <a:gd name="connsiteX0" fmla="*/ 1878659 w 4339375"/>
              <a:gd name="connsiteY0" fmla="*/ 6471 h 5761657"/>
              <a:gd name="connsiteX1" fmla="*/ 4339375 w 4339375"/>
              <a:gd name="connsiteY1" fmla="*/ 3922137 h 5761657"/>
              <a:gd name="connsiteX2" fmla="*/ 3997999 w 4339375"/>
              <a:gd name="connsiteY2" fmla="*/ 5613031 h 5761657"/>
              <a:gd name="connsiteX3" fmla="*/ 3926403 w 4339375"/>
              <a:gd name="connsiteY3" fmla="*/ 5761657 h 5761657"/>
              <a:gd name="connsiteX4" fmla="*/ 0 w 4339375"/>
              <a:gd name="connsiteY4" fmla="*/ 3870275 h 5761657"/>
              <a:gd name="connsiteX5" fmla="*/ 1864345 w 4339375"/>
              <a:gd name="connsiteY5" fmla="*/ 0 h 576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9375" h="5761657">
                <a:moveTo>
                  <a:pt x="1878659" y="6471"/>
                </a:moveTo>
                <a:cubicBezTo>
                  <a:pt x="3334641" y="708036"/>
                  <a:pt x="4339375" y="2197752"/>
                  <a:pt x="4339375" y="3922137"/>
                </a:cubicBezTo>
                <a:cubicBezTo>
                  <a:pt x="4339375" y="4521923"/>
                  <a:pt x="4217820" y="5093318"/>
                  <a:pt x="3997999" y="5613031"/>
                </a:cubicBezTo>
                <a:lnTo>
                  <a:pt x="3926403" y="5761657"/>
                </a:lnTo>
                <a:lnTo>
                  <a:pt x="0" y="3870275"/>
                </a:lnTo>
                <a:lnTo>
                  <a:pt x="1864345" y="0"/>
                </a:lnTo>
                <a:close/>
              </a:path>
            </a:pathLst>
          </a:custGeom>
          <a:blipFill dpi="0" rotWithShape="0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bl"/>
          </a:blipFill>
          <a:ln>
            <a:noFill/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FFB13C8-8C41-CA81-9DB2-2B9F4CF21E73}"/>
              </a:ext>
            </a:extLst>
          </p:cNvPr>
          <p:cNvSpPr/>
          <p:nvPr/>
        </p:nvSpPr>
        <p:spPr>
          <a:xfrm>
            <a:off x="10103744" y="0"/>
            <a:ext cx="2088256" cy="1385989"/>
          </a:xfrm>
          <a:custGeom>
            <a:avLst/>
            <a:gdLst>
              <a:gd name="connsiteX0" fmla="*/ 0 w 2088256"/>
              <a:gd name="connsiteY0" fmla="*/ 0 h 1385989"/>
              <a:gd name="connsiteX1" fmla="*/ 734523 w 2088256"/>
              <a:gd name="connsiteY1" fmla="*/ 0 h 1385989"/>
              <a:gd name="connsiteX2" fmla="*/ 741762 w 2088256"/>
              <a:gd name="connsiteY2" fmla="*/ 71803 h 1385989"/>
              <a:gd name="connsiteX3" fmla="*/ 1457642 w 2088256"/>
              <a:gd name="connsiteY3" fmla="*/ 655262 h 1385989"/>
              <a:gd name="connsiteX4" fmla="*/ 2063572 w 2088256"/>
              <a:gd name="connsiteY4" fmla="*/ 333092 h 1385989"/>
              <a:gd name="connsiteX5" fmla="*/ 2088256 w 2088256"/>
              <a:gd name="connsiteY5" fmla="*/ 287614 h 1385989"/>
              <a:gd name="connsiteX6" fmla="*/ 2088256 w 2088256"/>
              <a:gd name="connsiteY6" fmla="*/ 1241395 h 1385989"/>
              <a:gd name="connsiteX7" fmla="*/ 2026506 w 2088256"/>
              <a:gd name="connsiteY7" fmla="*/ 1271141 h 1385989"/>
              <a:gd name="connsiteX8" fmla="*/ 1457643 w 2088256"/>
              <a:gd name="connsiteY8" fmla="*/ 1385989 h 1385989"/>
              <a:gd name="connsiteX9" fmla="*/ 3735 w 2088256"/>
              <a:gd name="connsiteY9" fmla="*/ 73961 h 138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256" h="1385989">
                <a:moveTo>
                  <a:pt x="0" y="0"/>
                </a:moveTo>
                <a:lnTo>
                  <a:pt x="734523" y="0"/>
                </a:lnTo>
                <a:lnTo>
                  <a:pt x="741762" y="71803"/>
                </a:lnTo>
                <a:cubicBezTo>
                  <a:pt x="809899" y="404783"/>
                  <a:pt x="1104519" y="655262"/>
                  <a:pt x="1457642" y="655262"/>
                </a:cubicBezTo>
                <a:cubicBezTo>
                  <a:pt x="1709873" y="655262"/>
                  <a:pt x="1932255" y="527466"/>
                  <a:pt x="2063572" y="333092"/>
                </a:cubicBezTo>
                <a:lnTo>
                  <a:pt x="2088256" y="287614"/>
                </a:lnTo>
                <a:lnTo>
                  <a:pt x="2088256" y="1241395"/>
                </a:lnTo>
                <a:lnTo>
                  <a:pt x="2026506" y="1271141"/>
                </a:lnTo>
                <a:cubicBezTo>
                  <a:pt x="1851661" y="1345094"/>
                  <a:pt x="1659427" y="1385989"/>
                  <a:pt x="1457643" y="1385989"/>
                </a:cubicBezTo>
                <a:cubicBezTo>
                  <a:pt x="700951" y="1385989"/>
                  <a:pt x="78576" y="810908"/>
                  <a:pt x="3735" y="73961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C22DDF9-1738-A7C2-6DB6-1B68EAC64C38}"/>
              </a:ext>
            </a:extLst>
          </p:cNvPr>
          <p:cNvSpPr/>
          <p:nvPr/>
        </p:nvSpPr>
        <p:spPr>
          <a:xfrm>
            <a:off x="0" y="1"/>
            <a:ext cx="730250" cy="739007"/>
          </a:xfrm>
          <a:custGeom>
            <a:avLst/>
            <a:gdLst>
              <a:gd name="connsiteX0" fmla="*/ 364242 w 730250"/>
              <a:gd name="connsiteY0" fmla="*/ 0 h 739007"/>
              <a:gd name="connsiteX1" fmla="*/ 729367 w 730250"/>
              <a:gd name="connsiteY1" fmla="*/ 0 h 739007"/>
              <a:gd name="connsiteX2" fmla="*/ 730250 w 730250"/>
              <a:gd name="connsiteY2" fmla="*/ 8757 h 739007"/>
              <a:gd name="connsiteX3" fmla="*/ 0 w 730250"/>
              <a:gd name="connsiteY3" fmla="*/ 739007 h 739007"/>
              <a:gd name="connsiteX4" fmla="*/ 0 w 730250"/>
              <a:gd name="connsiteY4" fmla="*/ 373882 h 739007"/>
              <a:gd name="connsiteX5" fmla="*/ 365125 w 730250"/>
              <a:gd name="connsiteY5" fmla="*/ 8757 h 73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0250" h="739007">
                <a:moveTo>
                  <a:pt x="364242" y="0"/>
                </a:moveTo>
                <a:lnTo>
                  <a:pt x="729367" y="0"/>
                </a:lnTo>
                <a:lnTo>
                  <a:pt x="730250" y="8757"/>
                </a:lnTo>
                <a:cubicBezTo>
                  <a:pt x="730250" y="412063"/>
                  <a:pt x="403306" y="739007"/>
                  <a:pt x="0" y="739007"/>
                </a:cubicBezTo>
                <a:lnTo>
                  <a:pt x="0" y="373882"/>
                </a:lnTo>
                <a:cubicBezTo>
                  <a:pt x="201653" y="373882"/>
                  <a:pt x="365125" y="210410"/>
                  <a:pt x="365125" y="875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575E19-DEEA-704C-8C48-BAA4A4E014DA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558413B-4965-06F5-F905-63B877A0EB73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5D36845-A2E6-E11A-34ED-CB39109A07C4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E76990D-EC73-4891-7BA2-A85A62CAA0B0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D75E03E-9A78-14D3-25D4-92C91266C207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9F85065-0F21-BE2F-A71C-02334A9C7015}"/>
              </a:ext>
            </a:extLst>
          </p:cNvPr>
          <p:cNvSpPr/>
          <p:nvPr/>
        </p:nvSpPr>
        <p:spPr>
          <a:xfrm rot="2764500">
            <a:off x="4882641" y="-2508"/>
            <a:ext cx="4831" cy="5017"/>
          </a:xfrm>
          <a:custGeom>
            <a:avLst/>
            <a:gdLst>
              <a:gd name="connsiteX0" fmla="*/ 0 w 4831"/>
              <a:gd name="connsiteY0" fmla="*/ 5017 h 5017"/>
              <a:gd name="connsiteX1" fmla="*/ 4831 w 4831"/>
              <a:gd name="connsiteY1" fmla="*/ 0 h 5017"/>
              <a:gd name="connsiteX2" fmla="*/ 4831 w 4831"/>
              <a:gd name="connsiteY2" fmla="*/ 5017 h 5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" h="5017">
                <a:moveTo>
                  <a:pt x="0" y="5017"/>
                </a:moveTo>
                <a:lnTo>
                  <a:pt x="4831" y="0"/>
                </a:lnTo>
                <a:lnTo>
                  <a:pt x="4831" y="501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8CFCF13-EC42-B43E-0D38-063A9718B3E6}"/>
              </a:ext>
            </a:extLst>
          </p:cNvPr>
          <p:cNvSpPr/>
          <p:nvPr/>
        </p:nvSpPr>
        <p:spPr>
          <a:xfrm rot="2764500">
            <a:off x="2450301" y="-579755"/>
            <a:ext cx="1746888" cy="1748415"/>
          </a:xfrm>
          <a:custGeom>
            <a:avLst/>
            <a:gdLst>
              <a:gd name="connsiteX0" fmla="*/ 0 w 1746888"/>
              <a:gd name="connsiteY0" fmla="*/ 1356601 h 1748415"/>
              <a:gd name="connsiteX1" fmla="*/ 1306627 w 1746888"/>
              <a:gd name="connsiteY1" fmla="*/ 0 h 1748415"/>
              <a:gd name="connsiteX2" fmla="*/ 1746888 w 1746888"/>
              <a:gd name="connsiteY2" fmla="*/ 0 h 1748415"/>
              <a:gd name="connsiteX3" fmla="*/ 1746888 w 1746888"/>
              <a:gd name="connsiteY3" fmla="*/ 1748415 h 1748415"/>
              <a:gd name="connsiteX4" fmla="*/ 0 w 1746888"/>
              <a:gd name="connsiteY4" fmla="*/ 1748415 h 174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888" h="1748415">
                <a:moveTo>
                  <a:pt x="0" y="1356601"/>
                </a:moveTo>
                <a:lnTo>
                  <a:pt x="1306627" y="0"/>
                </a:lnTo>
                <a:lnTo>
                  <a:pt x="1746888" y="0"/>
                </a:lnTo>
                <a:lnTo>
                  <a:pt x="1746888" y="1748415"/>
                </a:lnTo>
                <a:lnTo>
                  <a:pt x="0" y="174841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922ABBB-14FC-0885-5EEF-AF4AF20E97F2}"/>
              </a:ext>
            </a:extLst>
          </p:cNvPr>
          <p:cNvSpPr/>
          <p:nvPr/>
        </p:nvSpPr>
        <p:spPr>
          <a:xfrm rot="2764500" flipV="1">
            <a:off x="4024714" y="1047022"/>
            <a:ext cx="1746888" cy="1748415"/>
          </a:xfrm>
          <a:prstGeom prst="rect">
            <a:avLst/>
          </a:pr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C2EC65F-EF0A-E009-E97F-03DBCE93C199}"/>
              </a:ext>
            </a:extLst>
          </p:cNvPr>
          <p:cNvSpPr/>
          <p:nvPr/>
        </p:nvSpPr>
        <p:spPr>
          <a:xfrm rot="2764500" flipV="1">
            <a:off x="5609618" y="-479499"/>
            <a:ext cx="1746888" cy="1748415"/>
          </a:xfrm>
          <a:custGeom>
            <a:avLst/>
            <a:gdLst>
              <a:gd name="connsiteX0" fmla="*/ 0 w 1746888"/>
              <a:gd name="connsiteY0" fmla="*/ 536334 h 1748415"/>
              <a:gd name="connsiteX1" fmla="*/ 1167431 w 1746888"/>
              <a:gd name="connsiteY1" fmla="*/ 1748415 h 1748415"/>
              <a:gd name="connsiteX2" fmla="*/ 1746888 w 1746888"/>
              <a:gd name="connsiteY2" fmla="*/ 1748415 h 1748415"/>
              <a:gd name="connsiteX3" fmla="*/ 1746888 w 1746888"/>
              <a:gd name="connsiteY3" fmla="*/ 0 h 1748415"/>
              <a:gd name="connsiteX4" fmla="*/ 0 w 1746888"/>
              <a:gd name="connsiteY4" fmla="*/ 0 h 174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888" h="1748415">
                <a:moveTo>
                  <a:pt x="0" y="536334"/>
                </a:moveTo>
                <a:lnTo>
                  <a:pt x="1167431" y="1748415"/>
                </a:lnTo>
                <a:lnTo>
                  <a:pt x="1746888" y="1748415"/>
                </a:lnTo>
                <a:lnTo>
                  <a:pt x="174688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D439E4-F37C-BBD4-259A-CC1EA6AE6A27}"/>
              </a:ext>
            </a:extLst>
          </p:cNvPr>
          <p:cNvSpPr txBox="1"/>
          <p:nvPr/>
        </p:nvSpPr>
        <p:spPr>
          <a:xfrm>
            <a:off x="5525821" y="1782241"/>
            <a:ext cx="5458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spc="120" dirty="0">
                <a:latin typeface="+mj-ea"/>
                <a:ea typeface="+mj-ea"/>
                <a:cs typeface="魂心" panose="02000009000000000000" pitchFamily="1" charset="-128"/>
                <a:sym typeface="+mn-lt"/>
              </a:rPr>
              <a:t>感谢您的观看</a:t>
            </a:r>
            <a:r>
              <a:rPr lang="en-US" altLang="zh-CN" sz="6600" b="1" spc="120" dirty="0">
                <a:latin typeface="+mj-ea"/>
                <a:ea typeface="+mj-ea"/>
                <a:cs typeface="魂心" panose="02000009000000000000" pitchFamily="1" charset="-128"/>
                <a:sym typeface="+mn-lt"/>
              </a:rPr>
              <a:t>!</a:t>
            </a:r>
            <a:endParaRPr lang="zh-CN" altLang="en-US" sz="6600" b="1" spc="120" dirty="0">
              <a:latin typeface="+mj-ea"/>
              <a:ea typeface="+mj-ea"/>
              <a:cs typeface="魂心" panose="02000009000000000000" pitchFamily="1" charset="-128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90A606-6BAB-68FA-10D0-6762182B4517}"/>
              </a:ext>
            </a:extLst>
          </p:cNvPr>
          <p:cNvSpPr txBox="1"/>
          <p:nvPr/>
        </p:nvSpPr>
        <p:spPr>
          <a:xfrm>
            <a:off x="5525821" y="2889444"/>
            <a:ext cx="5586137" cy="476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Thanks for your watching!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23EDD8-CFD3-0AF5-3212-854EB66803D3}"/>
              </a:ext>
            </a:extLst>
          </p:cNvPr>
          <p:cNvGrpSpPr/>
          <p:nvPr/>
        </p:nvGrpSpPr>
        <p:grpSpPr>
          <a:xfrm>
            <a:off x="5525821" y="4528820"/>
            <a:ext cx="2432685" cy="476250"/>
            <a:chOff x="6202680" y="4960620"/>
            <a:chExt cx="2432685" cy="476250"/>
          </a:xfrm>
        </p:grpSpPr>
        <p:sp>
          <p:nvSpPr>
            <p:cNvPr id="31" name="圆角矩形 18">
              <a:extLst>
                <a:ext uri="{FF2B5EF4-FFF2-40B4-BE49-F238E27FC236}">
                  <a16:creationId xmlns:a16="http://schemas.microsoft.com/office/drawing/2014/main" id="{AB0123C7-2FE7-7999-F01A-21ECAA994B20}"/>
                </a:ext>
              </a:extLst>
            </p:cNvPr>
            <p:cNvSpPr/>
            <p:nvPr/>
          </p:nvSpPr>
          <p:spPr>
            <a:xfrm>
              <a:off x="6202680" y="4960620"/>
              <a:ext cx="2432685" cy="4762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6E3649B-D13B-7D1B-C6E4-ABFB9268839E}"/>
                </a:ext>
              </a:extLst>
            </p:cNvPr>
            <p:cNvSpPr txBox="1"/>
            <p:nvPr/>
          </p:nvSpPr>
          <p:spPr>
            <a:xfrm>
              <a:off x="6483351" y="5014079"/>
              <a:ext cx="1839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汇报人：地球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98C845F-9CF3-C83A-B0A7-FF2417FB8712}"/>
              </a:ext>
            </a:extLst>
          </p:cNvPr>
          <p:cNvGrpSpPr/>
          <p:nvPr/>
        </p:nvGrpSpPr>
        <p:grpSpPr>
          <a:xfrm>
            <a:off x="5525821" y="5291455"/>
            <a:ext cx="3576320" cy="476250"/>
            <a:chOff x="6202680" y="5723255"/>
            <a:chExt cx="3576320" cy="476250"/>
          </a:xfrm>
        </p:grpSpPr>
        <p:sp>
          <p:nvSpPr>
            <p:cNvPr id="35" name="圆角矩形 21">
              <a:extLst>
                <a:ext uri="{FF2B5EF4-FFF2-40B4-BE49-F238E27FC236}">
                  <a16:creationId xmlns:a16="http://schemas.microsoft.com/office/drawing/2014/main" id="{FA8B03F0-D3DC-ACB1-ECDC-738C01100462}"/>
                </a:ext>
              </a:extLst>
            </p:cNvPr>
            <p:cNvSpPr/>
            <p:nvPr/>
          </p:nvSpPr>
          <p:spPr>
            <a:xfrm>
              <a:off x="6202680" y="5723255"/>
              <a:ext cx="3576320" cy="4762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18AE37F-DDBC-E4F2-7B1C-5C4DDA677D71}"/>
                </a:ext>
              </a:extLst>
            </p:cNvPr>
            <p:cNvSpPr txBox="1"/>
            <p:nvPr/>
          </p:nvSpPr>
          <p:spPr>
            <a:xfrm>
              <a:off x="6450966" y="5776714"/>
              <a:ext cx="3079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汇报日期：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2022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年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</a:t>
              </a:r>
              <a:r>
                <a:rPr lang="en-US" altLang="zh-CN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</a:t>
              </a:r>
              <a:r>
                <a:rPr lang="zh-CN" altLang="en-US" spc="12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902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B2A7341E-1F4C-09CD-64B6-D2F416860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4" y="0"/>
            <a:ext cx="121234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67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63D3617-05EC-0788-762E-CE2A1F8ECC2C}"/>
              </a:ext>
            </a:extLst>
          </p:cNvPr>
          <p:cNvSpPr/>
          <p:nvPr/>
        </p:nvSpPr>
        <p:spPr>
          <a:xfrm>
            <a:off x="658813" y="3568382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地球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8F0A17E-CF00-5BE3-492B-452889CA16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88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7120E07-EF9A-42FD-3741-C863ADFF64D2}"/>
              </a:ext>
            </a:extLst>
          </p:cNvPr>
          <p:cNvSpPr/>
          <p:nvPr/>
        </p:nvSpPr>
        <p:spPr>
          <a:xfrm>
            <a:off x="1293055" y="0"/>
            <a:ext cx="9605892" cy="3941446"/>
          </a:xfrm>
          <a:custGeom>
            <a:avLst/>
            <a:gdLst>
              <a:gd name="connsiteX0" fmla="*/ 0 w 9605892"/>
              <a:gd name="connsiteY0" fmla="*/ 0 h 3941446"/>
              <a:gd name="connsiteX1" fmla="*/ 9605892 w 9605892"/>
              <a:gd name="connsiteY1" fmla="*/ 0 h 3941446"/>
              <a:gd name="connsiteX2" fmla="*/ 9600263 w 9605892"/>
              <a:gd name="connsiteY2" fmla="*/ 31520 h 3941446"/>
              <a:gd name="connsiteX3" fmla="*/ 4802946 w 9605892"/>
              <a:gd name="connsiteY3" fmla="*/ 3941446 h 3941446"/>
              <a:gd name="connsiteX4" fmla="*/ 5629 w 9605892"/>
              <a:gd name="connsiteY4" fmla="*/ 31520 h 394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5892" h="3941446">
                <a:moveTo>
                  <a:pt x="0" y="0"/>
                </a:moveTo>
                <a:lnTo>
                  <a:pt x="9605892" y="0"/>
                </a:lnTo>
                <a:lnTo>
                  <a:pt x="9600263" y="31520"/>
                </a:lnTo>
                <a:cubicBezTo>
                  <a:pt x="9143655" y="2262911"/>
                  <a:pt x="7169322" y="3941446"/>
                  <a:pt x="4802946" y="3941446"/>
                </a:cubicBezTo>
                <a:cubicBezTo>
                  <a:pt x="2436570" y="3941446"/>
                  <a:pt x="462237" y="2262911"/>
                  <a:pt x="5629" y="31520"/>
                </a:cubicBez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DA85F32-6DAB-AAFC-082A-32385C142E29}"/>
              </a:ext>
            </a:extLst>
          </p:cNvPr>
          <p:cNvSpPr/>
          <p:nvPr/>
        </p:nvSpPr>
        <p:spPr>
          <a:xfrm rot="16200000">
            <a:off x="4927990" y="-2339151"/>
            <a:ext cx="2336026" cy="7014328"/>
          </a:xfrm>
          <a:custGeom>
            <a:avLst/>
            <a:gdLst>
              <a:gd name="connsiteX0" fmla="*/ 2336026 w 2336026"/>
              <a:gd name="connsiteY0" fmla="*/ 0 h 7014328"/>
              <a:gd name="connsiteX1" fmla="*/ 2336026 w 2336026"/>
              <a:gd name="connsiteY1" fmla="*/ 7014328 h 7014328"/>
              <a:gd name="connsiteX2" fmla="*/ 2221289 w 2336026"/>
              <a:gd name="connsiteY2" fmla="*/ 6970918 h 7014328"/>
              <a:gd name="connsiteX3" fmla="*/ 0 w 2336026"/>
              <a:gd name="connsiteY3" fmla="*/ 3507405 h 7014328"/>
              <a:gd name="connsiteX4" fmla="*/ 2221289 w 2336026"/>
              <a:gd name="connsiteY4" fmla="*/ 43412 h 701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026" h="7014328">
                <a:moveTo>
                  <a:pt x="2336026" y="0"/>
                </a:moveTo>
                <a:lnTo>
                  <a:pt x="2336026" y="7014328"/>
                </a:lnTo>
                <a:lnTo>
                  <a:pt x="2221289" y="6970918"/>
                </a:lnTo>
                <a:cubicBezTo>
                  <a:pt x="915971" y="6400201"/>
                  <a:pt x="0" y="5064172"/>
                  <a:pt x="0" y="3507405"/>
                </a:cubicBezTo>
                <a:cubicBezTo>
                  <a:pt x="0" y="1950273"/>
                  <a:pt x="915971" y="614152"/>
                  <a:pt x="2221289" y="43412"/>
                </a:cubicBezTo>
                <a:close/>
              </a:path>
            </a:pathLst>
          </a:custGeom>
          <a:blipFill dpi="0" rotWithShape="0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l"/>
          </a:blipFill>
          <a:ln w="63500">
            <a:solidFill>
              <a:schemeClr val="accent4">
                <a:lumMod val="60000"/>
                <a:lumOff val="40000"/>
              </a:schemeClr>
            </a:solidFill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97549E-51D8-4DEE-EA7E-8A9C51C99FCB}"/>
              </a:ext>
            </a:extLst>
          </p:cNvPr>
          <p:cNvGrpSpPr/>
          <p:nvPr/>
        </p:nvGrpSpPr>
        <p:grpSpPr>
          <a:xfrm>
            <a:off x="4753293" y="2496273"/>
            <a:ext cx="2685416" cy="1069340"/>
            <a:chOff x="5892799" y="2749263"/>
            <a:chExt cx="2685416" cy="1069340"/>
          </a:xfrm>
        </p:grpSpPr>
        <p:sp>
          <p:nvSpPr>
            <p:cNvPr id="15" name="文本框 14"/>
            <p:cNvSpPr txBox="1"/>
            <p:nvPr/>
          </p:nvSpPr>
          <p:spPr>
            <a:xfrm>
              <a:off x="5892799" y="2749263"/>
              <a:ext cx="2685416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  <a:alpha val="7000"/>
                        </a:schemeClr>
                      </a:gs>
                      <a:gs pos="63000">
                        <a:schemeClr val="tx1">
                          <a:lumMod val="65000"/>
                          <a:lumOff val="35000"/>
                          <a:alpha val="8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  <a:alpha val="4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目</a:t>
              </a:r>
              <a:r>
                <a:rPr lang="en-US" altLang="zh-CN" sz="5400" b="1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  <a:alpha val="7000"/>
                        </a:schemeClr>
                      </a:gs>
                      <a:gs pos="63000">
                        <a:schemeClr val="tx1">
                          <a:lumMod val="65000"/>
                          <a:lumOff val="35000"/>
                          <a:alpha val="8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  <a:alpha val="4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 </a:t>
              </a:r>
              <a:r>
                <a:rPr lang="zh-CN" altLang="en-US" sz="5400" b="1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  <a:alpha val="7000"/>
                        </a:schemeClr>
                      </a:gs>
                      <a:gs pos="63000">
                        <a:schemeClr val="tx1">
                          <a:lumMod val="65000"/>
                          <a:lumOff val="35000"/>
                          <a:alpha val="8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  <a:alpha val="4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录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2799" y="2896583"/>
              <a:ext cx="252793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目</a:t>
              </a:r>
              <a:r>
                <a:rPr lang="en-US" altLang="zh-CN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  </a:t>
              </a:r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录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832034" y="3500873"/>
            <a:ext cx="2527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spc="300" dirty="0">
                <a:solidFill>
                  <a:schemeClr val="bg1">
                    <a:lumMod val="50000"/>
                  </a:schemeClr>
                </a:solidFill>
                <a:uFillTx/>
                <a:cs typeface="+mn-ea"/>
                <a:sym typeface="+mn-lt"/>
              </a:rPr>
              <a:t>CONTENTS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F961CBE-8BE8-F41D-AD9B-437C530BFD8A}"/>
              </a:ext>
            </a:extLst>
          </p:cNvPr>
          <p:cNvGrpSpPr/>
          <p:nvPr/>
        </p:nvGrpSpPr>
        <p:grpSpPr>
          <a:xfrm>
            <a:off x="884197" y="4318396"/>
            <a:ext cx="10423607" cy="1896587"/>
            <a:chOff x="882333" y="4318396"/>
            <a:chExt cx="10423607" cy="189658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F85D05B-E036-4A31-6E27-7D0F0E31DE20}"/>
                </a:ext>
              </a:extLst>
            </p:cNvPr>
            <p:cNvGrpSpPr/>
            <p:nvPr/>
          </p:nvGrpSpPr>
          <p:grpSpPr>
            <a:xfrm>
              <a:off x="882333" y="4318396"/>
              <a:ext cx="4702491" cy="766922"/>
              <a:chOff x="1136333" y="4318396"/>
              <a:chExt cx="4702491" cy="766922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604EE89C-853D-493F-B6B4-800D2156AC5A}"/>
                  </a:ext>
                </a:extLst>
              </p:cNvPr>
              <p:cNvGrpSpPr/>
              <p:nvPr/>
            </p:nvGrpSpPr>
            <p:grpSpPr>
              <a:xfrm>
                <a:off x="1136333" y="4326890"/>
                <a:ext cx="749935" cy="749935"/>
                <a:chOff x="1136333" y="4345940"/>
                <a:chExt cx="749935" cy="749935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136333" y="4345940"/>
                  <a:ext cx="749935" cy="749935"/>
                </a:xfrm>
                <a:prstGeom prst="ellipse">
                  <a:avLst/>
                </a:prstGeom>
                <a:noFill/>
                <a:ln w="254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264603" y="4428520"/>
                  <a:ext cx="49339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壹</a:t>
                  </a: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7CB63D78-B759-3DF1-8FC5-7E71E96D3E1A}"/>
                  </a:ext>
                </a:extLst>
              </p:cNvPr>
              <p:cNvGrpSpPr/>
              <p:nvPr/>
            </p:nvGrpSpPr>
            <p:grpSpPr>
              <a:xfrm>
                <a:off x="2258377" y="4318396"/>
                <a:ext cx="3580447" cy="766922"/>
                <a:chOff x="2258377" y="4307840"/>
                <a:chExt cx="3580447" cy="766922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2258377" y="4307840"/>
                  <a:ext cx="358044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2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sz="2800" spc="120" dirty="0">
                      <a:sym typeface="+mn-lt"/>
                    </a:rPr>
                    <a:t>选题背景及意义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2258377" y="4825714"/>
                  <a:ext cx="3188335" cy="2490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altLang="zh-CN" sz="1000" spc="120" dirty="0">
                      <a:solidFill>
                        <a:schemeClr val="accent4">
                          <a:lumMod val="75000"/>
                          <a:alpha val="58000"/>
                        </a:schemeClr>
                      </a:solidFill>
                      <a:uFillTx/>
                      <a:cs typeface="+mn-ea"/>
                      <a:sym typeface="+mn-lt"/>
                    </a:rPr>
                    <a:t>Background and significance of the topic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3D7E1AC-7EAC-6E21-23DB-A7A7AAB593D9}"/>
                </a:ext>
              </a:extLst>
            </p:cNvPr>
            <p:cNvGrpSpPr/>
            <p:nvPr/>
          </p:nvGrpSpPr>
          <p:grpSpPr>
            <a:xfrm>
              <a:off x="882333" y="5448062"/>
              <a:ext cx="4702490" cy="766921"/>
              <a:chOff x="1136333" y="5428695"/>
              <a:chExt cx="4702490" cy="766921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95DB26C4-D577-8496-A1A0-EE03F52B0F74}"/>
                  </a:ext>
                </a:extLst>
              </p:cNvPr>
              <p:cNvGrpSpPr/>
              <p:nvPr/>
            </p:nvGrpSpPr>
            <p:grpSpPr>
              <a:xfrm>
                <a:off x="1136333" y="5437188"/>
                <a:ext cx="749935" cy="749935"/>
                <a:chOff x="1136333" y="5456555"/>
                <a:chExt cx="749935" cy="749935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1136333" y="5456555"/>
                  <a:ext cx="749935" cy="749935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1264603" y="5539135"/>
                  <a:ext cx="49339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2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bg1"/>
                      </a:solidFill>
                      <a:sym typeface="+mn-lt"/>
                    </a:rPr>
                    <a:t>贰</a:t>
                  </a: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E7956847-777D-6C09-4683-82A7E7ED5D13}"/>
                  </a:ext>
                </a:extLst>
              </p:cNvPr>
              <p:cNvGrpSpPr/>
              <p:nvPr/>
            </p:nvGrpSpPr>
            <p:grpSpPr>
              <a:xfrm>
                <a:off x="2258377" y="5428695"/>
                <a:ext cx="3580446" cy="766921"/>
                <a:chOff x="2258377" y="5417820"/>
                <a:chExt cx="3580446" cy="766921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2258377" y="5417820"/>
                  <a:ext cx="358044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 spc="12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dirty="0">
                      <a:sym typeface="+mn-lt"/>
                    </a:rPr>
                    <a:t>研究思路与方法</a:t>
                  </a: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2258377" y="5938520"/>
                  <a:ext cx="3188970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spc="120">
                      <a:solidFill>
                        <a:schemeClr val="accent4">
                          <a:lumMod val="75000"/>
                        </a:schemeClr>
                      </a:solidFill>
                      <a:uFillTx/>
                      <a:cs typeface="+mn-ea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4">
                          <a:lumMod val="75000"/>
                          <a:alpha val="58000"/>
                        </a:schemeClr>
                      </a:solidFill>
                      <a:sym typeface="+mn-lt"/>
                    </a:rPr>
                    <a:t>Research ideas and methods</a:t>
                  </a: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50556DF-5A0E-FFD9-3E82-AB4188B982C9}"/>
                </a:ext>
              </a:extLst>
            </p:cNvPr>
            <p:cNvGrpSpPr/>
            <p:nvPr/>
          </p:nvGrpSpPr>
          <p:grpSpPr>
            <a:xfrm>
              <a:off x="6491288" y="4318397"/>
              <a:ext cx="4814652" cy="766921"/>
              <a:chOff x="6745288" y="4318397"/>
              <a:chExt cx="4814652" cy="766921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34B2D002-4695-D560-D650-031BC92B93CC}"/>
                  </a:ext>
                </a:extLst>
              </p:cNvPr>
              <p:cNvGrpSpPr/>
              <p:nvPr/>
            </p:nvGrpSpPr>
            <p:grpSpPr>
              <a:xfrm>
                <a:off x="6745288" y="4326890"/>
                <a:ext cx="749935" cy="749935"/>
                <a:chOff x="6745288" y="4345940"/>
                <a:chExt cx="749935" cy="74993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6745288" y="4345940"/>
                  <a:ext cx="749935" cy="749935"/>
                </a:xfrm>
                <a:prstGeom prst="ellipse">
                  <a:avLst/>
                </a:prstGeom>
                <a:noFill/>
                <a:ln w="254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6873558" y="4428520"/>
                  <a:ext cx="49339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2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dirty="0">
                      <a:sym typeface="+mn-lt"/>
                    </a:rPr>
                    <a:t>叁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F11B10E-73F3-7E35-C4E4-93B1BCB5ED37}"/>
                  </a:ext>
                </a:extLst>
              </p:cNvPr>
              <p:cNvGrpSpPr/>
              <p:nvPr/>
            </p:nvGrpSpPr>
            <p:grpSpPr>
              <a:xfrm>
                <a:off x="7867332" y="4318397"/>
                <a:ext cx="3692608" cy="766921"/>
                <a:chOff x="7867332" y="4307840"/>
                <a:chExt cx="3692608" cy="766921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7867333" y="4307840"/>
                  <a:ext cx="318897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 spc="12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dirty="0">
                      <a:sym typeface="+mn-lt"/>
                    </a:rPr>
                    <a:t>关键技术与难点</a:t>
                  </a: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7867332" y="4828540"/>
                  <a:ext cx="3692608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spc="120">
                      <a:solidFill>
                        <a:schemeClr val="accent4">
                          <a:lumMod val="75000"/>
                        </a:schemeClr>
                      </a:solidFill>
                      <a:uFillTx/>
                      <a:cs typeface="+mn-ea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4">
                          <a:lumMod val="75000"/>
                          <a:alpha val="58000"/>
                        </a:schemeClr>
                      </a:solidFill>
                      <a:sym typeface="+mn-lt"/>
                    </a:rPr>
                    <a:t>Key technologies and difficulties</a:t>
                  </a:r>
                </a:p>
              </p:txBody>
            </p: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F9D7A8C-69AB-810A-4717-7ABBA167AB97}"/>
                </a:ext>
              </a:extLst>
            </p:cNvPr>
            <p:cNvGrpSpPr/>
            <p:nvPr/>
          </p:nvGrpSpPr>
          <p:grpSpPr>
            <a:xfrm>
              <a:off x="6491288" y="5417820"/>
              <a:ext cx="4814650" cy="788670"/>
              <a:chOff x="6491288" y="5417820"/>
              <a:chExt cx="4814650" cy="788670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AA774ABB-23CF-20B5-4F64-ED969740F657}"/>
                  </a:ext>
                </a:extLst>
              </p:cNvPr>
              <p:cNvGrpSpPr/>
              <p:nvPr/>
            </p:nvGrpSpPr>
            <p:grpSpPr>
              <a:xfrm>
                <a:off x="6491288" y="5456555"/>
                <a:ext cx="749935" cy="749935"/>
                <a:chOff x="6745288" y="5456555"/>
                <a:chExt cx="749935" cy="749935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6745288" y="5456555"/>
                  <a:ext cx="749935" cy="749935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6873558" y="5539135"/>
                  <a:ext cx="49339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2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bg1"/>
                      </a:solidFill>
                      <a:sym typeface="+mn-lt"/>
                    </a:rPr>
                    <a:t>肆</a:t>
                  </a: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7613331" y="5417820"/>
                <a:ext cx="36926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b="1" spc="1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数据研究成果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613331" y="5938520"/>
                <a:ext cx="36926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spc="120">
                    <a:solidFill>
                      <a:schemeClr val="accent4">
                        <a:lumMod val="75000"/>
                      </a:schemeClr>
                    </a:solidFill>
                    <a:uFillTx/>
                    <a:cs typeface="+mn-ea"/>
                  </a:defRPr>
                </a:lvl1pPr>
              </a:lstStyle>
              <a:p>
                <a:r>
                  <a:rPr lang="en-US" altLang="zh-CN" dirty="0">
                    <a:solidFill>
                      <a:schemeClr val="accent4">
                        <a:lumMod val="75000"/>
                        <a:alpha val="58000"/>
                      </a:schemeClr>
                    </a:solidFill>
                    <a:sym typeface="+mn-lt"/>
                  </a:rPr>
                  <a:t>Data research findings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98258" y="425450"/>
            <a:ext cx="4864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ea"/>
                <a:sym typeface="+mn-lt"/>
              </a:rPr>
              <a:t>PART  ONE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847080" y="136144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33285" y="1242695"/>
            <a:ext cx="5256000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6F77AD2-9F83-7208-582D-D82697EE5FFB}"/>
              </a:ext>
            </a:extLst>
          </p:cNvPr>
          <p:cNvSpPr/>
          <p:nvPr/>
        </p:nvSpPr>
        <p:spPr>
          <a:xfrm>
            <a:off x="0" y="0"/>
            <a:ext cx="4332752" cy="6858000"/>
          </a:xfrm>
          <a:custGeom>
            <a:avLst/>
            <a:gdLst>
              <a:gd name="connsiteX0" fmla="*/ 0 w 4332752"/>
              <a:gd name="connsiteY0" fmla="*/ 0 h 6858000"/>
              <a:gd name="connsiteX1" fmla="*/ 4332112 w 4332752"/>
              <a:gd name="connsiteY1" fmla="*/ 0 h 6858000"/>
              <a:gd name="connsiteX2" fmla="*/ 4286978 w 4332752"/>
              <a:gd name="connsiteY2" fmla="*/ 44775 h 6858000"/>
              <a:gd name="connsiteX3" fmla="*/ 2929890 w 4332752"/>
              <a:gd name="connsiteY3" fmla="*/ 3429000 h 6858000"/>
              <a:gd name="connsiteX4" fmla="*/ 4286978 w 4332752"/>
              <a:gd name="connsiteY4" fmla="*/ 6812592 h 6858000"/>
              <a:gd name="connsiteX5" fmla="*/ 4332752 w 4332752"/>
              <a:gd name="connsiteY5" fmla="*/ 6858000 h 6858000"/>
              <a:gd name="connsiteX6" fmla="*/ 0 w 433275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2752" h="6858000">
                <a:moveTo>
                  <a:pt x="0" y="0"/>
                </a:moveTo>
                <a:lnTo>
                  <a:pt x="4332112" y="0"/>
                </a:lnTo>
                <a:lnTo>
                  <a:pt x="4286978" y="44775"/>
                </a:lnTo>
                <a:cubicBezTo>
                  <a:pt x="3446205" y="924173"/>
                  <a:pt x="2929890" y="2116058"/>
                  <a:pt x="2929890" y="3429000"/>
                </a:cubicBezTo>
                <a:cubicBezTo>
                  <a:pt x="2929890" y="4741387"/>
                  <a:pt x="3446205" y="5933202"/>
                  <a:pt x="4286978" y="6812592"/>
                </a:cubicBezTo>
                <a:lnTo>
                  <a:pt x="4332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D7CE38E-8868-BBE5-EDA8-7D9AC652296D}"/>
              </a:ext>
            </a:extLst>
          </p:cNvPr>
          <p:cNvSpPr/>
          <p:nvPr/>
        </p:nvSpPr>
        <p:spPr>
          <a:xfrm flipH="1">
            <a:off x="1" y="0"/>
            <a:ext cx="2482215" cy="6858000"/>
          </a:xfrm>
          <a:custGeom>
            <a:avLst/>
            <a:gdLst>
              <a:gd name="connsiteX0" fmla="*/ 2482215 w 2482215"/>
              <a:gd name="connsiteY0" fmla="*/ 0 h 6858000"/>
              <a:gd name="connsiteX1" fmla="*/ 2146935 w 2482215"/>
              <a:gd name="connsiteY1" fmla="*/ 0 h 6858000"/>
              <a:gd name="connsiteX2" fmla="*/ 2060190 w 2482215"/>
              <a:gd name="connsiteY2" fmla="*/ 40540 h 6858000"/>
              <a:gd name="connsiteX3" fmla="*/ 0 w 2482215"/>
              <a:gd name="connsiteY3" fmla="*/ 3429244 h 6858000"/>
              <a:gd name="connsiteX4" fmla="*/ 2060190 w 2482215"/>
              <a:gd name="connsiteY4" fmla="*/ 6817471 h 6858000"/>
              <a:gd name="connsiteX5" fmla="*/ 2146916 w 2482215"/>
              <a:gd name="connsiteY5" fmla="*/ 6858000 h 6858000"/>
              <a:gd name="connsiteX6" fmla="*/ 2482215 w 24822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2215" h="6858000">
                <a:moveTo>
                  <a:pt x="2482215" y="0"/>
                </a:moveTo>
                <a:lnTo>
                  <a:pt x="2146935" y="0"/>
                </a:lnTo>
                <a:lnTo>
                  <a:pt x="2060190" y="40540"/>
                </a:lnTo>
                <a:cubicBezTo>
                  <a:pt x="841230" y="647718"/>
                  <a:pt x="0" y="1936992"/>
                  <a:pt x="0" y="3429244"/>
                </a:cubicBezTo>
                <a:cubicBezTo>
                  <a:pt x="0" y="4921145"/>
                  <a:pt x="841230" y="6210321"/>
                  <a:pt x="2060190" y="6817471"/>
                </a:cubicBezTo>
                <a:lnTo>
                  <a:pt x="2146916" y="6858000"/>
                </a:lnTo>
                <a:lnTo>
                  <a:pt x="2482215" y="6858000"/>
                </a:ln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l"/>
          </a:blipFill>
          <a:ln>
            <a:noFill/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C0ECD-F2AB-F444-E23B-79BE1B873441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59" name="矩形 58"/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6398258" y="3014027"/>
            <a:ext cx="4946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选题背景及意义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421121" y="3843972"/>
            <a:ext cx="43967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120" dirty="0">
                <a:solidFill>
                  <a:schemeClr val="accent4">
                    <a:lumMod val="75000"/>
                  </a:schemeClr>
                </a:solidFill>
                <a:uFillTx/>
                <a:cs typeface="+mn-ea"/>
                <a:sym typeface="+mn-lt"/>
              </a:rPr>
              <a:t>Background and significance of the topic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797935" y="1544320"/>
            <a:ext cx="138620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0800000" algn="r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latin typeface="+mj-lt"/>
                <a:cs typeface="+mn-ea"/>
                <a:sym typeface="+mn-lt"/>
              </a:rPr>
              <a:t>1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CF0A3AC-767C-51B6-4A00-179B204BF5AA}"/>
              </a:ext>
            </a:extLst>
          </p:cNvPr>
          <p:cNvSpPr/>
          <p:nvPr/>
        </p:nvSpPr>
        <p:spPr>
          <a:xfrm>
            <a:off x="10492105" y="5283200"/>
            <a:ext cx="1699895" cy="1574800"/>
          </a:xfrm>
          <a:custGeom>
            <a:avLst/>
            <a:gdLst>
              <a:gd name="connsiteX0" fmla="*/ 1461453 w 1699895"/>
              <a:gd name="connsiteY0" fmla="*/ 0 h 1574800"/>
              <a:gd name="connsiteX1" fmla="*/ 1610878 w 1699895"/>
              <a:gd name="connsiteY1" fmla="*/ 7546 h 1574800"/>
              <a:gd name="connsiteX2" fmla="*/ 1699895 w 1699895"/>
              <a:gd name="connsiteY2" fmla="*/ 21131 h 1574800"/>
              <a:gd name="connsiteX3" fmla="*/ 1699895 w 1699895"/>
              <a:gd name="connsiteY3" fmla="*/ 773876 h 1574800"/>
              <a:gd name="connsiteX4" fmla="*/ 1608719 w 1699895"/>
              <a:gd name="connsiteY4" fmla="*/ 745573 h 1574800"/>
              <a:gd name="connsiteX5" fmla="*/ 1461452 w 1699895"/>
              <a:gd name="connsiteY5" fmla="*/ 730727 h 1574800"/>
              <a:gd name="connsiteX6" fmla="*/ 730726 w 1699895"/>
              <a:gd name="connsiteY6" fmla="*/ 1461453 h 1574800"/>
              <a:gd name="connsiteX7" fmla="*/ 742152 w 1699895"/>
              <a:gd name="connsiteY7" fmla="*/ 1574800 h 1574800"/>
              <a:gd name="connsiteX8" fmla="*/ 5724 w 1699895"/>
              <a:gd name="connsiteY8" fmla="*/ 1574800 h 1574800"/>
              <a:gd name="connsiteX9" fmla="*/ 0 w 1699895"/>
              <a:gd name="connsiteY9" fmla="*/ 1461453 h 1574800"/>
              <a:gd name="connsiteX10" fmla="*/ 1461453 w 1699895"/>
              <a:gd name="connsiteY10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9895" h="1574800">
                <a:moveTo>
                  <a:pt x="1461453" y="0"/>
                </a:moveTo>
                <a:cubicBezTo>
                  <a:pt x="1511899" y="0"/>
                  <a:pt x="1561748" y="2556"/>
                  <a:pt x="1610878" y="7546"/>
                </a:cubicBezTo>
                <a:lnTo>
                  <a:pt x="1699895" y="21131"/>
                </a:lnTo>
                <a:lnTo>
                  <a:pt x="1699895" y="773876"/>
                </a:lnTo>
                <a:lnTo>
                  <a:pt x="1608719" y="745573"/>
                </a:lnTo>
                <a:cubicBezTo>
                  <a:pt x="1561150" y="735839"/>
                  <a:pt x="1511898" y="730727"/>
                  <a:pt x="1461452" y="730727"/>
                </a:cubicBezTo>
                <a:cubicBezTo>
                  <a:pt x="1057883" y="730727"/>
                  <a:pt x="730726" y="1057884"/>
                  <a:pt x="730726" y="1461453"/>
                </a:cubicBezTo>
                <a:lnTo>
                  <a:pt x="742152" y="1574800"/>
                </a:lnTo>
                <a:lnTo>
                  <a:pt x="5724" y="1574800"/>
                </a:lnTo>
                <a:lnTo>
                  <a:pt x="0" y="1461453"/>
                </a:lnTo>
                <a:cubicBezTo>
                  <a:pt x="0" y="654315"/>
                  <a:pt x="654315" y="0"/>
                  <a:pt x="1461453" y="0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0F16E1E1-347A-89D7-5F2C-C19A56DC8B68}"/>
              </a:ext>
            </a:extLst>
          </p:cNvPr>
          <p:cNvGrpSpPr/>
          <p:nvPr/>
        </p:nvGrpSpPr>
        <p:grpSpPr>
          <a:xfrm>
            <a:off x="1377315" y="3773214"/>
            <a:ext cx="4291965" cy="1542465"/>
            <a:chOff x="1377315" y="4649603"/>
            <a:chExt cx="4291965" cy="154246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9759B98-D938-ACD3-02CB-4EFECB2BEC46}"/>
                </a:ext>
              </a:extLst>
            </p:cNvPr>
            <p:cNvSpPr txBox="1"/>
            <p:nvPr/>
          </p:nvSpPr>
          <p:spPr>
            <a:xfrm>
              <a:off x="1377316" y="4649603"/>
              <a:ext cx="9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734FF9-4E92-F4F0-2EC4-79C4B61FCB78}"/>
                </a:ext>
              </a:extLst>
            </p:cNvPr>
            <p:cNvSpPr txBox="1"/>
            <p:nvPr/>
          </p:nvSpPr>
          <p:spPr>
            <a:xfrm>
              <a:off x="1377315" y="5087407"/>
              <a:ext cx="4291965" cy="1104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2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此处输入正文内容，此处输入正文内容，此处输入正文内容，此处输入正文内容。此处输入正文内容，此处输入正文内容。此处输入正文内容。此处输入正文内容，此处输入正文内容。</a:t>
              </a: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821FEF89-C748-B86D-6279-C0B917F38EF6}"/>
                </a:ext>
              </a:extLst>
            </p:cNvPr>
            <p:cNvSpPr/>
            <p:nvPr/>
          </p:nvSpPr>
          <p:spPr>
            <a:xfrm rot="16200000">
              <a:off x="2266741" y="4698959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1AE03AE0-C75F-5FA6-E60F-0713AE003843}"/>
                </a:ext>
              </a:extLst>
            </p:cNvPr>
            <p:cNvSpPr/>
            <p:nvPr/>
          </p:nvSpPr>
          <p:spPr>
            <a:xfrm rot="16200000">
              <a:off x="2671986" y="4698959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E18313-CCD0-A39B-0D03-3AADE17B97DA}"/>
              </a:ext>
            </a:extLst>
          </p:cNvPr>
          <p:cNvGrpSpPr/>
          <p:nvPr/>
        </p:nvGrpSpPr>
        <p:grpSpPr>
          <a:xfrm>
            <a:off x="1377315" y="1744109"/>
            <a:ext cx="4291965" cy="1542465"/>
            <a:chOff x="1377315" y="1744109"/>
            <a:chExt cx="4291965" cy="154246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394A42D-E204-6409-74A3-A9B69A9724AA}"/>
                </a:ext>
              </a:extLst>
            </p:cNvPr>
            <p:cNvSpPr txBox="1"/>
            <p:nvPr/>
          </p:nvSpPr>
          <p:spPr>
            <a:xfrm>
              <a:off x="1377316" y="1744109"/>
              <a:ext cx="9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3B4F50C-003B-356C-870F-7E697B1E1ED3}"/>
                </a:ext>
              </a:extLst>
            </p:cNvPr>
            <p:cNvSpPr txBox="1"/>
            <p:nvPr/>
          </p:nvSpPr>
          <p:spPr>
            <a:xfrm>
              <a:off x="1377315" y="2181913"/>
              <a:ext cx="4291965" cy="1104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  <a:sym typeface="+mn-lt"/>
                </a:rPr>
                <a:t>此处输入正文内容，此处输入正文内容，此处输入正文内容，此处输入正文内容。此处输入正文内容，此处输入正文内容。此处输入正文内容。此处输入正文内容，此处输入正文内容。</a:t>
              </a:r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56165B52-D580-F88F-0CDE-86B5FD7EA8EE}"/>
                </a:ext>
              </a:extLst>
            </p:cNvPr>
            <p:cNvSpPr/>
            <p:nvPr/>
          </p:nvSpPr>
          <p:spPr>
            <a:xfrm rot="16200000">
              <a:off x="2266741" y="1793465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D0B83CA5-A986-C780-7D6F-A00837DC2122}"/>
                </a:ext>
              </a:extLst>
            </p:cNvPr>
            <p:cNvSpPr/>
            <p:nvPr/>
          </p:nvSpPr>
          <p:spPr>
            <a:xfrm rot="16200000">
              <a:off x="2671986" y="1793465"/>
              <a:ext cx="325510" cy="301398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EC9C22A-23FC-1EA2-6B55-C1B4459539D9}"/>
              </a:ext>
            </a:extLst>
          </p:cNvPr>
          <p:cNvGrpSpPr/>
          <p:nvPr/>
        </p:nvGrpSpPr>
        <p:grpSpPr>
          <a:xfrm>
            <a:off x="192405" y="81915"/>
            <a:ext cx="2889885" cy="460375"/>
            <a:chOff x="303" y="53"/>
            <a:chExt cx="4551" cy="72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5CB3D00-09E0-E74F-BD12-0355BC1EAE0A}"/>
                </a:ext>
              </a:extLst>
            </p:cNvPr>
            <p:cNvSpPr txBox="1"/>
            <p:nvPr/>
          </p:nvSpPr>
          <p:spPr>
            <a:xfrm>
              <a:off x="965" y="53"/>
              <a:ext cx="388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AA06503-B7CA-736F-0EFC-1E487DEA6D5B}"/>
                </a:ext>
              </a:extLst>
            </p:cNvPr>
            <p:cNvGrpSpPr/>
            <p:nvPr/>
          </p:nvGrpSpPr>
          <p:grpSpPr>
            <a:xfrm>
              <a:off x="303" y="161"/>
              <a:ext cx="518" cy="510"/>
              <a:chOff x="18165" y="9777"/>
              <a:chExt cx="736" cy="724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12AF34C-C900-EB13-CB6E-33CE7FE83EB1}"/>
                  </a:ext>
                </a:extLst>
              </p:cNvPr>
              <p:cNvGrpSpPr/>
              <p:nvPr/>
            </p:nvGrpSpPr>
            <p:grpSpPr>
              <a:xfrm>
                <a:off x="18165" y="9777"/>
                <a:ext cx="320" cy="724"/>
                <a:chOff x="18165" y="9776"/>
                <a:chExt cx="320" cy="724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AB49-97B6-6B8E-387F-DD6C970FC512}"/>
                    </a:ext>
                  </a:extLst>
                </p:cNvPr>
                <p:cNvSpPr/>
                <p:nvPr/>
              </p:nvSpPr>
              <p:spPr>
                <a:xfrm>
                  <a:off x="18165" y="97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DC426A91-4100-5109-AFF9-A2F86D2582A6}"/>
                    </a:ext>
                  </a:extLst>
                </p:cNvPr>
                <p:cNvSpPr/>
                <p:nvPr/>
              </p:nvSpPr>
              <p:spPr>
                <a:xfrm>
                  <a:off x="18165" y="101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FADAC46-9F7E-794E-0DAF-B6C5B4BF2ADA}"/>
                  </a:ext>
                </a:extLst>
              </p:cNvPr>
              <p:cNvGrpSpPr/>
              <p:nvPr/>
            </p:nvGrpSpPr>
            <p:grpSpPr>
              <a:xfrm flipV="1">
                <a:off x="18581" y="9777"/>
                <a:ext cx="320" cy="724"/>
                <a:chOff x="18365" y="9976"/>
                <a:chExt cx="320" cy="724"/>
              </a:xfrm>
            </p:grpSpPr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15DE7C20-5B57-B619-52DF-B54915227B9B}"/>
                    </a:ext>
                  </a:extLst>
                </p:cNvPr>
                <p:cNvSpPr/>
                <p:nvPr/>
              </p:nvSpPr>
              <p:spPr>
                <a:xfrm>
                  <a:off x="18365" y="99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D7AD274F-9734-4BA3-6540-29B7ED900B78}"/>
                    </a:ext>
                  </a:extLst>
                </p:cNvPr>
                <p:cNvSpPr/>
                <p:nvPr/>
              </p:nvSpPr>
              <p:spPr>
                <a:xfrm>
                  <a:off x="18365" y="103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4F2FF42-573C-678A-81EE-497E0725B8EF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EAC8798-50A2-6593-B57B-9B3A59B438A8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318219A-C3CB-9808-7AE0-901B628F330E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2FE56C6-9967-C5F6-FAFE-79F2A20D2DAE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21131F7-451F-1347-FC27-7EEF87FC2455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335F6CA-AA50-D2D9-1B37-439295730909}"/>
              </a:ext>
            </a:extLst>
          </p:cNvPr>
          <p:cNvSpPr txBox="1"/>
          <p:nvPr/>
        </p:nvSpPr>
        <p:spPr>
          <a:xfrm>
            <a:off x="4649214" y="910591"/>
            <a:ext cx="289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选题背景及意义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F7F01D68-7B0C-29C1-8F83-411D00BB35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573632"/>
              </p:ext>
            </p:extLst>
          </p:nvPr>
        </p:nvGraphicFramePr>
        <p:xfrm>
          <a:off x="5645460" y="1448655"/>
          <a:ext cx="6165515" cy="4110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AAFD388-FA4E-11D0-38C8-4B62A8F25CAE}"/>
              </a:ext>
            </a:extLst>
          </p:cNvPr>
          <p:cNvCxnSpPr>
            <a:cxnSpLocks/>
          </p:cNvCxnSpPr>
          <p:nvPr/>
        </p:nvCxnSpPr>
        <p:spPr>
          <a:xfrm>
            <a:off x="1497179" y="3529894"/>
            <a:ext cx="40522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CEC1F9F-EDE2-3FB9-84AB-C89D2B0C6640}"/>
              </a:ext>
            </a:extLst>
          </p:cNvPr>
          <p:cNvCxnSpPr>
            <a:cxnSpLocks/>
          </p:cNvCxnSpPr>
          <p:nvPr/>
        </p:nvCxnSpPr>
        <p:spPr>
          <a:xfrm>
            <a:off x="1497179" y="5558998"/>
            <a:ext cx="40522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180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EC9C22A-23FC-1EA2-6B55-C1B4459539D9}"/>
              </a:ext>
            </a:extLst>
          </p:cNvPr>
          <p:cNvGrpSpPr/>
          <p:nvPr/>
        </p:nvGrpSpPr>
        <p:grpSpPr>
          <a:xfrm>
            <a:off x="192405" y="81915"/>
            <a:ext cx="2889885" cy="460375"/>
            <a:chOff x="303" y="53"/>
            <a:chExt cx="4551" cy="72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5CB3D00-09E0-E74F-BD12-0355BC1EAE0A}"/>
                </a:ext>
              </a:extLst>
            </p:cNvPr>
            <p:cNvSpPr txBox="1"/>
            <p:nvPr/>
          </p:nvSpPr>
          <p:spPr>
            <a:xfrm>
              <a:off x="965" y="53"/>
              <a:ext cx="388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AA06503-B7CA-736F-0EFC-1E487DEA6D5B}"/>
                </a:ext>
              </a:extLst>
            </p:cNvPr>
            <p:cNvGrpSpPr/>
            <p:nvPr/>
          </p:nvGrpSpPr>
          <p:grpSpPr>
            <a:xfrm>
              <a:off x="303" y="161"/>
              <a:ext cx="518" cy="510"/>
              <a:chOff x="18165" y="9777"/>
              <a:chExt cx="736" cy="724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12AF34C-C900-EB13-CB6E-33CE7FE83EB1}"/>
                  </a:ext>
                </a:extLst>
              </p:cNvPr>
              <p:cNvGrpSpPr/>
              <p:nvPr/>
            </p:nvGrpSpPr>
            <p:grpSpPr>
              <a:xfrm>
                <a:off x="18165" y="9777"/>
                <a:ext cx="320" cy="724"/>
                <a:chOff x="18165" y="9776"/>
                <a:chExt cx="320" cy="724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AB49-97B6-6B8E-387F-DD6C970FC512}"/>
                    </a:ext>
                  </a:extLst>
                </p:cNvPr>
                <p:cNvSpPr/>
                <p:nvPr/>
              </p:nvSpPr>
              <p:spPr>
                <a:xfrm>
                  <a:off x="18165" y="97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DC426A91-4100-5109-AFF9-A2F86D2582A6}"/>
                    </a:ext>
                  </a:extLst>
                </p:cNvPr>
                <p:cNvSpPr/>
                <p:nvPr/>
              </p:nvSpPr>
              <p:spPr>
                <a:xfrm>
                  <a:off x="18165" y="101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FADAC46-9F7E-794E-0DAF-B6C5B4BF2ADA}"/>
                  </a:ext>
                </a:extLst>
              </p:cNvPr>
              <p:cNvGrpSpPr/>
              <p:nvPr/>
            </p:nvGrpSpPr>
            <p:grpSpPr>
              <a:xfrm flipV="1">
                <a:off x="18581" y="9777"/>
                <a:ext cx="320" cy="724"/>
                <a:chOff x="18365" y="9976"/>
                <a:chExt cx="320" cy="724"/>
              </a:xfrm>
            </p:grpSpPr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15DE7C20-5B57-B619-52DF-B54915227B9B}"/>
                    </a:ext>
                  </a:extLst>
                </p:cNvPr>
                <p:cNvSpPr/>
                <p:nvPr/>
              </p:nvSpPr>
              <p:spPr>
                <a:xfrm>
                  <a:off x="18365" y="9976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D7AD274F-9734-4BA3-6540-29B7ED900B78}"/>
                    </a:ext>
                  </a:extLst>
                </p:cNvPr>
                <p:cNvSpPr/>
                <p:nvPr/>
              </p:nvSpPr>
              <p:spPr>
                <a:xfrm>
                  <a:off x="18365" y="10380"/>
                  <a:ext cx="321" cy="32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A6F9B92-781B-17EC-E3EA-3D826EC46962}"/>
              </a:ext>
            </a:extLst>
          </p:cNvPr>
          <p:cNvSpPr/>
          <p:nvPr/>
        </p:nvSpPr>
        <p:spPr>
          <a:xfrm>
            <a:off x="831272" y="1778002"/>
            <a:ext cx="3952269" cy="378967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DC1A63AF-1149-7807-0D26-E550079F5E48}"/>
              </a:ext>
            </a:extLst>
          </p:cNvPr>
          <p:cNvSpPr/>
          <p:nvPr/>
        </p:nvSpPr>
        <p:spPr>
          <a:xfrm>
            <a:off x="7426238" y="1778001"/>
            <a:ext cx="3934490" cy="378967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087192B-B640-00BB-D7FC-91CBB3044DB0}"/>
              </a:ext>
            </a:extLst>
          </p:cNvPr>
          <p:cNvSpPr/>
          <p:nvPr/>
        </p:nvSpPr>
        <p:spPr>
          <a:xfrm>
            <a:off x="5071543" y="1778001"/>
            <a:ext cx="2048914" cy="3789677"/>
          </a:xfrm>
          <a:prstGeom prst="roundRect">
            <a:avLst>
              <a:gd name="adj" fmla="val 33356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754A3C-9C95-8614-D627-D6ED23F52AB8}"/>
              </a:ext>
            </a:extLst>
          </p:cNvPr>
          <p:cNvSpPr/>
          <p:nvPr/>
        </p:nvSpPr>
        <p:spPr>
          <a:xfrm>
            <a:off x="1100526" y="2103120"/>
            <a:ext cx="3413760" cy="132588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939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3491427-421E-9BBC-D0B5-27FF1A9A1611}"/>
              </a:ext>
            </a:extLst>
          </p:cNvPr>
          <p:cNvGrpSpPr/>
          <p:nvPr/>
        </p:nvGrpSpPr>
        <p:grpSpPr>
          <a:xfrm>
            <a:off x="5582934" y="3167697"/>
            <a:ext cx="1026133" cy="1010285"/>
            <a:chOff x="18165" y="9777"/>
            <a:chExt cx="736" cy="72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CBE5C5A0-CA7A-1903-15F7-0E957BBC1FE6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8E330012-A87B-EDDC-CCE2-1A8C247A3228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31CF4071-8B39-09E6-9709-1C875B296495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D1F941B-B761-2C40-A96A-3B789851DC85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D446C396-E554-9587-A4AC-2BFC1ECA858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7D2A1291-F022-BD9D-5E8B-A08A2FA34465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id="{B4B333D2-4B61-CFB4-A1A9-90EBFBD27814}"/>
              </a:ext>
            </a:extLst>
          </p:cNvPr>
          <p:cNvSpPr/>
          <p:nvPr/>
        </p:nvSpPr>
        <p:spPr>
          <a:xfrm>
            <a:off x="7686603" y="3954017"/>
            <a:ext cx="3413760" cy="1325880"/>
          </a:xfrm>
          <a:prstGeom prst="rect">
            <a:avLst/>
          </a:prstGeom>
          <a:blipFill dpi="0" rotWithShape="1">
            <a:blip r:embed="rId3"/>
            <a:srcRect/>
            <a:tile tx="0" ty="-939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780BA2E5-DF28-29DB-0374-7F457199E0BC}"/>
              </a:ext>
            </a:extLst>
          </p:cNvPr>
          <p:cNvSpPr/>
          <p:nvPr/>
        </p:nvSpPr>
        <p:spPr>
          <a:xfrm>
            <a:off x="1222123" y="3799522"/>
            <a:ext cx="358775" cy="35877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6B73F7E-2776-4C04-735A-755C2F595BE4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BB2AC71-2168-A0C4-9C1D-B96115A20006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F3B5169-302C-3769-5684-F9818A85A2A3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1F27E2E-AF21-AD77-CDBB-D5086BB60690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AF942EA-17BD-0886-F7FB-71FAFC215A2A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42ED9A4-A02C-3E65-F0DB-81B81C25EFD9}"/>
              </a:ext>
            </a:extLst>
          </p:cNvPr>
          <p:cNvSpPr txBox="1"/>
          <p:nvPr/>
        </p:nvSpPr>
        <p:spPr>
          <a:xfrm>
            <a:off x="4649214" y="910591"/>
            <a:ext cx="289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73E16B-515C-3868-2FD1-BE076B08C60C}"/>
              </a:ext>
            </a:extLst>
          </p:cNvPr>
          <p:cNvGrpSpPr/>
          <p:nvPr/>
        </p:nvGrpSpPr>
        <p:grpSpPr>
          <a:xfrm>
            <a:off x="1222468" y="3779202"/>
            <a:ext cx="3169876" cy="1539001"/>
            <a:chOff x="1149733" y="3779202"/>
            <a:chExt cx="3169876" cy="153900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ACC0E82-0668-E62D-9DEB-2E8C46435703}"/>
                </a:ext>
              </a:extLst>
            </p:cNvPr>
            <p:cNvSpPr txBox="1"/>
            <p:nvPr/>
          </p:nvSpPr>
          <p:spPr>
            <a:xfrm>
              <a:off x="1756793" y="3779202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EA7FA41-8456-25BE-659A-42A98850EF2F}"/>
                </a:ext>
              </a:extLst>
            </p:cNvPr>
            <p:cNvSpPr txBox="1"/>
            <p:nvPr/>
          </p:nvSpPr>
          <p:spPr>
            <a:xfrm>
              <a:off x="1149733" y="3779202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6078744-D45B-EC74-67A1-6BA34BCEE1DE}"/>
                </a:ext>
              </a:extLst>
            </p:cNvPr>
            <p:cNvSpPr txBox="1"/>
            <p:nvPr/>
          </p:nvSpPr>
          <p:spPr>
            <a:xfrm>
              <a:off x="1149733" y="4213542"/>
              <a:ext cx="3169876" cy="1104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  <a:sym typeface="+mn-lt"/>
                </a:rPr>
                <a:t>此处输入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正文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  <a:sym typeface="+mn-lt"/>
                </a:rPr>
                <a:t>内容，此处输入正文内容，此处输入正文内容，此处输入正文内容。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  <a:sym typeface="+mn-lt"/>
                </a:rPr>
                <a:t>输入正文内容，此处输入正文内容。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276E8BE-9AF8-57F5-EB85-858EEF47E6FE}"/>
                </a:ext>
              </a:extLst>
            </p:cNvPr>
            <p:cNvCxnSpPr>
              <a:cxnSpLocks/>
            </p:cNvCxnSpPr>
            <p:nvPr/>
          </p:nvCxnSpPr>
          <p:spPr>
            <a:xfrm>
              <a:off x="1756793" y="4195762"/>
              <a:ext cx="22288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2AAC9A6-4462-0BD8-675C-26ABB2CDBC20}"/>
              </a:ext>
            </a:extLst>
          </p:cNvPr>
          <p:cNvGrpSpPr/>
          <p:nvPr/>
        </p:nvGrpSpPr>
        <p:grpSpPr>
          <a:xfrm>
            <a:off x="7808545" y="2082482"/>
            <a:ext cx="3169876" cy="1539001"/>
            <a:chOff x="7881281" y="2082482"/>
            <a:chExt cx="3169876" cy="1539001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E80319A-0865-75D5-4DBA-BE85D7106C75}"/>
                </a:ext>
              </a:extLst>
            </p:cNvPr>
            <p:cNvSpPr txBox="1"/>
            <p:nvPr/>
          </p:nvSpPr>
          <p:spPr>
            <a:xfrm>
              <a:off x="8488341" y="2082482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E7D1D47-DEDC-D09A-01C9-1CF66BB63F6A}"/>
                </a:ext>
              </a:extLst>
            </p:cNvPr>
            <p:cNvSpPr/>
            <p:nvPr/>
          </p:nvSpPr>
          <p:spPr>
            <a:xfrm>
              <a:off x="7953671" y="2102802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9031538-323C-1FD9-1904-AD469A5424F5}"/>
                </a:ext>
              </a:extLst>
            </p:cNvPr>
            <p:cNvSpPr txBox="1"/>
            <p:nvPr/>
          </p:nvSpPr>
          <p:spPr>
            <a:xfrm>
              <a:off x="7881281" y="2082482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BC0FF96-9F4A-FDE7-4281-19CB75A0B4AE}"/>
                </a:ext>
              </a:extLst>
            </p:cNvPr>
            <p:cNvSpPr txBox="1"/>
            <p:nvPr/>
          </p:nvSpPr>
          <p:spPr>
            <a:xfrm>
              <a:off x="7881281" y="2516822"/>
              <a:ext cx="3169876" cy="1104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  <a:sym typeface="+mn-lt"/>
                </a:rPr>
                <a:t>此处输入正文内容，此处输入正文内容，此处输入正文内容，此处输入正文内容。此处输入正文内容，此处输入正文内容。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DEDE7ED-9A0C-6C27-A5A6-262C36BB6504}"/>
                </a:ext>
              </a:extLst>
            </p:cNvPr>
            <p:cNvCxnSpPr>
              <a:cxnSpLocks/>
            </p:cNvCxnSpPr>
            <p:nvPr/>
          </p:nvCxnSpPr>
          <p:spPr>
            <a:xfrm>
              <a:off x="8488341" y="2499042"/>
              <a:ext cx="22288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196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98258" y="425450"/>
            <a:ext cx="4864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ea"/>
                <a:sym typeface="+mn-lt"/>
              </a:rPr>
              <a:t>PART  TWO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847080" y="136144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33285" y="1242695"/>
            <a:ext cx="5256000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6F77AD2-9F83-7208-582D-D82697EE5FFB}"/>
              </a:ext>
            </a:extLst>
          </p:cNvPr>
          <p:cNvSpPr/>
          <p:nvPr/>
        </p:nvSpPr>
        <p:spPr>
          <a:xfrm>
            <a:off x="0" y="0"/>
            <a:ext cx="4332752" cy="6858000"/>
          </a:xfrm>
          <a:custGeom>
            <a:avLst/>
            <a:gdLst>
              <a:gd name="connsiteX0" fmla="*/ 0 w 4332752"/>
              <a:gd name="connsiteY0" fmla="*/ 0 h 6858000"/>
              <a:gd name="connsiteX1" fmla="*/ 4332112 w 4332752"/>
              <a:gd name="connsiteY1" fmla="*/ 0 h 6858000"/>
              <a:gd name="connsiteX2" fmla="*/ 4286978 w 4332752"/>
              <a:gd name="connsiteY2" fmla="*/ 44775 h 6858000"/>
              <a:gd name="connsiteX3" fmla="*/ 2929890 w 4332752"/>
              <a:gd name="connsiteY3" fmla="*/ 3429000 h 6858000"/>
              <a:gd name="connsiteX4" fmla="*/ 4286978 w 4332752"/>
              <a:gd name="connsiteY4" fmla="*/ 6812592 h 6858000"/>
              <a:gd name="connsiteX5" fmla="*/ 4332752 w 4332752"/>
              <a:gd name="connsiteY5" fmla="*/ 6858000 h 6858000"/>
              <a:gd name="connsiteX6" fmla="*/ 0 w 433275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2752" h="6858000">
                <a:moveTo>
                  <a:pt x="0" y="0"/>
                </a:moveTo>
                <a:lnTo>
                  <a:pt x="4332112" y="0"/>
                </a:lnTo>
                <a:lnTo>
                  <a:pt x="4286978" y="44775"/>
                </a:lnTo>
                <a:cubicBezTo>
                  <a:pt x="3446205" y="924173"/>
                  <a:pt x="2929890" y="2116058"/>
                  <a:pt x="2929890" y="3429000"/>
                </a:cubicBezTo>
                <a:cubicBezTo>
                  <a:pt x="2929890" y="4741387"/>
                  <a:pt x="3446205" y="5933202"/>
                  <a:pt x="4286978" y="6812592"/>
                </a:cubicBezTo>
                <a:lnTo>
                  <a:pt x="4332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D7CE38E-8868-BBE5-EDA8-7D9AC652296D}"/>
              </a:ext>
            </a:extLst>
          </p:cNvPr>
          <p:cNvSpPr/>
          <p:nvPr/>
        </p:nvSpPr>
        <p:spPr>
          <a:xfrm flipH="1">
            <a:off x="1" y="0"/>
            <a:ext cx="2482215" cy="6858000"/>
          </a:xfrm>
          <a:custGeom>
            <a:avLst/>
            <a:gdLst>
              <a:gd name="connsiteX0" fmla="*/ 2482215 w 2482215"/>
              <a:gd name="connsiteY0" fmla="*/ 0 h 6858000"/>
              <a:gd name="connsiteX1" fmla="*/ 2146935 w 2482215"/>
              <a:gd name="connsiteY1" fmla="*/ 0 h 6858000"/>
              <a:gd name="connsiteX2" fmla="*/ 2060190 w 2482215"/>
              <a:gd name="connsiteY2" fmla="*/ 40540 h 6858000"/>
              <a:gd name="connsiteX3" fmla="*/ 0 w 2482215"/>
              <a:gd name="connsiteY3" fmla="*/ 3429244 h 6858000"/>
              <a:gd name="connsiteX4" fmla="*/ 2060190 w 2482215"/>
              <a:gd name="connsiteY4" fmla="*/ 6817471 h 6858000"/>
              <a:gd name="connsiteX5" fmla="*/ 2146916 w 2482215"/>
              <a:gd name="connsiteY5" fmla="*/ 6858000 h 6858000"/>
              <a:gd name="connsiteX6" fmla="*/ 2482215 w 24822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2215" h="6858000">
                <a:moveTo>
                  <a:pt x="2482215" y="0"/>
                </a:moveTo>
                <a:lnTo>
                  <a:pt x="2146935" y="0"/>
                </a:lnTo>
                <a:lnTo>
                  <a:pt x="2060190" y="40540"/>
                </a:lnTo>
                <a:cubicBezTo>
                  <a:pt x="841230" y="647718"/>
                  <a:pt x="0" y="1936992"/>
                  <a:pt x="0" y="3429244"/>
                </a:cubicBezTo>
                <a:cubicBezTo>
                  <a:pt x="0" y="4921145"/>
                  <a:pt x="841230" y="6210321"/>
                  <a:pt x="2060190" y="6817471"/>
                </a:cubicBezTo>
                <a:lnTo>
                  <a:pt x="2146916" y="6858000"/>
                </a:lnTo>
                <a:lnTo>
                  <a:pt x="2482215" y="6858000"/>
                </a:lnTo>
                <a:close/>
              </a:path>
            </a:pathLst>
          </a:cu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l"/>
          </a:blipFill>
          <a:ln>
            <a:noFill/>
          </a:ln>
          <a:effectLst>
            <a:glow rad="127000">
              <a:schemeClr val="accent4">
                <a:lumMod val="60000"/>
                <a:lumOff val="40000"/>
                <a:alpha val="4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C0ECD-F2AB-F444-E23B-79BE1B873441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59" name="矩形 58"/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6398258" y="3014027"/>
            <a:ext cx="4946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关键技术与难点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421121" y="3843972"/>
            <a:ext cx="43967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 spc="120">
                <a:solidFill>
                  <a:schemeClr val="accent4">
                    <a:lumMod val="75000"/>
                  </a:schemeClr>
                </a:solidFill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Key technologies and practical difficulties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797935" y="1544320"/>
            <a:ext cx="138620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0800000" algn="r" rotWithShape="0">
                    <a:schemeClr val="accent4">
                      <a:lumMod val="60000"/>
                      <a:lumOff val="40000"/>
                      <a:alpha val="40000"/>
                    </a:schemeClr>
                  </a:outerShdw>
                </a:effectLst>
                <a:latin typeface="+mj-lt"/>
                <a:cs typeface="+mn-ea"/>
                <a:sym typeface="+mn-lt"/>
              </a:rPr>
              <a:t>2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CF0A3AC-767C-51B6-4A00-179B204BF5AA}"/>
              </a:ext>
            </a:extLst>
          </p:cNvPr>
          <p:cNvSpPr/>
          <p:nvPr/>
        </p:nvSpPr>
        <p:spPr>
          <a:xfrm>
            <a:off x="10492105" y="5283200"/>
            <a:ext cx="1699895" cy="1574800"/>
          </a:xfrm>
          <a:custGeom>
            <a:avLst/>
            <a:gdLst>
              <a:gd name="connsiteX0" fmla="*/ 1461453 w 1699895"/>
              <a:gd name="connsiteY0" fmla="*/ 0 h 1574800"/>
              <a:gd name="connsiteX1" fmla="*/ 1610878 w 1699895"/>
              <a:gd name="connsiteY1" fmla="*/ 7546 h 1574800"/>
              <a:gd name="connsiteX2" fmla="*/ 1699895 w 1699895"/>
              <a:gd name="connsiteY2" fmla="*/ 21131 h 1574800"/>
              <a:gd name="connsiteX3" fmla="*/ 1699895 w 1699895"/>
              <a:gd name="connsiteY3" fmla="*/ 773876 h 1574800"/>
              <a:gd name="connsiteX4" fmla="*/ 1608719 w 1699895"/>
              <a:gd name="connsiteY4" fmla="*/ 745573 h 1574800"/>
              <a:gd name="connsiteX5" fmla="*/ 1461452 w 1699895"/>
              <a:gd name="connsiteY5" fmla="*/ 730727 h 1574800"/>
              <a:gd name="connsiteX6" fmla="*/ 730726 w 1699895"/>
              <a:gd name="connsiteY6" fmla="*/ 1461453 h 1574800"/>
              <a:gd name="connsiteX7" fmla="*/ 742152 w 1699895"/>
              <a:gd name="connsiteY7" fmla="*/ 1574800 h 1574800"/>
              <a:gd name="connsiteX8" fmla="*/ 5724 w 1699895"/>
              <a:gd name="connsiteY8" fmla="*/ 1574800 h 1574800"/>
              <a:gd name="connsiteX9" fmla="*/ 0 w 1699895"/>
              <a:gd name="connsiteY9" fmla="*/ 1461453 h 1574800"/>
              <a:gd name="connsiteX10" fmla="*/ 1461453 w 1699895"/>
              <a:gd name="connsiteY10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9895" h="1574800">
                <a:moveTo>
                  <a:pt x="1461453" y="0"/>
                </a:moveTo>
                <a:cubicBezTo>
                  <a:pt x="1511899" y="0"/>
                  <a:pt x="1561748" y="2556"/>
                  <a:pt x="1610878" y="7546"/>
                </a:cubicBezTo>
                <a:lnTo>
                  <a:pt x="1699895" y="21131"/>
                </a:lnTo>
                <a:lnTo>
                  <a:pt x="1699895" y="773876"/>
                </a:lnTo>
                <a:lnTo>
                  <a:pt x="1608719" y="745573"/>
                </a:lnTo>
                <a:cubicBezTo>
                  <a:pt x="1561150" y="735839"/>
                  <a:pt x="1511898" y="730727"/>
                  <a:pt x="1461452" y="730727"/>
                </a:cubicBezTo>
                <a:cubicBezTo>
                  <a:pt x="1057883" y="730727"/>
                  <a:pt x="730726" y="1057884"/>
                  <a:pt x="730726" y="1461453"/>
                </a:cubicBezTo>
                <a:lnTo>
                  <a:pt x="742152" y="1574800"/>
                </a:lnTo>
                <a:lnTo>
                  <a:pt x="5724" y="1574800"/>
                </a:lnTo>
                <a:lnTo>
                  <a:pt x="0" y="1461453"/>
                </a:lnTo>
                <a:cubicBezTo>
                  <a:pt x="0" y="654315"/>
                  <a:pt x="654315" y="0"/>
                  <a:pt x="1461453" y="0"/>
                </a:cubicBez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8959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062A06A-D386-1910-97BC-6EA2C9540DEA}"/>
              </a:ext>
            </a:extLst>
          </p:cNvPr>
          <p:cNvSpPr txBox="1"/>
          <p:nvPr/>
        </p:nvSpPr>
        <p:spPr>
          <a:xfrm>
            <a:off x="612775" y="81915"/>
            <a:ext cx="3088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关键技术难点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5C84396-1CD7-39CD-82FB-D530426E94B7}"/>
              </a:ext>
            </a:extLst>
          </p:cNvPr>
          <p:cNvGrpSpPr/>
          <p:nvPr/>
        </p:nvGrpSpPr>
        <p:grpSpPr>
          <a:xfrm>
            <a:off x="1219694" y="1018107"/>
            <a:ext cx="2240510" cy="400110"/>
            <a:chOff x="1148442" y="1678723"/>
            <a:chExt cx="2240510" cy="40011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6EB4514-5ED5-0469-3FBE-BA1F8F884CED}"/>
                </a:ext>
              </a:extLst>
            </p:cNvPr>
            <p:cNvSpPr txBox="1"/>
            <p:nvPr/>
          </p:nvSpPr>
          <p:spPr>
            <a:xfrm>
              <a:off x="1488397" y="1678723"/>
              <a:ext cx="19005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关键技术难点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39314A3-1436-AB4C-E7E3-D64A47E44994}"/>
                </a:ext>
              </a:extLst>
            </p:cNvPr>
            <p:cNvGrpSpPr/>
            <p:nvPr/>
          </p:nvGrpSpPr>
          <p:grpSpPr>
            <a:xfrm>
              <a:off x="1148442" y="1715741"/>
              <a:ext cx="329377" cy="324744"/>
              <a:chOff x="11739245" y="6381303"/>
              <a:chExt cx="329377" cy="324744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61C2D6F1-A3A7-32B8-6D8D-DE01572F8D89}"/>
                  </a:ext>
                </a:extLst>
              </p:cNvPr>
              <p:cNvSpPr/>
              <p:nvPr/>
            </p:nvSpPr>
            <p:spPr>
              <a:xfrm>
                <a:off x="11739245" y="6381750"/>
                <a:ext cx="143460" cy="14358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2FFD0C34-8079-D392-2B4B-D2E597093C40}"/>
                  </a:ext>
                </a:extLst>
              </p:cNvPr>
              <p:cNvSpPr/>
              <p:nvPr/>
            </p:nvSpPr>
            <p:spPr>
              <a:xfrm>
                <a:off x="11739245" y="6562462"/>
                <a:ext cx="143460" cy="14358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9967C0D2-0F8D-0E7F-4D68-CC61AD11BB57}"/>
                  </a:ext>
                </a:extLst>
              </p:cNvPr>
              <p:cNvSpPr/>
              <p:nvPr/>
            </p:nvSpPr>
            <p:spPr>
              <a:xfrm flipV="1">
                <a:off x="11925162" y="6562015"/>
                <a:ext cx="143460" cy="14358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1F8AE37-39FB-3A60-8A36-7D4D7262AE72}"/>
                  </a:ext>
                </a:extLst>
              </p:cNvPr>
              <p:cNvSpPr/>
              <p:nvPr/>
            </p:nvSpPr>
            <p:spPr>
              <a:xfrm flipV="1">
                <a:off x="11925162" y="6381303"/>
                <a:ext cx="143460" cy="14358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E6D28CB-BC62-CBE5-EE90-3555A33F0E0F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6E3FC77-D8DE-D161-0331-38EB563599FA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2B9EC54-5C57-7EE3-D358-27D4F27674E5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4808EC3-AA9E-3546-A6F5-C7EB2F2B7D17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D9172B1-58D9-590C-BE0B-05E8EE8EAD25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BAE96A2-99D4-9C79-FEE6-6162B095E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61859"/>
              </p:ext>
            </p:extLst>
          </p:nvPr>
        </p:nvGraphicFramePr>
        <p:xfrm>
          <a:off x="1219694" y="2430841"/>
          <a:ext cx="9800608" cy="3409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0152">
                  <a:extLst>
                    <a:ext uri="{9D8B030D-6E8A-4147-A177-3AD203B41FA5}">
                      <a16:colId xmlns:a16="http://schemas.microsoft.com/office/drawing/2014/main" val="3653103065"/>
                    </a:ext>
                  </a:extLst>
                </a:gridCol>
                <a:gridCol w="2450152">
                  <a:extLst>
                    <a:ext uri="{9D8B030D-6E8A-4147-A177-3AD203B41FA5}">
                      <a16:colId xmlns:a16="http://schemas.microsoft.com/office/drawing/2014/main" val="819256502"/>
                    </a:ext>
                  </a:extLst>
                </a:gridCol>
                <a:gridCol w="2450152">
                  <a:extLst>
                    <a:ext uri="{9D8B030D-6E8A-4147-A177-3AD203B41FA5}">
                      <a16:colId xmlns:a16="http://schemas.microsoft.com/office/drawing/2014/main" val="3859321542"/>
                    </a:ext>
                  </a:extLst>
                </a:gridCol>
                <a:gridCol w="2450152">
                  <a:extLst>
                    <a:ext uri="{9D8B030D-6E8A-4147-A177-3AD203B41FA5}">
                      <a16:colId xmlns:a16="http://schemas.microsoft.com/office/drawing/2014/main" val="3467979934"/>
                    </a:ext>
                  </a:extLst>
                </a:gridCol>
              </a:tblGrid>
              <a:tr h="681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技术难点项目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难点内容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难点解决方案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备注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847728"/>
                  </a:ext>
                </a:extLst>
              </a:tr>
              <a:tr h="681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难点一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此处输入难点内容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此处输入难点解决方法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备注一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3678970"/>
                  </a:ext>
                </a:extLst>
              </a:tr>
              <a:tr h="681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难点二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此处输入难点解决方法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备注二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9366629"/>
                  </a:ext>
                </a:extLst>
              </a:tr>
              <a:tr h="681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难点三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此处输入难点解决方法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备注三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0482987"/>
                  </a:ext>
                </a:extLst>
              </a:tr>
              <a:tr h="681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难点四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此处输入难点解决方法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备注四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2871395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12C68104-5236-70CD-0A99-432307F0DFC0}"/>
              </a:ext>
            </a:extLst>
          </p:cNvPr>
          <p:cNvSpPr txBox="1"/>
          <p:nvPr/>
        </p:nvSpPr>
        <p:spPr>
          <a:xfrm>
            <a:off x="1549071" y="1498822"/>
            <a:ext cx="9594991" cy="587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+mn-ea"/>
                <a:sym typeface="+mn-lt"/>
              </a:rPr>
              <a:t>此处输入正文内容，此处输入正文内容，此处输入正文内容，此处输入正文内容。此处输入正文内容，此处输入正文内容。此处输入正文内容。此处输入正文内容，此处输入正文内容。</a:t>
            </a:r>
          </a:p>
        </p:txBody>
      </p:sp>
    </p:spTree>
    <p:extLst>
      <p:ext uri="{BB962C8B-B14F-4D97-AF65-F5344CB8AC3E}">
        <p14:creationId xmlns:p14="http://schemas.microsoft.com/office/powerpoint/2010/main" val="3395150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E5CB3D00-09E0-E74F-BD12-0355BC1EAE0A}"/>
              </a:ext>
            </a:extLst>
          </p:cNvPr>
          <p:cNvSpPr txBox="1"/>
          <p:nvPr/>
        </p:nvSpPr>
        <p:spPr>
          <a:xfrm>
            <a:off x="612775" y="81915"/>
            <a:ext cx="3088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关键技术与难点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7DABCBAB-CCCA-2A60-4519-A0C475B02F48}"/>
              </a:ext>
            </a:extLst>
          </p:cNvPr>
          <p:cNvSpPr txBox="1"/>
          <p:nvPr/>
        </p:nvSpPr>
        <p:spPr>
          <a:xfrm>
            <a:off x="4239794" y="950595"/>
            <a:ext cx="3712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关键技术与难点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754A3C-9C95-8614-D627-D6ED23F52AB8}"/>
              </a:ext>
            </a:extLst>
          </p:cNvPr>
          <p:cNvSpPr/>
          <p:nvPr/>
        </p:nvSpPr>
        <p:spPr>
          <a:xfrm>
            <a:off x="861558" y="2103120"/>
            <a:ext cx="3413760" cy="1325880"/>
          </a:xfrm>
          <a:prstGeom prst="rect">
            <a:avLst/>
          </a:prstGeom>
          <a:blipFill dpi="0" rotWithShape="1">
            <a:blip r:embed="rId3"/>
            <a:srcRect/>
            <a:tile tx="0" ty="-939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927FE1C-8712-0F47-A722-35C5F891896B}"/>
              </a:ext>
            </a:extLst>
          </p:cNvPr>
          <p:cNvSpPr/>
          <p:nvPr/>
        </p:nvSpPr>
        <p:spPr>
          <a:xfrm>
            <a:off x="4389120" y="3647440"/>
            <a:ext cx="3413760" cy="1325880"/>
          </a:xfrm>
          <a:prstGeom prst="rect">
            <a:avLst/>
          </a:prstGeom>
          <a:blipFill dpi="0" rotWithShape="1">
            <a:blip r:embed="rId3"/>
            <a:srcRect/>
            <a:tile tx="0" ty="-939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E7B756A-CBE5-92D0-118E-0D87F4F9B0FA}"/>
              </a:ext>
            </a:extLst>
          </p:cNvPr>
          <p:cNvSpPr/>
          <p:nvPr/>
        </p:nvSpPr>
        <p:spPr>
          <a:xfrm>
            <a:off x="7916682" y="2103120"/>
            <a:ext cx="3413760" cy="1325880"/>
          </a:xfrm>
          <a:prstGeom prst="rect">
            <a:avLst/>
          </a:prstGeom>
          <a:blipFill dpi="0" rotWithShape="1">
            <a:blip r:embed="rId3"/>
            <a:srcRect/>
            <a:tile tx="0" ty="-9398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10AC642-187F-0801-C5D4-A9880D2F4ACE}"/>
              </a:ext>
            </a:extLst>
          </p:cNvPr>
          <p:cNvSpPr/>
          <p:nvPr/>
        </p:nvSpPr>
        <p:spPr>
          <a:xfrm>
            <a:off x="1924425" y="2103120"/>
            <a:ext cx="1288026" cy="1484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48DCC5B1-AF19-153B-13EB-BFEBCDCB1CE0}"/>
              </a:ext>
            </a:extLst>
          </p:cNvPr>
          <p:cNvSpPr/>
          <p:nvPr/>
        </p:nvSpPr>
        <p:spPr>
          <a:xfrm>
            <a:off x="5474899" y="3649592"/>
            <a:ext cx="1288026" cy="1484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ACBE3EF-7927-0CBC-2BC9-ECE59AD51967}"/>
              </a:ext>
            </a:extLst>
          </p:cNvPr>
          <p:cNvSpPr/>
          <p:nvPr/>
        </p:nvSpPr>
        <p:spPr>
          <a:xfrm>
            <a:off x="8979549" y="2101748"/>
            <a:ext cx="1288026" cy="1484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C8403DA-25A3-4159-BCC8-A18BF70CF9A2}"/>
              </a:ext>
            </a:extLst>
          </p:cNvPr>
          <p:cNvGrpSpPr/>
          <p:nvPr/>
        </p:nvGrpSpPr>
        <p:grpSpPr>
          <a:xfrm flipV="1">
            <a:off x="861558" y="5631409"/>
            <a:ext cx="3584163" cy="189020"/>
            <a:chOff x="1377315" y="3556104"/>
            <a:chExt cx="5508928" cy="290528"/>
          </a:xfrm>
        </p:grpSpPr>
        <p:sp>
          <p:nvSpPr>
            <p:cNvPr id="63" name="菱形 62">
              <a:extLst>
                <a:ext uri="{FF2B5EF4-FFF2-40B4-BE49-F238E27FC236}">
                  <a16:creationId xmlns:a16="http://schemas.microsoft.com/office/drawing/2014/main" id="{72F45399-719E-EA51-2D18-065E2815D711}"/>
                </a:ext>
              </a:extLst>
            </p:cNvPr>
            <p:cNvSpPr/>
            <p:nvPr/>
          </p:nvSpPr>
          <p:spPr>
            <a:xfrm>
              <a:off x="13773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菱形 63">
              <a:extLst>
                <a:ext uri="{FF2B5EF4-FFF2-40B4-BE49-F238E27FC236}">
                  <a16:creationId xmlns:a16="http://schemas.microsoft.com/office/drawing/2014/main" id="{E2F7B8EB-AEB8-4BF3-7687-788D53232A52}"/>
                </a:ext>
              </a:extLst>
            </p:cNvPr>
            <p:cNvSpPr/>
            <p:nvPr/>
          </p:nvSpPr>
          <p:spPr>
            <a:xfrm>
              <a:off x="20296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9137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菱形 64">
              <a:extLst>
                <a:ext uri="{FF2B5EF4-FFF2-40B4-BE49-F238E27FC236}">
                  <a16:creationId xmlns:a16="http://schemas.microsoft.com/office/drawing/2014/main" id="{8A5E9EF5-AB78-C8A0-28A5-86E5C840D800}"/>
                </a:ext>
              </a:extLst>
            </p:cNvPr>
            <p:cNvSpPr/>
            <p:nvPr/>
          </p:nvSpPr>
          <p:spPr>
            <a:xfrm>
              <a:off x="26819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8275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菱形 67">
              <a:extLst>
                <a:ext uri="{FF2B5EF4-FFF2-40B4-BE49-F238E27FC236}">
                  <a16:creationId xmlns:a16="http://schemas.microsoft.com/office/drawing/2014/main" id="{9EBE40C7-9216-B450-192B-A17034E87A49}"/>
                </a:ext>
              </a:extLst>
            </p:cNvPr>
            <p:cNvSpPr/>
            <p:nvPr/>
          </p:nvSpPr>
          <p:spPr>
            <a:xfrm>
              <a:off x="33342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7412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菱形 72">
              <a:extLst>
                <a:ext uri="{FF2B5EF4-FFF2-40B4-BE49-F238E27FC236}">
                  <a16:creationId xmlns:a16="http://schemas.microsoft.com/office/drawing/2014/main" id="{A3329B63-5629-11E2-4E41-64969A8D0B4A}"/>
                </a:ext>
              </a:extLst>
            </p:cNvPr>
            <p:cNvSpPr/>
            <p:nvPr/>
          </p:nvSpPr>
          <p:spPr>
            <a:xfrm>
              <a:off x="39865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655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菱形 73">
              <a:extLst>
                <a:ext uri="{FF2B5EF4-FFF2-40B4-BE49-F238E27FC236}">
                  <a16:creationId xmlns:a16="http://schemas.microsoft.com/office/drawing/2014/main" id="{3A264598-468A-8DA7-AAEE-F2CBD2A1AB4F}"/>
                </a:ext>
              </a:extLst>
            </p:cNvPr>
            <p:cNvSpPr/>
            <p:nvPr/>
          </p:nvSpPr>
          <p:spPr>
            <a:xfrm>
              <a:off x="46388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5687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菱形 74">
              <a:extLst>
                <a:ext uri="{FF2B5EF4-FFF2-40B4-BE49-F238E27FC236}">
                  <a16:creationId xmlns:a16="http://schemas.microsoft.com/office/drawing/2014/main" id="{A695B383-80B3-55C9-FFE2-D3651037B6CD}"/>
                </a:ext>
              </a:extLst>
            </p:cNvPr>
            <p:cNvSpPr/>
            <p:nvPr/>
          </p:nvSpPr>
          <p:spPr>
            <a:xfrm>
              <a:off x="52911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4825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菱形 75">
              <a:extLst>
                <a:ext uri="{FF2B5EF4-FFF2-40B4-BE49-F238E27FC236}">
                  <a16:creationId xmlns:a16="http://schemas.microsoft.com/office/drawing/2014/main" id="{1429D6FD-C1C7-1BC4-C435-680A3AD6E27A}"/>
                </a:ext>
              </a:extLst>
            </p:cNvPr>
            <p:cNvSpPr/>
            <p:nvPr/>
          </p:nvSpPr>
          <p:spPr>
            <a:xfrm>
              <a:off x="59434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3962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菱形 76">
              <a:extLst>
                <a:ext uri="{FF2B5EF4-FFF2-40B4-BE49-F238E27FC236}">
                  <a16:creationId xmlns:a16="http://schemas.microsoft.com/office/drawing/2014/main" id="{F7CB95BF-F944-9C2E-0615-6EA5092974AF}"/>
                </a:ext>
              </a:extLst>
            </p:cNvPr>
            <p:cNvSpPr/>
            <p:nvPr/>
          </p:nvSpPr>
          <p:spPr>
            <a:xfrm>
              <a:off x="65957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63A9904-0EF1-0C6D-9FFD-985EDFB03A4C}"/>
              </a:ext>
            </a:extLst>
          </p:cNvPr>
          <p:cNvGrpSpPr/>
          <p:nvPr/>
        </p:nvGrpSpPr>
        <p:grpSpPr>
          <a:xfrm flipV="1">
            <a:off x="7912512" y="5631409"/>
            <a:ext cx="3584163" cy="189020"/>
            <a:chOff x="1377315" y="3556104"/>
            <a:chExt cx="5508928" cy="290528"/>
          </a:xfrm>
        </p:grpSpPr>
        <p:sp>
          <p:nvSpPr>
            <p:cNvPr id="94" name="菱形 93">
              <a:extLst>
                <a:ext uri="{FF2B5EF4-FFF2-40B4-BE49-F238E27FC236}">
                  <a16:creationId xmlns:a16="http://schemas.microsoft.com/office/drawing/2014/main" id="{050424FD-4419-B705-18E5-58538E8838E7}"/>
                </a:ext>
              </a:extLst>
            </p:cNvPr>
            <p:cNvSpPr/>
            <p:nvPr/>
          </p:nvSpPr>
          <p:spPr>
            <a:xfrm>
              <a:off x="13773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D2F9082B-1369-BABB-1B55-E6B1D09746D3}"/>
                </a:ext>
              </a:extLst>
            </p:cNvPr>
            <p:cNvSpPr/>
            <p:nvPr/>
          </p:nvSpPr>
          <p:spPr>
            <a:xfrm>
              <a:off x="20296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9137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菱形 95">
              <a:extLst>
                <a:ext uri="{FF2B5EF4-FFF2-40B4-BE49-F238E27FC236}">
                  <a16:creationId xmlns:a16="http://schemas.microsoft.com/office/drawing/2014/main" id="{8D9E7E63-01F8-9096-2252-B55FDBACDB27}"/>
                </a:ext>
              </a:extLst>
            </p:cNvPr>
            <p:cNvSpPr/>
            <p:nvPr/>
          </p:nvSpPr>
          <p:spPr>
            <a:xfrm>
              <a:off x="26819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8275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菱形 96">
              <a:extLst>
                <a:ext uri="{FF2B5EF4-FFF2-40B4-BE49-F238E27FC236}">
                  <a16:creationId xmlns:a16="http://schemas.microsoft.com/office/drawing/2014/main" id="{C370AFCD-C23C-67A9-4A9E-C041455E4CF3}"/>
                </a:ext>
              </a:extLst>
            </p:cNvPr>
            <p:cNvSpPr/>
            <p:nvPr/>
          </p:nvSpPr>
          <p:spPr>
            <a:xfrm>
              <a:off x="33342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7412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菱形 97">
              <a:extLst>
                <a:ext uri="{FF2B5EF4-FFF2-40B4-BE49-F238E27FC236}">
                  <a16:creationId xmlns:a16="http://schemas.microsoft.com/office/drawing/2014/main" id="{2D751050-01A7-5D4B-603D-C0E7109EF377}"/>
                </a:ext>
              </a:extLst>
            </p:cNvPr>
            <p:cNvSpPr/>
            <p:nvPr/>
          </p:nvSpPr>
          <p:spPr>
            <a:xfrm>
              <a:off x="39865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655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菱形 98">
              <a:extLst>
                <a:ext uri="{FF2B5EF4-FFF2-40B4-BE49-F238E27FC236}">
                  <a16:creationId xmlns:a16="http://schemas.microsoft.com/office/drawing/2014/main" id="{80947D57-8BAE-C1CE-8DC5-F652BA6FC15B}"/>
                </a:ext>
              </a:extLst>
            </p:cNvPr>
            <p:cNvSpPr/>
            <p:nvPr/>
          </p:nvSpPr>
          <p:spPr>
            <a:xfrm>
              <a:off x="46388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5687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菱形 99">
              <a:extLst>
                <a:ext uri="{FF2B5EF4-FFF2-40B4-BE49-F238E27FC236}">
                  <a16:creationId xmlns:a16="http://schemas.microsoft.com/office/drawing/2014/main" id="{6AA88F26-534F-A8FE-6281-27E0198C6453}"/>
                </a:ext>
              </a:extLst>
            </p:cNvPr>
            <p:cNvSpPr/>
            <p:nvPr/>
          </p:nvSpPr>
          <p:spPr>
            <a:xfrm>
              <a:off x="52911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4825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id="{A2E4A410-D1BE-9BCD-EACB-F21B781039BD}"/>
                </a:ext>
              </a:extLst>
            </p:cNvPr>
            <p:cNvSpPr/>
            <p:nvPr/>
          </p:nvSpPr>
          <p:spPr>
            <a:xfrm>
              <a:off x="59434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39625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菱形 101">
              <a:extLst>
                <a:ext uri="{FF2B5EF4-FFF2-40B4-BE49-F238E27FC236}">
                  <a16:creationId xmlns:a16="http://schemas.microsoft.com/office/drawing/2014/main" id="{D729BD29-0392-59DA-4310-DE869E20F52E}"/>
                </a:ext>
              </a:extLst>
            </p:cNvPr>
            <p:cNvSpPr/>
            <p:nvPr/>
          </p:nvSpPr>
          <p:spPr>
            <a:xfrm>
              <a:off x="6595715" y="3556104"/>
              <a:ext cx="290528" cy="290528"/>
            </a:xfrm>
            <a:prstGeom prst="diamond">
              <a:avLst/>
            </a:prstGeom>
            <a:solidFill>
              <a:schemeClr val="accent4">
                <a:lumMod val="7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F5D2ACF-F9F5-1D32-F8EA-F2A49505950D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264B6CD6-6709-2537-CDAD-F4855F8AE7D4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88CD0092-88F3-4E87-0858-0EA2271EED03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CAF9D031-1B21-16A9-7BB4-83A468A3D229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5EF84E2D-76F3-01C7-7945-FAF1D2C2C02A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F2AF2E6-E26A-9452-C40D-D1BFB0923DCE}"/>
              </a:ext>
            </a:extLst>
          </p:cNvPr>
          <p:cNvGrpSpPr/>
          <p:nvPr/>
        </p:nvGrpSpPr>
        <p:grpSpPr>
          <a:xfrm>
            <a:off x="983500" y="3713321"/>
            <a:ext cx="3169876" cy="1356669"/>
            <a:chOff x="983500" y="3713321"/>
            <a:chExt cx="3169876" cy="135666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ACC0E82-0668-E62D-9DEB-2E8C46435703}"/>
                </a:ext>
              </a:extLst>
            </p:cNvPr>
            <p:cNvSpPr txBox="1"/>
            <p:nvPr/>
          </p:nvSpPr>
          <p:spPr>
            <a:xfrm>
              <a:off x="1590560" y="3713321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80BA2E5-DF28-29DB-0374-7F457199E0BC}"/>
                </a:ext>
              </a:extLst>
            </p:cNvPr>
            <p:cNvSpPr/>
            <p:nvPr/>
          </p:nvSpPr>
          <p:spPr>
            <a:xfrm>
              <a:off x="1055890" y="3733641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EA7FA41-8456-25BE-659A-42A98850EF2F}"/>
                </a:ext>
              </a:extLst>
            </p:cNvPr>
            <p:cNvSpPr txBox="1"/>
            <p:nvPr/>
          </p:nvSpPr>
          <p:spPr>
            <a:xfrm>
              <a:off x="983500" y="3713321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6078744-D45B-EC74-67A1-6BA34BCEE1DE}"/>
                </a:ext>
              </a:extLst>
            </p:cNvPr>
            <p:cNvSpPr txBox="1"/>
            <p:nvPr/>
          </p:nvSpPr>
          <p:spPr>
            <a:xfrm>
              <a:off x="983500" y="4223861"/>
              <a:ext cx="3169876" cy="846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此处输入正文内容，此处输入正文内容，此处输入正文内容，此处输入正文内容。此处输入正文内容。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8A13C1F-F278-813E-675D-4C15AF7A8588}"/>
                </a:ext>
              </a:extLst>
            </p:cNvPr>
            <p:cNvCxnSpPr>
              <a:cxnSpLocks/>
            </p:cNvCxnSpPr>
            <p:nvPr/>
          </p:nvCxnSpPr>
          <p:spPr>
            <a:xfrm>
              <a:off x="1073755" y="4185761"/>
              <a:ext cx="285054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88BFAA-B1B7-0043-25EF-9D498C56B7FE}"/>
              </a:ext>
            </a:extLst>
          </p:cNvPr>
          <p:cNvGrpSpPr/>
          <p:nvPr/>
        </p:nvGrpSpPr>
        <p:grpSpPr>
          <a:xfrm>
            <a:off x="4511062" y="2106669"/>
            <a:ext cx="3169876" cy="1356669"/>
            <a:chOff x="983500" y="3713321"/>
            <a:chExt cx="3169876" cy="135666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2719DD5-2D5D-C043-B275-44E027967254}"/>
                </a:ext>
              </a:extLst>
            </p:cNvPr>
            <p:cNvSpPr txBox="1"/>
            <p:nvPr/>
          </p:nvSpPr>
          <p:spPr>
            <a:xfrm>
              <a:off x="1590560" y="3713321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BBE60AF-589E-B0AF-39E9-660D9A025105}"/>
                </a:ext>
              </a:extLst>
            </p:cNvPr>
            <p:cNvSpPr/>
            <p:nvPr/>
          </p:nvSpPr>
          <p:spPr>
            <a:xfrm>
              <a:off x="1055890" y="3733641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5D67E32-13CC-4CDC-A71D-2D934E0F4A13}"/>
                </a:ext>
              </a:extLst>
            </p:cNvPr>
            <p:cNvSpPr txBox="1"/>
            <p:nvPr/>
          </p:nvSpPr>
          <p:spPr>
            <a:xfrm>
              <a:off x="983500" y="3713321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D3E58BF-2117-A487-93EE-0F832CE89855}"/>
                </a:ext>
              </a:extLst>
            </p:cNvPr>
            <p:cNvSpPr txBox="1"/>
            <p:nvPr/>
          </p:nvSpPr>
          <p:spPr>
            <a:xfrm>
              <a:off x="983500" y="4223861"/>
              <a:ext cx="3169876" cy="846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此处输入正文内容，此处输入正文内容，此处输入正文内容，此处输入正文内容。此处输入正文内容。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07EA6E0-FDDD-7BB2-833F-7E1E1278522B}"/>
                </a:ext>
              </a:extLst>
            </p:cNvPr>
            <p:cNvCxnSpPr>
              <a:cxnSpLocks/>
            </p:cNvCxnSpPr>
            <p:nvPr/>
          </p:nvCxnSpPr>
          <p:spPr>
            <a:xfrm>
              <a:off x="1073755" y="4185761"/>
              <a:ext cx="285054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C1F7309-D543-A072-DB9C-90C67ABACADB}"/>
              </a:ext>
            </a:extLst>
          </p:cNvPr>
          <p:cNvGrpSpPr/>
          <p:nvPr/>
        </p:nvGrpSpPr>
        <p:grpSpPr>
          <a:xfrm>
            <a:off x="8025145" y="3733641"/>
            <a:ext cx="3169876" cy="1356669"/>
            <a:chOff x="983500" y="3713321"/>
            <a:chExt cx="3169876" cy="135666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55D255-4BED-672E-6CBA-772209DD3D21}"/>
                </a:ext>
              </a:extLst>
            </p:cNvPr>
            <p:cNvSpPr txBox="1"/>
            <p:nvPr/>
          </p:nvSpPr>
          <p:spPr>
            <a:xfrm>
              <a:off x="1590560" y="3713321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 spc="12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C16C4BB-9761-47BF-DBD7-D6F8E8664956}"/>
                </a:ext>
              </a:extLst>
            </p:cNvPr>
            <p:cNvSpPr/>
            <p:nvPr/>
          </p:nvSpPr>
          <p:spPr>
            <a:xfrm>
              <a:off x="1055890" y="3733641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27B9BF7-414F-1320-B79A-B545D1679630}"/>
                </a:ext>
              </a:extLst>
            </p:cNvPr>
            <p:cNvSpPr txBox="1"/>
            <p:nvPr/>
          </p:nvSpPr>
          <p:spPr>
            <a:xfrm>
              <a:off x="983500" y="3713321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6491931-4205-577E-6A6B-D1FC477FDC6D}"/>
                </a:ext>
              </a:extLst>
            </p:cNvPr>
            <p:cNvSpPr txBox="1"/>
            <p:nvPr/>
          </p:nvSpPr>
          <p:spPr>
            <a:xfrm>
              <a:off x="983500" y="4223861"/>
              <a:ext cx="3169876" cy="846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此处输入正文内容，此处输入正文内容，此处输入正文内容，此处输入正文内容。此处输入正文内容。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67BBBD5-C700-3907-90BA-E7AEC4DEAE71}"/>
                </a:ext>
              </a:extLst>
            </p:cNvPr>
            <p:cNvCxnSpPr>
              <a:cxnSpLocks/>
            </p:cNvCxnSpPr>
            <p:nvPr/>
          </p:nvCxnSpPr>
          <p:spPr>
            <a:xfrm>
              <a:off x="1073755" y="4185761"/>
              <a:ext cx="285054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6313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146050" y="680720"/>
            <a:ext cx="6429375" cy="0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46050" y="561975"/>
            <a:ext cx="525589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A06503-B7CA-736F-0EFC-1E487DEA6D5B}"/>
              </a:ext>
            </a:extLst>
          </p:cNvPr>
          <p:cNvGrpSpPr/>
          <p:nvPr/>
        </p:nvGrpSpPr>
        <p:grpSpPr>
          <a:xfrm>
            <a:off x="192405" y="150495"/>
            <a:ext cx="328930" cy="323850"/>
            <a:chOff x="18165" y="9777"/>
            <a:chExt cx="736" cy="7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12AF34C-C900-EB13-CB6E-33CE7FE83EB1}"/>
                </a:ext>
              </a:extLst>
            </p:cNvPr>
            <p:cNvGrpSpPr/>
            <p:nvPr/>
          </p:nvGrpSpPr>
          <p:grpSpPr>
            <a:xfrm>
              <a:off x="18165" y="9777"/>
              <a:ext cx="320" cy="724"/>
              <a:chOff x="18165" y="9776"/>
              <a:chExt cx="320" cy="724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D35AB49-97B6-6B8E-387F-DD6C970FC512}"/>
                  </a:ext>
                </a:extLst>
              </p:cNvPr>
              <p:cNvSpPr/>
              <p:nvPr/>
            </p:nvSpPr>
            <p:spPr>
              <a:xfrm>
                <a:off x="18165" y="97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C426A91-4100-5109-AFF9-A2F86D2582A6}"/>
                  </a:ext>
                </a:extLst>
              </p:cNvPr>
              <p:cNvSpPr/>
              <p:nvPr/>
            </p:nvSpPr>
            <p:spPr>
              <a:xfrm>
                <a:off x="18165" y="101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FADAC46-9F7E-794E-0DAF-B6C5B4BF2ADA}"/>
                </a:ext>
              </a:extLst>
            </p:cNvPr>
            <p:cNvGrpSpPr/>
            <p:nvPr/>
          </p:nvGrpSpPr>
          <p:grpSpPr>
            <a:xfrm flipV="1">
              <a:off x="18581" y="9777"/>
              <a:ext cx="320" cy="724"/>
              <a:chOff x="18365" y="9976"/>
              <a:chExt cx="320" cy="724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5DE7C20-5B57-B619-52DF-B54915227B9B}"/>
                  </a:ext>
                </a:extLst>
              </p:cNvPr>
              <p:cNvSpPr/>
              <p:nvPr/>
            </p:nvSpPr>
            <p:spPr>
              <a:xfrm>
                <a:off x="18365" y="9976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AD274F-9734-4BA3-6540-29B7ED900B78}"/>
                  </a:ext>
                </a:extLst>
              </p:cNvPr>
              <p:cNvSpPr/>
              <p:nvPr/>
            </p:nvSpPr>
            <p:spPr>
              <a:xfrm>
                <a:off x="18365" y="10380"/>
                <a:ext cx="321" cy="32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35E1898C-176E-F88B-CA92-45AE7CE780E2}"/>
              </a:ext>
            </a:extLst>
          </p:cNvPr>
          <p:cNvSpPr txBox="1"/>
          <p:nvPr/>
        </p:nvSpPr>
        <p:spPr>
          <a:xfrm>
            <a:off x="612775" y="81915"/>
            <a:ext cx="3088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关键技术与难点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3AEC74E-0C44-EBDE-518C-53A52F3852D0}"/>
              </a:ext>
            </a:extLst>
          </p:cNvPr>
          <p:cNvGrpSpPr/>
          <p:nvPr/>
        </p:nvGrpSpPr>
        <p:grpSpPr>
          <a:xfrm>
            <a:off x="11739245" y="6381303"/>
            <a:ext cx="329377" cy="324744"/>
            <a:chOff x="11739245" y="6381303"/>
            <a:chExt cx="329377" cy="324744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353205C5-F26E-C42E-DA06-2C07BB94FBD2}"/>
                </a:ext>
              </a:extLst>
            </p:cNvPr>
            <p:cNvSpPr/>
            <p:nvPr/>
          </p:nvSpPr>
          <p:spPr>
            <a:xfrm>
              <a:off x="11739245" y="6381750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32F366D6-7FF3-5373-CCA9-850D49B91452}"/>
                </a:ext>
              </a:extLst>
            </p:cNvPr>
            <p:cNvSpPr/>
            <p:nvPr/>
          </p:nvSpPr>
          <p:spPr>
            <a:xfrm>
              <a:off x="11739245" y="6562462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BA21F22C-850A-1B27-1DAA-D42F02EDEBA7}"/>
                </a:ext>
              </a:extLst>
            </p:cNvPr>
            <p:cNvSpPr/>
            <p:nvPr/>
          </p:nvSpPr>
          <p:spPr>
            <a:xfrm flipV="1">
              <a:off x="11925162" y="6562015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A14346B1-A653-403A-89D5-F612671A11F8}"/>
                </a:ext>
              </a:extLst>
            </p:cNvPr>
            <p:cNvSpPr/>
            <p:nvPr/>
          </p:nvSpPr>
          <p:spPr>
            <a:xfrm flipV="1">
              <a:off x="11925162" y="6381303"/>
              <a:ext cx="143460" cy="14358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0156CD-C145-1E66-437C-1CCEF2A9780A}"/>
              </a:ext>
            </a:extLst>
          </p:cNvPr>
          <p:cNvSpPr txBox="1"/>
          <p:nvPr/>
        </p:nvSpPr>
        <p:spPr>
          <a:xfrm>
            <a:off x="4239794" y="950595"/>
            <a:ext cx="3712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关键技术与难点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5FCC92E-B49A-E677-DE64-6107E71CE16B}"/>
              </a:ext>
            </a:extLst>
          </p:cNvPr>
          <p:cNvGrpSpPr/>
          <p:nvPr/>
        </p:nvGrpSpPr>
        <p:grpSpPr>
          <a:xfrm>
            <a:off x="710373" y="1594016"/>
            <a:ext cx="2507615" cy="1425694"/>
            <a:chOff x="710373" y="1594016"/>
            <a:chExt cx="2507615" cy="142569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1235544-14F2-E84E-0BDA-FCC285834B61}"/>
                </a:ext>
              </a:extLst>
            </p:cNvPr>
            <p:cNvSpPr txBox="1"/>
            <p:nvPr/>
          </p:nvSpPr>
          <p:spPr>
            <a:xfrm>
              <a:off x="1317433" y="1594016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85B75FC-7CEA-A2F5-EC40-AD0382A787D0}"/>
                </a:ext>
              </a:extLst>
            </p:cNvPr>
            <p:cNvSpPr/>
            <p:nvPr/>
          </p:nvSpPr>
          <p:spPr>
            <a:xfrm>
              <a:off x="782763" y="1614336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75AF670-C3AA-24D0-EFBF-5E78D008F51A}"/>
                </a:ext>
              </a:extLst>
            </p:cNvPr>
            <p:cNvSpPr txBox="1"/>
            <p:nvPr/>
          </p:nvSpPr>
          <p:spPr>
            <a:xfrm>
              <a:off x="710373" y="1594016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7ECC583-BDA6-62D1-CC53-E4435EEBE3AF}"/>
                </a:ext>
              </a:extLst>
            </p:cNvPr>
            <p:cNvSpPr/>
            <p:nvPr/>
          </p:nvSpPr>
          <p:spPr>
            <a:xfrm>
              <a:off x="715985" y="2101332"/>
              <a:ext cx="2435225" cy="918378"/>
            </a:xfrm>
            <a:prstGeom prst="roundRect">
              <a:avLst/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accent4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0FBCB58-E84F-D10A-0468-9903A49B2157}"/>
                </a:ext>
              </a:extLst>
            </p:cNvPr>
            <p:cNvSpPr txBox="1"/>
            <p:nvPr/>
          </p:nvSpPr>
          <p:spPr>
            <a:xfrm>
              <a:off x="777152" y="2191189"/>
              <a:ext cx="23128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此处输入正文内容，此处输入正文内容，此处输入正文内容</a:t>
              </a: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。</a:t>
              </a:r>
              <a:endParaRPr lang="zh-CN" altLang="en-US" sz="14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1F91DBA-238D-8593-818B-99C6D11560AE}"/>
              </a:ext>
            </a:extLst>
          </p:cNvPr>
          <p:cNvGrpSpPr/>
          <p:nvPr/>
        </p:nvGrpSpPr>
        <p:grpSpPr>
          <a:xfrm>
            <a:off x="6219465" y="1594016"/>
            <a:ext cx="2507615" cy="1425694"/>
            <a:chOff x="881337" y="1533971"/>
            <a:chExt cx="2507615" cy="142569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35EAA0-049E-F4DA-EC0E-A6EFE89FC1CD}"/>
                </a:ext>
              </a:extLst>
            </p:cNvPr>
            <p:cNvSpPr txBox="1"/>
            <p:nvPr/>
          </p:nvSpPr>
          <p:spPr>
            <a:xfrm>
              <a:off x="1488397" y="1533971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A48D674-7708-6A7D-E53A-A1A656FE671D}"/>
                </a:ext>
              </a:extLst>
            </p:cNvPr>
            <p:cNvSpPr/>
            <p:nvPr/>
          </p:nvSpPr>
          <p:spPr>
            <a:xfrm>
              <a:off x="953727" y="1554291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7F76976-0221-FAC5-0459-FD6E19CD79D3}"/>
                </a:ext>
              </a:extLst>
            </p:cNvPr>
            <p:cNvSpPr txBox="1"/>
            <p:nvPr/>
          </p:nvSpPr>
          <p:spPr>
            <a:xfrm>
              <a:off x="881337" y="1533971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418F95C7-3854-F6EC-1132-C1DA2816EB1F}"/>
                </a:ext>
              </a:extLst>
            </p:cNvPr>
            <p:cNvSpPr/>
            <p:nvPr/>
          </p:nvSpPr>
          <p:spPr>
            <a:xfrm>
              <a:off x="886949" y="2041287"/>
              <a:ext cx="2435225" cy="918378"/>
            </a:xfrm>
            <a:prstGeom prst="roundRect">
              <a:avLst/>
            </a:prstGeom>
            <a:solidFill>
              <a:schemeClr val="accent4">
                <a:lumMod val="75000"/>
                <a:alpha val="6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accent4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D9C95BA-965F-33D6-72A1-12D221660DA9}"/>
                </a:ext>
              </a:extLst>
            </p:cNvPr>
            <p:cNvSpPr txBox="1"/>
            <p:nvPr/>
          </p:nvSpPr>
          <p:spPr>
            <a:xfrm>
              <a:off x="948116" y="2131144"/>
              <a:ext cx="23128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此处输入正文内容，此处输入正文内容，此处输入正文内容</a:t>
              </a: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。</a:t>
              </a:r>
              <a:endParaRPr lang="zh-CN" altLang="en-US" sz="14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7BA4856-0D0F-B221-801F-BE9F8B413CF8}"/>
              </a:ext>
            </a:extLst>
          </p:cNvPr>
          <p:cNvGrpSpPr/>
          <p:nvPr/>
        </p:nvGrpSpPr>
        <p:grpSpPr>
          <a:xfrm>
            <a:off x="3464919" y="4406136"/>
            <a:ext cx="2507615" cy="1425694"/>
            <a:chOff x="3444011" y="4412179"/>
            <a:chExt cx="2507615" cy="142569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F0A68B-2C03-1C50-84D1-07E712ED9FA9}"/>
                </a:ext>
              </a:extLst>
            </p:cNvPr>
            <p:cNvSpPr txBox="1"/>
            <p:nvPr/>
          </p:nvSpPr>
          <p:spPr>
            <a:xfrm>
              <a:off x="4051071" y="4412179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ADAD0F5-0651-56C2-A900-F1BFF387104C}"/>
                </a:ext>
              </a:extLst>
            </p:cNvPr>
            <p:cNvSpPr/>
            <p:nvPr/>
          </p:nvSpPr>
          <p:spPr>
            <a:xfrm>
              <a:off x="3516401" y="4432499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9B5605D-8252-5876-E494-4E2DC7A6923B}"/>
                </a:ext>
              </a:extLst>
            </p:cNvPr>
            <p:cNvSpPr txBox="1"/>
            <p:nvPr/>
          </p:nvSpPr>
          <p:spPr>
            <a:xfrm>
              <a:off x="3444011" y="4412179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30278B7-ABD4-D2F2-F59F-7DD86C70C557}"/>
                </a:ext>
              </a:extLst>
            </p:cNvPr>
            <p:cNvSpPr/>
            <p:nvPr/>
          </p:nvSpPr>
          <p:spPr>
            <a:xfrm>
              <a:off x="3449623" y="4919495"/>
              <a:ext cx="2435225" cy="91837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3000"/>
              </a:schemeClr>
            </a:solidFill>
            <a:ln>
              <a:noFill/>
            </a:ln>
            <a:effectLst>
              <a:outerShdw blurRad="50800" dist="38100" dir="16200000" rotWithShape="0">
                <a:schemeClr val="accent4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B6F5FA-82F7-8E1D-792F-750826604CC2}"/>
                </a:ext>
              </a:extLst>
            </p:cNvPr>
            <p:cNvSpPr txBox="1"/>
            <p:nvPr/>
          </p:nvSpPr>
          <p:spPr>
            <a:xfrm>
              <a:off x="3510790" y="5009352"/>
              <a:ext cx="23128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cs typeface="+mn-ea"/>
                  <a:sym typeface="+mn-lt"/>
                </a:rPr>
                <a:t>此处输入正文内容，此处输入正文内容，此处输入正文内容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73D7FB-C484-F688-E61C-D09CAA603807}"/>
              </a:ext>
            </a:extLst>
          </p:cNvPr>
          <p:cNvGrpSpPr/>
          <p:nvPr/>
        </p:nvGrpSpPr>
        <p:grpSpPr>
          <a:xfrm>
            <a:off x="8974011" y="4406136"/>
            <a:ext cx="2507615" cy="1425694"/>
            <a:chOff x="3444011" y="4412179"/>
            <a:chExt cx="2507615" cy="142569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8186034-D81F-3345-8644-025DEDF9C924}"/>
                </a:ext>
              </a:extLst>
            </p:cNvPr>
            <p:cNvSpPr txBox="1"/>
            <p:nvPr/>
          </p:nvSpPr>
          <p:spPr>
            <a:xfrm>
              <a:off x="4051071" y="4412179"/>
              <a:ext cx="1900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3C7ADA9-D363-478D-5709-9B29B0005E36}"/>
                </a:ext>
              </a:extLst>
            </p:cNvPr>
            <p:cNvSpPr/>
            <p:nvPr/>
          </p:nvSpPr>
          <p:spPr>
            <a:xfrm>
              <a:off x="3516401" y="4432499"/>
              <a:ext cx="358775" cy="3587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381BF31-F183-B401-D7A7-BA079236FBC2}"/>
                </a:ext>
              </a:extLst>
            </p:cNvPr>
            <p:cNvSpPr txBox="1"/>
            <p:nvPr/>
          </p:nvSpPr>
          <p:spPr>
            <a:xfrm>
              <a:off x="3444011" y="4412179"/>
              <a:ext cx="50355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41E4146-5807-288F-CB23-3A208E97522F}"/>
                </a:ext>
              </a:extLst>
            </p:cNvPr>
            <p:cNvSpPr/>
            <p:nvPr/>
          </p:nvSpPr>
          <p:spPr>
            <a:xfrm>
              <a:off x="3449623" y="4919495"/>
              <a:ext cx="2435225" cy="91837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3000"/>
              </a:schemeClr>
            </a:solidFill>
            <a:ln>
              <a:noFill/>
            </a:ln>
            <a:effectLst>
              <a:outerShdw blurRad="50800" dist="38100" dir="16200000" rotWithShape="0">
                <a:schemeClr val="accent4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2F420E6-F96B-B470-7180-4A56E16382CE}"/>
                </a:ext>
              </a:extLst>
            </p:cNvPr>
            <p:cNvSpPr txBox="1"/>
            <p:nvPr/>
          </p:nvSpPr>
          <p:spPr>
            <a:xfrm>
              <a:off x="3510790" y="5009352"/>
              <a:ext cx="23128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cs typeface="+mn-ea"/>
                  <a:sym typeface="+mn-lt"/>
                </a:rPr>
                <a:t>此处输入正文内容，此处输入正文内容，此处输入正文内容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FA62392-DE58-F89E-99CF-970BF503596F}"/>
              </a:ext>
            </a:extLst>
          </p:cNvPr>
          <p:cNvGrpSpPr/>
          <p:nvPr/>
        </p:nvGrpSpPr>
        <p:grpSpPr>
          <a:xfrm>
            <a:off x="695325" y="3301001"/>
            <a:ext cx="10801350" cy="823843"/>
            <a:chOff x="695325" y="3301001"/>
            <a:chExt cx="10801350" cy="823843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D13DC07A-4908-B4EF-6FD6-BEA24FDE9E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325" y="3712922"/>
              <a:ext cx="10801350" cy="0"/>
            </a:xfrm>
            <a:prstGeom prst="line">
              <a:avLst/>
            </a:prstGeom>
            <a:ln w="1016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菱形 60">
              <a:extLst>
                <a:ext uri="{FF2B5EF4-FFF2-40B4-BE49-F238E27FC236}">
                  <a16:creationId xmlns:a16="http://schemas.microsoft.com/office/drawing/2014/main" id="{216894D3-89B7-18C9-BE58-D065CE8554DB}"/>
                </a:ext>
              </a:extLst>
            </p:cNvPr>
            <p:cNvSpPr/>
            <p:nvPr/>
          </p:nvSpPr>
          <p:spPr>
            <a:xfrm>
              <a:off x="7157911" y="3360121"/>
              <a:ext cx="764723" cy="764723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613" b="1" dirty="0">
                  <a:solidFill>
                    <a:schemeClr val="accent4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3613" b="1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1ECCCAB9-68D3-8B9C-0F87-A915391BA104}"/>
                </a:ext>
              </a:extLst>
            </p:cNvPr>
            <p:cNvGrpSpPr/>
            <p:nvPr/>
          </p:nvGrpSpPr>
          <p:grpSpPr>
            <a:xfrm>
              <a:off x="7147662" y="3301001"/>
              <a:ext cx="758305" cy="388205"/>
              <a:chOff x="1626912" y="3268990"/>
              <a:chExt cx="758305" cy="388205"/>
            </a:xfrm>
          </p:grpSpPr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FC7AE33D-1DB6-BC84-5E26-DA9CEE5781F5}"/>
                  </a:ext>
                </a:extLst>
              </p:cNvPr>
              <p:cNvCxnSpPr/>
              <p:nvPr/>
            </p:nvCxnSpPr>
            <p:spPr>
              <a:xfrm flipV="1">
                <a:off x="1626912" y="3274833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8C96AF6C-1D00-152C-691D-AC141673CF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02855" y="3268990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76AD37BF-7B14-C02E-68C9-A8C7B4202FC1}"/>
                </a:ext>
              </a:extLst>
            </p:cNvPr>
            <p:cNvSpPr/>
            <p:nvPr/>
          </p:nvSpPr>
          <p:spPr>
            <a:xfrm>
              <a:off x="9912457" y="3360121"/>
              <a:ext cx="764723" cy="764723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613" b="1" dirty="0">
                  <a:solidFill>
                    <a:schemeClr val="accent4">
                      <a:lumMod val="7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3613" b="1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1D861F2-C4AF-D391-05CC-B747BE3E549A}"/>
                </a:ext>
              </a:extLst>
            </p:cNvPr>
            <p:cNvGrpSpPr/>
            <p:nvPr/>
          </p:nvGrpSpPr>
          <p:grpSpPr>
            <a:xfrm>
              <a:off x="9902208" y="3301001"/>
              <a:ext cx="758305" cy="388205"/>
              <a:chOff x="1626912" y="3268990"/>
              <a:chExt cx="758305" cy="388205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488D8C54-06E9-F529-E457-CD9A37CAFE60}"/>
                  </a:ext>
                </a:extLst>
              </p:cNvPr>
              <p:cNvCxnSpPr/>
              <p:nvPr/>
            </p:nvCxnSpPr>
            <p:spPr>
              <a:xfrm flipV="1">
                <a:off x="1626912" y="3274833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2D40C76B-105D-4034-568B-B9154A9707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02855" y="3268990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菱形 62">
              <a:extLst>
                <a:ext uri="{FF2B5EF4-FFF2-40B4-BE49-F238E27FC236}">
                  <a16:creationId xmlns:a16="http://schemas.microsoft.com/office/drawing/2014/main" id="{4E25C35C-C44B-194D-1CD0-BEA519C4EEEE}"/>
                </a:ext>
              </a:extLst>
            </p:cNvPr>
            <p:cNvSpPr/>
            <p:nvPr/>
          </p:nvSpPr>
          <p:spPr>
            <a:xfrm>
              <a:off x="4403365" y="3360121"/>
              <a:ext cx="764723" cy="764723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613" b="1" dirty="0">
                  <a:solidFill>
                    <a:schemeClr val="accent4">
                      <a:lumMod val="7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3613" b="1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48E0165D-102A-FDEF-2991-3947D72F1123}"/>
                </a:ext>
              </a:extLst>
            </p:cNvPr>
            <p:cNvGrpSpPr/>
            <p:nvPr/>
          </p:nvGrpSpPr>
          <p:grpSpPr>
            <a:xfrm>
              <a:off x="4393116" y="3301001"/>
              <a:ext cx="758305" cy="388205"/>
              <a:chOff x="1626912" y="3268990"/>
              <a:chExt cx="758305" cy="388205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3A42A991-8C7B-7065-F591-4DF191BD05EC}"/>
                  </a:ext>
                </a:extLst>
              </p:cNvPr>
              <p:cNvCxnSpPr/>
              <p:nvPr/>
            </p:nvCxnSpPr>
            <p:spPr>
              <a:xfrm flipV="1">
                <a:off x="1626912" y="3274833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B9B6D525-E620-4290-0D23-7355DC17DD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02855" y="3268990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菱形 72">
              <a:extLst>
                <a:ext uri="{FF2B5EF4-FFF2-40B4-BE49-F238E27FC236}">
                  <a16:creationId xmlns:a16="http://schemas.microsoft.com/office/drawing/2014/main" id="{7E5261FC-C714-CE29-54A1-CC92D8F0E48B}"/>
                </a:ext>
              </a:extLst>
            </p:cNvPr>
            <p:cNvSpPr/>
            <p:nvPr/>
          </p:nvSpPr>
          <p:spPr>
            <a:xfrm>
              <a:off x="1648819" y="3360121"/>
              <a:ext cx="764723" cy="764723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613" b="1" dirty="0">
                  <a:solidFill>
                    <a:schemeClr val="accent4">
                      <a:lumMod val="7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613" b="1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9BF7CA38-0AAA-F746-8D2E-26AB32C2D660}"/>
                </a:ext>
              </a:extLst>
            </p:cNvPr>
            <p:cNvGrpSpPr/>
            <p:nvPr/>
          </p:nvGrpSpPr>
          <p:grpSpPr>
            <a:xfrm>
              <a:off x="1638570" y="3301001"/>
              <a:ext cx="758305" cy="388205"/>
              <a:chOff x="1626912" y="3268990"/>
              <a:chExt cx="758305" cy="388205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C20EB964-AEE3-D194-BA5B-D8CDBF311873}"/>
                  </a:ext>
                </a:extLst>
              </p:cNvPr>
              <p:cNvCxnSpPr/>
              <p:nvPr/>
            </p:nvCxnSpPr>
            <p:spPr>
              <a:xfrm flipV="1">
                <a:off x="1626912" y="3274833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5F9F150D-2FFC-F41F-3DA3-D052966884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02855" y="3268990"/>
                <a:ext cx="382362" cy="382362"/>
              </a:xfrm>
              <a:prstGeom prst="line">
                <a:avLst/>
              </a:prstGeom>
              <a:ln w="158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57689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WU3NzVmZDM5ZDhkZWU1NGE0YThjMWU1MTVhODc3MTIifQ=="/>
</p:tagLst>
</file>

<file path=ppt/theme/theme1.xml><?xml version="1.0" encoding="utf-8"?>
<a:theme xmlns:a="http://schemas.openxmlformats.org/drawingml/2006/main" name="Office 主题">
  <a:themeElements>
    <a:clrScheme name="自定义 35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D398AC"/>
      </a:accent1>
      <a:accent2>
        <a:srgbClr val="F0DBE2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自定义 10">
      <a:majorFont>
        <a:latin typeface="思源黑体 CN Medium"/>
        <a:ea typeface="思源黑体 CN Medium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918</Words>
  <Application>Microsoft Office PowerPoint</Application>
  <PresentationFormat>宽屏</PresentationFormat>
  <Paragraphs>144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汉仪雅酷黑 45W</vt:lpstr>
      <vt:lpstr>思源黑体 CN Heavy</vt:lpstr>
      <vt:lpstr>思源黑体 CN Medium</vt:lpstr>
      <vt:lpstr>思源黑体 CN Normal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粉红色商务风论文答辩ppt模板</dc:title>
  <dc:creator>地球</dc:creator>
  <cp:keywords>P界达人</cp:keywords>
  <dc:description>www.51pptmoban.com</dc:description>
  <cp:lastModifiedBy>Power user</cp:lastModifiedBy>
  <cp:revision>33</cp:revision>
  <dcterms:created xsi:type="dcterms:W3CDTF">2022-05-08T03:10:00Z</dcterms:created>
  <dcterms:modified xsi:type="dcterms:W3CDTF">2023-02-19T13:19:19Z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ED77569359E84596A038124A653DD986</vt:lpwstr>
  </property>
  <property fmtid="{D5CDD505-2E9C-101B-9397-08002B2CF9AE}" pid="3" name="KSOProductBuildVer">
    <vt:lpwstr>2052-11.1.0.11365</vt:lpwstr>
  </property>
</Properties>
</file>