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1127" r:id="rId3"/>
    <p:sldId id="259" r:id="rId4"/>
    <p:sldId id="261" r:id="rId5"/>
    <p:sldId id="262" r:id="rId6"/>
    <p:sldId id="269" r:id="rId7"/>
    <p:sldId id="271" r:id="rId8"/>
    <p:sldId id="278" r:id="rId9"/>
    <p:sldId id="280" r:id="rId10"/>
    <p:sldId id="281" r:id="rId11"/>
    <p:sldId id="283" r:id="rId12"/>
    <p:sldId id="1126" r:id="rId13"/>
    <p:sldId id="112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89" autoAdjust="0"/>
    <p:restoredTop sz="92857" autoAdjust="0"/>
  </p:normalViewPr>
  <p:slideViewPr>
    <p:cSldViewPr snapToGrid="0" showGuides="1">
      <p:cViewPr varScale="1">
        <p:scale>
          <a:sx n="85" d="100"/>
          <a:sy n="85" d="100"/>
        </p:scale>
        <p:origin x="138" y="18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2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77-466F-AF20-9B319BB7E8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77-466F-AF20-9B319BB7E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37249888"/>
        <c:axId val="1637251968"/>
      </c:barChart>
      <c:catAx>
        <c:axId val="1637249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37251968"/>
        <c:crosses val="autoZero"/>
        <c:auto val="1"/>
        <c:lblAlgn val="ctr"/>
        <c:lblOffset val="100"/>
        <c:noMultiLvlLbl val="0"/>
      </c:catAx>
      <c:valAx>
        <c:axId val="1637251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37249888"/>
        <c:crosses val="autoZero"/>
        <c:crossBetween val="between"/>
        <c:majorUnit val="1"/>
        <c:min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F0-4C67-A6A5-D532B8B3A97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F0-4C67-A6A5-D532B8B3A97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CF0-4C67-A6A5-D532B8B3A9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30F-4615-9A54-E02EB56263C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CDE-4842-88CD-836A0DDB8E8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DE-4842-88CD-836A0DDB8E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F38375"/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3FE-47B3-850F-945DA2BAF79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3FE-47B3-850F-945DA2BAF795}"/>
              </c:ext>
            </c:extLst>
          </c:dPt>
          <c:cat>
            <c:strRef>
              <c:f>Sheet1!$A$2:$A$3</c:f>
              <c:strCache>
                <c:ptCount val="2"/>
                <c:pt idx="0">
                  <c:v>&lt;1000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18.899999999999999</c:v>
                </c:pt>
                <c:pt idx="1">
                  <c:v>81.099999999999994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3FE-47B3-850F-945DA2BAF7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F38375"/>
            </a:solidFill>
          </c:spPr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CBA-4B4E-B5DD-7F63876A30B6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CBA-4B4E-B5DD-7F63876A30B6}"/>
              </c:ext>
            </c:extLst>
          </c:dPt>
          <c:cat>
            <c:strRef>
              <c:f>Sheet1!$A$2:$A$3</c:f>
              <c:strCache>
                <c:ptCount val="2"/>
                <c:pt idx="0">
                  <c:v>1000-3000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51.8</c:v>
                </c:pt>
                <c:pt idx="1">
                  <c:v>48.2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CBA-4B4E-B5DD-7F63876A30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F38375"/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78-49EB-9D58-555B6828698E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078-49EB-9D58-555B6828698E}"/>
              </c:ext>
            </c:extLst>
          </c:dPt>
          <c:cat>
            <c:strRef>
              <c:f>Sheet1!$A$2:$A$3</c:f>
              <c:strCache>
                <c:ptCount val="2"/>
                <c:pt idx="0">
                  <c:v>3000-5000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17.2</c:v>
                </c:pt>
                <c:pt idx="1">
                  <c:v>82.8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78-49EB-9D58-555B682869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F38375"/>
            </a:solidFill>
          </c:spPr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99D-4341-BB0A-6003E0F8B91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99D-4341-BB0A-6003E0F8B91F}"/>
              </c:ext>
            </c:extLst>
          </c:dPt>
          <c:cat>
            <c:strRef>
              <c:f>Sheet1!$A$2:$A$3</c:f>
              <c:strCache>
                <c:ptCount val="2"/>
                <c:pt idx="0">
                  <c:v>5000-10000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8.6</c:v>
                </c:pt>
                <c:pt idx="1">
                  <c:v>91.4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99D-4341-BB0A-6003E0F8B9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F38375"/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EB-4ABB-8BEF-BA038D626B9D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EB-4ABB-8BEF-BA038D626B9D}"/>
              </c:ext>
            </c:extLst>
          </c:dPt>
          <c:cat>
            <c:strRef>
              <c:f>Sheet1!$A$2:$A$3</c:f>
              <c:strCache>
                <c:ptCount val="2"/>
                <c:pt idx="0">
                  <c:v>10000-20000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1.8</c:v>
                </c:pt>
                <c:pt idx="1">
                  <c:v>91.4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FEB-4ABB-8BEF-BA038D626B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F38375"/>
            </a:solidFill>
          </c:spPr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CBF-4D25-8656-74EB63768A3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  <a:alpha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CBF-4D25-8656-74EB63768A30}"/>
              </c:ext>
            </c:extLst>
          </c:dPt>
          <c:cat>
            <c:strRef>
              <c:f>Sheet1!$A$2:$A$3</c:f>
              <c:strCache>
                <c:ptCount val="2"/>
                <c:pt idx="0">
                  <c:v>&gt;20000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1.7</c:v>
                </c:pt>
                <c:pt idx="1">
                  <c:v>98.2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CBF-4D25-8656-74EB63768A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B8F-439E-AE46-170664F83827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CDE-4842-88CD-836A0DDB8E8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DE-4842-88CD-836A0DDB8E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F0-4C67-A6A5-D532B8B3A97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F0-4C67-A6A5-D532B8B3A97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CF0-4C67-A6A5-D532B8B3A9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426C4-6D72-4AA8-B3C6-1AF80D2B3AF6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4750B-3C13-4B18-90F7-89828DB28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174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54750B-3C13-4B18-90F7-89828DB284C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056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B28DC8F-DE15-417B-B872-8A51C90BF8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763" y="675129"/>
            <a:ext cx="5296474" cy="549962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94D32D9F-BB22-4CB4-9A1F-8230F509C970}"/>
              </a:ext>
            </a:extLst>
          </p:cNvPr>
          <p:cNvGrpSpPr/>
          <p:nvPr userDrawn="1"/>
        </p:nvGrpSpPr>
        <p:grpSpPr>
          <a:xfrm>
            <a:off x="281273" y="250669"/>
            <a:ext cx="2818338" cy="455242"/>
            <a:chOff x="4831569" y="142835"/>
            <a:chExt cx="2818338" cy="455242"/>
          </a:xfrm>
        </p:grpSpPr>
        <p:pic>
          <p:nvPicPr>
            <p:cNvPr id="7" name="Picture 2" descr="E:\融媒体\图标4.png">
              <a:extLst>
                <a:ext uri="{FF2B5EF4-FFF2-40B4-BE49-F238E27FC236}">
                  <a16:creationId xmlns:a16="http://schemas.microsoft.com/office/drawing/2014/main" id="{EA11CDA1-FF0E-4376-BA8C-11B1E928F9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1569" y="142836"/>
              <a:ext cx="455241" cy="455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E:\融媒体\图标2.png">
              <a:extLst>
                <a:ext uri="{FF2B5EF4-FFF2-40B4-BE49-F238E27FC236}">
                  <a16:creationId xmlns:a16="http://schemas.microsoft.com/office/drawing/2014/main" id="{C3EC1174-589F-4F4B-8A72-31D44C1045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0911" y="142835"/>
              <a:ext cx="2178996" cy="397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B51DBB7B-14AB-E632-C7DE-D4B6B778F0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962" b="10870"/>
          <a:stretch/>
        </p:blipFill>
        <p:spPr>
          <a:xfrm>
            <a:off x="189095" y="4046762"/>
            <a:ext cx="11813810" cy="2811239"/>
          </a:xfrm>
          <a:custGeom>
            <a:avLst/>
            <a:gdLst>
              <a:gd name="connsiteX0" fmla="*/ 0 w 11813810"/>
              <a:gd name="connsiteY0" fmla="*/ 0 h 2811239"/>
              <a:gd name="connsiteX1" fmla="*/ 11813810 w 11813810"/>
              <a:gd name="connsiteY1" fmla="*/ 0 h 2811239"/>
              <a:gd name="connsiteX2" fmla="*/ 11813810 w 11813810"/>
              <a:gd name="connsiteY2" fmla="*/ 2811239 h 2811239"/>
              <a:gd name="connsiteX3" fmla="*/ 0 w 11813810"/>
              <a:gd name="connsiteY3" fmla="*/ 2811239 h 281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3810" h="2811239">
                <a:moveTo>
                  <a:pt x="0" y="0"/>
                </a:moveTo>
                <a:lnTo>
                  <a:pt x="11813810" y="0"/>
                </a:lnTo>
                <a:lnTo>
                  <a:pt x="11813810" y="2811239"/>
                </a:lnTo>
                <a:lnTo>
                  <a:pt x="0" y="28112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53677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F4CE3191-88BC-11C5-5993-2FEA790E5015}"/>
              </a:ext>
            </a:extLst>
          </p:cNvPr>
          <p:cNvGrpSpPr/>
          <p:nvPr userDrawn="1"/>
        </p:nvGrpSpPr>
        <p:grpSpPr>
          <a:xfrm>
            <a:off x="281273" y="250669"/>
            <a:ext cx="2818338" cy="455242"/>
            <a:chOff x="4831569" y="142835"/>
            <a:chExt cx="2818338" cy="455242"/>
          </a:xfrm>
        </p:grpSpPr>
        <p:pic>
          <p:nvPicPr>
            <p:cNvPr id="13" name="Picture 2" descr="E:\融媒体\图标4.png">
              <a:extLst>
                <a:ext uri="{FF2B5EF4-FFF2-40B4-BE49-F238E27FC236}">
                  <a16:creationId xmlns:a16="http://schemas.microsoft.com/office/drawing/2014/main" id="{5ECB7BEF-9B14-93E7-8B30-C5261E9425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1569" y="142836"/>
              <a:ext cx="455241" cy="455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E:\融媒体\图标2.png">
              <a:extLst>
                <a:ext uri="{FF2B5EF4-FFF2-40B4-BE49-F238E27FC236}">
                  <a16:creationId xmlns:a16="http://schemas.microsoft.com/office/drawing/2014/main" id="{7539F7B5-A617-76B0-13D4-EBEA33AF40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0911" y="142835"/>
              <a:ext cx="2178996" cy="397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6E661907-78D6-37EC-8A2C-312303CC61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1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962" b="10870"/>
          <a:stretch/>
        </p:blipFill>
        <p:spPr>
          <a:xfrm>
            <a:off x="189095" y="4046762"/>
            <a:ext cx="11813810" cy="2811239"/>
          </a:xfrm>
          <a:custGeom>
            <a:avLst/>
            <a:gdLst>
              <a:gd name="connsiteX0" fmla="*/ 0 w 11813810"/>
              <a:gd name="connsiteY0" fmla="*/ 0 h 2811239"/>
              <a:gd name="connsiteX1" fmla="*/ 11813810 w 11813810"/>
              <a:gd name="connsiteY1" fmla="*/ 0 h 2811239"/>
              <a:gd name="connsiteX2" fmla="*/ 11813810 w 11813810"/>
              <a:gd name="connsiteY2" fmla="*/ 2811239 h 2811239"/>
              <a:gd name="connsiteX3" fmla="*/ 0 w 11813810"/>
              <a:gd name="connsiteY3" fmla="*/ 2811239 h 281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3810" h="2811239">
                <a:moveTo>
                  <a:pt x="0" y="0"/>
                </a:moveTo>
                <a:lnTo>
                  <a:pt x="11813810" y="0"/>
                </a:lnTo>
                <a:lnTo>
                  <a:pt x="11813810" y="2811239"/>
                </a:lnTo>
                <a:lnTo>
                  <a:pt x="0" y="28112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5406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燕尾形 2">
            <a:extLst>
              <a:ext uri="{FF2B5EF4-FFF2-40B4-BE49-F238E27FC236}">
                <a16:creationId xmlns:a16="http://schemas.microsoft.com/office/drawing/2014/main" id="{04471D2B-2F3E-4816-99CA-24C8ABD72A2F}"/>
              </a:ext>
            </a:extLst>
          </p:cNvPr>
          <p:cNvSpPr/>
          <p:nvPr userDrawn="1"/>
        </p:nvSpPr>
        <p:spPr>
          <a:xfrm rot="16200000">
            <a:off x="5329381" y="-274706"/>
            <a:ext cx="1533238" cy="818354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1990150-50E8-4A51-9DC9-850D5924CDF6}"/>
              </a:ext>
            </a:extLst>
          </p:cNvPr>
          <p:cNvGrpSpPr/>
          <p:nvPr userDrawn="1"/>
        </p:nvGrpSpPr>
        <p:grpSpPr>
          <a:xfrm>
            <a:off x="9430324" y="134471"/>
            <a:ext cx="2634237" cy="455241"/>
            <a:chOff x="9313592" y="1046553"/>
            <a:chExt cx="2634237" cy="455241"/>
          </a:xfrm>
        </p:grpSpPr>
        <p:pic>
          <p:nvPicPr>
            <p:cNvPr id="8" name="Picture 2" descr="E:\融媒体\图标2.png">
              <a:extLst>
                <a:ext uri="{FF2B5EF4-FFF2-40B4-BE49-F238E27FC236}">
                  <a16:creationId xmlns:a16="http://schemas.microsoft.com/office/drawing/2014/main" id="{ED05EDB8-FA92-4758-82ED-6309C1D64D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3592" y="1104637"/>
              <a:ext cx="2178996" cy="397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E:\融媒体\图标4.png">
              <a:extLst>
                <a:ext uri="{FF2B5EF4-FFF2-40B4-BE49-F238E27FC236}">
                  <a16:creationId xmlns:a16="http://schemas.microsoft.com/office/drawing/2014/main" id="{3C0021AE-E207-4982-B370-98B3229E9E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92588" y="1046553"/>
              <a:ext cx="455241" cy="455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C3105FC0-5637-37CC-55E5-7EC12A979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1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962" b="10870"/>
          <a:stretch/>
        </p:blipFill>
        <p:spPr>
          <a:xfrm>
            <a:off x="189095" y="4046762"/>
            <a:ext cx="11813810" cy="2811239"/>
          </a:xfrm>
          <a:custGeom>
            <a:avLst/>
            <a:gdLst>
              <a:gd name="connsiteX0" fmla="*/ 0 w 11813810"/>
              <a:gd name="connsiteY0" fmla="*/ 0 h 2811239"/>
              <a:gd name="connsiteX1" fmla="*/ 11813810 w 11813810"/>
              <a:gd name="connsiteY1" fmla="*/ 0 h 2811239"/>
              <a:gd name="connsiteX2" fmla="*/ 11813810 w 11813810"/>
              <a:gd name="connsiteY2" fmla="*/ 2811239 h 2811239"/>
              <a:gd name="connsiteX3" fmla="*/ 0 w 11813810"/>
              <a:gd name="connsiteY3" fmla="*/ 2811239 h 281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3810" h="2811239">
                <a:moveTo>
                  <a:pt x="0" y="0"/>
                </a:moveTo>
                <a:lnTo>
                  <a:pt x="11813810" y="0"/>
                </a:lnTo>
                <a:lnTo>
                  <a:pt x="11813810" y="2811239"/>
                </a:lnTo>
                <a:lnTo>
                  <a:pt x="0" y="28112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43496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1">
            <a:extLst>
              <a:ext uri="{FF2B5EF4-FFF2-40B4-BE49-F238E27FC236}">
                <a16:creationId xmlns:a16="http://schemas.microsoft.com/office/drawing/2014/main" id="{40D366CA-DCBA-46F6-A65E-B1ABE3582A5D}"/>
              </a:ext>
            </a:extLst>
          </p:cNvPr>
          <p:cNvCxnSpPr>
            <a:cxnSpLocks/>
          </p:cNvCxnSpPr>
          <p:nvPr userDrawn="1"/>
        </p:nvCxnSpPr>
        <p:spPr>
          <a:xfrm>
            <a:off x="198120" y="1016000"/>
            <a:ext cx="1033410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746DBEAA-F7CD-4F6D-8B99-953A8896C6D2}"/>
              </a:ext>
            </a:extLst>
          </p:cNvPr>
          <p:cNvSpPr/>
          <p:nvPr userDrawn="1"/>
        </p:nvSpPr>
        <p:spPr>
          <a:xfrm>
            <a:off x="9329981" y="951754"/>
            <a:ext cx="2862020" cy="1084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 dirty="0"/>
          </a:p>
        </p:txBody>
      </p:sp>
      <p:sp>
        <p:nvSpPr>
          <p:cNvPr id="5" name="燕尾形 2">
            <a:extLst>
              <a:ext uri="{FF2B5EF4-FFF2-40B4-BE49-F238E27FC236}">
                <a16:creationId xmlns:a16="http://schemas.microsoft.com/office/drawing/2014/main" id="{82332F21-88BF-4C31-B780-E0FED80D7877}"/>
              </a:ext>
            </a:extLst>
          </p:cNvPr>
          <p:cNvSpPr/>
          <p:nvPr userDrawn="1"/>
        </p:nvSpPr>
        <p:spPr>
          <a:xfrm rot="16200000">
            <a:off x="-70335" y="140815"/>
            <a:ext cx="1086534" cy="418809"/>
          </a:xfrm>
          <a:prstGeom prst="chevron">
            <a:avLst>
              <a:gd name="adj" fmla="val 349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9A816AB-CDFF-423E-A5C4-67352DA67967}"/>
              </a:ext>
            </a:extLst>
          </p:cNvPr>
          <p:cNvSpPr/>
          <p:nvPr userDrawn="1"/>
        </p:nvSpPr>
        <p:spPr>
          <a:xfrm>
            <a:off x="9267889" y="6781531"/>
            <a:ext cx="2924111" cy="111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梯形 6">
            <a:extLst>
              <a:ext uri="{FF2B5EF4-FFF2-40B4-BE49-F238E27FC236}">
                <a16:creationId xmlns:a16="http://schemas.microsoft.com/office/drawing/2014/main" id="{83314BE5-F320-43B1-8688-A2D7C15673FA}"/>
              </a:ext>
            </a:extLst>
          </p:cNvPr>
          <p:cNvSpPr/>
          <p:nvPr userDrawn="1"/>
        </p:nvSpPr>
        <p:spPr>
          <a:xfrm>
            <a:off x="-282763" y="6704226"/>
            <a:ext cx="9725891" cy="153774"/>
          </a:xfrm>
          <a:prstGeom prst="trapezoid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AE53F93-37E0-4B70-AC64-F67707109FE2}"/>
              </a:ext>
            </a:extLst>
          </p:cNvPr>
          <p:cNvGrpSpPr/>
          <p:nvPr userDrawn="1"/>
        </p:nvGrpSpPr>
        <p:grpSpPr>
          <a:xfrm>
            <a:off x="9448145" y="287682"/>
            <a:ext cx="2634237" cy="455241"/>
            <a:chOff x="9478625" y="6331691"/>
            <a:chExt cx="2634237" cy="455241"/>
          </a:xfrm>
        </p:grpSpPr>
        <p:pic>
          <p:nvPicPr>
            <p:cNvPr id="11" name="Picture 2" descr="E:\融媒体\图标2.png">
              <a:extLst>
                <a:ext uri="{FF2B5EF4-FFF2-40B4-BE49-F238E27FC236}">
                  <a16:creationId xmlns:a16="http://schemas.microsoft.com/office/drawing/2014/main" id="{48511F42-487B-4019-957D-2F6ABAB68E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78625" y="6389775"/>
              <a:ext cx="2178996" cy="397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E:\融媒体\图标4.png">
              <a:extLst>
                <a:ext uri="{FF2B5EF4-FFF2-40B4-BE49-F238E27FC236}">
                  <a16:creationId xmlns:a16="http://schemas.microsoft.com/office/drawing/2014/main" id="{47EE2408-DF16-48EC-9DB8-9A6369CAAC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57621" y="6331691"/>
              <a:ext cx="455241" cy="455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161E2224-D7B2-C9FD-CB6A-7FD56AC8D9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1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962" b="10870"/>
          <a:stretch/>
        </p:blipFill>
        <p:spPr>
          <a:xfrm>
            <a:off x="189095" y="4046762"/>
            <a:ext cx="11813810" cy="2811239"/>
          </a:xfrm>
          <a:custGeom>
            <a:avLst/>
            <a:gdLst>
              <a:gd name="connsiteX0" fmla="*/ 0 w 11813810"/>
              <a:gd name="connsiteY0" fmla="*/ 0 h 2811239"/>
              <a:gd name="connsiteX1" fmla="*/ 11813810 w 11813810"/>
              <a:gd name="connsiteY1" fmla="*/ 0 h 2811239"/>
              <a:gd name="connsiteX2" fmla="*/ 11813810 w 11813810"/>
              <a:gd name="connsiteY2" fmla="*/ 2811239 h 2811239"/>
              <a:gd name="connsiteX3" fmla="*/ 0 w 11813810"/>
              <a:gd name="connsiteY3" fmla="*/ 2811239 h 281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13810" h="2811239">
                <a:moveTo>
                  <a:pt x="0" y="0"/>
                </a:moveTo>
                <a:lnTo>
                  <a:pt x="11813810" y="0"/>
                </a:lnTo>
                <a:lnTo>
                  <a:pt x="11813810" y="2811239"/>
                </a:lnTo>
                <a:lnTo>
                  <a:pt x="0" y="28112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06356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5110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BF0E18-68F0-E7AC-4000-D5FDF8634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892A046-21D9-05DD-8ED5-C405E26AA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F6C8-3875-4487-9892-4A6990DD72FD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7C4F6C0-3C05-1529-EF47-55491559C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014E9AC-F28C-D641-8D17-21BA05484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17796-5610-49B7-8E90-35B635734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42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B059B9-51B0-4FA7-BFC5-7AB05BF16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CF42EC-DDA1-4A8F-88BC-732174033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E68754-4BE6-4140-8B6C-2FDCF909AD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AF6C8-3875-4487-9892-4A6990DD72FD}" type="datetimeFigureOut">
              <a:rPr lang="zh-CN" altLang="en-US" smtClean="0"/>
              <a:t>2023/2/20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BF4722-88AA-4759-88AF-DB8AE0CE6A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2D299A-414A-4007-8BC0-B783CF71CF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17796-5610-49B7-8E90-35B6357346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17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4" pos="415" userDrawn="1">
          <p15:clr>
            <a:srgbClr val="F26B43"/>
          </p15:clr>
        </p15:guide>
        <p15:guide id="5" orient="horz" pos="709" userDrawn="1">
          <p15:clr>
            <a:srgbClr val="F26B43"/>
          </p15:clr>
        </p15:guide>
        <p15:guide id="6" orient="horz" pos="640" userDrawn="1">
          <p15:clr>
            <a:srgbClr val="F26B43"/>
          </p15:clr>
        </p15:guide>
        <p15:guide id="7" orient="horz" pos="3861" userDrawn="1">
          <p15:clr>
            <a:srgbClr val="F26B43"/>
          </p15:clr>
        </p15:guide>
        <p15:guide id="8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chart" Target="../charts/chart7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40E6EB6E-5A41-4D15-97CF-AB5314E66D9D}"/>
              </a:ext>
            </a:extLst>
          </p:cNvPr>
          <p:cNvSpPr txBox="1"/>
          <p:nvPr/>
        </p:nvSpPr>
        <p:spPr>
          <a:xfrm>
            <a:off x="3110283" y="1558496"/>
            <a:ext cx="5971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南京邮电大学</a:t>
            </a:r>
            <a:endParaRPr lang="en-US" altLang="zh-CN" sz="7200" dirty="0"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E7AAF19-B512-4300-8BAE-5E942428537C}"/>
              </a:ext>
            </a:extLst>
          </p:cNvPr>
          <p:cNvSpPr txBox="1"/>
          <p:nvPr/>
        </p:nvSpPr>
        <p:spPr>
          <a:xfrm>
            <a:off x="4110942" y="2623963"/>
            <a:ext cx="3970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60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4800" dirty="0"/>
              <a:t>毕业答辩模板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F24CBC0-F5EB-4FE7-96AB-2C3CA553FFDC}"/>
              </a:ext>
            </a:extLst>
          </p:cNvPr>
          <p:cNvSpPr txBox="1"/>
          <p:nvPr/>
        </p:nvSpPr>
        <p:spPr>
          <a:xfrm>
            <a:off x="4461583" y="1158386"/>
            <a:ext cx="1089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届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3B5654F1-40E1-4626-8462-F0BAFBD7E921}"/>
              </a:ext>
            </a:extLst>
          </p:cNvPr>
          <p:cNvCxnSpPr>
            <a:cxnSpLocks/>
          </p:cNvCxnSpPr>
          <p:nvPr/>
        </p:nvCxnSpPr>
        <p:spPr>
          <a:xfrm>
            <a:off x="5570713" y="1187429"/>
            <a:ext cx="0" cy="34202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B4FED933-6CB3-441A-863A-C65FC8323104}"/>
              </a:ext>
            </a:extLst>
          </p:cNvPr>
          <p:cNvSpPr txBox="1"/>
          <p:nvPr/>
        </p:nvSpPr>
        <p:spPr>
          <a:xfrm>
            <a:off x="5551081" y="1158386"/>
            <a:ext cx="1089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学院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890DE160-C6B3-44E2-A6DF-7A6018340BD2}"/>
              </a:ext>
            </a:extLst>
          </p:cNvPr>
          <p:cNvCxnSpPr>
            <a:cxnSpLocks/>
          </p:cNvCxnSpPr>
          <p:nvPr/>
        </p:nvCxnSpPr>
        <p:spPr>
          <a:xfrm>
            <a:off x="6640579" y="1187429"/>
            <a:ext cx="0" cy="34202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BCAFAF8C-79D6-42F7-9D36-EF6D9880A9C8}"/>
              </a:ext>
            </a:extLst>
          </p:cNvPr>
          <p:cNvSpPr txBox="1"/>
          <p:nvPr/>
        </p:nvSpPr>
        <p:spPr>
          <a:xfrm>
            <a:off x="6640579" y="1158386"/>
            <a:ext cx="1089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专业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265DF2B-696A-42EA-A89C-669BE30326EF}"/>
              </a:ext>
            </a:extLst>
          </p:cNvPr>
          <p:cNvSpPr/>
          <p:nvPr/>
        </p:nvSpPr>
        <p:spPr>
          <a:xfrm>
            <a:off x="3018588" y="3577599"/>
            <a:ext cx="81023" cy="810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D3589D1-2D20-4964-9082-971701D25701}"/>
              </a:ext>
            </a:extLst>
          </p:cNvPr>
          <p:cNvSpPr txBox="1"/>
          <p:nvPr/>
        </p:nvSpPr>
        <p:spPr>
          <a:xfrm>
            <a:off x="3143010" y="3454960"/>
            <a:ext cx="1828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n-ea"/>
              </a:rPr>
              <a:t>指导老师：</a:t>
            </a:r>
            <a:r>
              <a:rPr lang="en-US" altLang="zh-CN" dirty="0">
                <a:latin typeface="+mn-ea"/>
              </a:rPr>
              <a:t>XXX</a:t>
            </a:r>
            <a:endParaRPr lang="zh-CN" altLang="en-US" dirty="0">
              <a:latin typeface="+mn-ea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02C209C4-86C7-4400-AA38-E6928B34685D}"/>
              </a:ext>
            </a:extLst>
          </p:cNvPr>
          <p:cNvSpPr/>
          <p:nvPr/>
        </p:nvSpPr>
        <p:spPr>
          <a:xfrm>
            <a:off x="5101560" y="3577599"/>
            <a:ext cx="81023" cy="810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9710E53-2D37-4821-849B-7F3BAF6A9038}"/>
              </a:ext>
            </a:extLst>
          </p:cNvPr>
          <p:cNvSpPr txBox="1"/>
          <p:nvPr/>
        </p:nvSpPr>
        <p:spPr>
          <a:xfrm>
            <a:off x="5197032" y="3454960"/>
            <a:ext cx="1689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n-ea"/>
              </a:rPr>
              <a:t>报告人：</a:t>
            </a:r>
            <a:r>
              <a:rPr lang="en-US" altLang="zh-CN" dirty="0">
                <a:latin typeface="+mn-ea"/>
              </a:rPr>
              <a:t>XXX</a:t>
            </a:r>
            <a:endParaRPr lang="zh-CN" altLang="en-US" dirty="0">
              <a:latin typeface="+mn-ea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D4099BD3-00BA-4C39-843D-8F172A73D8BD}"/>
              </a:ext>
            </a:extLst>
          </p:cNvPr>
          <p:cNvSpPr/>
          <p:nvPr/>
        </p:nvSpPr>
        <p:spPr>
          <a:xfrm>
            <a:off x="6944796" y="3577599"/>
            <a:ext cx="81023" cy="810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FBD5A4F-12BC-49BD-B545-09CC9DFAC5F4}"/>
              </a:ext>
            </a:extLst>
          </p:cNvPr>
          <p:cNvSpPr txBox="1"/>
          <p:nvPr/>
        </p:nvSpPr>
        <p:spPr>
          <a:xfrm>
            <a:off x="7025819" y="3454960"/>
            <a:ext cx="2320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n-ea"/>
              </a:rPr>
              <a:t>日期：</a:t>
            </a:r>
            <a:r>
              <a:rPr lang="en-US" altLang="zh-CN" dirty="0">
                <a:latin typeface="+mn-ea"/>
              </a:rPr>
              <a:t>20XX/XX/XX</a:t>
            </a:r>
            <a:endParaRPr lang="zh-CN" altLang="en-US" dirty="0">
              <a:latin typeface="+mn-ea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D0A9457-13D5-482D-A555-590EB43D80FA}"/>
              </a:ext>
            </a:extLst>
          </p:cNvPr>
          <p:cNvGrpSpPr/>
          <p:nvPr/>
        </p:nvGrpSpPr>
        <p:grpSpPr>
          <a:xfrm rot="16200000" flipH="1">
            <a:off x="9674320" y="545740"/>
            <a:ext cx="544945" cy="1522170"/>
            <a:chOff x="1145309" y="2615721"/>
            <a:chExt cx="544945" cy="1522170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2A95A313-45F1-4378-8368-5624C096F22C}"/>
                </a:ext>
              </a:extLst>
            </p:cNvPr>
            <p:cNvCxnSpPr/>
            <p:nvPr/>
          </p:nvCxnSpPr>
          <p:spPr>
            <a:xfrm>
              <a:off x="1145309" y="2615721"/>
              <a:ext cx="0" cy="152217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E3635E04-B5D6-4DE7-AE7A-09FD030B72AF}"/>
                </a:ext>
              </a:extLst>
            </p:cNvPr>
            <p:cNvCxnSpPr/>
            <p:nvPr/>
          </p:nvCxnSpPr>
          <p:spPr>
            <a:xfrm>
              <a:off x="1145309" y="4137891"/>
              <a:ext cx="544945" cy="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A9C1E22-1417-4318-BC14-B0185DA0599B}"/>
              </a:ext>
            </a:extLst>
          </p:cNvPr>
          <p:cNvGrpSpPr/>
          <p:nvPr/>
        </p:nvGrpSpPr>
        <p:grpSpPr>
          <a:xfrm>
            <a:off x="1380414" y="2369258"/>
            <a:ext cx="544945" cy="1522170"/>
            <a:chOff x="1145309" y="2615721"/>
            <a:chExt cx="544945" cy="1522170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D84CF154-1A20-47FE-9BFB-DF163E0EF9E4}"/>
                </a:ext>
              </a:extLst>
            </p:cNvPr>
            <p:cNvCxnSpPr/>
            <p:nvPr/>
          </p:nvCxnSpPr>
          <p:spPr>
            <a:xfrm>
              <a:off x="1145309" y="2615721"/>
              <a:ext cx="0" cy="152217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CEFB7227-3AAF-4716-AD1B-8C84289CD3B7}"/>
                </a:ext>
              </a:extLst>
            </p:cNvPr>
            <p:cNvCxnSpPr/>
            <p:nvPr/>
          </p:nvCxnSpPr>
          <p:spPr>
            <a:xfrm>
              <a:off x="1145309" y="4137891"/>
              <a:ext cx="544945" cy="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25B9CEF8-4A96-4E90-BF6E-8F560E067CBA}"/>
              </a:ext>
            </a:extLst>
          </p:cNvPr>
          <p:cNvCxnSpPr>
            <a:cxnSpLocks/>
          </p:cNvCxnSpPr>
          <p:nvPr/>
        </p:nvCxnSpPr>
        <p:spPr>
          <a:xfrm flipH="1">
            <a:off x="9844032" y="1216323"/>
            <a:ext cx="1712428" cy="1631245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BC5CF2D9-0F12-4CE8-92C1-B8B0A3F4191B}"/>
              </a:ext>
            </a:extLst>
          </p:cNvPr>
          <p:cNvCxnSpPr>
            <a:cxnSpLocks/>
          </p:cNvCxnSpPr>
          <p:nvPr/>
        </p:nvCxnSpPr>
        <p:spPr>
          <a:xfrm flipH="1">
            <a:off x="10612877" y="1911143"/>
            <a:ext cx="513290" cy="491956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25667229-7798-4E8A-BABE-5E889BCE486D}"/>
              </a:ext>
            </a:extLst>
          </p:cNvPr>
          <p:cNvCxnSpPr>
            <a:cxnSpLocks/>
          </p:cNvCxnSpPr>
          <p:nvPr/>
        </p:nvCxnSpPr>
        <p:spPr>
          <a:xfrm flipH="1">
            <a:off x="10136221" y="1301543"/>
            <a:ext cx="1013127" cy="936425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405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823ACB-D90F-44CC-9D3F-9B6CA6BDC724}"/>
              </a:ext>
            </a:extLst>
          </p:cNvPr>
          <p:cNvSpPr txBox="1"/>
          <p:nvPr/>
        </p:nvSpPr>
        <p:spPr>
          <a:xfrm>
            <a:off x="777464" y="281439"/>
            <a:ext cx="1996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研究总结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627AD27-082F-17CA-77CB-FA0C3500B4A7}"/>
              </a:ext>
            </a:extLst>
          </p:cNvPr>
          <p:cNvGrpSpPr/>
          <p:nvPr/>
        </p:nvGrpSpPr>
        <p:grpSpPr>
          <a:xfrm>
            <a:off x="658813" y="1906621"/>
            <a:ext cx="5119417" cy="1522379"/>
            <a:chOff x="658813" y="1906621"/>
            <a:chExt cx="5119417" cy="152237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7720B3D9-5CF7-1607-7F87-F4F254893494}"/>
                </a:ext>
              </a:extLst>
            </p:cNvPr>
            <p:cNvSpPr/>
            <p:nvPr/>
          </p:nvSpPr>
          <p:spPr>
            <a:xfrm>
              <a:off x="658813" y="1906621"/>
              <a:ext cx="5119417" cy="1522379"/>
            </a:xfrm>
            <a:prstGeom prst="roundRect">
              <a:avLst>
                <a:gd name="adj" fmla="val 3091"/>
              </a:avLst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id="{FB610002-C05A-F98C-D827-49704D2C759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94244124"/>
                </p:ext>
              </p:extLst>
            </p:nvPr>
          </p:nvGraphicFramePr>
          <p:xfrm>
            <a:off x="884136" y="1986784"/>
            <a:ext cx="1217038" cy="13620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FB53B78-564B-918A-BD81-327D62ED84E6}"/>
                </a:ext>
              </a:extLst>
            </p:cNvPr>
            <p:cNvSpPr txBox="1"/>
            <p:nvPr/>
          </p:nvSpPr>
          <p:spPr>
            <a:xfrm>
              <a:off x="2230876" y="2152637"/>
              <a:ext cx="3417651" cy="1030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B73E4F5-F7B3-50C6-8C28-C353A4E7CDF9}"/>
                </a:ext>
              </a:extLst>
            </p:cNvPr>
            <p:cNvSpPr txBox="1"/>
            <p:nvPr/>
          </p:nvSpPr>
          <p:spPr>
            <a:xfrm>
              <a:off x="1098686" y="2498533"/>
              <a:ext cx="7879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75%</a:t>
              </a:r>
              <a:endParaRPr lang="zh-CN" altLang="en-US" sz="1600" dirty="0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BF32626-FF77-8B79-FA7F-5E8ACBF034DB}"/>
              </a:ext>
            </a:extLst>
          </p:cNvPr>
          <p:cNvGrpSpPr/>
          <p:nvPr/>
        </p:nvGrpSpPr>
        <p:grpSpPr>
          <a:xfrm>
            <a:off x="658812" y="4086819"/>
            <a:ext cx="5119417" cy="1522379"/>
            <a:chOff x="658812" y="4086819"/>
            <a:chExt cx="5119417" cy="1522379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EDD5A205-1611-707B-0E9C-38A4C6056113}"/>
                </a:ext>
              </a:extLst>
            </p:cNvPr>
            <p:cNvSpPr/>
            <p:nvPr/>
          </p:nvSpPr>
          <p:spPr>
            <a:xfrm>
              <a:off x="658812" y="4086819"/>
              <a:ext cx="5119417" cy="1522379"/>
            </a:xfrm>
            <a:prstGeom prst="roundRect">
              <a:avLst>
                <a:gd name="adj" fmla="val 3091"/>
              </a:avLst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0228ED4C-59D8-10EC-4525-ED4C83290C9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97803310"/>
                </p:ext>
              </p:extLst>
            </p:nvPr>
          </p:nvGraphicFramePr>
          <p:xfrm>
            <a:off x="884135" y="4166982"/>
            <a:ext cx="1217038" cy="13620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569E338-76BF-F463-FE07-2C2527CAB1E3}"/>
                </a:ext>
              </a:extLst>
            </p:cNvPr>
            <p:cNvSpPr txBox="1"/>
            <p:nvPr/>
          </p:nvSpPr>
          <p:spPr>
            <a:xfrm>
              <a:off x="2230875" y="4332835"/>
              <a:ext cx="3417651" cy="1030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3FC3E64-217F-75F1-8164-6351094C7919}"/>
                </a:ext>
              </a:extLst>
            </p:cNvPr>
            <p:cNvSpPr txBox="1"/>
            <p:nvPr/>
          </p:nvSpPr>
          <p:spPr>
            <a:xfrm>
              <a:off x="1098685" y="4678731"/>
              <a:ext cx="7879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75%</a:t>
              </a:r>
              <a:endParaRPr lang="zh-CN" altLang="en-US" sz="1600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16BB163-06B9-9CDD-163C-71ED0EAA1647}"/>
              </a:ext>
            </a:extLst>
          </p:cNvPr>
          <p:cNvGrpSpPr/>
          <p:nvPr/>
        </p:nvGrpSpPr>
        <p:grpSpPr>
          <a:xfrm>
            <a:off x="6413771" y="1906621"/>
            <a:ext cx="5119417" cy="1522379"/>
            <a:chOff x="658812" y="4086819"/>
            <a:chExt cx="5119417" cy="1522379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72BE08E4-9449-64ED-6E48-6EE2FEA3DC58}"/>
                </a:ext>
              </a:extLst>
            </p:cNvPr>
            <p:cNvSpPr/>
            <p:nvPr/>
          </p:nvSpPr>
          <p:spPr>
            <a:xfrm>
              <a:off x="658812" y="4086819"/>
              <a:ext cx="5119417" cy="1522379"/>
            </a:xfrm>
            <a:prstGeom prst="roundRect">
              <a:avLst>
                <a:gd name="adj" fmla="val 3091"/>
              </a:avLst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2" name="图表 31">
              <a:extLst>
                <a:ext uri="{FF2B5EF4-FFF2-40B4-BE49-F238E27FC236}">
                  <a16:creationId xmlns:a16="http://schemas.microsoft.com/office/drawing/2014/main" id="{6AA731FA-12AC-5046-D3CF-9C9CD7BB028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97803310"/>
                </p:ext>
              </p:extLst>
            </p:nvPr>
          </p:nvGraphicFramePr>
          <p:xfrm>
            <a:off x="884135" y="4166982"/>
            <a:ext cx="1217038" cy="13620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F99EA6E-E0C0-8339-5B24-8DE074778437}"/>
                </a:ext>
              </a:extLst>
            </p:cNvPr>
            <p:cNvSpPr txBox="1"/>
            <p:nvPr/>
          </p:nvSpPr>
          <p:spPr>
            <a:xfrm>
              <a:off x="2230875" y="4332835"/>
              <a:ext cx="3417651" cy="1030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F825ABC-41BA-643A-2EA1-021280D1EC46}"/>
                </a:ext>
              </a:extLst>
            </p:cNvPr>
            <p:cNvSpPr txBox="1"/>
            <p:nvPr/>
          </p:nvSpPr>
          <p:spPr>
            <a:xfrm>
              <a:off x="1098685" y="4678731"/>
              <a:ext cx="7879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75%</a:t>
              </a:r>
              <a:endParaRPr lang="zh-CN" altLang="en-US" sz="1600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C4BDB0F-1DD4-2D9D-6A0C-3E3D1D11FB64}"/>
              </a:ext>
            </a:extLst>
          </p:cNvPr>
          <p:cNvGrpSpPr/>
          <p:nvPr/>
        </p:nvGrpSpPr>
        <p:grpSpPr>
          <a:xfrm>
            <a:off x="6413771" y="4086819"/>
            <a:ext cx="5119417" cy="1522379"/>
            <a:chOff x="658813" y="1906621"/>
            <a:chExt cx="5119417" cy="1522379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5B58189F-88B1-1370-22BA-9772309D0726}"/>
                </a:ext>
              </a:extLst>
            </p:cNvPr>
            <p:cNvSpPr/>
            <p:nvPr/>
          </p:nvSpPr>
          <p:spPr>
            <a:xfrm>
              <a:off x="658813" y="1906621"/>
              <a:ext cx="5119417" cy="1522379"/>
            </a:xfrm>
            <a:prstGeom prst="roundRect">
              <a:avLst>
                <a:gd name="adj" fmla="val 3091"/>
              </a:avLst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7" name="图表 36">
              <a:extLst>
                <a:ext uri="{FF2B5EF4-FFF2-40B4-BE49-F238E27FC236}">
                  <a16:creationId xmlns:a16="http://schemas.microsoft.com/office/drawing/2014/main" id="{C33BC896-D222-C687-54BA-6B737BD5537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94244124"/>
                </p:ext>
              </p:extLst>
            </p:nvPr>
          </p:nvGraphicFramePr>
          <p:xfrm>
            <a:off x="884136" y="1986784"/>
            <a:ext cx="1217038" cy="13620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E661A05-1158-E71A-2754-424C2F64051D}"/>
                </a:ext>
              </a:extLst>
            </p:cNvPr>
            <p:cNvSpPr txBox="1"/>
            <p:nvPr/>
          </p:nvSpPr>
          <p:spPr>
            <a:xfrm>
              <a:off x="2230876" y="2152637"/>
              <a:ext cx="3417651" cy="1030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3B509DC-D86C-2E89-38FA-3E9DB0E27B46}"/>
                </a:ext>
              </a:extLst>
            </p:cNvPr>
            <p:cNvSpPr txBox="1"/>
            <p:nvPr/>
          </p:nvSpPr>
          <p:spPr>
            <a:xfrm>
              <a:off x="1098686" y="2498533"/>
              <a:ext cx="7879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/>
                <a:t>75%</a:t>
              </a:r>
              <a:endParaRPr lang="zh-CN" alt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8665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C6D3730-3E43-49C5-B2BC-14C5AF921C8E}"/>
              </a:ext>
            </a:extLst>
          </p:cNvPr>
          <p:cNvSpPr txBox="1"/>
          <p:nvPr/>
        </p:nvSpPr>
        <p:spPr>
          <a:xfrm>
            <a:off x="2498971" y="1940964"/>
            <a:ext cx="7194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感谢老师的指导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64DAF7-8949-4315-A7DF-71C5620C7C09}"/>
              </a:ext>
            </a:extLst>
          </p:cNvPr>
          <p:cNvSpPr txBox="1"/>
          <p:nvPr/>
        </p:nvSpPr>
        <p:spPr>
          <a:xfrm>
            <a:off x="4461583" y="1158386"/>
            <a:ext cx="1089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届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778D167-B840-4AE8-B859-B0861EE35A6F}"/>
              </a:ext>
            </a:extLst>
          </p:cNvPr>
          <p:cNvCxnSpPr>
            <a:cxnSpLocks/>
          </p:cNvCxnSpPr>
          <p:nvPr/>
        </p:nvCxnSpPr>
        <p:spPr>
          <a:xfrm>
            <a:off x="5570713" y="1187429"/>
            <a:ext cx="0" cy="34202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64E57A3C-CB9D-44E2-AE25-8FCA02806CC7}"/>
              </a:ext>
            </a:extLst>
          </p:cNvPr>
          <p:cNvSpPr txBox="1"/>
          <p:nvPr/>
        </p:nvSpPr>
        <p:spPr>
          <a:xfrm>
            <a:off x="5551081" y="1158386"/>
            <a:ext cx="1089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学院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ECDFA5C-78C3-4D82-A756-F5691D522F90}"/>
              </a:ext>
            </a:extLst>
          </p:cNvPr>
          <p:cNvCxnSpPr>
            <a:cxnSpLocks/>
          </p:cNvCxnSpPr>
          <p:nvPr/>
        </p:nvCxnSpPr>
        <p:spPr>
          <a:xfrm>
            <a:off x="6640579" y="1187429"/>
            <a:ext cx="0" cy="34202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5F83C61E-80BB-4476-9E0A-20EDAF5E2804}"/>
              </a:ext>
            </a:extLst>
          </p:cNvPr>
          <p:cNvSpPr txBox="1"/>
          <p:nvPr/>
        </p:nvSpPr>
        <p:spPr>
          <a:xfrm>
            <a:off x="6640579" y="1158386"/>
            <a:ext cx="1089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专业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78603D3-29E5-4EB0-92CC-53573837C56D}"/>
              </a:ext>
            </a:extLst>
          </p:cNvPr>
          <p:cNvSpPr/>
          <p:nvPr/>
        </p:nvSpPr>
        <p:spPr>
          <a:xfrm>
            <a:off x="3018588" y="3577599"/>
            <a:ext cx="81023" cy="810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232BFC-60BC-44CC-83FE-718EF351BDA8}"/>
              </a:ext>
            </a:extLst>
          </p:cNvPr>
          <p:cNvSpPr txBox="1"/>
          <p:nvPr/>
        </p:nvSpPr>
        <p:spPr>
          <a:xfrm>
            <a:off x="3143010" y="3454960"/>
            <a:ext cx="1828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n-ea"/>
              </a:rPr>
              <a:t>指导老师：</a:t>
            </a:r>
            <a:r>
              <a:rPr lang="en-US" altLang="zh-CN" dirty="0">
                <a:latin typeface="+mn-ea"/>
              </a:rPr>
              <a:t>XXX</a:t>
            </a:r>
            <a:endParaRPr lang="zh-CN" altLang="en-US" dirty="0">
              <a:latin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A6C156A-8136-48A2-BA0E-E5475429281B}"/>
              </a:ext>
            </a:extLst>
          </p:cNvPr>
          <p:cNvSpPr/>
          <p:nvPr/>
        </p:nvSpPr>
        <p:spPr>
          <a:xfrm>
            <a:off x="5101560" y="3577599"/>
            <a:ext cx="81023" cy="810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D4FEAC-0F62-475A-B32F-7D3BE8D8BF9E}"/>
              </a:ext>
            </a:extLst>
          </p:cNvPr>
          <p:cNvSpPr txBox="1"/>
          <p:nvPr/>
        </p:nvSpPr>
        <p:spPr>
          <a:xfrm>
            <a:off x="5197032" y="3454960"/>
            <a:ext cx="1689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n-ea"/>
              </a:rPr>
              <a:t>报告人：</a:t>
            </a:r>
            <a:r>
              <a:rPr lang="en-US" altLang="zh-CN" dirty="0">
                <a:latin typeface="+mn-ea"/>
              </a:rPr>
              <a:t>XXX</a:t>
            </a:r>
            <a:endParaRPr lang="zh-CN" altLang="en-US" dirty="0">
              <a:latin typeface="+mn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CDD17A9-A0C1-45E3-9193-D406AD2798D9}"/>
              </a:ext>
            </a:extLst>
          </p:cNvPr>
          <p:cNvSpPr/>
          <p:nvPr/>
        </p:nvSpPr>
        <p:spPr>
          <a:xfrm>
            <a:off x="6944796" y="3577599"/>
            <a:ext cx="81023" cy="810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A47D1A-EE53-45CD-B8EE-49FA87B9B174}"/>
              </a:ext>
            </a:extLst>
          </p:cNvPr>
          <p:cNvSpPr txBox="1"/>
          <p:nvPr/>
        </p:nvSpPr>
        <p:spPr>
          <a:xfrm>
            <a:off x="7025819" y="3454960"/>
            <a:ext cx="2320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n-ea"/>
              </a:rPr>
              <a:t>日期：</a:t>
            </a:r>
            <a:r>
              <a:rPr lang="en-US" altLang="zh-CN" dirty="0">
                <a:latin typeface="+mn-ea"/>
              </a:rPr>
              <a:t>20XX/XX/XX</a:t>
            </a:r>
            <a:endParaRPr lang="zh-CN" altLang="en-US" dirty="0">
              <a:latin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F722142-5373-4990-BF65-C177642F189F}"/>
              </a:ext>
            </a:extLst>
          </p:cNvPr>
          <p:cNvGrpSpPr/>
          <p:nvPr/>
        </p:nvGrpSpPr>
        <p:grpSpPr>
          <a:xfrm rot="16200000" flipH="1">
            <a:off x="9674320" y="545740"/>
            <a:ext cx="544945" cy="1522170"/>
            <a:chOff x="1145309" y="2615721"/>
            <a:chExt cx="544945" cy="152217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C0617C8-3778-4B1B-9103-7593049DCCFD}"/>
                </a:ext>
              </a:extLst>
            </p:cNvPr>
            <p:cNvCxnSpPr/>
            <p:nvPr/>
          </p:nvCxnSpPr>
          <p:spPr>
            <a:xfrm>
              <a:off x="1145309" y="2615721"/>
              <a:ext cx="0" cy="152217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17E9F1A-C462-4E91-BC8E-A155B70BEC96}"/>
                </a:ext>
              </a:extLst>
            </p:cNvPr>
            <p:cNvCxnSpPr/>
            <p:nvPr/>
          </p:nvCxnSpPr>
          <p:spPr>
            <a:xfrm>
              <a:off x="1145309" y="4137891"/>
              <a:ext cx="544945" cy="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B452743-8CA7-4FF4-85ED-5B0010F4483A}"/>
              </a:ext>
            </a:extLst>
          </p:cNvPr>
          <p:cNvGrpSpPr/>
          <p:nvPr/>
        </p:nvGrpSpPr>
        <p:grpSpPr>
          <a:xfrm>
            <a:off x="1380414" y="2369258"/>
            <a:ext cx="544945" cy="1522170"/>
            <a:chOff x="1145309" y="2615721"/>
            <a:chExt cx="544945" cy="1522170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674913F-79A6-4037-BFA6-AEEECDE052F1}"/>
                </a:ext>
              </a:extLst>
            </p:cNvPr>
            <p:cNvCxnSpPr/>
            <p:nvPr/>
          </p:nvCxnSpPr>
          <p:spPr>
            <a:xfrm>
              <a:off x="1145309" y="2615721"/>
              <a:ext cx="0" cy="152217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65253EE-3FA4-4EF1-A17A-F9BE3D5D0D2B}"/>
                </a:ext>
              </a:extLst>
            </p:cNvPr>
            <p:cNvCxnSpPr/>
            <p:nvPr/>
          </p:nvCxnSpPr>
          <p:spPr>
            <a:xfrm>
              <a:off x="1145309" y="4137891"/>
              <a:ext cx="544945" cy="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44A562C-76E5-4DD7-9294-26D5870C404C}"/>
              </a:ext>
            </a:extLst>
          </p:cNvPr>
          <p:cNvCxnSpPr>
            <a:cxnSpLocks/>
          </p:cNvCxnSpPr>
          <p:nvPr/>
        </p:nvCxnSpPr>
        <p:spPr>
          <a:xfrm flipH="1">
            <a:off x="9844032" y="1216323"/>
            <a:ext cx="1712428" cy="1631245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A14D90B-BEA4-4B42-A9E5-AA8619C54FAA}"/>
              </a:ext>
            </a:extLst>
          </p:cNvPr>
          <p:cNvCxnSpPr>
            <a:cxnSpLocks/>
          </p:cNvCxnSpPr>
          <p:nvPr/>
        </p:nvCxnSpPr>
        <p:spPr>
          <a:xfrm flipH="1">
            <a:off x="10612877" y="1911143"/>
            <a:ext cx="513290" cy="491956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0308E20-B396-4D65-BA03-6717E891BD27}"/>
              </a:ext>
            </a:extLst>
          </p:cNvPr>
          <p:cNvCxnSpPr>
            <a:cxnSpLocks/>
          </p:cNvCxnSpPr>
          <p:nvPr/>
        </p:nvCxnSpPr>
        <p:spPr>
          <a:xfrm flipH="1">
            <a:off x="10136221" y="1301543"/>
            <a:ext cx="1013127" cy="936425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8934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95266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小猴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XIAO</a:t>
            </a:r>
            <a:r>
              <a:rPr lang="zh-CN" altLang="en-US" sz="1100" spc="600" dirty="0">
                <a:solidFill>
                  <a:srgbClr val="FFFED8">
                    <a:alpha val="22000"/>
                  </a:srgbClr>
                </a:solidFill>
              </a:rPr>
              <a:t> </a:t>
            </a:r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HOU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热爱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的在校大学生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575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不断学习，不断进步，不断成长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欢迎链接一起交流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68488" y="2670287"/>
            <a:ext cx="2350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s18851865365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人站在雪地里摆拍&#10;&#10;中度可信度描述已自动生成">
            <a:extLst>
              <a:ext uri="{FF2B5EF4-FFF2-40B4-BE49-F238E27FC236}">
                <a16:creationId xmlns:a16="http://schemas.microsoft.com/office/drawing/2014/main" id="{C6844674-C9AD-29C1-2228-B2F29DD197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691895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FB78E92-7592-4E92-B859-2D1A5CD076BC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小猴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9488EF0-40A1-D087-55C0-739A83CEFAA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968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55BB1E4-1568-2A99-2AD3-105F0EBD8244}"/>
              </a:ext>
            </a:extLst>
          </p:cNvPr>
          <p:cNvSpPr txBox="1"/>
          <p:nvPr/>
        </p:nvSpPr>
        <p:spPr>
          <a:xfrm>
            <a:off x="4887532" y="1436725"/>
            <a:ext cx="2416937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CONTENTS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03196E-C761-64DC-B855-ACA887F5235A}"/>
              </a:ext>
            </a:extLst>
          </p:cNvPr>
          <p:cNvSpPr txBox="1"/>
          <p:nvPr/>
        </p:nvSpPr>
        <p:spPr>
          <a:xfrm>
            <a:off x="5182616" y="421062"/>
            <a:ext cx="1826768" cy="10156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886506B-029B-C087-8052-8D02806F2C8A}"/>
              </a:ext>
            </a:extLst>
          </p:cNvPr>
          <p:cNvGrpSpPr/>
          <p:nvPr/>
        </p:nvGrpSpPr>
        <p:grpSpPr>
          <a:xfrm>
            <a:off x="658813" y="2724113"/>
            <a:ext cx="10874375" cy="2828925"/>
            <a:chOff x="658813" y="2305824"/>
            <a:chExt cx="10874375" cy="282892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E8710FC-6272-D2C2-E9C3-F374DC09073F}"/>
                </a:ext>
              </a:extLst>
            </p:cNvPr>
            <p:cNvSpPr/>
            <p:nvPr/>
          </p:nvSpPr>
          <p:spPr>
            <a:xfrm>
              <a:off x="658813" y="2305824"/>
              <a:ext cx="10874375" cy="2828925"/>
            </a:xfrm>
            <a:prstGeom prst="roundRect">
              <a:avLst>
                <a:gd name="adj" fmla="val 1027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286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966E6BC-781E-8423-17D5-ABE21BD6273C}"/>
                </a:ext>
              </a:extLst>
            </p:cNvPr>
            <p:cNvGrpSpPr/>
            <p:nvPr/>
          </p:nvGrpSpPr>
          <p:grpSpPr>
            <a:xfrm>
              <a:off x="1058682" y="2663278"/>
              <a:ext cx="1846660" cy="1952189"/>
              <a:chOff x="1278873" y="2803221"/>
              <a:chExt cx="1846660" cy="1952189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4FABBA03-1308-4A51-249D-04D783F72493}"/>
                  </a:ext>
                </a:extLst>
              </p:cNvPr>
              <p:cNvSpPr/>
              <p:nvPr/>
            </p:nvSpPr>
            <p:spPr>
              <a:xfrm>
                <a:off x="1643099" y="2803221"/>
                <a:ext cx="1118208" cy="111820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1</a:t>
                </a:r>
                <a:endParaRPr lang="zh-CN" altLang="en-US" sz="4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DACFC47-10A7-629F-AA29-9EC07EEF9614}"/>
                  </a:ext>
                </a:extLst>
              </p:cNvPr>
              <p:cNvSpPr txBox="1"/>
              <p:nvPr/>
            </p:nvSpPr>
            <p:spPr>
              <a:xfrm>
                <a:off x="1596268" y="4078784"/>
                <a:ext cx="121187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课题背景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698422C-5FDD-8945-4EAB-E07C922AD888}"/>
                  </a:ext>
                </a:extLst>
              </p:cNvPr>
              <p:cNvSpPr txBox="1"/>
              <p:nvPr/>
            </p:nvSpPr>
            <p:spPr>
              <a:xfrm>
                <a:off x="1278873" y="4539966"/>
                <a:ext cx="184666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</a:rPr>
                  <a:t>Subject Background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4F73630-14DE-BAF7-CBCC-D5303A68D939}"/>
                </a:ext>
              </a:extLst>
            </p:cNvPr>
            <p:cNvGrpSpPr/>
            <p:nvPr/>
          </p:nvGrpSpPr>
          <p:grpSpPr>
            <a:xfrm>
              <a:off x="3801341" y="2663278"/>
              <a:ext cx="1846660" cy="1952189"/>
              <a:chOff x="1278873" y="2803221"/>
              <a:chExt cx="1846660" cy="1952189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D7278B84-AA1F-E32A-613A-147061EB09ED}"/>
                  </a:ext>
                </a:extLst>
              </p:cNvPr>
              <p:cNvSpPr/>
              <p:nvPr/>
            </p:nvSpPr>
            <p:spPr>
              <a:xfrm>
                <a:off x="1643099" y="2803221"/>
                <a:ext cx="1118208" cy="111820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2</a:t>
                </a:r>
                <a:endParaRPr lang="zh-CN" altLang="en-US" sz="4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0308100-8946-D7DB-DCB3-1C1258043720}"/>
                  </a:ext>
                </a:extLst>
              </p:cNvPr>
              <p:cNvSpPr txBox="1"/>
              <p:nvPr/>
            </p:nvSpPr>
            <p:spPr>
              <a:xfrm>
                <a:off x="1596268" y="4078784"/>
                <a:ext cx="121187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研究内容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38EE10D-7226-E586-2A59-819290443E14}"/>
                  </a:ext>
                </a:extLst>
              </p:cNvPr>
              <p:cNvSpPr txBox="1"/>
              <p:nvPr/>
            </p:nvSpPr>
            <p:spPr>
              <a:xfrm>
                <a:off x="1278873" y="4539966"/>
                <a:ext cx="184666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</a:rPr>
                  <a:t>Research Content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B013A4A-7A5C-7E01-BE8C-65013A7E9651}"/>
                </a:ext>
              </a:extLst>
            </p:cNvPr>
            <p:cNvGrpSpPr/>
            <p:nvPr/>
          </p:nvGrpSpPr>
          <p:grpSpPr>
            <a:xfrm>
              <a:off x="6544000" y="2663278"/>
              <a:ext cx="1846660" cy="1952189"/>
              <a:chOff x="1278873" y="2803221"/>
              <a:chExt cx="1846660" cy="1952189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703E1FF-6783-0C1F-0B1D-A492E5D34647}"/>
                  </a:ext>
                </a:extLst>
              </p:cNvPr>
              <p:cNvSpPr/>
              <p:nvPr/>
            </p:nvSpPr>
            <p:spPr>
              <a:xfrm>
                <a:off x="1643099" y="2803221"/>
                <a:ext cx="1118208" cy="111820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3</a:t>
                </a:r>
                <a:endParaRPr lang="zh-CN" altLang="en-US" sz="4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6E60F6E-A0FD-A4C8-64C7-624777A23511}"/>
                  </a:ext>
                </a:extLst>
              </p:cNvPr>
              <p:cNvSpPr txBox="1"/>
              <p:nvPr/>
            </p:nvSpPr>
            <p:spPr>
              <a:xfrm>
                <a:off x="1596268" y="4078784"/>
                <a:ext cx="121187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结果讨论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886C774-4879-B288-FE53-7EA77770E973}"/>
                  </a:ext>
                </a:extLst>
              </p:cNvPr>
              <p:cNvSpPr txBox="1"/>
              <p:nvPr/>
            </p:nvSpPr>
            <p:spPr>
              <a:xfrm>
                <a:off x="1278873" y="4539966"/>
                <a:ext cx="184666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</a:rPr>
                  <a:t>Results and Discuss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F7BC44D-35A8-D947-2785-18B40C32F85C}"/>
                </a:ext>
              </a:extLst>
            </p:cNvPr>
            <p:cNvGrpSpPr/>
            <p:nvPr/>
          </p:nvGrpSpPr>
          <p:grpSpPr>
            <a:xfrm>
              <a:off x="9286658" y="2663278"/>
              <a:ext cx="1846660" cy="1952189"/>
              <a:chOff x="1278873" y="2803221"/>
              <a:chExt cx="1846660" cy="1952189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6F577F8D-1EA4-6F3F-3F5E-073B028E955D}"/>
                  </a:ext>
                </a:extLst>
              </p:cNvPr>
              <p:cNvSpPr/>
              <p:nvPr/>
            </p:nvSpPr>
            <p:spPr>
              <a:xfrm>
                <a:off x="1643099" y="2803221"/>
                <a:ext cx="1118208" cy="111820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4</a:t>
                </a:r>
                <a:endParaRPr lang="zh-CN" altLang="en-US" sz="4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EE207DD-D779-BC56-9F37-DFAA0FD59F4F}"/>
                  </a:ext>
                </a:extLst>
              </p:cNvPr>
              <p:cNvSpPr txBox="1"/>
              <p:nvPr/>
            </p:nvSpPr>
            <p:spPr>
              <a:xfrm>
                <a:off x="1596268" y="4078784"/>
                <a:ext cx="121187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研究总结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211169A-4FAB-1EEC-6BBB-AD2E8F7397F4}"/>
                  </a:ext>
                </a:extLst>
              </p:cNvPr>
              <p:cNvSpPr txBox="1"/>
              <p:nvPr/>
            </p:nvSpPr>
            <p:spPr>
              <a:xfrm>
                <a:off x="1278873" y="4539966"/>
                <a:ext cx="1846660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</a:rPr>
                  <a:t>Research Conclusion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4127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C77AB80B-8871-404F-94E3-D7372FE7BA3A}"/>
              </a:ext>
            </a:extLst>
          </p:cNvPr>
          <p:cNvSpPr txBox="1"/>
          <p:nvPr/>
        </p:nvSpPr>
        <p:spPr>
          <a:xfrm>
            <a:off x="5225570" y="2118726"/>
            <a:ext cx="1740861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zh-CN" sz="11500" b="1" dirty="0">
                <a:solidFill>
                  <a:schemeClr val="accent1"/>
                </a:solidFill>
                <a:latin typeface="+mj-ea"/>
                <a:ea typeface="+mj-ea"/>
                <a:cs typeface="Alibaba PuHuiTi B" pitchFamily="18" charset="-122"/>
              </a:rPr>
              <a:t>01</a:t>
            </a:r>
            <a:endParaRPr kumimoji="1" lang="zh-CN" altLang="en-US" sz="11500" b="1" dirty="0">
              <a:solidFill>
                <a:schemeClr val="accent1"/>
              </a:solidFill>
              <a:latin typeface="+mj-ea"/>
              <a:ea typeface="+mj-ea"/>
              <a:cs typeface="Alibaba PuHuiTi B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821BCB8-1935-47D4-9921-7A344F790E5F}"/>
              </a:ext>
            </a:extLst>
          </p:cNvPr>
          <p:cNvSpPr txBox="1"/>
          <p:nvPr/>
        </p:nvSpPr>
        <p:spPr>
          <a:xfrm>
            <a:off x="4119438" y="3833011"/>
            <a:ext cx="3953124" cy="10156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4020D77-A27D-4B93-912E-1752574CB6E5}"/>
              </a:ext>
            </a:extLst>
          </p:cNvPr>
          <p:cNvSpPr txBox="1"/>
          <p:nvPr/>
        </p:nvSpPr>
        <p:spPr>
          <a:xfrm>
            <a:off x="4254714" y="4848674"/>
            <a:ext cx="3682573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b="1" dirty="0">
                <a:solidFill>
                  <a:schemeClr val="accent1"/>
                </a:solidFill>
                <a:latin typeface="+mn-ea"/>
              </a:rPr>
              <a:t>Subject Background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E565ABD-8A57-C1BC-BB4F-DCBB8C15900A}"/>
              </a:ext>
            </a:extLst>
          </p:cNvPr>
          <p:cNvGrpSpPr/>
          <p:nvPr/>
        </p:nvGrpSpPr>
        <p:grpSpPr>
          <a:xfrm>
            <a:off x="3378032" y="2879857"/>
            <a:ext cx="1296924" cy="192024"/>
            <a:chOff x="3378032" y="2879857"/>
            <a:chExt cx="1296924" cy="192024"/>
          </a:xfrm>
        </p:grpSpPr>
        <p:sp>
          <p:nvSpPr>
            <p:cNvPr id="38" name="菱形 37">
              <a:extLst>
                <a:ext uri="{FF2B5EF4-FFF2-40B4-BE49-F238E27FC236}">
                  <a16:creationId xmlns:a16="http://schemas.microsoft.com/office/drawing/2014/main" id="{BEA90239-CF1A-4BD2-8839-22320BE2DFA8}"/>
                </a:ext>
              </a:extLst>
            </p:cNvPr>
            <p:cNvSpPr/>
            <p:nvPr/>
          </p:nvSpPr>
          <p:spPr>
            <a:xfrm>
              <a:off x="4482932" y="2879857"/>
              <a:ext cx="192024" cy="192024"/>
            </a:xfrm>
            <a:prstGeom prst="diamond">
              <a:avLst/>
            </a:prstGeom>
            <a:solidFill>
              <a:schemeClr val="accent1"/>
            </a:solidFill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2602ED9A-1A4D-4547-8E8D-08D2E9BF79EB}"/>
                </a:ext>
              </a:extLst>
            </p:cNvPr>
            <p:cNvCxnSpPr/>
            <p:nvPr/>
          </p:nvCxnSpPr>
          <p:spPr>
            <a:xfrm flipH="1">
              <a:off x="3378032" y="2975869"/>
              <a:ext cx="1104900" cy="0"/>
            </a:xfrm>
            <a:prstGeom prst="line">
              <a:avLst/>
            </a:prstGeom>
            <a:solidFill>
              <a:schemeClr val="accent1"/>
            </a:solidFill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200ACDD-B757-632D-6D4B-AE292AE37247}"/>
              </a:ext>
            </a:extLst>
          </p:cNvPr>
          <p:cNvGrpSpPr/>
          <p:nvPr/>
        </p:nvGrpSpPr>
        <p:grpSpPr>
          <a:xfrm>
            <a:off x="7517043" y="2879857"/>
            <a:ext cx="1296924" cy="192024"/>
            <a:chOff x="7517043" y="2879857"/>
            <a:chExt cx="1296924" cy="192024"/>
          </a:xfrm>
        </p:grpSpPr>
        <p:sp>
          <p:nvSpPr>
            <p:cNvPr id="41" name="菱形 40">
              <a:extLst>
                <a:ext uri="{FF2B5EF4-FFF2-40B4-BE49-F238E27FC236}">
                  <a16:creationId xmlns:a16="http://schemas.microsoft.com/office/drawing/2014/main" id="{FC972196-4C48-4F27-B9E7-FA517666B41D}"/>
                </a:ext>
              </a:extLst>
            </p:cNvPr>
            <p:cNvSpPr/>
            <p:nvPr/>
          </p:nvSpPr>
          <p:spPr>
            <a:xfrm flipH="1">
              <a:off x="7517043" y="2879857"/>
              <a:ext cx="192024" cy="192024"/>
            </a:xfrm>
            <a:prstGeom prst="diamond">
              <a:avLst/>
            </a:prstGeom>
            <a:solidFill>
              <a:schemeClr val="accent1"/>
            </a:solidFill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E3781790-90FF-4A31-AF92-9AA464A2BC44}"/>
                </a:ext>
              </a:extLst>
            </p:cNvPr>
            <p:cNvCxnSpPr/>
            <p:nvPr/>
          </p:nvCxnSpPr>
          <p:spPr>
            <a:xfrm>
              <a:off x="7709067" y="2975869"/>
              <a:ext cx="1104900" cy="0"/>
            </a:xfrm>
            <a:prstGeom prst="line">
              <a:avLst/>
            </a:prstGeom>
            <a:solidFill>
              <a:schemeClr val="accent1"/>
            </a:solidFill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3274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id="{2B5C4E21-B989-4E59-8FD3-1E40E18EE549}"/>
              </a:ext>
            </a:extLst>
          </p:cNvPr>
          <p:cNvSpPr/>
          <p:nvPr/>
        </p:nvSpPr>
        <p:spPr>
          <a:xfrm>
            <a:off x="9267889" y="6781531"/>
            <a:ext cx="2924111" cy="111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梯形 44">
            <a:extLst>
              <a:ext uri="{FF2B5EF4-FFF2-40B4-BE49-F238E27FC236}">
                <a16:creationId xmlns:a16="http://schemas.microsoft.com/office/drawing/2014/main" id="{9368EF5B-2D7C-49C7-988B-0B6DE4E08F1B}"/>
              </a:ext>
            </a:extLst>
          </p:cNvPr>
          <p:cNvSpPr/>
          <p:nvPr/>
        </p:nvSpPr>
        <p:spPr>
          <a:xfrm>
            <a:off x="-282763" y="6704226"/>
            <a:ext cx="9725891" cy="153774"/>
          </a:xfrm>
          <a:prstGeom prst="trapezoid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B48D84-F09A-8E05-9C9E-8FF068121F57}"/>
              </a:ext>
            </a:extLst>
          </p:cNvPr>
          <p:cNvGrpSpPr/>
          <p:nvPr/>
        </p:nvGrpSpPr>
        <p:grpSpPr>
          <a:xfrm>
            <a:off x="1138062" y="1808535"/>
            <a:ext cx="2635525" cy="4076699"/>
            <a:chOff x="1138062" y="1808535"/>
            <a:chExt cx="2635525" cy="4076699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1DFB8998-EECF-45AA-A313-2FDAAF079151}"/>
                </a:ext>
              </a:extLst>
            </p:cNvPr>
            <p:cNvSpPr/>
            <p:nvPr/>
          </p:nvSpPr>
          <p:spPr>
            <a:xfrm>
              <a:off x="1234170" y="1808535"/>
              <a:ext cx="2539417" cy="4008607"/>
            </a:xfrm>
            <a:prstGeom prst="roundRect">
              <a:avLst>
                <a:gd name="adj" fmla="val 5269"/>
              </a:avLst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30E49E08-9B47-44C8-8C44-E910617DBEC3}"/>
                </a:ext>
              </a:extLst>
            </p:cNvPr>
            <p:cNvSpPr/>
            <p:nvPr/>
          </p:nvSpPr>
          <p:spPr>
            <a:xfrm>
              <a:off x="1138062" y="1876627"/>
              <a:ext cx="2539417" cy="4008607"/>
            </a:xfrm>
            <a:prstGeom prst="roundRect">
              <a:avLst>
                <a:gd name="adj" fmla="val 5269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文本框 25">
              <a:extLst>
                <a:ext uri="{FF2B5EF4-FFF2-40B4-BE49-F238E27FC236}">
                  <a16:creationId xmlns:a16="http://schemas.microsoft.com/office/drawing/2014/main" id="{7B694666-A324-44C4-A275-7031AFC15A3B}"/>
                </a:ext>
              </a:extLst>
            </p:cNvPr>
            <p:cNvSpPr txBox="1"/>
            <p:nvPr/>
          </p:nvSpPr>
          <p:spPr>
            <a:xfrm>
              <a:off x="1725664" y="2959238"/>
              <a:ext cx="136421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/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57A296B-C0AB-4A74-BC60-ADC5C0B38FB7}"/>
                </a:ext>
              </a:extLst>
            </p:cNvPr>
            <p:cNvSpPr/>
            <p:nvPr/>
          </p:nvSpPr>
          <p:spPr>
            <a:xfrm>
              <a:off x="2044307" y="2163469"/>
              <a:ext cx="726925" cy="726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BB302A2-D81B-41A8-891D-B53D09D2DCA3}"/>
                </a:ext>
              </a:extLst>
            </p:cNvPr>
            <p:cNvCxnSpPr>
              <a:cxnSpLocks/>
            </p:cNvCxnSpPr>
            <p:nvPr/>
          </p:nvCxnSpPr>
          <p:spPr>
            <a:xfrm>
              <a:off x="2185453" y="3364292"/>
              <a:ext cx="444634" cy="0"/>
            </a:xfrm>
            <a:prstGeom prst="line">
              <a:avLst/>
            </a:prstGeom>
            <a:ln w="349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E8932BFC-92AA-49A6-8679-1D0473B94459}"/>
                </a:ext>
              </a:extLst>
            </p:cNvPr>
            <p:cNvGrpSpPr/>
            <p:nvPr/>
          </p:nvGrpSpPr>
          <p:grpSpPr>
            <a:xfrm>
              <a:off x="2185451" y="2307078"/>
              <a:ext cx="444636" cy="416164"/>
              <a:chOff x="3615251" y="796519"/>
              <a:chExt cx="454038" cy="424965"/>
            </a:xfrm>
            <a:solidFill>
              <a:schemeClr val="bg1"/>
            </a:solidFill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83F8E59-FBC8-4ECB-A9C2-FCDEAAAB9CDB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B9C4FC71-71A5-4F4A-85E3-416A824F6E51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CEB651E-5DDE-4AAC-AF43-931A657D077D}"/>
                </a:ext>
              </a:extLst>
            </p:cNvPr>
            <p:cNvSpPr txBox="1"/>
            <p:nvPr/>
          </p:nvSpPr>
          <p:spPr>
            <a:xfrm>
              <a:off x="1486953" y="3623669"/>
              <a:ext cx="1841635" cy="198990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AAAA560-76DE-AEB9-3E24-061A72089BE7}"/>
              </a:ext>
            </a:extLst>
          </p:cNvPr>
          <p:cNvGrpSpPr/>
          <p:nvPr/>
        </p:nvGrpSpPr>
        <p:grpSpPr>
          <a:xfrm>
            <a:off x="4808800" y="1808535"/>
            <a:ext cx="2634108" cy="4076699"/>
            <a:chOff x="4808800" y="1808535"/>
            <a:chExt cx="2634108" cy="40766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44CB8EF1-EA0E-422C-B6EE-B42E7BF0B249}"/>
                </a:ext>
              </a:extLst>
            </p:cNvPr>
            <p:cNvSpPr/>
            <p:nvPr/>
          </p:nvSpPr>
          <p:spPr>
            <a:xfrm>
              <a:off x="4904908" y="1808535"/>
              <a:ext cx="2538000" cy="4008607"/>
            </a:xfrm>
            <a:prstGeom prst="roundRect">
              <a:avLst>
                <a:gd name="adj" fmla="val 5269"/>
              </a:avLst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FA27EFE-FBE7-49F3-9682-267510E231AC}"/>
                </a:ext>
              </a:extLst>
            </p:cNvPr>
            <p:cNvSpPr/>
            <p:nvPr/>
          </p:nvSpPr>
          <p:spPr>
            <a:xfrm>
              <a:off x="4808800" y="1876627"/>
              <a:ext cx="2538000" cy="4008607"/>
            </a:xfrm>
            <a:prstGeom prst="roundRect">
              <a:avLst>
                <a:gd name="adj" fmla="val 5269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文本框 25">
              <a:extLst>
                <a:ext uri="{FF2B5EF4-FFF2-40B4-BE49-F238E27FC236}">
                  <a16:creationId xmlns:a16="http://schemas.microsoft.com/office/drawing/2014/main" id="{C1C11C53-807E-4AD9-B8CD-E4BDA1F8BB54}"/>
                </a:ext>
              </a:extLst>
            </p:cNvPr>
            <p:cNvSpPr txBox="1"/>
            <p:nvPr/>
          </p:nvSpPr>
          <p:spPr>
            <a:xfrm>
              <a:off x="5395694" y="2959238"/>
              <a:ext cx="136421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/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83E845A-FDAA-4507-A125-FC4D034AC5D0}"/>
                </a:ext>
              </a:extLst>
            </p:cNvPr>
            <p:cNvSpPr/>
            <p:nvPr/>
          </p:nvSpPr>
          <p:spPr>
            <a:xfrm>
              <a:off x="5714337" y="2163469"/>
              <a:ext cx="726925" cy="726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D86504C-F5D8-4B3C-BB82-0B7468AA8749}"/>
                </a:ext>
              </a:extLst>
            </p:cNvPr>
            <p:cNvCxnSpPr>
              <a:cxnSpLocks/>
            </p:cNvCxnSpPr>
            <p:nvPr/>
          </p:nvCxnSpPr>
          <p:spPr>
            <a:xfrm>
              <a:off x="5855483" y="3364292"/>
              <a:ext cx="444634" cy="0"/>
            </a:xfrm>
            <a:prstGeom prst="line">
              <a:avLst/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3B32656-7116-4114-AF3B-CC8EBE45F959}"/>
                </a:ext>
              </a:extLst>
            </p:cNvPr>
            <p:cNvGrpSpPr/>
            <p:nvPr/>
          </p:nvGrpSpPr>
          <p:grpSpPr>
            <a:xfrm>
              <a:off x="5855481" y="2307078"/>
              <a:ext cx="444636" cy="416164"/>
              <a:chOff x="3615251" y="796519"/>
              <a:chExt cx="454038" cy="424965"/>
            </a:xfrm>
            <a:solidFill>
              <a:schemeClr val="bg1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5FF7650C-CABB-465C-B28F-186F859E212E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990416B-7D87-46C3-B6CA-43B829A5ECAB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5CB9CD8-317C-4AFF-81C0-E6E94FBC2E77}"/>
                </a:ext>
              </a:extLst>
            </p:cNvPr>
            <p:cNvSpPr txBox="1"/>
            <p:nvPr/>
          </p:nvSpPr>
          <p:spPr>
            <a:xfrm>
              <a:off x="5175182" y="3608772"/>
              <a:ext cx="1841635" cy="198990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87D79F2-65E0-AAE6-B0CE-A655D038CB9C}"/>
              </a:ext>
            </a:extLst>
          </p:cNvPr>
          <p:cNvGrpSpPr/>
          <p:nvPr/>
        </p:nvGrpSpPr>
        <p:grpSpPr>
          <a:xfrm>
            <a:off x="8419830" y="1808535"/>
            <a:ext cx="2634108" cy="4076699"/>
            <a:chOff x="8419830" y="1808535"/>
            <a:chExt cx="2634108" cy="4076699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D8AF47A0-4563-4CD0-8B36-3BE7A005ED5A}"/>
                </a:ext>
              </a:extLst>
            </p:cNvPr>
            <p:cNvSpPr/>
            <p:nvPr/>
          </p:nvSpPr>
          <p:spPr>
            <a:xfrm>
              <a:off x="8515938" y="1808535"/>
              <a:ext cx="2538000" cy="4008607"/>
            </a:xfrm>
            <a:prstGeom prst="roundRect">
              <a:avLst>
                <a:gd name="adj" fmla="val 5269"/>
              </a:avLst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056611E8-E692-4CF1-80C7-84AC7A3BFE6F}"/>
                </a:ext>
              </a:extLst>
            </p:cNvPr>
            <p:cNvSpPr/>
            <p:nvPr/>
          </p:nvSpPr>
          <p:spPr>
            <a:xfrm>
              <a:off x="8419830" y="1876627"/>
              <a:ext cx="2538000" cy="4008607"/>
            </a:xfrm>
            <a:prstGeom prst="roundRect">
              <a:avLst>
                <a:gd name="adj" fmla="val 5269"/>
              </a:avLst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文本框 25">
              <a:extLst>
                <a:ext uri="{FF2B5EF4-FFF2-40B4-BE49-F238E27FC236}">
                  <a16:creationId xmlns:a16="http://schemas.microsoft.com/office/drawing/2014/main" id="{B7EA9C3D-49A9-4D76-9322-66F40B74BD43}"/>
                </a:ext>
              </a:extLst>
            </p:cNvPr>
            <p:cNvSpPr txBox="1"/>
            <p:nvPr/>
          </p:nvSpPr>
          <p:spPr>
            <a:xfrm>
              <a:off x="9006724" y="2959238"/>
              <a:ext cx="136421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/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BF46EEBF-06C7-426C-8FBD-7E435912BC43}"/>
                </a:ext>
              </a:extLst>
            </p:cNvPr>
            <p:cNvSpPr/>
            <p:nvPr/>
          </p:nvSpPr>
          <p:spPr>
            <a:xfrm>
              <a:off x="9325367" y="2163469"/>
              <a:ext cx="726925" cy="7269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3C7A99B7-8A70-440F-900F-23C1D9F2F159}"/>
                </a:ext>
              </a:extLst>
            </p:cNvPr>
            <p:cNvCxnSpPr>
              <a:cxnSpLocks/>
            </p:cNvCxnSpPr>
            <p:nvPr/>
          </p:nvCxnSpPr>
          <p:spPr>
            <a:xfrm>
              <a:off x="9466513" y="3364292"/>
              <a:ext cx="444634" cy="0"/>
            </a:xfrm>
            <a:prstGeom prst="line">
              <a:avLst/>
            </a:prstGeom>
            <a:ln w="349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56AD66E-C071-49BB-93F0-51055B8F6EAA}"/>
                </a:ext>
              </a:extLst>
            </p:cNvPr>
            <p:cNvGrpSpPr/>
            <p:nvPr/>
          </p:nvGrpSpPr>
          <p:grpSpPr>
            <a:xfrm>
              <a:off x="9470221" y="2307078"/>
              <a:ext cx="444636" cy="416164"/>
              <a:chOff x="3615251" y="796519"/>
              <a:chExt cx="454038" cy="424965"/>
            </a:xfrm>
            <a:solidFill>
              <a:schemeClr val="bg1"/>
            </a:solidFill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590C168-B51D-493E-9B6E-8447EA120325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13B01513-FF82-482A-A156-B24235C9B1D1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6A3E253-EF33-40DA-988F-FF73F21C2128}"/>
                </a:ext>
              </a:extLst>
            </p:cNvPr>
            <p:cNvSpPr txBox="1"/>
            <p:nvPr/>
          </p:nvSpPr>
          <p:spPr>
            <a:xfrm>
              <a:off x="8768011" y="3608772"/>
              <a:ext cx="1841635" cy="198990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3ED3C01C-C254-4416-B52F-84BE538D42C4}"/>
              </a:ext>
            </a:extLst>
          </p:cNvPr>
          <p:cNvSpPr txBox="1"/>
          <p:nvPr/>
        </p:nvSpPr>
        <p:spPr>
          <a:xfrm>
            <a:off x="777464" y="281439"/>
            <a:ext cx="1996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</p:spTree>
    <p:extLst>
      <p:ext uri="{BB962C8B-B14F-4D97-AF65-F5344CB8AC3E}">
        <p14:creationId xmlns:p14="http://schemas.microsoft.com/office/powerpoint/2010/main" val="157658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86C185D-053A-5B83-E45C-BE9A0C776BEC}"/>
              </a:ext>
            </a:extLst>
          </p:cNvPr>
          <p:cNvGrpSpPr/>
          <p:nvPr/>
        </p:nvGrpSpPr>
        <p:grpSpPr>
          <a:xfrm>
            <a:off x="501212" y="1984492"/>
            <a:ext cx="2481942" cy="3784814"/>
            <a:chOff x="501212" y="1984492"/>
            <a:chExt cx="2481942" cy="378481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1EA22185-B4AD-4897-B210-C2819217FA79}"/>
                </a:ext>
              </a:extLst>
            </p:cNvPr>
            <p:cNvSpPr/>
            <p:nvPr/>
          </p:nvSpPr>
          <p:spPr>
            <a:xfrm>
              <a:off x="679068" y="1984492"/>
              <a:ext cx="2139080" cy="725669"/>
            </a:xfrm>
            <a:prstGeom prst="roundRect">
              <a:avLst>
                <a:gd name="adj" fmla="val 1798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2A84294-7EFB-4A7C-BB8A-A2642E9F6BA6}"/>
                </a:ext>
              </a:extLst>
            </p:cNvPr>
            <p:cNvSpPr/>
            <p:nvPr/>
          </p:nvSpPr>
          <p:spPr>
            <a:xfrm>
              <a:off x="685494" y="2561706"/>
              <a:ext cx="2113378" cy="2873893"/>
            </a:xfrm>
            <a:custGeom>
              <a:avLst/>
              <a:gdLst>
                <a:gd name="connsiteX0" fmla="*/ 0 w 2159000"/>
                <a:gd name="connsiteY0" fmla="*/ 0 h 2488280"/>
                <a:gd name="connsiteX1" fmla="*/ 2159000 w 2159000"/>
                <a:gd name="connsiteY1" fmla="*/ 0 h 2488280"/>
                <a:gd name="connsiteX2" fmla="*/ 2159000 w 2159000"/>
                <a:gd name="connsiteY2" fmla="*/ 2369513 h 2488280"/>
                <a:gd name="connsiteX3" fmla="*/ 2040233 w 2159000"/>
                <a:gd name="connsiteY3" fmla="*/ 2488280 h 2488280"/>
                <a:gd name="connsiteX4" fmla="*/ 118767 w 2159000"/>
                <a:gd name="connsiteY4" fmla="*/ 2488280 h 2488280"/>
                <a:gd name="connsiteX5" fmla="*/ 0 w 2159000"/>
                <a:gd name="connsiteY5" fmla="*/ 2369513 h 248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000" h="2488280">
                  <a:moveTo>
                    <a:pt x="0" y="0"/>
                  </a:moveTo>
                  <a:lnTo>
                    <a:pt x="2159000" y="0"/>
                  </a:lnTo>
                  <a:lnTo>
                    <a:pt x="2159000" y="2369513"/>
                  </a:lnTo>
                  <a:cubicBezTo>
                    <a:pt x="2159000" y="2435106"/>
                    <a:pt x="2105826" y="2488280"/>
                    <a:pt x="2040233" y="2488280"/>
                  </a:cubicBezTo>
                  <a:lnTo>
                    <a:pt x="118767" y="2488280"/>
                  </a:lnTo>
                  <a:cubicBezTo>
                    <a:pt x="53174" y="2488280"/>
                    <a:pt x="0" y="2435106"/>
                    <a:pt x="0" y="236951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8D325EB5-8191-4985-9E36-9D0D4985C760}"/>
                </a:ext>
              </a:extLst>
            </p:cNvPr>
            <p:cNvCxnSpPr>
              <a:cxnSpLocks/>
            </p:cNvCxnSpPr>
            <p:nvPr/>
          </p:nvCxnSpPr>
          <p:spPr>
            <a:xfrm>
              <a:off x="501212" y="2574296"/>
              <a:ext cx="2481942" cy="0"/>
            </a:xfrm>
            <a:prstGeom prst="line">
              <a:avLst/>
            </a:prstGeom>
            <a:ln w="22225" cap="rnd">
              <a:solidFill>
                <a:schemeClr val="bg1"/>
              </a:solidFill>
            </a:ln>
            <a:effectLst>
              <a:outerShdw blurRad="76200" dist="38100" dir="16200000" sx="95000" sy="95000" rotWithShape="0">
                <a:schemeClr val="accent1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B1CB1C4-73A8-4B65-A1EF-9639E2DE676A}"/>
                </a:ext>
              </a:extLst>
            </p:cNvPr>
            <p:cNvSpPr/>
            <p:nvPr/>
          </p:nvSpPr>
          <p:spPr>
            <a:xfrm>
              <a:off x="1408476" y="5101891"/>
              <a:ext cx="667415" cy="6674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8" name="文本框 14">
              <a:extLst>
                <a:ext uri="{FF2B5EF4-FFF2-40B4-BE49-F238E27FC236}">
                  <a16:creationId xmlns:a16="http://schemas.microsoft.com/office/drawing/2014/main" id="{A2617A69-417D-436F-87A9-FBEEE54EB2FB}"/>
                </a:ext>
              </a:extLst>
            </p:cNvPr>
            <p:cNvSpPr txBox="1"/>
            <p:nvPr/>
          </p:nvSpPr>
          <p:spPr>
            <a:xfrm>
              <a:off x="966163" y="2076432"/>
              <a:ext cx="15648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sym typeface="阿里巴巴普惠体 2.0 55 Regular" panose="00020600040101010101" pitchFamily="18" charset="-122"/>
                </a:rPr>
                <a:t>关键词标题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7D24E63-F661-4DC3-BEC5-15EF6A4708AF}"/>
                </a:ext>
              </a:extLst>
            </p:cNvPr>
            <p:cNvGrpSpPr/>
            <p:nvPr/>
          </p:nvGrpSpPr>
          <p:grpSpPr>
            <a:xfrm>
              <a:off x="1574897" y="5279024"/>
              <a:ext cx="334572" cy="313148"/>
              <a:chOff x="3615251" y="796519"/>
              <a:chExt cx="454038" cy="424965"/>
            </a:xfrm>
            <a:solidFill>
              <a:schemeClr val="accent1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044CBD2-C61D-41A5-A325-E669C68F1F87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AD940A41-FD43-484C-AD28-31FB57AA13C2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A508EE2-32D4-41A1-95A4-5F8BF64BC4AB}"/>
                </a:ext>
              </a:extLst>
            </p:cNvPr>
            <p:cNvSpPr txBox="1"/>
            <p:nvPr/>
          </p:nvSpPr>
          <p:spPr>
            <a:xfrm>
              <a:off x="820020" y="2842716"/>
              <a:ext cx="1841635" cy="198990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995357F-AA73-4854-AAB9-EBEA52558972}"/>
              </a:ext>
            </a:extLst>
          </p:cNvPr>
          <p:cNvGrpSpPr/>
          <p:nvPr/>
        </p:nvGrpSpPr>
        <p:grpSpPr>
          <a:xfrm>
            <a:off x="3403757" y="1984492"/>
            <a:ext cx="2481942" cy="3784814"/>
            <a:chOff x="1131016" y="1933692"/>
            <a:chExt cx="2481942" cy="3784814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47B4B063-08BA-4AF5-A0A8-405895724470}"/>
                </a:ext>
              </a:extLst>
            </p:cNvPr>
            <p:cNvSpPr/>
            <p:nvPr/>
          </p:nvSpPr>
          <p:spPr>
            <a:xfrm>
              <a:off x="1308872" y="1933692"/>
              <a:ext cx="2139080" cy="725669"/>
            </a:xfrm>
            <a:prstGeom prst="roundRect">
              <a:avLst>
                <a:gd name="adj" fmla="val 1798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3BDF005-E3F4-4F27-AE5C-203C4F9DE263}"/>
                </a:ext>
              </a:extLst>
            </p:cNvPr>
            <p:cNvSpPr/>
            <p:nvPr/>
          </p:nvSpPr>
          <p:spPr>
            <a:xfrm>
              <a:off x="1315298" y="2510906"/>
              <a:ext cx="2113378" cy="2873893"/>
            </a:xfrm>
            <a:custGeom>
              <a:avLst/>
              <a:gdLst>
                <a:gd name="connsiteX0" fmla="*/ 0 w 2159000"/>
                <a:gd name="connsiteY0" fmla="*/ 0 h 2488280"/>
                <a:gd name="connsiteX1" fmla="*/ 2159000 w 2159000"/>
                <a:gd name="connsiteY1" fmla="*/ 0 h 2488280"/>
                <a:gd name="connsiteX2" fmla="*/ 2159000 w 2159000"/>
                <a:gd name="connsiteY2" fmla="*/ 2369513 h 2488280"/>
                <a:gd name="connsiteX3" fmla="*/ 2040233 w 2159000"/>
                <a:gd name="connsiteY3" fmla="*/ 2488280 h 2488280"/>
                <a:gd name="connsiteX4" fmla="*/ 118767 w 2159000"/>
                <a:gd name="connsiteY4" fmla="*/ 2488280 h 2488280"/>
                <a:gd name="connsiteX5" fmla="*/ 0 w 2159000"/>
                <a:gd name="connsiteY5" fmla="*/ 2369513 h 248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000" h="2488280">
                  <a:moveTo>
                    <a:pt x="0" y="0"/>
                  </a:moveTo>
                  <a:lnTo>
                    <a:pt x="2159000" y="0"/>
                  </a:lnTo>
                  <a:lnTo>
                    <a:pt x="2159000" y="2369513"/>
                  </a:lnTo>
                  <a:cubicBezTo>
                    <a:pt x="2159000" y="2435106"/>
                    <a:pt x="2105826" y="2488280"/>
                    <a:pt x="2040233" y="2488280"/>
                  </a:cubicBezTo>
                  <a:lnTo>
                    <a:pt x="118767" y="2488280"/>
                  </a:lnTo>
                  <a:cubicBezTo>
                    <a:pt x="53174" y="2488280"/>
                    <a:pt x="0" y="2435106"/>
                    <a:pt x="0" y="236951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6395B893-84CA-4D3D-A90C-5D3E8532A5BD}"/>
                </a:ext>
              </a:extLst>
            </p:cNvPr>
            <p:cNvCxnSpPr>
              <a:cxnSpLocks/>
            </p:cNvCxnSpPr>
            <p:nvPr/>
          </p:nvCxnSpPr>
          <p:spPr>
            <a:xfrm>
              <a:off x="1131016" y="2523496"/>
              <a:ext cx="2481942" cy="0"/>
            </a:xfrm>
            <a:prstGeom prst="line">
              <a:avLst/>
            </a:prstGeom>
            <a:ln w="22225" cap="rnd">
              <a:solidFill>
                <a:schemeClr val="bg1"/>
              </a:solidFill>
            </a:ln>
            <a:effectLst>
              <a:outerShdw blurRad="76200" dist="38100" dir="16200000" sx="95000" sy="95000" rotWithShape="0">
                <a:schemeClr val="accent1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E2D7342-D189-4AE2-8DC2-0DD0601D332F}"/>
                </a:ext>
              </a:extLst>
            </p:cNvPr>
            <p:cNvSpPr/>
            <p:nvPr/>
          </p:nvSpPr>
          <p:spPr>
            <a:xfrm>
              <a:off x="2038280" y="5051091"/>
              <a:ext cx="667415" cy="6674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3" name="文本框 14">
              <a:extLst>
                <a:ext uri="{FF2B5EF4-FFF2-40B4-BE49-F238E27FC236}">
                  <a16:creationId xmlns:a16="http://schemas.microsoft.com/office/drawing/2014/main" id="{CCBBBDE4-CF68-4653-BE4D-746DF13172F5}"/>
                </a:ext>
              </a:extLst>
            </p:cNvPr>
            <p:cNvSpPr txBox="1"/>
            <p:nvPr/>
          </p:nvSpPr>
          <p:spPr>
            <a:xfrm>
              <a:off x="1595967" y="2025632"/>
              <a:ext cx="15648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sym typeface="阿里巴巴普惠体 2.0 55 Regular" panose="00020600040101010101" pitchFamily="18" charset="-122"/>
                </a:rPr>
                <a:t>关键词标题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C847094-2D7B-4F66-9969-046231FEC1EC}"/>
                </a:ext>
              </a:extLst>
            </p:cNvPr>
            <p:cNvGrpSpPr/>
            <p:nvPr/>
          </p:nvGrpSpPr>
          <p:grpSpPr>
            <a:xfrm>
              <a:off x="2204701" y="5228224"/>
              <a:ext cx="334572" cy="313148"/>
              <a:chOff x="3615251" y="796519"/>
              <a:chExt cx="454038" cy="424965"/>
            </a:xfrm>
            <a:solidFill>
              <a:schemeClr val="accent1"/>
            </a:solidFill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B95F885-6593-468D-8C07-DFF8F051B1ED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FF3756E-6915-4F5F-8C6C-14C1DE72A4B4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B75922E-ED9D-4BD1-9258-7F1DF14E9F62}"/>
                </a:ext>
              </a:extLst>
            </p:cNvPr>
            <p:cNvSpPr txBox="1"/>
            <p:nvPr/>
          </p:nvSpPr>
          <p:spPr>
            <a:xfrm>
              <a:off x="1449824" y="2791916"/>
              <a:ext cx="1841635" cy="198990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1A37884-4A22-4B9B-B3D1-A8EDD15FC98F}"/>
              </a:ext>
            </a:extLst>
          </p:cNvPr>
          <p:cNvGrpSpPr/>
          <p:nvPr/>
        </p:nvGrpSpPr>
        <p:grpSpPr>
          <a:xfrm>
            <a:off x="6306302" y="1984492"/>
            <a:ext cx="2481942" cy="3784814"/>
            <a:chOff x="1131016" y="1933692"/>
            <a:chExt cx="2481942" cy="378481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1D52FCB-4211-44F0-A272-3ACEE00DBB6F}"/>
                </a:ext>
              </a:extLst>
            </p:cNvPr>
            <p:cNvSpPr/>
            <p:nvPr/>
          </p:nvSpPr>
          <p:spPr>
            <a:xfrm>
              <a:off x="1308872" y="1933692"/>
              <a:ext cx="2139080" cy="725669"/>
            </a:xfrm>
            <a:prstGeom prst="roundRect">
              <a:avLst>
                <a:gd name="adj" fmla="val 1798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EC83B0F-212E-499C-940D-A23948FA8B52}"/>
                </a:ext>
              </a:extLst>
            </p:cNvPr>
            <p:cNvSpPr/>
            <p:nvPr/>
          </p:nvSpPr>
          <p:spPr>
            <a:xfrm>
              <a:off x="1315298" y="2510906"/>
              <a:ext cx="2113378" cy="2873893"/>
            </a:xfrm>
            <a:custGeom>
              <a:avLst/>
              <a:gdLst>
                <a:gd name="connsiteX0" fmla="*/ 0 w 2159000"/>
                <a:gd name="connsiteY0" fmla="*/ 0 h 2488280"/>
                <a:gd name="connsiteX1" fmla="*/ 2159000 w 2159000"/>
                <a:gd name="connsiteY1" fmla="*/ 0 h 2488280"/>
                <a:gd name="connsiteX2" fmla="*/ 2159000 w 2159000"/>
                <a:gd name="connsiteY2" fmla="*/ 2369513 h 2488280"/>
                <a:gd name="connsiteX3" fmla="*/ 2040233 w 2159000"/>
                <a:gd name="connsiteY3" fmla="*/ 2488280 h 2488280"/>
                <a:gd name="connsiteX4" fmla="*/ 118767 w 2159000"/>
                <a:gd name="connsiteY4" fmla="*/ 2488280 h 2488280"/>
                <a:gd name="connsiteX5" fmla="*/ 0 w 2159000"/>
                <a:gd name="connsiteY5" fmla="*/ 2369513 h 248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000" h="2488280">
                  <a:moveTo>
                    <a:pt x="0" y="0"/>
                  </a:moveTo>
                  <a:lnTo>
                    <a:pt x="2159000" y="0"/>
                  </a:lnTo>
                  <a:lnTo>
                    <a:pt x="2159000" y="2369513"/>
                  </a:lnTo>
                  <a:cubicBezTo>
                    <a:pt x="2159000" y="2435106"/>
                    <a:pt x="2105826" y="2488280"/>
                    <a:pt x="2040233" y="2488280"/>
                  </a:cubicBezTo>
                  <a:lnTo>
                    <a:pt x="118767" y="2488280"/>
                  </a:lnTo>
                  <a:cubicBezTo>
                    <a:pt x="53174" y="2488280"/>
                    <a:pt x="0" y="2435106"/>
                    <a:pt x="0" y="236951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BD8FFBE0-9DEE-469B-BE02-20A777EB72A0}"/>
                </a:ext>
              </a:extLst>
            </p:cNvPr>
            <p:cNvCxnSpPr>
              <a:cxnSpLocks/>
            </p:cNvCxnSpPr>
            <p:nvPr/>
          </p:nvCxnSpPr>
          <p:spPr>
            <a:xfrm>
              <a:off x="1131016" y="2523496"/>
              <a:ext cx="2481942" cy="0"/>
            </a:xfrm>
            <a:prstGeom prst="line">
              <a:avLst/>
            </a:prstGeom>
            <a:ln w="22225" cap="rnd">
              <a:solidFill>
                <a:schemeClr val="bg1"/>
              </a:solidFill>
            </a:ln>
            <a:effectLst>
              <a:outerShdw blurRad="76200" dist="38100" dir="16200000" sx="95000" sy="95000" rotWithShape="0">
                <a:schemeClr val="accent1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AFCB9B4-FBA2-49E5-B80C-2F22728ADD49}"/>
                </a:ext>
              </a:extLst>
            </p:cNvPr>
            <p:cNvSpPr/>
            <p:nvPr/>
          </p:nvSpPr>
          <p:spPr>
            <a:xfrm>
              <a:off x="2038280" y="5051091"/>
              <a:ext cx="667415" cy="6674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3" name="文本框 14">
              <a:extLst>
                <a:ext uri="{FF2B5EF4-FFF2-40B4-BE49-F238E27FC236}">
                  <a16:creationId xmlns:a16="http://schemas.microsoft.com/office/drawing/2014/main" id="{863C161C-133E-449C-9B7A-40F9A54F422C}"/>
                </a:ext>
              </a:extLst>
            </p:cNvPr>
            <p:cNvSpPr txBox="1"/>
            <p:nvPr/>
          </p:nvSpPr>
          <p:spPr>
            <a:xfrm>
              <a:off x="1595967" y="2025632"/>
              <a:ext cx="15648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sym typeface="阿里巴巴普惠体 2.0 55 Regular" panose="00020600040101010101" pitchFamily="18" charset="-122"/>
                </a:rPr>
                <a:t>关键词标题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BAA2245-446C-42E7-A17F-CD21CC778844}"/>
                </a:ext>
              </a:extLst>
            </p:cNvPr>
            <p:cNvGrpSpPr/>
            <p:nvPr/>
          </p:nvGrpSpPr>
          <p:grpSpPr>
            <a:xfrm>
              <a:off x="2204701" y="5228224"/>
              <a:ext cx="334572" cy="313148"/>
              <a:chOff x="3615251" y="796519"/>
              <a:chExt cx="454038" cy="424965"/>
            </a:xfrm>
            <a:solidFill>
              <a:schemeClr val="accent1"/>
            </a:soli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828B7BE0-3159-4196-BC89-1C4D6A5689D6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690A4DE-F352-4883-9583-764697BA4DAA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10F506B-BC6F-4D38-8FEA-199293DB1AA0}"/>
                </a:ext>
              </a:extLst>
            </p:cNvPr>
            <p:cNvSpPr txBox="1"/>
            <p:nvPr/>
          </p:nvSpPr>
          <p:spPr>
            <a:xfrm>
              <a:off x="1449824" y="2791916"/>
              <a:ext cx="1841635" cy="198990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C0686B9-4954-44DB-BD8E-D876BF71ED9E}"/>
              </a:ext>
            </a:extLst>
          </p:cNvPr>
          <p:cNvGrpSpPr/>
          <p:nvPr/>
        </p:nvGrpSpPr>
        <p:grpSpPr>
          <a:xfrm>
            <a:off x="9208846" y="1984492"/>
            <a:ext cx="2481942" cy="3784814"/>
            <a:chOff x="1131016" y="1933692"/>
            <a:chExt cx="2481942" cy="3784814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8D26773-22B3-40FD-9100-363E10264507}"/>
                </a:ext>
              </a:extLst>
            </p:cNvPr>
            <p:cNvSpPr/>
            <p:nvPr/>
          </p:nvSpPr>
          <p:spPr>
            <a:xfrm>
              <a:off x="1308872" y="1933692"/>
              <a:ext cx="2139080" cy="725669"/>
            </a:xfrm>
            <a:prstGeom prst="roundRect">
              <a:avLst>
                <a:gd name="adj" fmla="val 1798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DD47D59-2194-49A2-B0D8-EF77BCF37960}"/>
                </a:ext>
              </a:extLst>
            </p:cNvPr>
            <p:cNvSpPr/>
            <p:nvPr/>
          </p:nvSpPr>
          <p:spPr>
            <a:xfrm>
              <a:off x="1315298" y="2510906"/>
              <a:ext cx="2113378" cy="2873893"/>
            </a:xfrm>
            <a:custGeom>
              <a:avLst/>
              <a:gdLst>
                <a:gd name="connsiteX0" fmla="*/ 0 w 2159000"/>
                <a:gd name="connsiteY0" fmla="*/ 0 h 2488280"/>
                <a:gd name="connsiteX1" fmla="*/ 2159000 w 2159000"/>
                <a:gd name="connsiteY1" fmla="*/ 0 h 2488280"/>
                <a:gd name="connsiteX2" fmla="*/ 2159000 w 2159000"/>
                <a:gd name="connsiteY2" fmla="*/ 2369513 h 2488280"/>
                <a:gd name="connsiteX3" fmla="*/ 2040233 w 2159000"/>
                <a:gd name="connsiteY3" fmla="*/ 2488280 h 2488280"/>
                <a:gd name="connsiteX4" fmla="*/ 118767 w 2159000"/>
                <a:gd name="connsiteY4" fmla="*/ 2488280 h 2488280"/>
                <a:gd name="connsiteX5" fmla="*/ 0 w 2159000"/>
                <a:gd name="connsiteY5" fmla="*/ 2369513 h 248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000" h="2488280">
                  <a:moveTo>
                    <a:pt x="0" y="0"/>
                  </a:moveTo>
                  <a:lnTo>
                    <a:pt x="2159000" y="0"/>
                  </a:lnTo>
                  <a:lnTo>
                    <a:pt x="2159000" y="2369513"/>
                  </a:lnTo>
                  <a:cubicBezTo>
                    <a:pt x="2159000" y="2435106"/>
                    <a:pt x="2105826" y="2488280"/>
                    <a:pt x="2040233" y="2488280"/>
                  </a:cubicBezTo>
                  <a:lnTo>
                    <a:pt x="118767" y="2488280"/>
                  </a:lnTo>
                  <a:cubicBezTo>
                    <a:pt x="53174" y="2488280"/>
                    <a:pt x="0" y="2435106"/>
                    <a:pt x="0" y="236951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379DC0DC-FD87-459A-B49B-01743BC70B04}"/>
                </a:ext>
              </a:extLst>
            </p:cNvPr>
            <p:cNvCxnSpPr>
              <a:cxnSpLocks/>
            </p:cNvCxnSpPr>
            <p:nvPr/>
          </p:nvCxnSpPr>
          <p:spPr>
            <a:xfrm>
              <a:off x="1131016" y="2523496"/>
              <a:ext cx="2481942" cy="0"/>
            </a:xfrm>
            <a:prstGeom prst="line">
              <a:avLst/>
            </a:prstGeom>
            <a:ln w="22225" cap="rnd">
              <a:solidFill>
                <a:schemeClr val="bg1"/>
              </a:solidFill>
            </a:ln>
            <a:effectLst>
              <a:outerShdw blurRad="76200" dist="38100" dir="16200000" sx="95000" sy="95000" rotWithShape="0">
                <a:schemeClr val="accent1"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0AD23BE1-665E-4537-BBD2-B2D9EFBDD0E8}"/>
                </a:ext>
              </a:extLst>
            </p:cNvPr>
            <p:cNvSpPr/>
            <p:nvPr/>
          </p:nvSpPr>
          <p:spPr>
            <a:xfrm>
              <a:off x="2038280" y="5051091"/>
              <a:ext cx="667415" cy="6674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3" name="文本框 14">
              <a:extLst>
                <a:ext uri="{FF2B5EF4-FFF2-40B4-BE49-F238E27FC236}">
                  <a16:creationId xmlns:a16="http://schemas.microsoft.com/office/drawing/2014/main" id="{5683740F-EA93-497A-B210-216A6467F1C9}"/>
                </a:ext>
              </a:extLst>
            </p:cNvPr>
            <p:cNvSpPr txBox="1"/>
            <p:nvPr/>
          </p:nvSpPr>
          <p:spPr>
            <a:xfrm>
              <a:off x="1595967" y="2025632"/>
              <a:ext cx="15648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sym typeface="阿里巴巴普惠体 2.0 55 Regular" panose="00020600040101010101" pitchFamily="18" charset="-122"/>
                </a:rPr>
                <a:t>关键词标题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4E72D250-3C17-4C96-B6DD-CB26F9E2F6B6}"/>
                </a:ext>
              </a:extLst>
            </p:cNvPr>
            <p:cNvGrpSpPr/>
            <p:nvPr/>
          </p:nvGrpSpPr>
          <p:grpSpPr>
            <a:xfrm>
              <a:off x="2204701" y="5228224"/>
              <a:ext cx="334572" cy="313148"/>
              <a:chOff x="3615251" y="796519"/>
              <a:chExt cx="454038" cy="424965"/>
            </a:xfrm>
            <a:solidFill>
              <a:schemeClr val="accent1"/>
            </a:solidFill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81F18E3-2664-4984-8214-AA925F49F2FD}"/>
                  </a:ext>
                </a:extLst>
              </p:cNvPr>
              <p:cNvSpPr/>
              <p:nvPr/>
            </p:nvSpPr>
            <p:spPr>
              <a:xfrm>
                <a:off x="3615251" y="796519"/>
                <a:ext cx="454038" cy="266824"/>
              </a:xfrm>
              <a:custGeom>
                <a:avLst/>
                <a:gdLst>
                  <a:gd name="connsiteX0" fmla="*/ 433704 w 454038"/>
                  <a:gd name="connsiteY0" fmla="*/ 125318 h 266824"/>
                  <a:gd name="connsiteX1" fmla="*/ 433704 w 454038"/>
                  <a:gd name="connsiteY1" fmla="*/ 209607 h 266824"/>
                  <a:gd name="connsiteX2" fmla="*/ 451013 w 454038"/>
                  <a:gd name="connsiteY2" fmla="*/ 232922 h 266824"/>
                  <a:gd name="connsiteX3" fmla="*/ 417500 w 454038"/>
                  <a:gd name="connsiteY3" fmla="*/ 266542 h 266824"/>
                  <a:gd name="connsiteX4" fmla="*/ 386705 w 454038"/>
                  <a:gd name="connsiteY4" fmla="*/ 232922 h 266824"/>
                  <a:gd name="connsiteX5" fmla="*/ 405177 w 454038"/>
                  <a:gd name="connsiteY5" fmla="*/ 209179 h 266824"/>
                  <a:gd name="connsiteX6" fmla="*/ 405177 w 454038"/>
                  <a:gd name="connsiteY6" fmla="*/ 139196 h 266824"/>
                  <a:gd name="connsiteX7" fmla="*/ 257412 w 454038"/>
                  <a:gd name="connsiteY7" fmla="*/ 211850 h 266824"/>
                  <a:gd name="connsiteX8" fmla="*/ 197769 w 454038"/>
                  <a:gd name="connsiteY8" fmla="*/ 213643 h 266824"/>
                  <a:gd name="connsiteX9" fmla="*/ 25738 w 454038"/>
                  <a:gd name="connsiteY9" fmla="*/ 132489 h 266824"/>
                  <a:gd name="connsiteX10" fmla="*/ 26498 w 454038"/>
                  <a:gd name="connsiteY10" fmla="*/ 85406 h 266824"/>
                  <a:gd name="connsiteX11" fmla="*/ 192700 w 454038"/>
                  <a:gd name="connsiteY11" fmla="*/ 11886 h 266824"/>
                  <a:gd name="connsiteX12" fmla="*/ 254266 w 454038"/>
                  <a:gd name="connsiteY12" fmla="*/ 6959 h 266824"/>
                  <a:gd name="connsiteX13" fmla="*/ 431686 w 454038"/>
                  <a:gd name="connsiteY13" fmla="*/ 89455 h 266824"/>
                  <a:gd name="connsiteX14" fmla="*/ 433609 w 454038"/>
                  <a:gd name="connsiteY14" fmla="*/ 125318 h 26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038" h="266824">
                    <a:moveTo>
                      <a:pt x="433704" y="125318"/>
                    </a:moveTo>
                    <a:lnTo>
                      <a:pt x="433704" y="209607"/>
                    </a:lnTo>
                    <a:lnTo>
                      <a:pt x="451013" y="232922"/>
                    </a:lnTo>
                    <a:lnTo>
                      <a:pt x="417500" y="266542"/>
                    </a:lnTo>
                    <a:lnTo>
                      <a:pt x="386705" y="232922"/>
                    </a:lnTo>
                    <a:lnTo>
                      <a:pt x="405177" y="209179"/>
                    </a:lnTo>
                    <a:lnTo>
                      <a:pt x="405177" y="139196"/>
                    </a:lnTo>
                    <a:cubicBezTo>
                      <a:pt x="306275" y="185840"/>
                      <a:pt x="279339" y="200644"/>
                      <a:pt x="257412" y="211850"/>
                    </a:cubicBezTo>
                    <a:cubicBezTo>
                      <a:pt x="235485" y="223057"/>
                      <a:pt x="219696" y="223057"/>
                      <a:pt x="197769" y="213643"/>
                    </a:cubicBezTo>
                    <a:cubicBezTo>
                      <a:pt x="176198" y="204229"/>
                      <a:pt x="77296" y="160743"/>
                      <a:pt x="25738" y="132489"/>
                    </a:cubicBezTo>
                    <a:cubicBezTo>
                      <a:pt x="-8511" y="113661"/>
                      <a:pt x="-10826" y="101552"/>
                      <a:pt x="26498" y="85406"/>
                    </a:cubicBezTo>
                    <a:cubicBezTo>
                      <a:pt x="74993" y="64346"/>
                      <a:pt x="150413" y="30275"/>
                      <a:pt x="192700" y="11886"/>
                    </a:cubicBezTo>
                    <a:cubicBezTo>
                      <a:pt x="217713" y="228"/>
                      <a:pt x="231176" y="-6040"/>
                      <a:pt x="254266" y="6959"/>
                    </a:cubicBezTo>
                    <a:cubicBezTo>
                      <a:pt x="295448" y="26678"/>
                      <a:pt x="384734" y="67029"/>
                      <a:pt x="431686" y="89455"/>
                    </a:cubicBezTo>
                    <a:cubicBezTo>
                      <a:pt x="472477" y="110064"/>
                      <a:pt x="445160" y="116759"/>
                      <a:pt x="433609" y="125318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B186C6D-10E4-4924-A495-334A22F9D555}"/>
                  </a:ext>
                </a:extLst>
              </p:cNvPr>
              <p:cNvSpPr/>
              <p:nvPr/>
            </p:nvSpPr>
            <p:spPr>
              <a:xfrm>
                <a:off x="3690257" y="995462"/>
                <a:ext cx="300374" cy="226022"/>
              </a:xfrm>
              <a:custGeom>
                <a:avLst/>
                <a:gdLst>
                  <a:gd name="connsiteX0" fmla="*/ 193268 w 300374"/>
                  <a:gd name="connsiteY0" fmla="*/ 54909 h 226022"/>
                  <a:gd name="connsiteX1" fmla="*/ 299649 w 300374"/>
                  <a:gd name="connsiteY1" fmla="*/ -282 h 226022"/>
                  <a:gd name="connsiteX2" fmla="*/ 299649 w 300374"/>
                  <a:gd name="connsiteY2" fmla="*/ 161171 h 226022"/>
                  <a:gd name="connsiteX3" fmla="*/ 153487 w 300374"/>
                  <a:gd name="connsiteY3" fmla="*/ 225741 h 226022"/>
                  <a:gd name="connsiteX4" fmla="*/ -725 w 300374"/>
                  <a:gd name="connsiteY4" fmla="*/ 161171 h 226022"/>
                  <a:gd name="connsiteX5" fmla="*/ -725 w 300374"/>
                  <a:gd name="connsiteY5" fmla="*/ 10129 h 226022"/>
                  <a:gd name="connsiteX6" fmla="*/ 109229 w 300374"/>
                  <a:gd name="connsiteY6" fmla="*/ 54375 h 226022"/>
                  <a:gd name="connsiteX7" fmla="*/ 193268 w 300374"/>
                  <a:gd name="connsiteY7" fmla="*/ 54909 h 22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0374" h="226022">
                    <a:moveTo>
                      <a:pt x="193268" y="54909"/>
                    </a:moveTo>
                    <a:cubicBezTo>
                      <a:pt x="220976" y="41850"/>
                      <a:pt x="258562" y="20018"/>
                      <a:pt x="299649" y="-282"/>
                    </a:cubicBezTo>
                    <a:lnTo>
                      <a:pt x="299649" y="161171"/>
                    </a:lnTo>
                    <a:cubicBezTo>
                      <a:pt x="299649" y="161171"/>
                      <a:pt x="246904" y="225741"/>
                      <a:pt x="153487" y="225741"/>
                    </a:cubicBezTo>
                    <a:cubicBezTo>
                      <a:pt x="53374" y="225741"/>
                      <a:pt x="-725" y="161171"/>
                      <a:pt x="-725" y="161171"/>
                    </a:cubicBezTo>
                    <a:lnTo>
                      <a:pt x="-725" y="10129"/>
                    </a:lnTo>
                    <a:cubicBezTo>
                      <a:pt x="31019" y="24708"/>
                      <a:pt x="66326" y="37719"/>
                      <a:pt x="109229" y="54375"/>
                    </a:cubicBezTo>
                    <a:cubicBezTo>
                      <a:pt x="135608" y="65843"/>
                      <a:pt x="169133" y="69487"/>
                      <a:pt x="193268" y="54909"/>
                    </a:cubicBezTo>
                    <a:close/>
                  </a:path>
                </a:pathLst>
              </a:custGeom>
              <a:grpFill/>
              <a:ln w="118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6477331-99FC-461C-9451-AFECC3CEA7B0}"/>
                </a:ext>
              </a:extLst>
            </p:cNvPr>
            <p:cNvSpPr txBox="1"/>
            <p:nvPr/>
          </p:nvSpPr>
          <p:spPr>
            <a:xfrm>
              <a:off x="1449824" y="2791916"/>
              <a:ext cx="1841635" cy="1989904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 rtlCol="0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7C87D317-6C20-4EF9-B670-2A7FC34E2598}"/>
              </a:ext>
            </a:extLst>
          </p:cNvPr>
          <p:cNvSpPr/>
          <p:nvPr/>
        </p:nvSpPr>
        <p:spPr>
          <a:xfrm>
            <a:off x="9267889" y="6781531"/>
            <a:ext cx="2924111" cy="1115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梯形 50">
            <a:extLst>
              <a:ext uri="{FF2B5EF4-FFF2-40B4-BE49-F238E27FC236}">
                <a16:creationId xmlns:a16="http://schemas.microsoft.com/office/drawing/2014/main" id="{EF520BE1-11FD-4D11-8488-DE768B91A78D}"/>
              </a:ext>
            </a:extLst>
          </p:cNvPr>
          <p:cNvSpPr/>
          <p:nvPr/>
        </p:nvSpPr>
        <p:spPr>
          <a:xfrm>
            <a:off x="-282763" y="6704226"/>
            <a:ext cx="9725891" cy="153774"/>
          </a:xfrm>
          <a:prstGeom prst="trapezoid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D5D7FF3-0AEC-4521-9269-A214A182D333}"/>
              </a:ext>
            </a:extLst>
          </p:cNvPr>
          <p:cNvSpPr txBox="1"/>
          <p:nvPr/>
        </p:nvSpPr>
        <p:spPr>
          <a:xfrm>
            <a:off x="777464" y="281439"/>
            <a:ext cx="1996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课题背景</a:t>
            </a:r>
          </a:p>
        </p:txBody>
      </p:sp>
    </p:spTree>
    <p:extLst>
      <p:ext uri="{BB962C8B-B14F-4D97-AF65-F5344CB8AC3E}">
        <p14:creationId xmlns:p14="http://schemas.microsoft.com/office/powerpoint/2010/main" val="398519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EC508BA7-12F2-4C0E-9D71-65F497105A4C}"/>
              </a:ext>
            </a:extLst>
          </p:cNvPr>
          <p:cNvSpPr txBox="1"/>
          <p:nvPr/>
        </p:nvSpPr>
        <p:spPr>
          <a:xfrm>
            <a:off x="777464" y="281439"/>
            <a:ext cx="1996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研究内容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7309F2C-111D-6D72-B111-902E6D02B5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3685808"/>
              </p:ext>
            </p:extLst>
          </p:nvPr>
        </p:nvGraphicFramePr>
        <p:xfrm>
          <a:off x="603540" y="2062264"/>
          <a:ext cx="6176638" cy="4067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14">
            <a:extLst>
              <a:ext uri="{FF2B5EF4-FFF2-40B4-BE49-F238E27FC236}">
                <a16:creationId xmlns:a16="http://schemas.microsoft.com/office/drawing/2014/main" id="{5E213B03-7696-4F72-B6F6-AF63F8E702C8}"/>
              </a:ext>
            </a:extLst>
          </p:cNvPr>
          <p:cNvSpPr txBox="1"/>
          <p:nvPr/>
        </p:nvSpPr>
        <p:spPr>
          <a:xfrm>
            <a:off x="2741402" y="1370324"/>
            <a:ext cx="1900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sym typeface="阿里巴巴普惠体 2.0 55 Regular" panose="00020600040101010101" pitchFamily="18" charset="-122"/>
              </a:rPr>
              <a:t>关键词标题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8F32FE8-2614-F5E5-BDD6-4190BD08778D}"/>
              </a:ext>
            </a:extLst>
          </p:cNvPr>
          <p:cNvCxnSpPr>
            <a:cxnSpLocks/>
          </p:cNvCxnSpPr>
          <p:nvPr/>
        </p:nvCxnSpPr>
        <p:spPr>
          <a:xfrm>
            <a:off x="3390302" y="1896892"/>
            <a:ext cx="603115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C7DE69D-C509-EA49-D963-5F26033E274C}"/>
              </a:ext>
            </a:extLst>
          </p:cNvPr>
          <p:cNvGrpSpPr/>
          <p:nvPr/>
        </p:nvGrpSpPr>
        <p:grpSpPr>
          <a:xfrm>
            <a:off x="7324927" y="2129561"/>
            <a:ext cx="4208261" cy="1030347"/>
            <a:chOff x="7324927" y="1731734"/>
            <a:chExt cx="4208261" cy="103034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BD05246-D418-1B93-E882-7DB62E09196D}"/>
                </a:ext>
              </a:extLst>
            </p:cNvPr>
            <p:cNvSpPr txBox="1"/>
            <p:nvPr/>
          </p:nvSpPr>
          <p:spPr>
            <a:xfrm>
              <a:off x="7486273" y="1731734"/>
              <a:ext cx="4046915" cy="1030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3CE62F8-9DF8-14D5-6D5C-760FA18F405E}"/>
                </a:ext>
              </a:extLst>
            </p:cNvPr>
            <p:cNvCxnSpPr>
              <a:cxnSpLocks/>
            </p:cNvCxnSpPr>
            <p:nvPr/>
          </p:nvCxnSpPr>
          <p:spPr>
            <a:xfrm>
              <a:off x="7324927" y="1812533"/>
              <a:ext cx="0" cy="891573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56C9693-58CB-5BDE-31E1-DF2FBE7EFB5E}"/>
              </a:ext>
            </a:extLst>
          </p:cNvPr>
          <p:cNvGrpSpPr/>
          <p:nvPr/>
        </p:nvGrpSpPr>
        <p:grpSpPr>
          <a:xfrm>
            <a:off x="7324927" y="3406849"/>
            <a:ext cx="4208261" cy="1030347"/>
            <a:chOff x="7324927" y="1731734"/>
            <a:chExt cx="4208261" cy="103034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1704F6F-CFEB-0D76-8DE9-56125099A315}"/>
                </a:ext>
              </a:extLst>
            </p:cNvPr>
            <p:cNvSpPr txBox="1"/>
            <p:nvPr/>
          </p:nvSpPr>
          <p:spPr>
            <a:xfrm>
              <a:off x="7486273" y="1731734"/>
              <a:ext cx="4046915" cy="1030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03EFDA4-DB5C-EE08-321A-4FF394577866}"/>
                </a:ext>
              </a:extLst>
            </p:cNvPr>
            <p:cNvCxnSpPr>
              <a:cxnSpLocks/>
            </p:cNvCxnSpPr>
            <p:nvPr/>
          </p:nvCxnSpPr>
          <p:spPr>
            <a:xfrm>
              <a:off x="7324927" y="1812533"/>
              <a:ext cx="0" cy="891573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45DBCA1-5281-6114-ACC4-E91141ADB4B6}"/>
              </a:ext>
            </a:extLst>
          </p:cNvPr>
          <p:cNvGrpSpPr/>
          <p:nvPr/>
        </p:nvGrpSpPr>
        <p:grpSpPr>
          <a:xfrm>
            <a:off x="7324927" y="4684137"/>
            <a:ext cx="4208261" cy="1030347"/>
            <a:chOff x="7324927" y="1731734"/>
            <a:chExt cx="4208261" cy="103034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539163B-0755-1197-B3A9-2156ABA8F7B4}"/>
                </a:ext>
              </a:extLst>
            </p:cNvPr>
            <p:cNvSpPr txBox="1"/>
            <p:nvPr/>
          </p:nvSpPr>
          <p:spPr>
            <a:xfrm>
              <a:off x="7486273" y="1731734"/>
              <a:ext cx="4046915" cy="1030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BF130667-CB9B-892E-8CA4-F8A476810D58}"/>
                </a:ext>
              </a:extLst>
            </p:cNvPr>
            <p:cNvCxnSpPr>
              <a:cxnSpLocks/>
            </p:cNvCxnSpPr>
            <p:nvPr/>
          </p:nvCxnSpPr>
          <p:spPr>
            <a:xfrm>
              <a:off x="7324927" y="1812533"/>
              <a:ext cx="0" cy="891573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7490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3D65167-DE68-49C8-9172-4ED2072746FF}"/>
              </a:ext>
            </a:extLst>
          </p:cNvPr>
          <p:cNvSpPr txBox="1"/>
          <p:nvPr/>
        </p:nvSpPr>
        <p:spPr>
          <a:xfrm>
            <a:off x="5225570" y="2118726"/>
            <a:ext cx="1740862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kumimoji="1" lang="en-US" altLang="zh-CN" sz="11500" b="1" dirty="0">
                <a:solidFill>
                  <a:schemeClr val="accent1"/>
                </a:solidFill>
                <a:latin typeface="+mj-ea"/>
                <a:ea typeface="+mj-ea"/>
                <a:cs typeface="Alibaba PuHuiTi B" pitchFamily="18" charset="-122"/>
              </a:rPr>
              <a:t>03</a:t>
            </a:r>
            <a:endParaRPr kumimoji="1" lang="zh-CN" altLang="en-US" sz="11500" b="1" dirty="0">
              <a:solidFill>
                <a:schemeClr val="accent1"/>
              </a:solidFill>
              <a:latin typeface="+mj-ea"/>
              <a:ea typeface="+mj-ea"/>
              <a:cs typeface="Alibaba PuHuiTi B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2E1AF3-0030-4549-95C6-C2FF7AD94F80}"/>
              </a:ext>
            </a:extLst>
          </p:cNvPr>
          <p:cNvSpPr txBox="1"/>
          <p:nvPr/>
        </p:nvSpPr>
        <p:spPr>
          <a:xfrm>
            <a:off x="4119438" y="3833011"/>
            <a:ext cx="3953124" cy="10156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结果讨论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66C26D-7981-499A-8116-060D67027828}"/>
              </a:ext>
            </a:extLst>
          </p:cNvPr>
          <p:cNvSpPr txBox="1"/>
          <p:nvPr/>
        </p:nvSpPr>
        <p:spPr>
          <a:xfrm>
            <a:off x="4254714" y="4848674"/>
            <a:ext cx="3682573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b="1" dirty="0">
                <a:solidFill>
                  <a:schemeClr val="accent1"/>
                </a:solidFill>
                <a:latin typeface="+mn-ea"/>
              </a:rPr>
              <a:t>Results and Discuss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AB70FD0-B3A2-3129-7BFF-2C083BC8B137}"/>
              </a:ext>
            </a:extLst>
          </p:cNvPr>
          <p:cNvGrpSpPr/>
          <p:nvPr/>
        </p:nvGrpSpPr>
        <p:grpSpPr>
          <a:xfrm>
            <a:off x="3378032" y="2879857"/>
            <a:ext cx="1296924" cy="192024"/>
            <a:chOff x="3378032" y="2879857"/>
            <a:chExt cx="1296924" cy="192024"/>
          </a:xfrm>
        </p:grpSpPr>
        <p:sp>
          <p:nvSpPr>
            <p:cNvPr id="12" name="菱形 11">
              <a:extLst>
                <a:ext uri="{FF2B5EF4-FFF2-40B4-BE49-F238E27FC236}">
                  <a16:creationId xmlns:a16="http://schemas.microsoft.com/office/drawing/2014/main" id="{4831EBE4-7CC5-EDB3-BF1A-75249A0DD6AB}"/>
                </a:ext>
              </a:extLst>
            </p:cNvPr>
            <p:cNvSpPr/>
            <p:nvPr/>
          </p:nvSpPr>
          <p:spPr>
            <a:xfrm>
              <a:off x="4482932" y="2879857"/>
              <a:ext cx="192024" cy="192024"/>
            </a:xfrm>
            <a:prstGeom prst="diamond">
              <a:avLst/>
            </a:prstGeom>
            <a:solidFill>
              <a:schemeClr val="accent1"/>
            </a:solidFill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6EE27B2-CB8F-C779-D857-B1F3CD9B7F5D}"/>
                </a:ext>
              </a:extLst>
            </p:cNvPr>
            <p:cNvCxnSpPr/>
            <p:nvPr/>
          </p:nvCxnSpPr>
          <p:spPr>
            <a:xfrm flipH="1">
              <a:off x="3378032" y="2975869"/>
              <a:ext cx="1104900" cy="0"/>
            </a:xfrm>
            <a:prstGeom prst="line">
              <a:avLst/>
            </a:prstGeom>
            <a:solidFill>
              <a:schemeClr val="accent1"/>
            </a:solidFill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709395B-7D5A-B746-347F-470B8FD854DB}"/>
              </a:ext>
            </a:extLst>
          </p:cNvPr>
          <p:cNvGrpSpPr/>
          <p:nvPr/>
        </p:nvGrpSpPr>
        <p:grpSpPr>
          <a:xfrm>
            <a:off x="7517043" y="2879857"/>
            <a:ext cx="1296924" cy="192024"/>
            <a:chOff x="7517043" y="2879857"/>
            <a:chExt cx="1296924" cy="192024"/>
          </a:xfrm>
        </p:grpSpPr>
        <p:sp>
          <p:nvSpPr>
            <p:cNvPr id="15" name="菱形 14">
              <a:extLst>
                <a:ext uri="{FF2B5EF4-FFF2-40B4-BE49-F238E27FC236}">
                  <a16:creationId xmlns:a16="http://schemas.microsoft.com/office/drawing/2014/main" id="{3AED7539-5090-5F1F-FDFA-57BF93B19DE2}"/>
                </a:ext>
              </a:extLst>
            </p:cNvPr>
            <p:cNvSpPr/>
            <p:nvPr/>
          </p:nvSpPr>
          <p:spPr>
            <a:xfrm flipH="1">
              <a:off x="7517043" y="2879857"/>
              <a:ext cx="192024" cy="192024"/>
            </a:xfrm>
            <a:prstGeom prst="diamond">
              <a:avLst/>
            </a:prstGeom>
            <a:solidFill>
              <a:schemeClr val="accent1"/>
            </a:solidFill>
            <a:ln w="317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C05F98D-13D1-CEB9-D1AC-E2056BAE21AA}"/>
                </a:ext>
              </a:extLst>
            </p:cNvPr>
            <p:cNvCxnSpPr/>
            <p:nvPr/>
          </p:nvCxnSpPr>
          <p:spPr>
            <a:xfrm>
              <a:off x="7709067" y="2975869"/>
              <a:ext cx="1104900" cy="0"/>
            </a:xfrm>
            <a:prstGeom prst="line">
              <a:avLst/>
            </a:prstGeom>
            <a:solidFill>
              <a:schemeClr val="accent1"/>
            </a:solidFill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2924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AA6F7E6-AA3F-4E20-ABAC-5A436F378016}"/>
              </a:ext>
            </a:extLst>
          </p:cNvPr>
          <p:cNvSpPr txBox="1"/>
          <p:nvPr/>
        </p:nvSpPr>
        <p:spPr>
          <a:xfrm>
            <a:off x="777464" y="281439"/>
            <a:ext cx="1996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研究总结</a:t>
            </a: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38361212-1208-4D0F-A08B-DD6B92208919}"/>
              </a:ext>
            </a:extLst>
          </p:cNvPr>
          <p:cNvSpPr/>
          <p:nvPr/>
        </p:nvSpPr>
        <p:spPr>
          <a:xfrm rot="16200000" flipH="1">
            <a:off x="5726204" y="1664032"/>
            <a:ext cx="4395258" cy="3789016"/>
          </a:xfrm>
          <a:prstGeom prst="triangle">
            <a:avLst/>
          </a:prstGeom>
          <a:gradFill>
            <a:gsLst>
              <a:gs pos="0">
                <a:schemeClr val="accent1">
                  <a:alpha val="16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4863DA9F-5158-44B8-8702-016B5734B4BA}"/>
              </a:ext>
            </a:extLst>
          </p:cNvPr>
          <p:cNvSpPr/>
          <p:nvPr/>
        </p:nvSpPr>
        <p:spPr>
          <a:xfrm rot="5400000">
            <a:off x="2070538" y="1664032"/>
            <a:ext cx="4395258" cy="3789016"/>
          </a:xfrm>
          <a:prstGeom prst="triangle">
            <a:avLst/>
          </a:prstGeom>
          <a:gradFill>
            <a:gsLst>
              <a:gs pos="0">
                <a:schemeClr val="accent1">
                  <a:alpha val="16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5315DC7-EEA7-45CD-8FAD-005638B190DE}"/>
              </a:ext>
            </a:extLst>
          </p:cNvPr>
          <p:cNvSpPr/>
          <p:nvPr/>
        </p:nvSpPr>
        <p:spPr>
          <a:xfrm>
            <a:off x="4981575" y="2386965"/>
            <a:ext cx="2228850" cy="22288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0D116B-3FFC-4AB3-9FA7-F995729A8BEC}"/>
              </a:ext>
            </a:extLst>
          </p:cNvPr>
          <p:cNvSpPr txBox="1"/>
          <p:nvPr/>
        </p:nvSpPr>
        <p:spPr>
          <a:xfrm>
            <a:off x="5560739" y="3704029"/>
            <a:ext cx="1077219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22B5CDF-A9BA-4128-8C16-429A9C6CFD43}"/>
              </a:ext>
            </a:extLst>
          </p:cNvPr>
          <p:cNvGrpSpPr/>
          <p:nvPr/>
        </p:nvGrpSpPr>
        <p:grpSpPr>
          <a:xfrm>
            <a:off x="1595120" y="3112668"/>
            <a:ext cx="2673047" cy="1353806"/>
            <a:chOff x="1694931" y="2223785"/>
            <a:chExt cx="2673047" cy="1353806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6F08E9EC-860E-4760-A383-8C48720A18F1}"/>
                </a:ext>
              </a:extLst>
            </p:cNvPr>
            <p:cNvSpPr/>
            <p:nvPr/>
          </p:nvSpPr>
          <p:spPr>
            <a:xfrm>
              <a:off x="1954157" y="2436312"/>
              <a:ext cx="2362200" cy="190500"/>
            </a:xfrm>
            <a:prstGeom prst="trapezoid">
              <a:avLst>
                <a:gd name="adj" fmla="val 183222"/>
              </a:avLst>
            </a:prstGeom>
            <a:gradFill>
              <a:gsLst>
                <a:gs pos="100000">
                  <a:schemeClr val="accent1">
                    <a:alpha val="4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 cap="rnd">
              <a:gradFill>
                <a:gsLst>
                  <a:gs pos="100000">
                    <a:schemeClr val="accent1"/>
                  </a:gs>
                  <a:gs pos="1000">
                    <a:schemeClr val="accent1"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45AE2DA-1B93-4C30-B7B2-2E66A198567D}"/>
                </a:ext>
              </a:extLst>
            </p:cNvPr>
            <p:cNvSpPr txBox="1"/>
            <p:nvPr/>
          </p:nvSpPr>
          <p:spPr>
            <a:xfrm>
              <a:off x="2365816" y="2223785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590897E-88C4-407F-B430-C92F1FB2DCA8}"/>
                </a:ext>
              </a:extLst>
            </p:cNvPr>
            <p:cNvSpPr txBox="1"/>
            <p:nvPr/>
          </p:nvSpPr>
          <p:spPr>
            <a:xfrm>
              <a:off x="1694931" y="2756789"/>
              <a:ext cx="2673047" cy="82080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F69CAA9-21E9-4AD4-869F-B6B5B42549B9}"/>
              </a:ext>
            </a:extLst>
          </p:cNvPr>
          <p:cNvGrpSpPr/>
          <p:nvPr/>
        </p:nvGrpSpPr>
        <p:grpSpPr>
          <a:xfrm>
            <a:off x="7944814" y="3112668"/>
            <a:ext cx="2652066" cy="1353806"/>
            <a:chOff x="1902535" y="2223785"/>
            <a:chExt cx="2652066" cy="1353806"/>
          </a:xfrm>
        </p:grpSpPr>
        <p:sp>
          <p:nvSpPr>
            <p:cNvPr id="13" name="梯形 12">
              <a:extLst>
                <a:ext uri="{FF2B5EF4-FFF2-40B4-BE49-F238E27FC236}">
                  <a16:creationId xmlns:a16="http://schemas.microsoft.com/office/drawing/2014/main" id="{3921895A-4D47-4623-9630-5EB62382D106}"/>
                </a:ext>
              </a:extLst>
            </p:cNvPr>
            <p:cNvSpPr/>
            <p:nvPr/>
          </p:nvSpPr>
          <p:spPr>
            <a:xfrm>
              <a:off x="1954157" y="2436312"/>
              <a:ext cx="2362200" cy="190500"/>
            </a:xfrm>
            <a:prstGeom prst="trapezoid">
              <a:avLst>
                <a:gd name="adj" fmla="val 183222"/>
              </a:avLst>
            </a:prstGeom>
            <a:gradFill>
              <a:gsLst>
                <a:gs pos="100000">
                  <a:schemeClr val="accent1">
                    <a:alpha val="42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 cap="rnd">
              <a:gradFill>
                <a:gsLst>
                  <a:gs pos="100000">
                    <a:schemeClr val="accent1"/>
                  </a:gs>
                  <a:gs pos="1000">
                    <a:schemeClr val="accent1"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2F492C4-8054-40E3-AD42-01D99BDF08BD}"/>
                </a:ext>
              </a:extLst>
            </p:cNvPr>
            <p:cNvSpPr txBox="1"/>
            <p:nvPr/>
          </p:nvSpPr>
          <p:spPr>
            <a:xfrm>
              <a:off x="2365816" y="2223785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54B9481-DFD0-4CC7-8698-DDC616AE6B7E}"/>
                </a:ext>
              </a:extLst>
            </p:cNvPr>
            <p:cNvSpPr txBox="1"/>
            <p:nvPr/>
          </p:nvSpPr>
          <p:spPr>
            <a:xfrm>
              <a:off x="1902535" y="2756789"/>
              <a:ext cx="2652066" cy="82080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5B8F0D79-C271-4856-8877-863DD7F1E162}"/>
              </a:ext>
            </a:extLst>
          </p:cNvPr>
          <p:cNvSpPr/>
          <p:nvPr/>
        </p:nvSpPr>
        <p:spPr>
          <a:xfrm>
            <a:off x="4722469" y="2110174"/>
            <a:ext cx="2811042" cy="2811042"/>
          </a:xfrm>
          <a:prstGeom prst="ellipse">
            <a:avLst/>
          </a:prstGeom>
          <a:noFill/>
          <a:ln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9988322-7DA3-49E5-91E0-2E77669B7C70}"/>
              </a:ext>
            </a:extLst>
          </p:cNvPr>
          <p:cNvGrpSpPr/>
          <p:nvPr/>
        </p:nvGrpSpPr>
        <p:grpSpPr>
          <a:xfrm rot="5400000">
            <a:off x="4538445" y="3293282"/>
            <a:ext cx="352390" cy="352390"/>
            <a:chOff x="5852160" y="2613660"/>
            <a:chExt cx="487680" cy="48768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7C51E73D-B791-4088-BCE2-785B07E6DD23}"/>
                </a:ext>
              </a:extLst>
            </p:cNvPr>
            <p:cNvSpPr/>
            <p:nvPr/>
          </p:nvSpPr>
          <p:spPr>
            <a:xfrm>
              <a:off x="5852160" y="2613660"/>
              <a:ext cx="487680" cy="48768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箭头: V 形 18">
              <a:extLst>
                <a:ext uri="{FF2B5EF4-FFF2-40B4-BE49-F238E27FC236}">
                  <a16:creationId xmlns:a16="http://schemas.microsoft.com/office/drawing/2014/main" id="{1C00C42F-2F7B-450C-A5C0-E6687B269D6F}"/>
                </a:ext>
              </a:extLst>
            </p:cNvPr>
            <p:cNvSpPr/>
            <p:nvPr/>
          </p:nvSpPr>
          <p:spPr>
            <a:xfrm rot="5400000">
              <a:off x="5974080" y="2735580"/>
              <a:ext cx="243840" cy="24384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688B5B2-30C5-4A41-B681-E1737B71BF72}"/>
              </a:ext>
            </a:extLst>
          </p:cNvPr>
          <p:cNvGrpSpPr/>
          <p:nvPr/>
        </p:nvGrpSpPr>
        <p:grpSpPr>
          <a:xfrm rot="16200000" flipH="1">
            <a:off x="7356961" y="3293282"/>
            <a:ext cx="352390" cy="352390"/>
            <a:chOff x="5852160" y="2613660"/>
            <a:chExt cx="487680" cy="48768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3692F96-F8EA-411D-9C70-1A99BD617806}"/>
                </a:ext>
              </a:extLst>
            </p:cNvPr>
            <p:cNvSpPr/>
            <p:nvPr/>
          </p:nvSpPr>
          <p:spPr>
            <a:xfrm>
              <a:off x="5852160" y="2613660"/>
              <a:ext cx="487680" cy="48768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箭头: V 形 21">
              <a:extLst>
                <a:ext uri="{FF2B5EF4-FFF2-40B4-BE49-F238E27FC236}">
                  <a16:creationId xmlns:a16="http://schemas.microsoft.com/office/drawing/2014/main" id="{3122211A-9001-4381-A916-0EDA90EF66EC}"/>
                </a:ext>
              </a:extLst>
            </p:cNvPr>
            <p:cNvSpPr/>
            <p:nvPr/>
          </p:nvSpPr>
          <p:spPr>
            <a:xfrm rot="5400000">
              <a:off x="5974080" y="2735580"/>
              <a:ext cx="243840" cy="24384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9A97E55-AD97-42A9-858F-FB3EEC03E946}"/>
              </a:ext>
            </a:extLst>
          </p:cNvPr>
          <p:cNvGrpSpPr/>
          <p:nvPr/>
        </p:nvGrpSpPr>
        <p:grpSpPr>
          <a:xfrm>
            <a:off x="5755432" y="2782927"/>
            <a:ext cx="681136" cy="637518"/>
            <a:chOff x="3615251" y="796519"/>
            <a:chExt cx="454038" cy="424965"/>
          </a:xfrm>
          <a:solidFill>
            <a:schemeClr val="bg1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9B023FE-A8BC-450D-B9A9-D3F0EF0588F6}"/>
                </a:ext>
              </a:extLst>
            </p:cNvPr>
            <p:cNvSpPr/>
            <p:nvPr/>
          </p:nvSpPr>
          <p:spPr>
            <a:xfrm>
              <a:off x="3615251" y="796519"/>
              <a:ext cx="454038" cy="266824"/>
            </a:xfrm>
            <a:custGeom>
              <a:avLst/>
              <a:gdLst>
                <a:gd name="connsiteX0" fmla="*/ 433704 w 454038"/>
                <a:gd name="connsiteY0" fmla="*/ 125318 h 266824"/>
                <a:gd name="connsiteX1" fmla="*/ 433704 w 454038"/>
                <a:gd name="connsiteY1" fmla="*/ 209607 h 266824"/>
                <a:gd name="connsiteX2" fmla="*/ 451013 w 454038"/>
                <a:gd name="connsiteY2" fmla="*/ 232922 h 266824"/>
                <a:gd name="connsiteX3" fmla="*/ 417500 w 454038"/>
                <a:gd name="connsiteY3" fmla="*/ 266542 h 266824"/>
                <a:gd name="connsiteX4" fmla="*/ 386705 w 454038"/>
                <a:gd name="connsiteY4" fmla="*/ 232922 h 266824"/>
                <a:gd name="connsiteX5" fmla="*/ 405177 w 454038"/>
                <a:gd name="connsiteY5" fmla="*/ 209179 h 266824"/>
                <a:gd name="connsiteX6" fmla="*/ 405177 w 454038"/>
                <a:gd name="connsiteY6" fmla="*/ 139196 h 266824"/>
                <a:gd name="connsiteX7" fmla="*/ 257412 w 454038"/>
                <a:gd name="connsiteY7" fmla="*/ 211850 h 266824"/>
                <a:gd name="connsiteX8" fmla="*/ 197769 w 454038"/>
                <a:gd name="connsiteY8" fmla="*/ 213643 h 266824"/>
                <a:gd name="connsiteX9" fmla="*/ 25738 w 454038"/>
                <a:gd name="connsiteY9" fmla="*/ 132489 h 266824"/>
                <a:gd name="connsiteX10" fmla="*/ 26498 w 454038"/>
                <a:gd name="connsiteY10" fmla="*/ 85406 h 266824"/>
                <a:gd name="connsiteX11" fmla="*/ 192700 w 454038"/>
                <a:gd name="connsiteY11" fmla="*/ 11886 h 266824"/>
                <a:gd name="connsiteX12" fmla="*/ 254266 w 454038"/>
                <a:gd name="connsiteY12" fmla="*/ 6959 h 266824"/>
                <a:gd name="connsiteX13" fmla="*/ 431686 w 454038"/>
                <a:gd name="connsiteY13" fmla="*/ 89455 h 266824"/>
                <a:gd name="connsiteX14" fmla="*/ 433609 w 454038"/>
                <a:gd name="connsiteY14" fmla="*/ 125318 h 26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038" h="266824">
                  <a:moveTo>
                    <a:pt x="433704" y="125318"/>
                  </a:moveTo>
                  <a:lnTo>
                    <a:pt x="433704" y="209607"/>
                  </a:lnTo>
                  <a:lnTo>
                    <a:pt x="451013" y="232922"/>
                  </a:lnTo>
                  <a:lnTo>
                    <a:pt x="417500" y="266542"/>
                  </a:lnTo>
                  <a:lnTo>
                    <a:pt x="386705" y="232922"/>
                  </a:lnTo>
                  <a:lnTo>
                    <a:pt x="405177" y="209179"/>
                  </a:lnTo>
                  <a:lnTo>
                    <a:pt x="405177" y="139196"/>
                  </a:lnTo>
                  <a:cubicBezTo>
                    <a:pt x="306275" y="185840"/>
                    <a:pt x="279339" y="200644"/>
                    <a:pt x="257412" y="211850"/>
                  </a:cubicBezTo>
                  <a:cubicBezTo>
                    <a:pt x="235485" y="223057"/>
                    <a:pt x="219696" y="223057"/>
                    <a:pt x="197769" y="213643"/>
                  </a:cubicBezTo>
                  <a:cubicBezTo>
                    <a:pt x="176198" y="204229"/>
                    <a:pt x="77296" y="160743"/>
                    <a:pt x="25738" y="132489"/>
                  </a:cubicBezTo>
                  <a:cubicBezTo>
                    <a:pt x="-8511" y="113661"/>
                    <a:pt x="-10826" y="101552"/>
                    <a:pt x="26498" y="85406"/>
                  </a:cubicBezTo>
                  <a:cubicBezTo>
                    <a:pt x="74993" y="64346"/>
                    <a:pt x="150413" y="30275"/>
                    <a:pt x="192700" y="11886"/>
                  </a:cubicBezTo>
                  <a:cubicBezTo>
                    <a:pt x="217713" y="228"/>
                    <a:pt x="231176" y="-6040"/>
                    <a:pt x="254266" y="6959"/>
                  </a:cubicBezTo>
                  <a:cubicBezTo>
                    <a:pt x="295448" y="26678"/>
                    <a:pt x="384734" y="67029"/>
                    <a:pt x="431686" y="89455"/>
                  </a:cubicBezTo>
                  <a:cubicBezTo>
                    <a:pt x="472477" y="110064"/>
                    <a:pt x="445160" y="116759"/>
                    <a:pt x="433609" y="125318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5DBACE0-B053-4312-970E-2B04A0FE22B8}"/>
                </a:ext>
              </a:extLst>
            </p:cNvPr>
            <p:cNvSpPr/>
            <p:nvPr/>
          </p:nvSpPr>
          <p:spPr>
            <a:xfrm>
              <a:off x="3690257" y="995462"/>
              <a:ext cx="300374" cy="226022"/>
            </a:xfrm>
            <a:custGeom>
              <a:avLst/>
              <a:gdLst>
                <a:gd name="connsiteX0" fmla="*/ 193268 w 300374"/>
                <a:gd name="connsiteY0" fmla="*/ 54909 h 226022"/>
                <a:gd name="connsiteX1" fmla="*/ 299649 w 300374"/>
                <a:gd name="connsiteY1" fmla="*/ -282 h 226022"/>
                <a:gd name="connsiteX2" fmla="*/ 299649 w 300374"/>
                <a:gd name="connsiteY2" fmla="*/ 161171 h 226022"/>
                <a:gd name="connsiteX3" fmla="*/ 153487 w 300374"/>
                <a:gd name="connsiteY3" fmla="*/ 225741 h 226022"/>
                <a:gd name="connsiteX4" fmla="*/ -725 w 300374"/>
                <a:gd name="connsiteY4" fmla="*/ 161171 h 226022"/>
                <a:gd name="connsiteX5" fmla="*/ -725 w 300374"/>
                <a:gd name="connsiteY5" fmla="*/ 10129 h 226022"/>
                <a:gd name="connsiteX6" fmla="*/ 109229 w 300374"/>
                <a:gd name="connsiteY6" fmla="*/ 54375 h 226022"/>
                <a:gd name="connsiteX7" fmla="*/ 193268 w 300374"/>
                <a:gd name="connsiteY7" fmla="*/ 54909 h 22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374" h="226022">
                  <a:moveTo>
                    <a:pt x="193268" y="54909"/>
                  </a:moveTo>
                  <a:cubicBezTo>
                    <a:pt x="220976" y="41850"/>
                    <a:pt x="258562" y="20018"/>
                    <a:pt x="299649" y="-282"/>
                  </a:cubicBezTo>
                  <a:lnTo>
                    <a:pt x="299649" y="161171"/>
                  </a:lnTo>
                  <a:cubicBezTo>
                    <a:pt x="299649" y="161171"/>
                    <a:pt x="246904" y="225741"/>
                    <a:pt x="153487" y="225741"/>
                  </a:cubicBezTo>
                  <a:cubicBezTo>
                    <a:pt x="53374" y="225741"/>
                    <a:pt x="-725" y="161171"/>
                    <a:pt x="-725" y="161171"/>
                  </a:cubicBezTo>
                  <a:lnTo>
                    <a:pt x="-725" y="10129"/>
                  </a:lnTo>
                  <a:cubicBezTo>
                    <a:pt x="31019" y="24708"/>
                    <a:pt x="66326" y="37719"/>
                    <a:pt x="109229" y="54375"/>
                  </a:cubicBezTo>
                  <a:cubicBezTo>
                    <a:pt x="135608" y="65843"/>
                    <a:pt x="169133" y="69487"/>
                    <a:pt x="193268" y="54909"/>
                  </a:cubicBezTo>
                  <a:close/>
                </a:path>
              </a:pathLst>
            </a:custGeom>
            <a:grpFill/>
            <a:ln w="118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28884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C30A458-00CA-4286-9A3C-7BA728674F44}"/>
              </a:ext>
            </a:extLst>
          </p:cNvPr>
          <p:cNvSpPr txBox="1"/>
          <p:nvPr/>
        </p:nvSpPr>
        <p:spPr>
          <a:xfrm>
            <a:off x="777464" y="281439"/>
            <a:ext cx="1996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研究总结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2375818-2A43-0937-8E24-A92AF954A91C}"/>
              </a:ext>
            </a:extLst>
          </p:cNvPr>
          <p:cNvCxnSpPr>
            <a:cxnSpLocks/>
          </p:cNvCxnSpPr>
          <p:nvPr/>
        </p:nvCxnSpPr>
        <p:spPr>
          <a:xfrm>
            <a:off x="695325" y="3033933"/>
            <a:ext cx="10801350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AB424CD7-EBAC-3D30-7AA9-8592BF344538}"/>
              </a:ext>
            </a:extLst>
          </p:cNvPr>
          <p:cNvSpPr txBox="1"/>
          <p:nvPr/>
        </p:nvSpPr>
        <p:spPr>
          <a:xfrm>
            <a:off x="658813" y="2553458"/>
            <a:ext cx="151483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E44BB8F4-ADC5-7346-5266-2D161FDA59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2942937"/>
              </p:ext>
            </p:extLst>
          </p:nvPr>
        </p:nvGraphicFramePr>
        <p:xfrm>
          <a:off x="-103545" y="3556389"/>
          <a:ext cx="3280780" cy="2187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87E41AC6-0479-2DE8-82DC-AD00893FEB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1499186"/>
              </p:ext>
            </p:extLst>
          </p:nvPr>
        </p:nvGraphicFramePr>
        <p:xfrm>
          <a:off x="1720117" y="3556390"/>
          <a:ext cx="3280780" cy="2187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0FA3988F-ACB5-6C4F-1340-4AE1303296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1602764"/>
              </p:ext>
            </p:extLst>
          </p:nvPr>
        </p:nvGraphicFramePr>
        <p:xfrm>
          <a:off x="3543779" y="3556390"/>
          <a:ext cx="3280780" cy="2187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A31B6DC3-E1D0-711E-FC88-C24AE408A2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8954754"/>
              </p:ext>
            </p:extLst>
          </p:nvPr>
        </p:nvGraphicFramePr>
        <p:xfrm>
          <a:off x="5367441" y="3556390"/>
          <a:ext cx="3280780" cy="2187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77712182-7239-A8C8-F197-0AE8C24631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7379185"/>
              </p:ext>
            </p:extLst>
          </p:nvPr>
        </p:nvGraphicFramePr>
        <p:xfrm>
          <a:off x="7191103" y="3556390"/>
          <a:ext cx="3280780" cy="2187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9756AE5E-EE75-66F8-CCE1-97C03EA26A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6005527"/>
              </p:ext>
            </p:extLst>
          </p:nvPr>
        </p:nvGraphicFramePr>
        <p:xfrm>
          <a:off x="9014765" y="3556388"/>
          <a:ext cx="3280780" cy="2187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021210BA-2281-A958-7B00-BD2A1394BC2D}"/>
              </a:ext>
            </a:extLst>
          </p:cNvPr>
          <p:cNvSpPr txBox="1"/>
          <p:nvPr/>
        </p:nvSpPr>
        <p:spPr>
          <a:xfrm>
            <a:off x="1131731" y="4310492"/>
            <a:ext cx="8102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18.9%</a:t>
            </a:r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FCB658D-AC9F-E39C-B73F-C30CE9ED2044}"/>
              </a:ext>
            </a:extLst>
          </p:cNvPr>
          <p:cNvSpPr txBox="1"/>
          <p:nvPr/>
        </p:nvSpPr>
        <p:spPr>
          <a:xfrm>
            <a:off x="2955393" y="4310492"/>
            <a:ext cx="8102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51.8%</a:t>
            </a:r>
            <a:endParaRPr lang="zh-CN" altLang="en-US" b="1" dirty="0">
              <a:solidFill>
                <a:schemeClr val="accent2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D0F3506-4797-571A-D0A1-2A633ED7CB4D}"/>
              </a:ext>
            </a:extLst>
          </p:cNvPr>
          <p:cNvSpPr txBox="1"/>
          <p:nvPr/>
        </p:nvSpPr>
        <p:spPr>
          <a:xfrm>
            <a:off x="4779055" y="4310492"/>
            <a:ext cx="81022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17.2%</a:t>
            </a:r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B4B45EA-3701-2D89-1569-E4587562E8F7}"/>
              </a:ext>
            </a:extLst>
          </p:cNvPr>
          <p:cNvSpPr txBox="1"/>
          <p:nvPr/>
        </p:nvSpPr>
        <p:spPr>
          <a:xfrm>
            <a:off x="6636562" y="4310492"/>
            <a:ext cx="742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8.6%</a:t>
            </a:r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E68BF5E-5508-135A-D4C7-6F8DAEB7DC20}"/>
              </a:ext>
            </a:extLst>
          </p:cNvPr>
          <p:cNvSpPr txBox="1"/>
          <p:nvPr/>
        </p:nvSpPr>
        <p:spPr>
          <a:xfrm>
            <a:off x="8494069" y="4310492"/>
            <a:ext cx="674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1.8%</a:t>
            </a:r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0A1D199-FBB8-5DED-1585-DED3E7194835}"/>
              </a:ext>
            </a:extLst>
          </p:cNvPr>
          <p:cNvSpPr txBox="1"/>
          <p:nvPr/>
        </p:nvSpPr>
        <p:spPr>
          <a:xfrm>
            <a:off x="10317731" y="4310492"/>
            <a:ext cx="674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1.7%</a:t>
            </a:r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74241D5-DCEA-4D8F-9491-2BC6AE69F981}"/>
              </a:ext>
            </a:extLst>
          </p:cNvPr>
          <p:cNvSpPr txBox="1"/>
          <p:nvPr/>
        </p:nvSpPr>
        <p:spPr>
          <a:xfrm>
            <a:off x="578426" y="1327113"/>
            <a:ext cx="10801350" cy="884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在这里输入你的正文，阐述与关键词标题相关的具体内容，若字数太多酌情先删减文案，再缩小字号。</a:t>
            </a:r>
            <a:endParaRPr lang="en-US" altLang="zh-CN" sz="1800" b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</p:spTree>
    <p:extLst>
      <p:ext uri="{BB962C8B-B14F-4D97-AF65-F5344CB8AC3E}">
        <p14:creationId xmlns:p14="http://schemas.microsoft.com/office/powerpoint/2010/main" val="3163671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293F9A"/>
      </a:accent1>
      <a:accent2>
        <a:srgbClr val="3C90D1"/>
      </a:accent2>
      <a:accent3>
        <a:srgbClr val="7A0CC0"/>
      </a:accent3>
      <a:accent4>
        <a:srgbClr val="F8CA00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自定义 1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756</TotalTime>
  <Words>707</Words>
  <Application>Microsoft Office PowerPoint</Application>
  <PresentationFormat>宽屏</PresentationFormat>
  <Paragraphs>92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思源黑体 CN Bold</vt:lpstr>
      <vt:lpstr>阿里巴巴普惠体 B</vt:lpstr>
      <vt:lpstr>阿里巴巴普惠体 R</vt:lpstr>
      <vt:lpstr>思源黑体 CN Light</vt:lpstr>
      <vt:lpstr>OPPOSans R</vt:lpstr>
      <vt:lpstr>OPPOSans H</vt:lpstr>
      <vt:lpstr>Arial</vt:lpstr>
      <vt:lpstr>汉仪雅酷黑 45W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南京邮电大学毕业答辩通用ppt模板</dc:title>
  <dc:creator>小猴</dc:creator>
  <cp:keywords>P界达人</cp:keywords>
  <dc:description>www.51pptmoban.com</dc:description>
  <cp:lastModifiedBy>Power user</cp:lastModifiedBy>
  <cp:revision>19</cp:revision>
  <dcterms:created xsi:type="dcterms:W3CDTF">2022-04-13T02:39:39Z</dcterms:created>
  <dcterms:modified xsi:type="dcterms:W3CDTF">2023-02-20T03:41:14Z</dcterms:modified>
</cp:coreProperties>
</file>