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1470" r:id="rId4"/>
    <p:sldId id="653" r:id="rId5"/>
    <p:sldId id="262" r:id="rId6"/>
    <p:sldId id="1292" r:id="rId7"/>
    <p:sldId id="445" r:id="rId8"/>
    <p:sldId id="1471" r:id="rId9"/>
    <p:sldId id="440" r:id="rId10"/>
    <p:sldId id="832" r:id="rId11"/>
    <p:sldId id="820" r:id="rId12"/>
    <p:sldId id="1472" r:id="rId13"/>
    <p:sldId id="3466" r:id="rId14"/>
    <p:sldId id="3464" r:id="rId15"/>
    <p:sldId id="724" r:id="rId16"/>
    <p:sldId id="1473" r:id="rId17"/>
    <p:sldId id="3473" r:id="rId18"/>
    <p:sldId id="3481" r:id="rId19"/>
    <p:sldId id="3469" r:id="rId20"/>
    <p:sldId id="3482" r:id="rId21"/>
    <p:sldId id="3485" r:id="rId22"/>
    <p:sldId id="348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8F6FCCE-73E6-40E2-A594-C8FA90C26ADD}">
          <p14:sldIdLst>
            <p14:sldId id="256"/>
            <p14:sldId id="257"/>
            <p14:sldId id="1470"/>
            <p14:sldId id="653"/>
            <p14:sldId id="262"/>
            <p14:sldId id="1292"/>
            <p14:sldId id="445"/>
            <p14:sldId id="1471"/>
            <p14:sldId id="440"/>
            <p14:sldId id="832"/>
            <p14:sldId id="820"/>
            <p14:sldId id="1472"/>
            <p14:sldId id="3466"/>
            <p14:sldId id="3464"/>
            <p14:sldId id="724"/>
            <p14:sldId id="1473"/>
            <p14:sldId id="3473"/>
            <p14:sldId id="3481"/>
            <p14:sldId id="3469"/>
            <p14:sldId id="3482"/>
            <p14:sldId id="3485"/>
            <p14:sldId id="348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CCEE"/>
    <a:srgbClr val="B6DBF6"/>
    <a:srgbClr val="E9A236"/>
    <a:srgbClr val="9BCC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472" autoAdjust="0"/>
    <p:restoredTop sz="95481" autoAdjust="0"/>
  </p:normalViewPr>
  <p:slideViewPr>
    <p:cSldViewPr snapToGrid="0" showGuides="1">
      <p:cViewPr>
        <p:scale>
          <a:sx n="50" d="100"/>
          <a:sy n="50" d="100"/>
        </p:scale>
        <p:origin x="366" y="978"/>
      </p:cViewPr>
      <p:guideLst>
        <p:guide orient="horz" pos="2160"/>
        <p:guide pos="3840"/>
      </p:guideLst>
    </p:cSldViewPr>
  </p:slideViewPr>
  <p:notesTextViewPr>
    <p:cViewPr>
      <p:scale>
        <a:sx n="20" d="100"/>
        <a:sy n="20" d="100"/>
      </p:scale>
      <p:origin x="0" y="0"/>
    </p:cViewPr>
  </p:notesTextViewPr>
  <p:sorterViewPr>
    <p:cViewPr varScale="1">
      <p:scale>
        <a:sx n="1" d="1"/>
        <a:sy n="1" d="1"/>
      </p:scale>
      <p:origin x="0" y="-73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035E-2"/>
          <c:y val="6.8593371986367307E-2"/>
          <c:w val="0.88268648984666387"/>
          <c:h val="0.8382071803246911"/>
        </c:manualLayout>
      </c:layout>
      <c:lineChart>
        <c:grouping val="standard"/>
        <c:varyColors val="0"/>
        <c:ser>
          <c:idx val="0"/>
          <c:order val="0"/>
          <c:tx>
            <c:strRef>
              <c:f>Sheet1!$B$1</c:f>
              <c:strCache>
                <c:ptCount val="1"/>
                <c:pt idx="0">
                  <c:v>系列 2</c:v>
                </c:pt>
              </c:strCache>
            </c:strRef>
          </c:tx>
          <c:spPr>
            <a:ln w="28575" cap="rnd">
              <a:solidFill>
                <a:schemeClr val="accent1"/>
              </a:solidFill>
              <a:round/>
            </a:ln>
            <a:effectLst/>
          </c:spPr>
          <c:marker>
            <c:symbol val="none"/>
          </c:marker>
          <c:dLbls>
            <c:dLbl>
              <c:idx val="10"/>
              <c:layout>
                <c:manualLayout>
                  <c:x val="-0.14791476842596749"/>
                  <c:y val="-3.0893320750567003E-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4DD4A1A5-1195-4C13-996A-0364112330CA}" type="VALUE">
                      <a:rPr lang="en-US" altLang="zh-CN">
                        <a:latin typeface="OPPOSans M" panose="00020600040101010101" pitchFamily="18" charset="-122"/>
                        <a:ea typeface="OPPOSans M" panose="00020600040101010101" pitchFamily="18" charset="-122"/>
                      </a:rPr>
                      <a:pPr>
                        <a:defRPr/>
                      </a:pPr>
                      <a:t>[值]</a:t>
                    </a:fld>
                    <a:endParaRPr lang="zh-CN" altLang="en-US"/>
                  </a:p>
                </c:rich>
              </c:tx>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prstGeom>
                    <a:noFill/>
                    <a:ln>
                      <a:noFill/>
                    </a:ln>
                  </c15:spPr>
                  <c15:dlblFieldTable/>
                  <c15:showDataLabelsRange val="0"/>
                </c:ext>
                <c:ext xmlns:c16="http://schemas.microsoft.com/office/drawing/2014/chart" uri="{C3380CC4-5D6E-409C-BE32-E72D297353CC}">
                  <c16:uniqueId val="{00000000-1E02-464A-887B-A155B869DB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0.08</c:v>
                </c:pt>
                <c:pt idx="2">
                  <c:v>0.1</c:v>
                </c:pt>
                <c:pt idx="3">
                  <c:v>0.08</c:v>
                </c:pt>
                <c:pt idx="4">
                  <c:v>0.6</c:v>
                </c:pt>
                <c:pt idx="5">
                  <c:v>7.0000000000000007E-2</c:v>
                </c:pt>
                <c:pt idx="6">
                  <c:v>0.5</c:v>
                </c:pt>
                <c:pt idx="7">
                  <c:v>0.2</c:v>
                </c:pt>
                <c:pt idx="8">
                  <c:v>0.73</c:v>
                </c:pt>
                <c:pt idx="9">
                  <c:v>0.22</c:v>
                </c:pt>
                <c:pt idx="10">
                  <c:v>0.97</c:v>
                </c:pt>
                <c:pt idx="11">
                  <c:v>7.0000000000000007E-2</c:v>
                </c:pt>
              </c:numCache>
            </c:numRef>
          </c:val>
          <c:smooth val="1"/>
          <c:extLst>
            <c:ext xmlns:c16="http://schemas.microsoft.com/office/drawing/2014/chart" uri="{C3380CC4-5D6E-409C-BE32-E72D297353CC}">
              <c16:uniqueId val="{00000001-B912-41AC-BD8B-FCE206EFB99F}"/>
            </c:ext>
          </c:extLst>
        </c:ser>
        <c:dLbls>
          <c:showLegendKey val="0"/>
          <c:showVal val="0"/>
          <c:showCatName val="0"/>
          <c:showSerName val="0"/>
          <c:showPercent val="0"/>
          <c:showBubbleSize val="0"/>
        </c:dLbls>
        <c:smooth val="0"/>
        <c:axId val="1537077696"/>
        <c:axId val="1537080416"/>
      </c:lineChart>
      <c:catAx>
        <c:axId val="1537077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37080416"/>
        <c:crosses val="autoZero"/>
        <c:auto val="1"/>
        <c:lblAlgn val="ctr"/>
        <c:lblOffset val="100"/>
        <c:noMultiLvlLbl val="0"/>
      </c:catAx>
      <c:valAx>
        <c:axId val="1537080416"/>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3707769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FD5C2799-024D-4E2C-B41A-20C246486240}" type="datetimeFigureOut">
              <a:rPr lang="zh-CN" altLang="en-US" smtClean="0"/>
              <a:pPr/>
              <a:t>2023/2/20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5902CEF3-7AF6-4742-8597-63FB7F65C9EA}" type="slidenum">
              <a:rPr lang="zh-CN" altLang="en-US" smtClean="0"/>
              <a:pPr/>
              <a:t>‹#›</a:t>
            </a:fld>
            <a:endParaRPr lang="zh-CN" altLang="en-US" dirty="0"/>
          </a:p>
        </p:txBody>
      </p:sp>
    </p:spTree>
    <p:extLst>
      <p:ext uri="{BB962C8B-B14F-4D97-AF65-F5344CB8AC3E}">
        <p14:creationId xmlns:p14="http://schemas.microsoft.com/office/powerpoint/2010/main" val="3142158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a:t>
            </a:fld>
            <a:endParaRPr lang="zh-CN" altLang="en-US" dirty="0"/>
          </a:p>
        </p:txBody>
      </p:sp>
    </p:spTree>
    <p:extLst>
      <p:ext uri="{BB962C8B-B14F-4D97-AF65-F5344CB8AC3E}">
        <p14:creationId xmlns:p14="http://schemas.microsoft.com/office/powerpoint/2010/main" val="343246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214200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385767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12</a:t>
            </a:fld>
            <a:endParaRPr lang="zh-CN" altLang="en-US" dirty="0"/>
          </a:p>
        </p:txBody>
      </p:sp>
    </p:spTree>
    <p:extLst>
      <p:ext uri="{BB962C8B-B14F-4D97-AF65-F5344CB8AC3E}">
        <p14:creationId xmlns:p14="http://schemas.microsoft.com/office/powerpoint/2010/main" val="2460488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9FE6D7-7F81-4F74-8EBD-05CCBEDBB897}" type="slidenum">
              <a:rPr lang="zh-CN" altLang="en-US" smtClean="0"/>
              <a:t>13</a:t>
            </a:fld>
            <a:endParaRPr lang="zh-CN" altLang="en-US"/>
          </a:p>
        </p:txBody>
      </p:sp>
    </p:spTree>
    <p:extLst>
      <p:ext uri="{BB962C8B-B14F-4D97-AF65-F5344CB8AC3E}">
        <p14:creationId xmlns:p14="http://schemas.microsoft.com/office/powerpoint/2010/main" val="1640252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9FE6D7-7F81-4F74-8EBD-05CCBEDBB897}" type="slidenum">
              <a:rPr lang="zh-CN" altLang="en-US" smtClean="0"/>
              <a:t>14</a:t>
            </a:fld>
            <a:endParaRPr lang="zh-CN" altLang="en-US"/>
          </a:p>
        </p:txBody>
      </p:sp>
    </p:spTree>
    <p:extLst>
      <p:ext uri="{BB962C8B-B14F-4D97-AF65-F5344CB8AC3E}">
        <p14:creationId xmlns:p14="http://schemas.microsoft.com/office/powerpoint/2010/main" val="527123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2C6F69-4DCE-449B-A1E9-42F6AF7DF791}"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794435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16</a:t>
            </a:fld>
            <a:endParaRPr lang="zh-CN" altLang="en-US" dirty="0"/>
          </a:p>
        </p:txBody>
      </p:sp>
    </p:spTree>
    <p:extLst>
      <p:ext uri="{BB962C8B-B14F-4D97-AF65-F5344CB8AC3E}">
        <p14:creationId xmlns:p14="http://schemas.microsoft.com/office/powerpoint/2010/main" val="2263819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17</a:t>
            </a:fld>
            <a:endParaRPr lang="zh-CN" altLang="en-US" dirty="0"/>
          </a:p>
        </p:txBody>
      </p:sp>
    </p:spTree>
    <p:extLst>
      <p:ext uri="{BB962C8B-B14F-4D97-AF65-F5344CB8AC3E}">
        <p14:creationId xmlns:p14="http://schemas.microsoft.com/office/powerpoint/2010/main" val="23371553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18</a:t>
            </a:fld>
            <a:endParaRPr lang="zh-CN" altLang="en-US" dirty="0"/>
          </a:p>
        </p:txBody>
      </p:sp>
    </p:spTree>
    <p:extLst>
      <p:ext uri="{BB962C8B-B14F-4D97-AF65-F5344CB8AC3E}">
        <p14:creationId xmlns:p14="http://schemas.microsoft.com/office/powerpoint/2010/main" val="962983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19</a:t>
            </a:fld>
            <a:endParaRPr lang="zh-CN" altLang="en-US" dirty="0"/>
          </a:p>
        </p:txBody>
      </p:sp>
    </p:spTree>
    <p:extLst>
      <p:ext uri="{BB962C8B-B14F-4D97-AF65-F5344CB8AC3E}">
        <p14:creationId xmlns:p14="http://schemas.microsoft.com/office/powerpoint/2010/main" val="1605454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2</a:t>
            </a:fld>
            <a:endParaRPr lang="zh-CN" altLang="en-US" dirty="0"/>
          </a:p>
        </p:txBody>
      </p:sp>
    </p:spTree>
    <p:extLst>
      <p:ext uri="{BB962C8B-B14F-4D97-AF65-F5344CB8AC3E}">
        <p14:creationId xmlns:p14="http://schemas.microsoft.com/office/powerpoint/2010/main" val="3483254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20</a:t>
            </a:fld>
            <a:endParaRPr lang="zh-CN" altLang="en-US" dirty="0"/>
          </a:p>
        </p:txBody>
      </p:sp>
    </p:spTree>
    <p:extLst>
      <p:ext uri="{BB962C8B-B14F-4D97-AF65-F5344CB8AC3E}">
        <p14:creationId xmlns:p14="http://schemas.microsoft.com/office/powerpoint/2010/main" val="1229665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21</a:t>
            </a:fld>
            <a:endParaRPr lang="zh-CN" altLang="en-US" dirty="0"/>
          </a:p>
        </p:txBody>
      </p:sp>
    </p:spTree>
    <p:extLst>
      <p:ext uri="{BB962C8B-B14F-4D97-AF65-F5344CB8AC3E}">
        <p14:creationId xmlns:p14="http://schemas.microsoft.com/office/powerpoint/2010/main" val="438476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22</a:t>
            </a:fld>
            <a:endParaRPr lang="zh-CN" altLang="en-US" dirty="0"/>
          </a:p>
        </p:txBody>
      </p:sp>
    </p:spTree>
    <p:extLst>
      <p:ext uri="{BB962C8B-B14F-4D97-AF65-F5344CB8AC3E}">
        <p14:creationId xmlns:p14="http://schemas.microsoft.com/office/powerpoint/2010/main" val="271192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3</a:t>
            </a:fld>
            <a:endParaRPr lang="zh-CN" altLang="en-US" dirty="0"/>
          </a:p>
        </p:txBody>
      </p:sp>
    </p:spTree>
    <p:extLst>
      <p:ext uri="{BB962C8B-B14F-4D97-AF65-F5344CB8AC3E}">
        <p14:creationId xmlns:p14="http://schemas.microsoft.com/office/powerpoint/2010/main" val="1378157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687275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790F9A-AB79-47C0-A550-63A284E229A2}" type="slidenum">
              <a:rPr lang="zh-CN" altLang="en-US" smtClean="0"/>
              <a:t>5</a:t>
            </a:fld>
            <a:endParaRPr lang="zh-CN" altLang="en-US"/>
          </a:p>
        </p:txBody>
      </p:sp>
    </p:spTree>
    <p:extLst>
      <p:ext uri="{BB962C8B-B14F-4D97-AF65-F5344CB8AC3E}">
        <p14:creationId xmlns:p14="http://schemas.microsoft.com/office/powerpoint/2010/main" val="242941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9171B-8CA2-497C-BEE0-C254C15E1B80}"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4496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695221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902CEF3-7AF6-4742-8597-63FB7F65C9EA}" type="slidenum">
              <a:rPr lang="zh-CN" altLang="en-US" smtClean="0"/>
              <a:pPr/>
              <a:t>8</a:t>
            </a:fld>
            <a:endParaRPr lang="zh-CN" altLang="en-US" dirty="0"/>
          </a:p>
        </p:txBody>
      </p:sp>
    </p:spTree>
    <p:extLst>
      <p:ext uri="{BB962C8B-B14F-4D97-AF65-F5344CB8AC3E}">
        <p14:creationId xmlns:p14="http://schemas.microsoft.com/office/powerpoint/2010/main" val="3804883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071705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F6428-A5BB-EA27-8A07-75EDE4B268F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8946910-D1B4-E67F-DA8C-F9F78A20DF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13FA802-4A95-EC9A-B49C-EAB111A9AF69}"/>
              </a:ext>
            </a:extLst>
          </p:cNvPr>
          <p:cNvSpPr>
            <a:spLocks noGrp="1"/>
          </p:cNvSpPr>
          <p:nvPr>
            <p:ph type="dt" sz="half" idx="10"/>
          </p:nvPr>
        </p:nvSpPr>
        <p:spPr/>
        <p:txBody>
          <a:bodyPr/>
          <a:lstStyle/>
          <a:p>
            <a:fld id="{C2403428-4A41-4098-8D4D-EEE039CA799D}"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153394B9-E384-F24E-0DE5-EADD96A995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0E4A60-D46D-5ECB-E253-19462716AF10}"/>
              </a:ext>
            </a:extLst>
          </p:cNvPr>
          <p:cNvSpPr>
            <a:spLocks noGrp="1"/>
          </p:cNvSpPr>
          <p:nvPr>
            <p:ph type="sldNum" sz="quarter" idx="12"/>
          </p:nvPr>
        </p:nvSpPr>
        <p:spPr/>
        <p:txBody>
          <a:bodyPr/>
          <a:lstStyle/>
          <a:p>
            <a:fld id="{A138692C-6EA4-4672-913E-621A06CB8E47}" type="slidenum">
              <a:rPr lang="zh-CN" altLang="en-US" smtClean="0"/>
              <a:t>‹#›</a:t>
            </a:fld>
            <a:endParaRPr lang="zh-CN" altLang="en-US"/>
          </a:p>
        </p:txBody>
      </p:sp>
    </p:spTree>
    <p:extLst>
      <p:ext uri="{BB962C8B-B14F-4D97-AF65-F5344CB8AC3E}">
        <p14:creationId xmlns:p14="http://schemas.microsoft.com/office/powerpoint/2010/main" val="3425415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63D119-0FCD-46DE-9076-F1E066CECAB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493817-F030-110F-6D34-2A88F99F4E3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C4B2FD1-D141-EDE8-B5C5-CFDAF7F79E63}"/>
              </a:ext>
            </a:extLst>
          </p:cNvPr>
          <p:cNvSpPr>
            <a:spLocks noGrp="1"/>
          </p:cNvSpPr>
          <p:nvPr>
            <p:ph type="dt" sz="half" idx="10"/>
          </p:nvPr>
        </p:nvSpPr>
        <p:spPr/>
        <p:txBody>
          <a:bodyPr/>
          <a:lstStyle/>
          <a:p>
            <a:fld id="{C2403428-4A41-4098-8D4D-EEE039CA799D}"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id="{2D3807A3-5AA1-6BB7-D62D-B0B5E31FD4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0FD11D-956A-3356-37D3-3F84B8B1E293}"/>
              </a:ext>
            </a:extLst>
          </p:cNvPr>
          <p:cNvSpPr>
            <a:spLocks noGrp="1"/>
          </p:cNvSpPr>
          <p:nvPr>
            <p:ph type="sldNum" sz="quarter" idx="12"/>
          </p:nvPr>
        </p:nvSpPr>
        <p:spPr/>
        <p:txBody>
          <a:bodyPr/>
          <a:lstStyle/>
          <a:p>
            <a:fld id="{A138692C-6EA4-4672-913E-621A06CB8E47}" type="slidenum">
              <a:rPr lang="zh-CN" altLang="en-US" smtClean="0"/>
              <a:t>‹#›</a:t>
            </a:fld>
            <a:endParaRPr lang="zh-CN" altLang="en-US"/>
          </a:p>
        </p:txBody>
      </p:sp>
    </p:spTree>
    <p:extLst>
      <p:ext uri="{BB962C8B-B14F-4D97-AF65-F5344CB8AC3E}">
        <p14:creationId xmlns:p14="http://schemas.microsoft.com/office/powerpoint/2010/main" val="4013486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60123B3-8C2E-5097-4F81-5260F954A986}"/>
              </a:ext>
            </a:extLst>
          </p:cNvPr>
          <p:cNvSpPr>
            <a:spLocks noGrp="1"/>
          </p:cNvSpPr>
          <p:nvPr>
            <p:ph type="dt" sz="half" idx="10"/>
          </p:nvPr>
        </p:nvSpPr>
        <p:spPr/>
        <p:txBody>
          <a:bodyPr/>
          <a:lstStyle/>
          <a:p>
            <a:fld id="{C2403428-4A41-4098-8D4D-EEE039CA799D}" type="datetimeFigureOut">
              <a:rPr lang="zh-CN" altLang="en-US" smtClean="0"/>
              <a:t>2023/2/20</a:t>
            </a:fld>
            <a:endParaRPr lang="zh-CN" altLang="en-US"/>
          </a:p>
        </p:txBody>
      </p:sp>
      <p:sp>
        <p:nvSpPr>
          <p:cNvPr id="3" name="页脚占位符 2">
            <a:extLst>
              <a:ext uri="{FF2B5EF4-FFF2-40B4-BE49-F238E27FC236}">
                <a16:creationId xmlns:a16="http://schemas.microsoft.com/office/drawing/2014/main" id="{779E9CDF-DEFF-FD5A-32B9-13A1D98911C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160E5AD-6E12-0A54-3D74-A3D075E695F5}"/>
              </a:ext>
            </a:extLst>
          </p:cNvPr>
          <p:cNvSpPr>
            <a:spLocks noGrp="1"/>
          </p:cNvSpPr>
          <p:nvPr>
            <p:ph type="sldNum" sz="quarter" idx="12"/>
          </p:nvPr>
        </p:nvSpPr>
        <p:spPr/>
        <p:txBody>
          <a:bodyPr/>
          <a:lstStyle/>
          <a:p>
            <a:fld id="{A138692C-6EA4-4672-913E-621A06CB8E47}" type="slidenum">
              <a:rPr lang="zh-CN" altLang="en-US" smtClean="0"/>
              <a:t>‹#›</a:t>
            </a:fld>
            <a:endParaRPr lang="zh-CN" altLang="en-US"/>
          </a:p>
        </p:txBody>
      </p:sp>
    </p:spTree>
    <p:extLst>
      <p:ext uri="{BB962C8B-B14F-4D97-AF65-F5344CB8AC3E}">
        <p14:creationId xmlns:p14="http://schemas.microsoft.com/office/powerpoint/2010/main" val="385931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3432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Meet_the_team">
    <p:spTree>
      <p:nvGrpSpPr>
        <p:cNvPr id="1" name=""/>
        <p:cNvGrpSpPr/>
        <p:nvPr/>
      </p:nvGrpSpPr>
      <p:grpSpPr>
        <a:xfrm>
          <a:off x="0" y="0"/>
          <a:ext cx="0" cy="0"/>
          <a:chOff x="0" y="0"/>
          <a:chExt cx="0" cy="0"/>
        </a:xfrm>
      </p:grpSpPr>
      <p:sp>
        <p:nvSpPr>
          <p:cNvPr id="5" name="Picture Placeholder 22"/>
          <p:cNvSpPr>
            <a:spLocks noGrp="1" noChangeAspect="1"/>
          </p:cNvSpPr>
          <p:nvPr>
            <p:ph type="pic" sz="quarter" idx="14"/>
          </p:nvPr>
        </p:nvSpPr>
        <p:spPr>
          <a:xfrm>
            <a:off x="988484" y="1821007"/>
            <a:ext cx="1822449" cy="1824566"/>
          </a:xfrm>
          <a:prstGeom prst="rect">
            <a:avLst/>
          </a:prstGeom>
        </p:spPr>
        <p:txBody>
          <a:bodyPr>
            <a:normAutofit/>
          </a:bodyPr>
          <a:lstStyle>
            <a:lvl1pPr marL="0" indent="0">
              <a:buNone/>
              <a:defRPr sz="1600">
                <a:solidFill>
                  <a:schemeClr val="bg1"/>
                </a:solidFill>
                <a:latin typeface="OPPOSans M" panose="00020600040101010101" pitchFamily="18" charset="-122"/>
                <a:cs typeface="OPPOSans M" panose="00020600040101010101" pitchFamily="18" charset="-122"/>
              </a:defRPr>
            </a:lvl1pPr>
          </a:lstStyle>
          <a:p>
            <a:endParaRPr lang="id-ID" dirty="0"/>
          </a:p>
        </p:txBody>
      </p:sp>
    </p:spTree>
    <p:extLst>
      <p:ext uri="{BB962C8B-B14F-4D97-AF65-F5344CB8AC3E}">
        <p14:creationId xmlns:p14="http://schemas.microsoft.com/office/powerpoint/2010/main" val="58920756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47588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17290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7F70695-B316-A458-2E13-A73A74C6F3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26231920-AD1B-7C4B-8E4C-2C99D31763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E919439B-4C68-758B-75D3-93448F1430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M" panose="00020600040101010101" pitchFamily="18" charset="-122"/>
                <a:ea typeface="OPPOSans M" panose="00020600040101010101" pitchFamily="18" charset="-122"/>
              </a:defRPr>
            </a:lvl1pPr>
          </a:lstStyle>
          <a:p>
            <a:fld id="{C2403428-4A41-4098-8D4D-EEE039CA799D}" type="datetimeFigureOut">
              <a:rPr lang="zh-CN" altLang="en-US" smtClean="0"/>
              <a:pPr/>
              <a:t>2023/2/20</a:t>
            </a:fld>
            <a:endParaRPr lang="zh-CN" altLang="en-US" dirty="0"/>
          </a:p>
        </p:txBody>
      </p:sp>
      <p:sp>
        <p:nvSpPr>
          <p:cNvPr id="5" name="页脚占位符 4">
            <a:extLst>
              <a:ext uri="{FF2B5EF4-FFF2-40B4-BE49-F238E27FC236}">
                <a16:creationId xmlns:a16="http://schemas.microsoft.com/office/drawing/2014/main" id="{77C5606F-2E75-1880-FA6F-094D07C0FA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M" panose="00020600040101010101" pitchFamily="18" charset="-122"/>
                <a:ea typeface="OPPOSans M"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AFE151B5-BB71-59D3-4DAF-D65C5D0754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M" panose="00020600040101010101" pitchFamily="18" charset="-122"/>
                <a:ea typeface="OPPOSans M" panose="00020600040101010101" pitchFamily="18" charset="-122"/>
              </a:defRPr>
            </a:lvl1pPr>
          </a:lstStyle>
          <a:p>
            <a:fld id="{A138692C-6EA4-4672-913E-621A06CB8E47}" type="slidenum">
              <a:rPr lang="zh-CN" altLang="en-US" smtClean="0"/>
              <a:pPr/>
              <a:t>‹#›</a:t>
            </a:fld>
            <a:endParaRPr lang="zh-CN" altLang="en-US" dirty="0"/>
          </a:p>
        </p:txBody>
      </p:sp>
    </p:spTree>
    <p:extLst>
      <p:ext uri="{BB962C8B-B14F-4D97-AF65-F5344CB8AC3E}">
        <p14:creationId xmlns:p14="http://schemas.microsoft.com/office/powerpoint/2010/main" val="372369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61"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OPPOSans M" panose="00020600040101010101" pitchFamily="18" charset="-122"/>
          <a:ea typeface="OPPOSans M"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M" panose="00020600040101010101" pitchFamily="18" charset="-122"/>
          <a:ea typeface="OPPOSans M"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M" panose="00020600040101010101" pitchFamily="18" charset="-122"/>
          <a:ea typeface="OPPOSans M"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M" panose="00020600040101010101" pitchFamily="18" charset="-122"/>
          <a:ea typeface="OPPOSans M"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slideLayout" Target="../slideLayouts/slideLayout2.xml"/><Relationship Id="rId3" Type="http://schemas.openxmlformats.org/officeDocument/2006/relationships/tags" Target="../tags/tag5.xml"/><Relationship Id="rId21" Type="http://schemas.openxmlformats.org/officeDocument/2006/relationships/image" Target="../media/image7.png"/><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image" Target="../media/image4.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image" Target="../media/image9.png"/><Relationship Id="rId10" Type="http://schemas.openxmlformats.org/officeDocument/2006/relationships/tags" Target="../tags/tag12.xml"/><Relationship Id="rId19" Type="http://schemas.openxmlformats.org/officeDocument/2006/relationships/notesSlide" Target="../notesSlides/notesSlide10.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19.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层1">
            <a:extLst>
              <a:ext uri="{FF2B5EF4-FFF2-40B4-BE49-F238E27FC236}">
                <a16:creationId xmlns:a16="http://schemas.microsoft.com/office/drawing/2014/main" id="{6C1A0ABC-D24F-7E4E-A0FF-C0583BAE7485}"/>
              </a:ext>
            </a:extLst>
          </p:cNvPr>
          <p:cNvPicPr>
            <a:picLocks noChangeAspect="1"/>
          </p:cNvPicPr>
          <p:nvPr/>
        </p:nvPicPr>
        <p:blipFill>
          <a:blip r:embed="rId3"/>
          <a:srcRect l="4345" t="5335" r="904" b="442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37" name="图层2">
            <a:extLst>
              <a:ext uri="{FF2B5EF4-FFF2-40B4-BE49-F238E27FC236}">
                <a16:creationId xmlns:a16="http://schemas.microsoft.com/office/drawing/2014/main" id="{0D9CE1CF-22CE-9EB7-C984-2137E19FC025}"/>
              </a:ext>
            </a:extLst>
          </p:cNvPr>
          <p:cNvGrpSpPr/>
          <p:nvPr/>
        </p:nvGrpSpPr>
        <p:grpSpPr>
          <a:xfrm>
            <a:off x="1722269" y="3580956"/>
            <a:ext cx="9247762" cy="4031519"/>
            <a:chOff x="1722269" y="3238056"/>
            <a:chExt cx="9247762" cy="4031519"/>
          </a:xfrm>
        </p:grpSpPr>
        <p:sp>
          <p:nvSpPr>
            <p:cNvPr id="20" name="图层2-1">
              <a:extLst>
                <a:ext uri="{FF2B5EF4-FFF2-40B4-BE49-F238E27FC236}">
                  <a16:creationId xmlns:a16="http://schemas.microsoft.com/office/drawing/2014/main" id="{3AF65D02-8570-D91C-629A-8725DD33742D}"/>
                </a:ext>
              </a:extLst>
            </p:cNvPr>
            <p:cNvSpPr txBox="1"/>
            <p:nvPr/>
          </p:nvSpPr>
          <p:spPr>
            <a:xfrm>
              <a:off x="1722269" y="4498301"/>
              <a:ext cx="9247762" cy="2771274"/>
            </a:xfrm>
            <a:prstGeom prst="rect">
              <a:avLst/>
            </a:prstGeom>
            <a:noFill/>
          </p:spPr>
          <p:txBody>
            <a:bodyPr wrap="square" rtlCol="0">
              <a:prstTxWarp prst="textArchUp">
                <a:avLst>
                  <a:gd name="adj" fmla="val 10324616"/>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7200" b="1" dirty="0">
                  <a:solidFill>
                    <a:schemeClr val="accent1"/>
                  </a:solidFill>
                  <a:latin typeface="仓耳小丸子" panose="02020400000000000000" pitchFamily="18" charset="-122"/>
                  <a:ea typeface="仓耳小丸子" panose="02020400000000000000" pitchFamily="18" charset="-122"/>
                  <a:cs typeface="OPPOSans M" panose="00020600040101010101" pitchFamily="18" charset="-122"/>
                  <a:sym typeface="OPPOSans M" panose="00020600040101010101" pitchFamily="18" charset="-122"/>
                </a:rPr>
                <a:t>我们开学啦！</a:t>
              </a:r>
              <a:endParaRPr kumimoji="0" lang="zh-CN" altLang="en-US" sz="7200" b="1" i="0" u="none" strike="noStrike" kern="1200" cap="none" spc="0" normalizeH="0" baseline="0" noProof="0" dirty="0">
                <a:ln>
                  <a:noFill/>
                </a:ln>
                <a:solidFill>
                  <a:schemeClr val="accent1"/>
                </a:solidFill>
                <a:effectLst/>
                <a:uLnTx/>
                <a:uFillTx/>
                <a:latin typeface="仓耳小丸子" panose="02020400000000000000" pitchFamily="18" charset="-122"/>
                <a:ea typeface="仓耳小丸子" panose="02020400000000000000" pitchFamily="18" charset="-122"/>
                <a:cs typeface="OPPOSans M" panose="00020600040101010101" pitchFamily="18" charset="-122"/>
                <a:sym typeface="OPPOSans M" panose="00020600040101010101" pitchFamily="18" charset="-122"/>
              </a:endParaRPr>
            </a:p>
          </p:txBody>
        </p:sp>
        <p:sp>
          <p:nvSpPr>
            <p:cNvPr id="24" name="图层2-2">
              <a:extLst>
                <a:ext uri="{FF2B5EF4-FFF2-40B4-BE49-F238E27FC236}">
                  <a16:creationId xmlns:a16="http://schemas.microsoft.com/office/drawing/2014/main" id="{E60C0D73-6625-074A-FAD1-6DFB4EF27997}"/>
                </a:ext>
              </a:extLst>
            </p:cNvPr>
            <p:cNvSpPr/>
            <p:nvPr/>
          </p:nvSpPr>
          <p:spPr>
            <a:xfrm>
              <a:off x="3790687" y="5250529"/>
              <a:ext cx="2083953" cy="43555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班级</a:t>
              </a:r>
              <a:r>
                <a:rPr kumimoji="0" lang="en-US" altLang="zh-CN"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2-3">
              <a:extLst>
                <a:ext uri="{FF2B5EF4-FFF2-40B4-BE49-F238E27FC236}">
                  <a16:creationId xmlns:a16="http://schemas.microsoft.com/office/drawing/2014/main" id="{A0C3DCE6-0017-1963-B25A-1DCD551828AA}"/>
                </a:ext>
              </a:extLst>
            </p:cNvPr>
            <p:cNvSpPr/>
            <p:nvPr/>
          </p:nvSpPr>
          <p:spPr>
            <a:xfrm>
              <a:off x="6287996" y="5250529"/>
              <a:ext cx="2176178" cy="435559"/>
            </a:xfrm>
            <a:prstGeom prst="homePlat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日期：</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a:t>
              </a: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月</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a:t>
              </a: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日</a:t>
              </a:r>
            </a:p>
          </p:txBody>
        </p:sp>
        <p:grpSp>
          <p:nvGrpSpPr>
            <p:cNvPr id="29" name="图层7">
              <a:extLst>
                <a:ext uri="{FF2B5EF4-FFF2-40B4-BE49-F238E27FC236}">
                  <a16:creationId xmlns:a16="http://schemas.microsoft.com/office/drawing/2014/main" id="{FC3E7117-1FA8-42F1-B9A2-FEC67399388C}"/>
                </a:ext>
              </a:extLst>
            </p:cNvPr>
            <p:cNvGrpSpPr/>
            <p:nvPr/>
          </p:nvGrpSpPr>
          <p:grpSpPr>
            <a:xfrm>
              <a:off x="3625516" y="3238056"/>
              <a:ext cx="4940968" cy="523220"/>
              <a:chOff x="3625516" y="1902343"/>
              <a:chExt cx="4940968" cy="523220"/>
            </a:xfrm>
          </p:grpSpPr>
          <p:sp>
            <p:nvSpPr>
              <p:cNvPr id="30" name="图层2-4">
                <a:extLst>
                  <a:ext uri="{FF2B5EF4-FFF2-40B4-BE49-F238E27FC236}">
                    <a16:creationId xmlns:a16="http://schemas.microsoft.com/office/drawing/2014/main" id="{20CB87EF-28C0-3390-7516-BCFDD91913C3}"/>
                  </a:ext>
                </a:extLst>
              </p:cNvPr>
              <p:cNvSpPr txBox="1"/>
              <p:nvPr/>
            </p:nvSpPr>
            <p:spPr>
              <a:xfrm>
                <a:off x="3625516" y="1902343"/>
                <a:ext cx="494096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幼儿园</a:t>
                </a:r>
                <a:r>
                  <a:rPr kumimoji="0" lang="en-US" altLang="zh-CN"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小学</a:t>
                </a:r>
                <a:endParaRPr kumimoji="0" lang="en-US" altLang="zh-CN"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1" name="图层2-5">
                <a:extLst>
                  <a:ext uri="{FF2B5EF4-FFF2-40B4-BE49-F238E27FC236}">
                    <a16:creationId xmlns:a16="http://schemas.microsoft.com/office/drawing/2014/main" id="{707E7DC9-6051-FFDD-403A-8E489C2E157A}"/>
                  </a:ext>
                </a:extLst>
              </p:cNvPr>
              <p:cNvCxnSpPr>
                <a:cxnSpLocks/>
              </p:cNvCxnSpPr>
              <p:nvPr/>
            </p:nvCxnSpPr>
            <p:spPr>
              <a:xfrm>
                <a:off x="7430814" y="2165131"/>
                <a:ext cx="513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图层2-6">
                <a:extLst>
                  <a:ext uri="{FF2B5EF4-FFF2-40B4-BE49-F238E27FC236}">
                    <a16:creationId xmlns:a16="http://schemas.microsoft.com/office/drawing/2014/main" id="{0DC5A609-F962-EE03-1A75-65549725AB1E}"/>
                  </a:ext>
                </a:extLst>
              </p:cNvPr>
              <p:cNvCxnSpPr>
                <a:cxnSpLocks/>
              </p:cNvCxnSpPr>
              <p:nvPr/>
            </p:nvCxnSpPr>
            <p:spPr>
              <a:xfrm>
                <a:off x="4247908" y="2165131"/>
                <a:ext cx="513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04527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grpSp>
        <p:nvGrpSpPr>
          <p:cNvPr id="6" name="图层1"/>
          <p:cNvGrpSpPr/>
          <p:nvPr/>
        </p:nvGrpSpPr>
        <p:grpSpPr>
          <a:xfrm>
            <a:off x="5552765" y="1269721"/>
            <a:ext cx="2270408" cy="2658652"/>
            <a:chOff x="4881345" y="2060620"/>
            <a:chExt cx="4043713" cy="2205412"/>
          </a:xfrm>
          <a:solidFill>
            <a:schemeClr val="accent3"/>
          </a:solidFill>
        </p:grpSpPr>
        <p:sp>
          <p:nvSpPr>
            <p:cNvPr id="8" name="图层1-1"/>
            <p:cNvSpPr/>
            <p:nvPr>
              <p:custDataLst>
                <p:tags r:id="rId16"/>
              </p:custDataLst>
            </p:nvPr>
          </p:nvSpPr>
          <p:spPr>
            <a:xfrm>
              <a:off x="4881345" y="2060620"/>
              <a:ext cx="4043713" cy="2205412"/>
            </a:xfrm>
            <a:prstGeom prst="triangle">
              <a:avLst/>
            </a:prstGeom>
            <a:solidFill>
              <a:schemeClr val="accent3"/>
            </a:solidFill>
            <a:ln>
              <a:no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507670" tIns="434632" rIns="507670" bIns="434632" numCol="1" spcCol="1270" anchor="ctr" anchorCtr="0">
              <a:noAutofit/>
            </a:bodyPr>
            <a:lstStyle/>
            <a:p>
              <a:pPr marL="0" marR="0" lvl="0" indent="0" algn="ctr" defTabSz="2178050" rtl="0" eaLnBrk="1" fontAlgn="auto" latinLnBrk="0" hangingPunct="1">
                <a:lnSpc>
                  <a:spcPct val="130000"/>
                </a:lnSpc>
                <a:spcBef>
                  <a:spcPts val="0"/>
                </a:spcBef>
                <a:spcAft>
                  <a:spcPct val="0"/>
                </a:spcAft>
                <a:buClrTx/>
                <a:buSzTx/>
                <a:buFontTx/>
                <a:buNone/>
                <a:tabLst/>
                <a:defRPr/>
              </a:pPr>
              <a:endParaRPr kumimoji="0" lang="en-US" sz="41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1-2"/>
            <p:cNvSpPr txBox="1"/>
            <p:nvPr>
              <p:custDataLst>
                <p:tags r:id="rId17"/>
              </p:custDataLst>
            </p:nvPr>
          </p:nvSpPr>
          <p:spPr>
            <a:xfrm>
              <a:off x="6193442" y="2994681"/>
              <a:ext cx="1419521" cy="558167"/>
            </a:xfrm>
            <a:prstGeom prst="rect">
              <a:avLst/>
            </a:prstGeom>
            <a:solidFill>
              <a:schemeClr val="accent3"/>
            </a:solid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vi-VN" sz="31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4.2</a:t>
              </a:r>
            </a:p>
          </p:txBody>
        </p:sp>
      </p:grpSp>
      <p:grpSp>
        <p:nvGrpSpPr>
          <p:cNvPr id="11" name="图层2"/>
          <p:cNvGrpSpPr/>
          <p:nvPr/>
        </p:nvGrpSpPr>
        <p:grpSpPr>
          <a:xfrm>
            <a:off x="2879268" y="2255829"/>
            <a:ext cx="2129135" cy="1672543"/>
            <a:chOff x="1270914" y="2593875"/>
            <a:chExt cx="3065966" cy="1672156"/>
          </a:xfrm>
          <a:solidFill>
            <a:schemeClr val="accent1"/>
          </a:solidFill>
        </p:grpSpPr>
        <p:sp>
          <p:nvSpPr>
            <p:cNvPr id="12" name="图层2-1"/>
            <p:cNvSpPr/>
            <p:nvPr>
              <p:custDataLst>
                <p:tags r:id="rId14"/>
              </p:custDataLst>
            </p:nvPr>
          </p:nvSpPr>
          <p:spPr>
            <a:xfrm>
              <a:off x="1270914" y="2593875"/>
              <a:ext cx="3065966" cy="1672156"/>
            </a:xfrm>
            <a:prstGeom prst="triangle">
              <a:avLst/>
            </a:prstGeom>
            <a:solidFill>
              <a:schemeClr val="accent1"/>
            </a:solidFill>
            <a:ln>
              <a:no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507670" tIns="434632" rIns="507670" bIns="434632" numCol="1" spcCol="1270" anchor="ctr" anchorCtr="0">
              <a:noAutofit/>
            </a:bodyPr>
            <a:lstStyle/>
            <a:p>
              <a:pPr marL="0" marR="0" lvl="0" indent="0" algn="ctr" defTabSz="2178050" rtl="0" eaLnBrk="1" fontAlgn="auto" latinLnBrk="0" hangingPunct="1">
                <a:lnSpc>
                  <a:spcPct val="130000"/>
                </a:lnSpc>
                <a:spcBef>
                  <a:spcPts val="0"/>
                </a:spcBef>
                <a:spcAft>
                  <a:spcPct val="0"/>
                </a:spcAft>
                <a:buClrTx/>
                <a:buSzTx/>
                <a:buFontTx/>
                <a:buNone/>
                <a:tabLst/>
                <a:defRPr/>
              </a:pPr>
              <a:endParaRPr kumimoji="0" lang="en-US" sz="41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2-2"/>
            <p:cNvSpPr txBox="1"/>
            <p:nvPr>
              <p:custDataLst>
                <p:tags r:id="rId15"/>
              </p:custDataLst>
            </p:nvPr>
          </p:nvSpPr>
          <p:spPr>
            <a:xfrm>
              <a:off x="2183967" y="3337619"/>
              <a:ext cx="1147703" cy="672721"/>
            </a:xfrm>
            <a:prstGeom prst="rect">
              <a:avLst/>
            </a:prstGeom>
            <a:solidFill>
              <a:schemeClr val="accent1"/>
            </a:solid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vi-VN" sz="31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4.0</a:t>
              </a:r>
            </a:p>
          </p:txBody>
        </p:sp>
      </p:grpSp>
      <p:grpSp>
        <p:nvGrpSpPr>
          <p:cNvPr id="14" name="图层3"/>
          <p:cNvGrpSpPr/>
          <p:nvPr/>
        </p:nvGrpSpPr>
        <p:grpSpPr>
          <a:xfrm>
            <a:off x="7439181" y="2229753"/>
            <a:ext cx="1583970" cy="1728059"/>
            <a:chOff x="8053215" y="3035381"/>
            <a:chExt cx="2256447" cy="1230650"/>
          </a:xfrm>
          <a:solidFill>
            <a:schemeClr val="accent4"/>
          </a:solidFill>
        </p:grpSpPr>
        <p:sp>
          <p:nvSpPr>
            <p:cNvPr id="15" name="图层3-1"/>
            <p:cNvSpPr/>
            <p:nvPr>
              <p:custDataLst>
                <p:tags r:id="rId12"/>
              </p:custDataLst>
            </p:nvPr>
          </p:nvSpPr>
          <p:spPr>
            <a:xfrm>
              <a:off x="8053215" y="3035381"/>
              <a:ext cx="2256447" cy="1230650"/>
            </a:xfrm>
            <a:prstGeom prst="triangle">
              <a:avLst/>
            </a:prstGeom>
            <a:solidFill>
              <a:schemeClr val="accent4"/>
            </a:solidFill>
            <a:ln>
              <a:noFill/>
            </a:ln>
          </p:spPr>
          <p:style>
            <a:lnRef idx="2">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txBody>
            <a:bodyPr spcFirstLastPara="0" vert="horz" wrap="square" lIns="507670" tIns="434632" rIns="507670" bIns="434632" numCol="1" spcCol="1270" anchor="ctr" anchorCtr="0">
              <a:noAutofit/>
            </a:bodyPr>
            <a:lstStyle/>
            <a:p>
              <a:pPr marL="0" marR="0" lvl="0" indent="0" algn="ctr" defTabSz="2178050" rtl="0" eaLnBrk="1" fontAlgn="auto" latinLnBrk="0" hangingPunct="1">
                <a:lnSpc>
                  <a:spcPct val="130000"/>
                </a:lnSpc>
                <a:spcBef>
                  <a:spcPts val="0"/>
                </a:spcBef>
                <a:spcAft>
                  <a:spcPct val="0"/>
                </a:spcAft>
                <a:buClrTx/>
                <a:buSzTx/>
                <a:buFontTx/>
                <a:buNone/>
                <a:tabLst/>
                <a:defRPr/>
              </a:pPr>
              <a:endParaRPr kumimoji="0" lang="en-US" sz="41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3-2"/>
            <p:cNvSpPr txBox="1"/>
            <p:nvPr>
              <p:custDataLst>
                <p:tags r:id="rId13"/>
              </p:custDataLst>
            </p:nvPr>
          </p:nvSpPr>
          <p:spPr>
            <a:xfrm>
              <a:off x="8782729" y="3511605"/>
              <a:ext cx="797420" cy="319143"/>
            </a:xfrm>
            <a:prstGeom prst="rect">
              <a:avLst/>
            </a:prstGeom>
            <a:solidFill>
              <a:schemeClr val="accent4"/>
            </a:solid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vi-VN" sz="1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3.6</a:t>
              </a:r>
            </a:p>
          </p:txBody>
        </p:sp>
      </p:grpSp>
      <p:grpSp>
        <p:nvGrpSpPr>
          <p:cNvPr id="17" name="图层4"/>
          <p:cNvGrpSpPr/>
          <p:nvPr/>
        </p:nvGrpSpPr>
        <p:grpSpPr>
          <a:xfrm>
            <a:off x="4216416" y="2708704"/>
            <a:ext cx="1686794" cy="1219666"/>
            <a:chOff x="3496741" y="3046647"/>
            <a:chExt cx="2235790" cy="1219384"/>
          </a:xfrm>
          <a:solidFill>
            <a:schemeClr val="accent2"/>
          </a:solidFill>
        </p:grpSpPr>
        <p:sp>
          <p:nvSpPr>
            <p:cNvPr id="18" name="图层4-1"/>
            <p:cNvSpPr/>
            <p:nvPr>
              <p:custDataLst>
                <p:tags r:id="rId10"/>
              </p:custDataLst>
            </p:nvPr>
          </p:nvSpPr>
          <p:spPr>
            <a:xfrm>
              <a:off x="3496741" y="3046647"/>
              <a:ext cx="2235790" cy="1219384"/>
            </a:xfrm>
            <a:prstGeom prst="triangle">
              <a:avLst/>
            </a:prstGeom>
            <a:solidFill>
              <a:schemeClr val="accent2"/>
            </a:solidFill>
            <a:ln>
              <a:noFill/>
            </a:ln>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507670" tIns="434632" rIns="507670" bIns="434632" numCol="1" spcCol="1270" anchor="ctr" anchorCtr="0">
              <a:noAutofit/>
            </a:bodyPr>
            <a:lstStyle/>
            <a:p>
              <a:pPr marL="0" marR="0" lvl="0" indent="0" algn="ctr" defTabSz="2178050" rtl="0" eaLnBrk="1" fontAlgn="auto" latinLnBrk="0" hangingPunct="1">
                <a:lnSpc>
                  <a:spcPct val="130000"/>
                </a:lnSpc>
                <a:spcBef>
                  <a:spcPts val="0"/>
                </a:spcBef>
                <a:spcAft>
                  <a:spcPct val="0"/>
                </a:spcAft>
                <a:buClrTx/>
                <a:buSzTx/>
                <a:buFontTx/>
                <a:buNone/>
                <a:tabLst/>
                <a:defRPr/>
              </a:pPr>
              <a:endParaRPr kumimoji="0" lang="en-US" sz="41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4-2"/>
            <p:cNvSpPr txBox="1"/>
            <p:nvPr>
              <p:custDataLst>
                <p:tags r:id="rId11"/>
              </p:custDataLst>
            </p:nvPr>
          </p:nvSpPr>
          <p:spPr>
            <a:xfrm>
              <a:off x="4243658" y="3429953"/>
              <a:ext cx="741955" cy="448032"/>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vi-VN" sz="1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3.5</a:t>
              </a:r>
            </a:p>
          </p:txBody>
        </p:sp>
      </p:grpSp>
      <p:cxnSp>
        <p:nvCxnSpPr>
          <p:cNvPr id="20" name="图层5"/>
          <p:cNvCxnSpPr/>
          <p:nvPr/>
        </p:nvCxnSpPr>
        <p:spPr>
          <a:xfrm>
            <a:off x="335" y="3928370"/>
            <a:ext cx="12189744" cy="0"/>
          </a:xfrm>
          <a:prstGeom prst="line">
            <a:avLst/>
          </a:prstGeom>
          <a:ln w="9525">
            <a:solidFill>
              <a:srgbClr val="725A41"/>
            </a:solidFill>
          </a:ln>
        </p:spPr>
        <p:style>
          <a:lnRef idx="1">
            <a:schemeClr val="accent1"/>
          </a:lnRef>
          <a:fillRef idx="0">
            <a:schemeClr val="accent1"/>
          </a:fillRef>
          <a:effectRef idx="0">
            <a:schemeClr val="accent1"/>
          </a:effectRef>
          <a:fontRef idx="minor">
            <a:schemeClr val="tx1"/>
          </a:fontRef>
        </p:style>
      </p:cxnSp>
      <p:pic>
        <p:nvPicPr>
          <p:cNvPr id="21" name="图层6"/>
          <p:cNvPicPr>
            <a:picLocks noChangeAspect="1"/>
          </p:cNvPicPr>
          <p:nvPr>
            <p:custDataLst>
              <p:tags r:id="rId1"/>
            </p:custDataLst>
          </p:nvPr>
        </p:nvPicPr>
        <p:blipFill>
          <a:blip r:embed="rId21" cstate="print">
            <a:extLst>
              <a:ext uri="{28A0092B-C50C-407E-A947-70E740481C1C}">
                <a14:useLocalDpi xmlns:a14="http://schemas.microsoft.com/office/drawing/2010/main" val="0"/>
              </a:ext>
            </a:extLst>
          </a:blip>
          <a:stretch>
            <a:fillRect/>
          </a:stretch>
        </p:blipFill>
        <p:spPr>
          <a:xfrm>
            <a:off x="1071177" y="4826206"/>
            <a:ext cx="548539" cy="548767"/>
          </a:xfrm>
          <a:prstGeom prst="rect">
            <a:avLst/>
          </a:prstGeom>
          <a:solidFill>
            <a:schemeClr val="accent1"/>
          </a:solidFill>
        </p:spPr>
      </p:pic>
      <p:pic>
        <p:nvPicPr>
          <p:cNvPr id="22" name="图层7"/>
          <p:cNvPicPr>
            <a:picLocks noChangeAspect="1"/>
          </p:cNvPicPr>
          <p:nvPr>
            <p:custDataLst>
              <p:tags r:id="rId2"/>
            </p:custDataLst>
          </p:nvPr>
        </p:nvPicPr>
        <p:blipFill>
          <a:blip r:embed="rId22" cstate="print">
            <a:extLst>
              <a:ext uri="{28A0092B-C50C-407E-A947-70E740481C1C}">
                <a14:useLocalDpi xmlns:a14="http://schemas.microsoft.com/office/drawing/2010/main" val="0"/>
              </a:ext>
            </a:extLst>
          </a:blip>
          <a:stretch>
            <a:fillRect/>
          </a:stretch>
        </p:blipFill>
        <p:spPr>
          <a:xfrm>
            <a:off x="7860612" y="4826206"/>
            <a:ext cx="548539" cy="548767"/>
          </a:xfrm>
          <a:prstGeom prst="rect">
            <a:avLst/>
          </a:prstGeom>
          <a:solidFill>
            <a:schemeClr val="accent3"/>
          </a:solidFill>
        </p:spPr>
      </p:pic>
      <p:pic>
        <p:nvPicPr>
          <p:cNvPr id="23" name="图层8"/>
          <p:cNvPicPr>
            <a:picLocks noChangeAspect="1"/>
          </p:cNvPicPr>
          <p:nvPr>
            <p:custDataLst>
              <p:tags r:id="rId3"/>
            </p:custDataLst>
          </p:nvPr>
        </p:nvPicPr>
        <p:blipFill>
          <a:blip r:embed="rId23" cstate="print">
            <a:extLst>
              <a:ext uri="{28A0092B-C50C-407E-A947-70E740481C1C}">
                <a14:useLocalDpi xmlns:a14="http://schemas.microsoft.com/office/drawing/2010/main" val="0"/>
              </a:ext>
            </a:extLst>
          </a:blip>
          <a:stretch>
            <a:fillRect/>
          </a:stretch>
        </p:blipFill>
        <p:spPr>
          <a:xfrm>
            <a:off x="4440853" y="4826206"/>
            <a:ext cx="548539" cy="548767"/>
          </a:xfrm>
          <a:prstGeom prst="rect">
            <a:avLst/>
          </a:prstGeom>
          <a:solidFill>
            <a:schemeClr val="accent2"/>
          </a:solidFill>
        </p:spPr>
      </p:pic>
      <p:sp>
        <p:nvSpPr>
          <p:cNvPr id="24" name="图层9"/>
          <p:cNvSpPr txBox="1"/>
          <p:nvPr>
            <p:custDataLst>
              <p:tags r:id="rId4"/>
            </p:custDataLst>
          </p:nvPr>
        </p:nvSpPr>
        <p:spPr>
          <a:xfrm>
            <a:off x="1957574" y="4954414"/>
            <a:ext cx="2237622" cy="953740"/>
          </a:xfrm>
          <a:prstGeom prst="rect">
            <a:avLst/>
          </a:prstGeom>
          <a:noFill/>
        </p:spPr>
        <p:txBody>
          <a:bodyPr wrap="squar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点击添加相关标题文字，点击添加相关标题文字，点击添加相关标题文字，点击添加相关标题文字，点击添加相关标题文字。</a:t>
            </a:r>
          </a:p>
        </p:txBody>
      </p:sp>
      <p:sp>
        <p:nvSpPr>
          <p:cNvPr id="25" name="图层10"/>
          <p:cNvSpPr txBox="1"/>
          <p:nvPr>
            <p:custDataLst>
              <p:tags r:id="rId5"/>
            </p:custDataLst>
          </p:nvPr>
        </p:nvSpPr>
        <p:spPr>
          <a:xfrm>
            <a:off x="1957573" y="4571370"/>
            <a:ext cx="1521604" cy="368451"/>
          </a:xfrm>
          <a:prstGeom prst="rect">
            <a:avLst/>
          </a:prstGeom>
          <a:noFill/>
        </p:spPr>
        <p:txBody>
          <a:bodyPr wrap="non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请替换文字内容</a:t>
            </a:r>
          </a:p>
        </p:txBody>
      </p:sp>
      <p:sp>
        <p:nvSpPr>
          <p:cNvPr id="26" name="图层11"/>
          <p:cNvSpPr txBox="1"/>
          <p:nvPr>
            <p:custDataLst>
              <p:tags r:id="rId6"/>
            </p:custDataLst>
          </p:nvPr>
        </p:nvSpPr>
        <p:spPr>
          <a:xfrm>
            <a:off x="5412582" y="4954414"/>
            <a:ext cx="2237622" cy="953740"/>
          </a:xfrm>
          <a:prstGeom prst="rect">
            <a:avLst/>
          </a:prstGeom>
          <a:noFill/>
        </p:spPr>
        <p:txBody>
          <a:bodyPr wrap="squar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点击添加相关标题文字，点击添加相关标题文字，点击添加相关标题文字，点击添加相关标题文字，点击添加相关标题文字。</a:t>
            </a:r>
          </a:p>
        </p:txBody>
      </p:sp>
      <p:sp>
        <p:nvSpPr>
          <p:cNvPr id="27" name="图层12"/>
          <p:cNvSpPr txBox="1"/>
          <p:nvPr>
            <p:custDataLst>
              <p:tags r:id="rId7"/>
            </p:custDataLst>
          </p:nvPr>
        </p:nvSpPr>
        <p:spPr>
          <a:xfrm>
            <a:off x="5412579" y="4571370"/>
            <a:ext cx="1521604" cy="368451"/>
          </a:xfrm>
          <a:prstGeom prst="rect">
            <a:avLst/>
          </a:prstGeom>
          <a:noFill/>
        </p:spPr>
        <p:txBody>
          <a:bodyPr wrap="non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请替换文字内容</a:t>
            </a:r>
          </a:p>
        </p:txBody>
      </p:sp>
      <p:sp>
        <p:nvSpPr>
          <p:cNvPr id="28" name="图层13"/>
          <p:cNvSpPr txBox="1"/>
          <p:nvPr>
            <p:custDataLst>
              <p:tags r:id="rId8"/>
            </p:custDataLst>
          </p:nvPr>
        </p:nvSpPr>
        <p:spPr>
          <a:xfrm>
            <a:off x="8748827" y="4954414"/>
            <a:ext cx="2237622" cy="953740"/>
          </a:xfrm>
          <a:prstGeom prst="rect">
            <a:avLst/>
          </a:prstGeom>
          <a:noFill/>
        </p:spPr>
        <p:txBody>
          <a:bodyPr wrap="squar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点击添加相关标题文字，点击添加相关标题文字，点击添加相关标题文字，点击添加相关标题文字，点击添加相关标题文字。</a:t>
            </a:r>
          </a:p>
        </p:txBody>
      </p:sp>
      <p:sp>
        <p:nvSpPr>
          <p:cNvPr id="29" name="图层14"/>
          <p:cNvSpPr txBox="1"/>
          <p:nvPr>
            <p:custDataLst>
              <p:tags r:id="rId9"/>
            </p:custDataLst>
          </p:nvPr>
        </p:nvSpPr>
        <p:spPr>
          <a:xfrm>
            <a:off x="8748826" y="4571370"/>
            <a:ext cx="1521604" cy="368451"/>
          </a:xfrm>
          <a:prstGeom prst="rect">
            <a:avLst/>
          </a:prstGeom>
          <a:noFill/>
        </p:spPr>
        <p:txBody>
          <a:bodyPr wrap="none" lIns="86694" tIns="43347" rIns="86694" bIns="43347"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请替换文字内容</a:t>
            </a:r>
          </a:p>
        </p:txBody>
      </p:sp>
      <p:sp>
        <p:nvSpPr>
          <p:cNvPr id="2" name="图层15">
            <a:extLst>
              <a:ext uri="{FF2B5EF4-FFF2-40B4-BE49-F238E27FC236}">
                <a16:creationId xmlns:a16="http://schemas.microsoft.com/office/drawing/2014/main" id="{6A224018-1D5A-52C0-35A9-4B0C65ECFA6A}"/>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40711608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4" name="图层1"/>
          <p:cNvSpPr/>
          <p:nvPr/>
        </p:nvSpPr>
        <p:spPr>
          <a:xfrm>
            <a:off x="596900" y="1917700"/>
            <a:ext cx="10998200" cy="1187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2"/>
          <p:cNvSpPr txBox="1"/>
          <p:nvPr/>
        </p:nvSpPr>
        <p:spPr>
          <a:xfrm>
            <a:off x="957296" y="2136142"/>
            <a:ext cx="10277409" cy="914609"/>
          </a:xfrm>
          <a:prstGeom prst="rect">
            <a:avLst/>
          </a:prstGeom>
          <a:noFill/>
        </p:spPr>
        <p:txBody>
          <a:bodyPr wrap="square" rtlCol="0">
            <a:spAutoFit/>
          </a:bodyPr>
          <a:lstStyle/>
          <a:p>
            <a:pPr marL="0" marR="0" lvl="0" indent="0" algn="l"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请输入您的内或复制您的内容粘贴入您的内容文本，或复制您的内容粘容文本</a:t>
            </a:r>
          </a:p>
          <a:p>
            <a:pPr marL="0" marR="0" lvl="0" indent="0" algn="l"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3"/>
          <p:cNvSpPr txBox="1"/>
          <p:nvPr/>
        </p:nvSpPr>
        <p:spPr>
          <a:xfrm>
            <a:off x="51492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7" name="图层4"/>
          <p:cNvSpPr txBox="1"/>
          <p:nvPr/>
        </p:nvSpPr>
        <p:spPr>
          <a:xfrm>
            <a:off x="45234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5"/>
          <p:cNvSpPr txBox="1"/>
          <p:nvPr/>
        </p:nvSpPr>
        <p:spPr>
          <a:xfrm>
            <a:off x="93275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9" name="图层6"/>
          <p:cNvSpPr txBox="1"/>
          <p:nvPr/>
        </p:nvSpPr>
        <p:spPr>
          <a:xfrm>
            <a:off x="87017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7">
            <a:extLst>
              <a:ext uri="{FF2B5EF4-FFF2-40B4-BE49-F238E27FC236}">
                <a16:creationId xmlns:a16="http://schemas.microsoft.com/office/drawing/2014/main" id="{35980EB8-F9CC-DC9B-3B2E-D0E3EF70EEF5}"/>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pic>
        <p:nvPicPr>
          <p:cNvPr id="3" name="图层8">
            <a:extLst>
              <a:ext uri="{FF2B5EF4-FFF2-40B4-BE49-F238E27FC236}">
                <a16:creationId xmlns:a16="http://schemas.microsoft.com/office/drawing/2014/main" id="{BD9CB1CE-75C8-ACD3-EA7B-BA28707767F4}"/>
              </a:ext>
            </a:extLst>
          </p:cNvPr>
          <p:cNvPicPr>
            <a:picLocks/>
          </p:cNvPicPr>
          <p:nvPr/>
        </p:nvPicPr>
        <p:blipFill rotWithShape="1">
          <a:blip r:embed="rId4">
            <a:extLst>
              <a:ext uri="{28A0092B-C50C-407E-A947-70E740481C1C}">
                <a14:useLocalDpi xmlns:a14="http://schemas.microsoft.com/office/drawing/2010/main" val="0"/>
              </a:ext>
            </a:extLst>
          </a:blip>
          <a:srcRect t="17534" r="4051" b="14894"/>
          <a:stretch/>
        </p:blipFill>
        <p:spPr>
          <a:xfrm>
            <a:off x="684954" y="3854237"/>
            <a:ext cx="3525533" cy="1655233"/>
          </a:xfrm>
          <a:prstGeom prst="rect">
            <a:avLst/>
          </a:prstGeom>
        </p:spPr>
      </p:pic>
    </p:spTree>
    <p:extLst>
      <p:ext uri="{BB962C8B-B14F-4D97-AF65-F5344CB8AC3E}">
        <p14:creationId xmlns:p14="http://schemas.microsoft.com/office/powerpoint/2010/main" val="42715767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层1">
            <a:extLst>
              <a:ext uri="{FF2B5EF4-FFF2-40B4-BE49-F238E27FC236}">
                <a16:creationId xmlns:a16="http://schemas.microsoft.com/office/drawing/2014/main" id="{7E01E181-2A3E-D542-2B85-618297F0D5BD}"/>
              </a:ext>
            </a:extLst>
          </p:cNvPr>
          <p:cNvPicPr>
            <a:picLocks noChangeAspect="1"/>
          </p:cNvPicPr>
          <p:nvPr/>
        </p:nvPicPr>
        <p:blipFill>
          <a:blip r:embed="rId3"/>
          <a:srcRect t="25056"/>
          <a:stretch>
            <a:fillRect/>
          </a:stretch>
        </p:blipFill>
        <p:spPr>
          <a:xfrm>
            <a:off x="0" y="-114300"/>
            <a:ext cx="12192000" cy="7086600"/>
          </a:xfrm>
          <a:custGeom>
            <a:avLst/>
            <a:gdLst>
              <a:gd name="connsiteX0" fmla="*/ 0 w 12192000"/>
              <a:gd name="connsiteY0" fmla="*/ 0 h 5139690"/>
              <a:gd name="connsiteX1" fmla="*/ 12192000 w 12192000"/>
              <a:gd name="connsiteY1" fmla="*/ 0 h 5139690"/>
              <a:gd name="connsiteX2" fmla="*/ 12192000 w 12192000"/>
              <a:gd name="connsiteY2" fmla="*/ 5139690 h 5139690"/>
              <a:gd name="connsiteX3" fmla="*/ 0 w 12192000"/>
              <a:gd name="connsiteY3" fmla="*/ 5139690 h 5139690"/>
            </a:gdLst>
            <a:ahLst/>
            <a:cxnLst>
              <a:cxn ang="0">
                <a:pos x="connsiteX0" y="connsiteY0"/>
              </a:cxn>
              <a:cxn ang="0">
                <a:pos x="connsiteX1" y="connsiteY1"/>
              </a:cxn>
              <a:cxn ang="0">
                <a:pos x="connsiteX2" y="connsiteY2"/>
              </a:cxn>
              <a:cxn ang="0">
                <a:pos x="connsiteX3" y="connsiteY3"/>
              </a:cxn>
            </a:cxnLst>
            <a:rect l="l" t="t" r="r" b="b"/>
            <a:pathLst>
              <a:path w="12192000" h="5139690">
                <a:moveTo>
                  <a:pt x="0" y="0"/>
                </a:moveTo>
                <a:lnTo>
                  <a:pt x="12192000" y="0"/>
                </a:lnTo>
                <a:lnTo>
                  <a:pt x="12192000" y="5139690"/>
                </a:lnTo>
                <a:lnTo>
                  <a:pt x="0" y="5139690"/>
                </a:lnTo>
                <a:close/>
              </a:path>
            </a:pathLst>
          </a:custGeom>
        </p:spPr>
      </p:pic>
      <p:sp>
        <p:nvSpPr>
          <p:cNvPr id="5" name="图层2">
            <a:extLst>
              <a:ext uri="{FF2B5EF4-FFF2-40B4-BE49-F238E27FC236}">
                <a16:creationId xmlns:a16="http://schemas.microsoft.com/office/drawing/2014/main" id="{B5E2E908-BB6B-1FFA-4D7A-EE22D99C19EA}"/>
              </a:ext>
            </a:extLst>
          </p:cNvPr>
          <p:cNvSpPr/>
          <p:nvPr/>
        </p:nvSpPr>
        <p:spPr>
          <a:xfrm>
            <a:off x="457200" y="570801"/>
            <a:ext cx="11277600" cy="5716398"/>
          </a:xfrm>
          <a:prstGeom prst="roundRect">
            <a:avLst>
              <a:gd name="adj" fmla="val 9038"/>
            </a:avLst>
          </a:prstGeom>
          <a:solidFill>
            <a:schemeClr val="bg1">
              <a:alpha val="99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D2694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3">
            <a:extLst>
              <a:ext uri="{FF2B5EF4-FFF2-40B4-BE49-F238E27FC236}">
                <a16:creationId xmlns:a16="http://schemas.microsoft.com/office/drawing/2014/main" id="{482555B3-216B-9954-EC92-8DD12C2B0277}"/>
              </a:ext>
            </a:extLst>
          </p:cNvPr>
          <p:cNvSpPr/>
          <p:nvPr/>
        </p:nvSpPr>
        <p:spPr>
          <a:xfrm>
            <a:off x="1889822" y="1871748"/>
            <a:ext cx="2370666" cy="237066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4">
            <a:extLst>
              <a:ext uri="{FF2B5EF4-FFF2-40B4-BE49-F238E27FC236}">
                <a16:creationId xmlns:a16="http://schemas.microsoft.com/office/drawing/2014/main" id="{AB6B16E1-5A39-7D54-7DEE-6F6D49837A35}"/>
              </a:ext>
            </a:extLst>
          </p:cNvPr>
          <p:cNvSpPr/>
          <p:nvPr/>
        </p:nvSpPr>
        <p:spPr>
          <a:xfrm>
            <a:off x="2373290" y="2336094"/>
            <a:ext cx="1486304" cy="1323439"/>
          </a:xfrm>
          <a:prstGeom prst="rect">
            <a:avLst/>
          </a:prstGeom>
          <a:effectLst>
            <a:outerShdw dist="50800" dir="2820000" algn="tl" rotWithShape="0">
              <a:schemeClr val="bg1">
                <a:alpha val="28000"/>
              </a:schemeClr>
            </a:outerShdw>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400" b="0" i="0" u="none" strike="noStrike" kern="0" cap="none" spc="0" normalizeH="0" baseline="0" noProof="0" dirty="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5">
            <a:extLst>
              <a:ext uri="{FF2B5EF4-FFF2-40B4-BE49-F238E27FC236}">
                <a16:creationId xmlns:a16="http://schemas.microsoft.com/office/drawing/2014/main" id="{25A26B4C-DA98-D9B9-89B2-E0F36FAB4123}"/>
              </a:ext>
            </a:extLst>
          </p:cNvPr>
          <p:cNvSpPr txBox="1"/>
          <p:nvPr/>
        </p:nvSpPr>
        <p:spPr>
          <a:xfrm>
            <a:off x="4942334" y="2121507"/>
            <a:ext cx="5359844" cy="101566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6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6" name="图层6">
            <a:extLst>
              <a:ext uri="{FF2B5EF4-FFF2-40B4-BE49-F238E27FC236}">
                <a16:creationId xmlns:a16="http://schemas.microsoft.com/office/drawing/2014/main" id="{D9F0D820-8DD4-72C6-37B8-E02CD3A43295}"/>
              </a:ext>
            </a:extLst>
          </p:cNvPr>
          <p:cNvCxnSpPr>
            <a:cxnSpLocks/>
          </p:cNvCxnSpPr>
          <p:nvPr/>
        </p:nvCxnSpPr>
        <p:spPr>
          <a:xfrm>
            <a:off x="4994198" y="3168493"/>
            <a:ext cx="5307981" cy="0"/>
          </a:xfrm>
          <a:prstGeom prst="line">
            <a:avLst/>
          </a:prstGeom>
          <a:ln w="34925">
            <a:solidFill>
              <a:srgbClr val="ECAA71"/>
            </a:solidFill>
          </a:ln>
        </p:spPr>
        <p:style>
          <a:lnRef idx="1">
            <a:schemeClr val="accent1"/>
          </a:lnRef>
          <a:fillRef idx="0">
            <a:schemeClr val="accent1"/>
          </a:fillRef>
          <a:effectRef idx="0">
            <a:schemeClr val="accent1"/>
          </a:effectRef>
          <a:fontRef idx="minor">
            <a:schemeClr val="tx1"/>
          </a:fontRef>
        </p:style>
      </p:cxnSp>
      <p:sp>
        <p:nvSpPr>
          <p:cNvPr id="37" name="图层7">
            <a:extLst>
              <a:ext uri="{FF2B5EF4-FFF2-40B4-BE49-F238E27FC236}">
                <a16:creationId xmlns:a16="http://schemas.microsoft.com/office/drawing/2014/main" id="{3D2BAE97-F697-5FC4-CA35-7855790315A4}"/>
              </a:ext>
            </a:extLst>
          </p:cNvPr>
          <p:cNvSpPr/>
          <p:nvPr/>
        </p:nvSpPr>
        <p:spPr>
          <a:xfrm>
            <a:off x="5111975"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8">
            <a:extLst>
              <a:ext uri="{FF2B5EF4-FFF2-40B4-BE49-F238E27FC236}">
                <a16:creationId xmlns:a16="http://schemas.microsoft.com/office/drawing/2014/main" id="{FFB56D29-27DA-0421-6324-F0CBEC093E0A}"/>
              </a:ext>
            </a:extLst>
          </p:cNvPr>
          <p:cNvSpPr txBox="1"/>
          <p:nvPr/>
        </p:nvSpPr>
        <p:spPr>
          <a:xfrm>
            <a:off x="5469984"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39" name="图层9">
            <a:extLst>
              <a:ext uri="{FF2B5EF4-FFF2-40B4-BE49-F238E27FC236}">
                <a16:creationId xmlns:a16="http://schemas.microsoft.com/office/drawing/2014/main" id="{6EFE6905-5E9D-4416-7765-9C0EC58A2B94}"/>
              </a:ext>
            </a:extLst>
          </p:cNvPr>
          <p:cNvSpPr/>
          <p:nvPr/>
        </p:nvSpPr>
        <p:spPr>
          <a:xfrm>
            <a:off x="7945728"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0">
            <a:extLst>
              <a:ext uri="{FF2B5EF4-FFF2-40B4-BE49-F238E27FC236}">
                <a16:creationId xmlns:a16="http://schemas.microsoft.com/office/drawing/2014/main" id="{544B0D2E-FDD3-24B3-8586-A1278D348084}"/>
              </a:ext>
            </a:extLst>
          </p:cNvPr>
          <p:cNvSpPr txBox="1"/>
          <p:nvPr/>
        </p:nvSpPr>
        <p:spPr>
          <a:xfrm>
            <a:off x="8303737"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1" name="图层11">
            <a:extLst>
              <a:ext uri="{FF2B5EF4-FFF2-40B4-BE49-F238E27FC236}">
                <a16:creationId xmlns:a16="http://schemas.microsoft.com/office/drawing/2014/main" id="{3D5587EC-6434-AC3F-B9F6-83D92DD29CE5}"/>
              </a:ext>
            </a:extLst>
          </p:cNvPr>
          <p:cNvSpPr/>
          <p:nvPr/>
        </p:nvSpPr>
        <p:spPr>
          <a:xfrm>
            <a:off x="5111975"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12">
            <a:extLst>
              <a:ext uri="{FF2B5EF4-FFF2-40B4-BE49-F238E27FC236}">
                <a16:creationId xmlns:a16="http://schemas.microsoft.com/office/drawing/2014/main" id="{A8E87076-94CE-75A7-DB7B-F295F4D091FB}"/>
              </a:ext>
            </a:extLst>
          </p:cNvPr>
          <p:cNvSpPr txBox="1"/>
          <p:nvPr/>
        </p:nvSpPr>
        <p:spPr>
          <a:xfrm>
            <a:off x="5469984"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3" name="图层13">
            <a:extLst>
              <a:ext uri="{FF2B5EF4-FFF2-40B4-BE49-F238E27FC236}">
                <a16:creationId xmlns:a16="http://schemas.microsoft.com/office/drawing/2014/main" id="{63A2EE39-162F-BDD3-48F1-800388BC698D}"/>
              </a:ext>
            </a:extLst>
          </p:cNvPr>
          <p:cNvSpPr/>
          <p:nvPr/>
        </p:nvSpPr>
        <p:spPr>
          <a:xfrm>
            <a:off x="7945728"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4">
            <a:extLst>
              <a:ext uri="{FF2B5EF4-FFF2-40B4-BE49-F238E27FC236}">
                <a16:creationId xmlns:a16="http://schemas.microsoft.com/office/drawing/2014/main" id="{F4BF40AE-B9C0-6814-7B91-C090D264EB0B}"/>
              </a:ext>
            </a:extLst>
          </p:cNvPr>
          <p:cNvSpPr txBox="1"/>
          <p:nvPr/>
        </p:nvSpPr>
        <p:spPr>
          <a:xfrm>
            <a:off x="8303737"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Tree>
    <p:extLst>
      <p:ext uri="{BB962C8B-B14F-4D97-AF65-F5344CB8AC3E}">
        <p14:creationId xmlns:p14="http://schemas.microsoft.com/office/powerpoint/2010/main" val="36927904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2" name="图层1">
            <a:extLst>
              <a:ext uri="{FF2B5EF4-FFF2-40B4-BE49-F238E27FC236}">
                <a16:creationId xmlns:a16="http://schemas.microsoft.com/office/drawing/2014/main" id="{8D026C55-3F25-86D6-A2E9-77680C958BF9}"/>
              </a:ext>
            </a:extLst>
          </p:cNvPr>
          <p:cNvGrpSpPr/>
          <p:nvPr/>
        </p:nvGrpSpPr>
        <p:grpSpPr>
          <a:xfrm>
            <a:off x="4012956" y="1819342"/>
            <a:ext cx="7524047" cy="3721100"/>
            <a:chOff x="4207510" y="1819342"/>
            <a:chExt cx="7524047" cy="3721100"/>
          </a:xfrm>
        </p:grpSpPr>
        <p:grpSp>
          <p:nvGrpSpPr>
            <p:cNvPr id="2" name="图层4">
              <a:extLst>
                <a:ext uri="{FF2B5EF4-FFF2-40B4-BE49-F238E27FC236}">
                  <a16:creationId xmlns:a16="http://schemas.microsoft.com/office/drawing/2014/main" id="{18CAC460-4D90-8A8F-A0CD-96E8CD84F2BC}"/>
                </a:ext>
              </a:extLst>
            </p:cNvPr>
            <p:cNvGrpSpPr/>
            <p:nvPr/>
          </p:nvGrpSpPr>
          <p:grpSpPr>
            <a:xfrm>
              <a:off x="4207510" y="1819342"/>
              <a:ext cx="7524047" cy="3721100"/>
              <a:chOff x="3873500" y="1752600"/>
              <a:chExt cx="7353300" cy="3721100"/>
            </a:xfrm>
          </p:grpSpPr>
          <p:sp>
            <p:nvSpPr>
              <p:cNvPr id="3" name="图层1-1">
                <a:extLst>
                  <a:ext uri="{FF2B5EF4-FFF2-40B4-BE49-F238E27FC236}">
                    <a16:creationId xmlns:a16="http://schemas.microsoft.com/office/drawing/2014/main" id="{7FCEF305-138A-B39B-B7BC-C9E69EF14EBE}"/>
                  </a:ext>
                </a:extLst>
              </p:cNvPr>
              <p:cNvSpPr/>
              <p:nvPr/>
            </p:nvSpPr>
            <p:spPr>
              <a:xfrm>
                <a:off x="3873500" y="1752600"/>
                <a:ext cx="7353300" cy="1574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1-2">
                <a:extLst>
                  <a:ext uri="{FF2B5EF4-FFF2-40B4-BE49-F238E27FC236}">
                    <a16:creationId xmlns:a16="http://schemas.microsoft.com/office/drawing/2014/main" id="{31088D66-49B3-87A3-A138-C3D24566EE72}"/>
                  </a:ext>
                </a:extLst>
              </p:cNvPr>
              <p:cNvSpPr/>
              <p:nvPr/>
            </p:nvSpPr>
            <p:spPr>
              <a:xfrm>
                <a:off x="3873500" y="3454400"/>
                <a:ext cx="7353300" cy="20193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3" name="图层1-3">
              <a:extLst>
                <a:ext uri="{FF2B5EF4-FFF2-40B4-BE49-F238E27FC236}">
                  <a16:creationId xmlns:a16="http://schemas.microsoft.com/office/drawing/2014/main" id="{2DE1059D-EC43-4F9F-3A27-B490C6C5AEF1}"/>
                </a:ext>
              </a:extLst>
            </p:cNvPr>
            <p:cNvSpPr/>
            <p:nvPr/>
          </p:nvSpPr>
          <p:spPr>
            <a:xfrm>
              <a:off x="4563110" y="2301032"/>
              <a:ext cx="3784600" cy="700320"/>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点击这里，输入您的文本文字，更改文字的颜色或者大小属性。</a:t>
              </a:r>
            </a:p>
          </p:txBody>
        </p:sp>
        <p:sp>
          <p:nvSpPr>
            <p:cNvPr id="14" name="图层1-4">
              <a:extLst>
                <a:ext uri="{FF2B5EF4-FFF2-40B4-BE49-F238E27FC236}">
                  <a16:creationId xmlns:a16="http://schemas.microsoft.com/office/drawing/2014/main" id="{558FA935-8868-1E71-150A-180EFADB5CD1}"/>
                </a:ext>
              </a:extLst>
            </p:cNvPr>
            <p:cNvSpPr/>
            <p:nvPr/>
          </p:nvSpPr>
          <p:spPr>
            <a:xfrm>
              <a:off x="4563109" y="3865801"/>
              <a:ext cx="3880803" cy="1075231"/>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点击这里，输入您的文本文字，更改文字的颜色或者大小属性。点击这里，输入您的文本文字，更改文字的颜色或者大小属性。</a:t>
              </a:r>
            </a:p>
          </p:txBody>
        </p:sp>
        <p:sp>
          <p:nvSpPr>
            <p:cNvPr id="15" name="图层1-5">
              <a:extLst>
                <a:ext uri="{FF2B5EF4-FFF2-40B4-BE49-F238E27FC236}">
                  <a16:creationId xmlns:a16="http://schemas.microsoft.com/office/drawing/2014/main" id="{FA9922D8-6C03-38D2-99A1-4DAB632E55CA}"/>
                </a:ext>
              </a:extLst>
            </p:cNvPr>
            <p:cNvSpPr/>
            <p:nvPr/>
          </p:nvSpPr>
          <p:spPr>
            <a:xfrm>
              <a:off x="8779510" y="4134443"/>
              <a:ext cx="1028700" cy="9017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添加内容</a:t>
              </a:r>
            </a:p>
          </p:txBody>
        </p:sp>
        <p:sp>
          <p:nvSpPr>
            <p:cNvPr id="16" name="图层1-6">
              <a:extLst>
                <a:ext uri="{FF2B5EF4-FFF2-40B4-BE49-F238E27FC236}">
                  <a16:creationId xmlns:a16="http://schemas.microsoft.com/office/drawing/2014/main" id="{A504E733-0D95-84A6-F085-D1FA142A4793}"/>
                </a:ext>
              </a:extLst>
            </p:cNvPr>
            <p:cNvSpPr/>
            <p:nvPr/>
          </p:nvSpPr>
          <p:spPr>
            <a:xfrm>
              <a:off x="8779510" y="2200342"/>
              <a:ext cx="1028700" cy="9017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添加内容</a:t>
              </a:r>
            </a:p>
          </p:txBody>
        </p:sp>
        <p:sp>
          <p:nvSpPr>
            <p:cNvPr id="17" name="图层1-7">
              <a:extLst>
                <a:ext uri="{FF2B5EF4-FFF2-40B4-BE49-F238E27FC236}">
                  <a16:creationId xmlns:a16="http://schemas.microsoft.com/office/drawing/2014/main" id="{D0BA67D7-6E10-0791-E7F7-695D18F00C93}"/>
                </a:ext>
              </a:extLst>
            </p:cNvPr>
            <p:cNvSpPr/>
            <p:nvPr/>
          </p:nvSpPr>
          <p:spPr>
            <a:xfrm>
              <a:off x="9960610" y="4134443"/>
              <a:ext cx="1028700" cy="9017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添加内容</a:t>
              </a:r>
            </a:p>
          </p:txBody>
        </p:sp>
        <p:sp>
          <p:nvSpPr>
            <p:cNvPr id="18" name="图层1-8">
              <a:extLst>
                <a:ext uri="{FF2B5EF4-FFF2-40B4-BE49-F238E27FC236}">
                  <a16:creationId xmlns:a16="http://schemas.microsoft.com/office/drawing/2014/main" id="{8EBC26F6-3F4F-6E1E-4CC2-D5811EC37898}"/>
                </a:ext>
              </a:extLst>
            </p:cNvPr>
            <p:cNvSpPr/>
            <p:nvPr/>
          </p:nvSpPr>
          <p:spPr>
            <a:xfrm>
              <a:off x="9960610" y="2200342"/>
              <a:ext cx="1028700" cy="9017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添加内容</a:t>
              </a:r>
            </a:p>
          </p:txBody>
        </p:sp>
      </p:grpSp>
      <p:sp>
        <p:nvSpPr>
          <p:cNvPr id="4" name="图层2">
            <a:extLst>
              <a:ext uri="{FF2B5EF4-FFF2-40B4-BE49-F238E27FC236}">
                <a16:creationId xmlns:a16="http://schemas.microsoft.com/office/drawing/2014/main" id="{88159581-731A-B34B-79B5-0209120B9EBB}"/>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pic>
        <p:nvPicPr>
          <p:cNvPr id="6" name="图层3">
            <a:extLst>
              <a:ext uri="{FF2B5EF4-FFF2-40B4-BE49-F238E27FC236}">
                <a16:creationId xmlns:a16="http://schemas.microsoft.com/office/drawing/2014/main" id="{F2859CAC-015E-3777-C88F-CFD643C87940}"/>
              </a:ext>
            </a:extLst>
          </p:cNvPr>
          <p:cNvPicPr>
            <a:picLocks/>
          </p:cNvPicPr>
          <p:nvPr/>
        </p:nvPicPr>
        <p:blipFill>
          <a:blip r:embed="rId4"/>
          <a:stretch>
            <a:fillRect/>
          </a:stretch>
        </p:blipFill>
        <p:spPr>
          <a:xfrm>
            <a:off x="811222" y="2220771"/>
            <a:ext cx="2815086" cy="2416458"/>
          </a:xfrm>
          <a:prstGeom prst="rect">
            <a:avLst/>
          </a:prstGeom>
        </p:spPr>
      </p:pic>
    </p:spTree>
    <p:extLst>
      <p:ext uri="{BB962C8B-B14F-4D97-AF65-F5344CB8AC3E}">
        <p14:creationId xmlns:p14="http://schemas.microsoft.com/office/powerpoint/2010/main" val="2510150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6E5AE9AB-6D6C-C7FC-4D12-BF26D55C589C}"/>
              </a:ext>
            </a:extLst>
          </p:cNvPr>
          <p:cNvSpPr/>
          <p:nvPr/>
        </p:nvSpPr>
        <p:spPr>
          <a:xfrm>
            <a:off x="2096135" y="1947451"/>
            <a:ext cx="1511300" cy="4445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添加内容</a:t>
            </a:r>
          </a:p>
        </p:txBody>
      </p:sp>
      <p:sp>
        <p:nvSpPr>
          <p:cNvPr id="3" name="图层2">
            <a:extLst>
              <a:ext uri="{FF2B5EF4-FFF2-40B4-BE49-F238E27FC236}">
                <a16:creationId xmlns:a16="http://schemas.microsoft.com/office/drawing/2014/main" id="{7349C49C-C885-A022-DCE5-EEF10C6391DD}"/>
              </a:ext>
            </a:extLst>
          </p:cNvPr>
          <p:cNvSpPr/>
          <p:nvPr/>
        </p:nvSpPr>
        <p:spPr>
          <a:xfrm>
            <a:off x="2096135" y="2569547"/>
            <a:ext cx="3886200" cy="700320"/>
          </a:xfrm>
          <a:prstGeom prst="rect">
            <a:avLst/>
          </a:prstGeom>
          <a:noFill/>
        </p:spPr>
        <p:txBody>
          <a:bodyPr wrap="square" lIns="0" tIns="0" rIns="0" bIns="0" rtlCol="0">
            <a:spAutoFit/>
          </a:bodyPr>
          <a:lstStyle/>
          <a:p>
            <a:pPr marL="285750" indent="-285750" algn="just"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点击这里，输入您的文本文字，更改文字的颜色或者大小属性。</a:t>
            </a:r>
          </a:p>
        </p:txBody>
      </p:sp>
      <p:sp>
        <p:nvSpPr>
          <p:cNvPr id="9" name="图层3">
            <a:extLst>
              <a:ext uri="{FF2B5EF4-FFF2-40B4-BE49-F238E27FC236}">
                <a16:creationId xmlns:a16="http://schemas.microsoft.com/office/drawing/2014/main" id="{A8EEF03F-5121-55FD-00EE-51D5088DE3DF}"/>
              </a:ext>
            </a:extLst>
          </p:cNvPr>
          <p:cNvSpPr/>
          <p:nvPr/>
        </p:nvSpPr>
        <p:spPr>
          <a:xfrm>
            <a:off x="2096135" y="3527473"/>
            <a:ext cx="3886200" cy="700320"/>
          </a:xfrm>
          <a:prstGeom prst="rect">
            <a:avLst/>
          </a:prstGeom>
          <a:noFill/>
        </p:spPr>
        <p:txBody>
          <a:bodyPr wrap="square" lIns="0" tIns="0" rIns="0" bIns="0" rtlCol="0">
            <a:spAutoFit/>
          </a:bodyPr>
          <a:lstStyle/>
          <a:p>
            <a:pPr marL="285750" indent="-285750" algn="just"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点击这里，输入您的文本文字，更改文字的颜色或者大小属性。</a:t>
            </a:r>
          </a:p>
        </p:txBody>
      </p:sp>
      <p:sp>
        <p:nvSpPr>
          <p:cNvPr id="10" name="图层4">
            <a:extLst>
              <a:ext uri="{FF2B5EF4-FFF2-40B4-BE49-F238E27FC236}">
                <a16:creationId xmlns:a16="http://schemas.microsoft.com/office/drawing/2014/main" id="{F2F168A3-77B6-9AF4-E028-0E582E3095F3}"/>
              </a:ext>
            </a:extLst>
          </p:cNvPr>
          <p:cNvSpPr/>
          <p:nvPr/>
        </p:nvSpPr>
        <p:spPr>
          <a:xfrm>
            <a:off x="2096135" y="4485400"/>
            <a:ext cx="3886200" cy="700320"/>
          </a:xfrm>
          <a:prstGeom prst="rect">
            <a:avLst/>
          </a:prstGeom>
          <a:noFill/>
        </p:spPr>
        <p:txBody>
          <a:bodyPr wrap="square" lIns="0" tIns="0" rIns="0" bIns="0" rtlCol="0">
            <a:spAutoFit/>
          </a:bodyPr>
          <a:lstStyle/>
          <a:p>
            <a:pPr marL="285750" indent="-285750" algn="just"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点击这里，输入您的文本文字，更改文字的颜色或者大小属性。</a:t>
            </a:r>
          </a:p>
        </p:txBody>
      </p:sp>
      <p:cxnSp>
        <p:nvCxnSpPr>
          <p:cNvPr id="11" name="图层5">
            <a:extLst>
              <a:ext uri="{FF2B5EF4-FFF2-40B4-BE49-F238E27FC236}">
                <a16:creationId xmlns:a16="http://schemas.microsoft.com/office/drawing/2014/main" id="{E9D085DB-D368-124D-385C-9646A7114C42}"/>
              </a:ext>
            </a:extLst>
          </p:cNvPr>
          <p:cNvCxnSpPr>
            <a:cxnSpLocks/>
          </p:cNvCxnSpPr>
          <p:nvPr/>
        </p:nvCxnSpPr>
        <p:spPr>
          <a:xfrm>
            <a:off x="2025015" y="5321206"/>
            <a:ext cx="9064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图层6">
            <a:extLst>
              <a:ext uri="{FF2B5EF4-FFF2-40B4-BE49-F238E27FC236}">
                <a16:creationId xmlns:a16="http://schemas.microsoft.com/office/drawing/2014/main" id="{EB768E39-C945-4010-57D6-211808C2A4B4}"/>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pic>
        <p:nvPicPr>
          <p:cNvPr id="6" name="图层7">
            <a:extLst>
              <a:ext uri="{FF2B5EF4-FFF2-40B4-BE49-F238E27FC236}">
                <a16:creationId xmlns:a16="http://schemas.microsoft.com/office/drawing/2014/main" id="{58AEE6A0-D744-1EB4-D7D7-49F8F5C1124F}"/>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096000" y="1741826"/>
            <a:ext cx="5112676" cy="3408450"/>
          </a:xfrm>
          <a:prstGeom prst="rect">
            <a:avLst/>
          </a:prstGeom>
        </p:spPr>
      </p:pic>
    </p:spTree>
    <p:extLst>
      <p:ext uri="{BB962C8B-B14F-4D97-AF65-F5344CB8AC3E}">
        <p14:creationId xmlns:p14="http://schemas.microsoft.com/office/powerpoint/2010/main" val="29104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图层1"/>
          <p:cNvGraphicFramePr/>
          <p:nvPr>
            <p:extLst>
              <p:ext uri="{D42A27DB-BD31-4B8C-83A1-F6EECF244321}">
                <p14:modId xmlns:p14="http://schemas.microsoft.com/office/powerpoint/2010/main" val="2906918574"/>
              </p:ext>
            </p:extLst>
          </p:nvPr>
        </p:nvGraphicFramePr>
        <p:xfrm>
          <a:off x="762000" y="1770787"/>
          <a:ext cx="6290310" cy="3715613"/>
        </p:xfrm>
        <a:graphic>
          <a:graphicData uri="http://schemas.openxmlformats.org/drawingml/2006/chart">
            <c:chart xmlns:c="http://schemas.openxmlformats.org/drawingml/2006/chart" xmlns:r="http://schemas.openxmlformats.org/officeDocument/2006/relationships" r:id="rId4"/>
          </a:graphicData>
        </a:graphic>
      </p:graphicFrame>
      <p:sp>
        <p:nvSpPr>
          <p:cNvPr id="6" name="图层2"/>
          <p:cNvSpPr txBox="1"/>
          <p:nvPr/>
        </p:nvSpPr>
        <p:spPr>
          <a:xfrm>
            <a:off x="7783830" y="3429000"/>
            <a:ext cx="1947969" cy="616644"/>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en-US" altLang="zh-CN" sz="2800" b="1" i="0" u="none" strike="noStrike" kern="1200" cap="none" spc="3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29,062</a:t>
            </a:r>
            <a:endParaRPr kumimoji="0" lang="zh-CN" altLang="en-US" sz="2000" b="1" i="0" u="none" strike="noStrike" kern="1200" cap="none" spc="3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8" name="图层3"/>
          <p:cNvCxnSpPr/>
          <p:nvPr/>
        </p:nvCxnSpPr>
        <p:spPr>
          <a:xfrm>
            <a:off x="7360920" y="3710920"/>
            <a:ext cx="365760" cy="0"/>
          </a:xfrm>
          <a:prstGeom prst="straightConnector1">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图层4"/>
          <p:cNvSpPr txBox="1"/>
          <p:nvPr/>
        </p:nvSpPr>
        <p:spPr>
          <a:xfrm>
            <a:off x="7265178" y="4511049"/>
            <a:ext cx="646331"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altLang="zh-CN" sz="18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 name="图层5">
            <a:extLst>
              <a:ext uri="{FF2B5EF4-FFF2-40B4-BE49-F238E27FC236}">
                <a16:creationId xmlns:a16="http://schemas.microsoft.com/office/drawing/2014/main" id="{39768642-9EE7-3FC1-7908-225DFF4B68D1}"/>
              </a:ext>
            </a:extLst>
          </p:cNvPr>
          <p:cNvGrpSpPr/>
          <p:nvPr/>
        </p:nvGrpSpPr>
        <p:grpSpPr>
          <a:xfrm>
            <a:off x="7265178" y="1770787"/>
            <a:ext cx="4059314" cy="3645018"/>
            <a:chOff x="7265178" y="1770787"/>
            <a:chExt cx="4059314" cy="3645018"/>
          </a:xfrm>
        </p:grpSpPr>
        <p:sp>
          <p:nvSpPr>
            <p:cNvPr id="15" name="图层5-1"/>
            <p:cNvSpPr txBox="1"/>
            <p:nvPr/>
          </p:nvSpPr>
          <p:spPr>
            <a:xfrm>
              <a:off x="7265178" y="4858665"/>
              <a:ext cx="4059314" cy="557140"/>
            </a:xfrm>
            <a:prstGeom prst="rect">
              <a:avLst/>
            </a:prstGeom>
            <a:noFill/>
          </p:spPr>
          <p:txBody>
            <a:bodyPr wrap="square" rtlCol="0">
              <a:spAutoFit/>
            </a:bodyPr>
            <a:lstStyle/>
            <a:p>
              <a:pPr marL="0" marR="0" lvl="0" indent="0" algn="l" defTabSz="1625133"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9" name="图层6"/>
            <p:cNvGrpSpPr/>
            <p:nvPr/>
          </p:nvGrpSpPr>
          <p:grpSpPr>
            <a:xfrm>
              <a:off x="7265178" y="1770787"/>
              <a:ext cx="4059314" cy="1079514"/>
              <a:chOff x="8613448" y="2224074"/>
              <a:chExt cx="4059314" cy="1079514"/>
            </a:xfrm>
          </p:grpSpPr>
          <p:sp>
            <p:nvSpPr>
              <p:cNvPr id="10" name="图层5-2"/>
              <p:cNvSpPr txBox="1"/>
              <p:nvPr/>
            </p:nvSpPr>
            <p:spPr>
              <a:xfrm>
                <a:off x="8633200" y="2224074"/>
                <a:ext cx="1971698" cy="395179"/>
              </a:xfrm>
              <a:prstGeom prst="rect">
                <a:avLst/>
              </a:prstGeom>
              <a:solidFill>
                <a:schemeClr val="accent1"/>
              </a:solidFill>
              <a:effectLst>
                <a:outerShdw blurRad="88900" dist="88900" dir="2700000" algn="tl" rotWithShape="0">
                  <a:schemeClr val="dk1">
                    <a:alpha val="20000"/>
                  </a:schemeClr>
                </a:outerShdw>
              </a:effectLst>
            </p:spPr>
            <p:txBody>
              <a:bodyPr wrap="square" rtlCol="0">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添加您的标题</a:t>
                </a:r>
                <a:endParaRPr kumimoji="0" lang="zh-CN" altLang="en-US" sz="1100" b="1" i="0" u="none" strike="noStrike" kern="1200" cap="none" spc="30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3"/>
              <p:cNvSpPr txBox="1"/>
              <p:nvPr/>
            </p:nvSpPr>
            <p:spPr>
              <a:xfrm>
                <a:off x="8613448" y="2746448"/>
                <a:ext cx="4059314" cy="557140"/>
              </a:xfrm>
              <a:prstGeom prst="rect">
                <a:avLst/>
              </a:prstGeom>
              <a:noFill/>
            </p:spPr>
            <p:txBody>
              <a:bodyPr wrap="square" rtlCol="0">
                <a:spAutoFit/>
              </a:bodyPr>
              <a:lstStyle/>
              <a:p>
                <a:pPr marL="0" marR="0" lvl="0" indent="0" algn="l" defTabSz="1625133"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此处添加详细文本描述，建议与标题相关并符合整体语言风格，语言描述尽量简洁生动。</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
        <p:nvSpPr>
          <p:cNvPr id="3" name="图层6">
            <a:extLst>
              <a:ext uri="{FF2B5EF4-FFF2-40B4-BE49-F238E27FC236}">
                <a16:creationId xmlns:a16="http://schemas.microsoft.com/office/drawing/2014/main" id="{727ED277-372F-B837-2682-3CB37EBFB563}"/>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19199801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层1">
            <a:extLst>
              <a:ext uri="{FF2B5EF4-FFF2-40B4-BE49-F238E27FC236}">
                <a16:creationId xmlns:a16="http://schemas.microsoft.com/office/drawing/2014/main" id="{7E01E181-2A3E-D542-2B85-618297F0D5BD}"/>
              </a:ext>
            </a:extLst>
          </p:cNvPr>
          <p:cNvPicPr>
            <a:picLocks noChangeAspect="1"/>
          </p:cNvPicPr>
          <p:nvPr/>
        </p:nvPicPr>
        <p:blipFill>
          <a:blip r:embed="rId3"/>
          <a:srcRect t="25056"/>
          <a:stretch>
            <a:fillRect/>
          </a:stretch>
        </p:blipFill>
        <p:spPr>
          <a:xfrm>
            <a:off x="0" y="-114300"/>
            <a:ext cx="12192000" cy="7086600"/>
          </a:xfrm>
          <a:custGeom>
            <a:avLst/>
            <a:gdLst>
              <a:gd name="connsiteX0" fmla="*/ 0 w 12192000"/>
              <a:gd name="connsiteY0" fmla="*/ 0 h 5139690"/>
              <a:gd name="connsiteX1" fmla="*/ 12192000 w 12192000"/>
              <a:gd name="connsiteY1" fmla="*/ 0 h 5139690"/>
              <a:gd name="connsiteX2" fmla="*/ 12192000 w 12192000"/>
              <a:gd name="connsiteY2" fmla="*/ 5139690 h 5139690"/>
              <a:gd name="connsiteX3" fmla="*/ 0 w 12192000"/>
              <a:gd name="connsiteY3" fmla="*/ 5139690 h 5139690"/>
            </a:gdLst>
            <a:ahLst/>
            <a:cxnLst>
              <a:cxn ang="0">
                <a:pos x="connsiteX0" y="connsiteY0"/>
              </a:cxn>
              <a:cxn ang="0">
                <a:pos x="connsiteX1" y="connsiteY1"/>
              </a:cxn>
              <a:cxn ang="0">
                <a:pos x="connsiteX2" y="connsiteY2"/>
              </a:cxn>
              <a:cxn ang="0">
                <a:pos x="connsiteX3" y="connsiteY3"/>
              </a:cxn>
            </a:cxnLst>
            <a:rect l="l" t="t" r="r" b="b"/>
            <a:pathLst>
              <a:path w="12192000" h="5139690">
                <a:moveTo>
                  <a:pt x="0" y="0"/>
                </a:moveTo>
                <a:lnTo>
                  <a:pt x="12192000" y="0"/>
                </a:lnTo>
                <a:lnTo>
                  <a:pt x="12192000" y="5139690"/>
                </a:lnTo>
                <a:lnTo>
                  <a:pt x="0" y="5139690"/>
                </a:lnTo>
                <a:close/>
              </a:path>
            </a:pathLst>
          </a:custGeom>
        </p:spPr>
      </p:pic>
      <p:sp>
        <p:nvSpPr>
          <p:cNvPr id="5" name="图层2">
            <a:extLst>
              <a:ext uri="{FF2B5EF4-FFF2-40B4-BE49-F238E27FC236}">
                <a16:creationId xmlns:a16="http://schemas.microsoft.com/office/drawing/2014/main" id="{B5E2E908-BB6B-1FFA-4D7A-EE22D99C19EA}"/>
              </a:ext>
            </a:extLst>
          </p:cNvPr>
          <p:cNvSpPr/>
          <p:nvPr/>
        </p:nvSpPr>
        <p:spPr>
          <a:xfrm>
            <a:off x="457200" y="570801"/>
            <a:ext cx="11277600" cy="5716398"/>
          </a:xfrm>
          <a:prstGeom prst="roundRect">
            <a:avLst>
              <a:gd name="adj" fmla="val 9038"/>
            </a:avLst>
          </a:prstGeom>
          <a:solidFill>
            <a:schemeClr val="bg1">
              <a:alpha val="99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D2694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3">
            <a:extLst>
              <a:ext uri="{FF2B5EF4-FFF2-40B4-BE49-F238E27FC236}">
                <a16:creationId xmlns:a16="http://schemas.microsoft.com/office/drawing/2014/main" id="{482555B3-216B-9954-EC92-8DD12C2B0277}"/>
              </a:ext>
            </a:extLst>
          </p:cNvPr>
          <p:cNvSpPr/>
          <p:nvPr/>
        </p:nvSpPr>
        <p:spPr>
          <a:xfrm>
            <a:off x="1889822" y="1871748"/>
            <a:ext cx="2370666" cy="237066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4">
            <a:extLst>
              <a:ext uri="{FF2B5EF4-FFF2-40B4-BE49-F238E27FC236}">
                <a16:creationId xmlns:a16="http://schemas.microsoft.com/office/drawing/2014/main" id="{AB6B16E1-5A39-7D54-7DEE-6F6D49837A35}"/>
              </a:ext>
            </a:extLst>
          </p:cNvPr>
          <p:cNvSpPr/>
          <p:nvPr/>
        </p:nvSpPr>
        <p:spPr>
          <a:xfrm>
            <a:off x="2373290" y="2336094"/>
            <a:ext cx="1486304" cy="1323439"/>
          </a:xfrm>
          <a:prstGeom prst="rect">
            <a:avLst/>
          </a:prstGeom>
          <a:effectLst>
            <a:outerShdw dist="50800" dir="2820000" algn="tl" rotWithShape="0">
              <a:schemeClr val="bg1">
                <a:alpha val="28000"/>
              </a:schemeClr>
            </a:outerShdw>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400" b="0" i="0" u="none" strike="noStrike" kern="0" cap="none" spc="0" normalizeH="0" baseline="0" noProof="0" dirty="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5">
            <a:extLst>
              <a:ext uri="{FF2B5EF4-FFF2-40B4-BE49-F238E27FC236}">
                <a16:creationId xmlns:a16="http://schemas.microsoft.com/office/drawing/2014/main" id="{25A26B4C-DA98-D9B9-89B2-E0F36FAB4123}"/>
              </a:ext>
            </a:extLst>
          </p:cNvPr>
          <p:cNvSpPr txBox="1"/>
          <p:nvPr/>
        </p:nvSpPr>
        <p:spPr>
          <a:xfrm>
            <a:off x="4942334" y="2121507"/>
            <a:ext cx="5359844" cy="101566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6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6" name="图层6">
            <a:extLst>
              <a:ext uri="{FF2B5EF4-FFF2-40B4-BE49-F238E27FC236}">
                <a16:creationId xmlns:a16="http://schemas.microsoft.com/office/drawing/2014/main" id="{D9F0D820-8DD4-72C6-37B8-E02CD3A43295}"/>
              </a:ext>
            </a:extLst>
          </p:cNvPr>
          <p:cNvCxnSpPr>
            <a:cxnSpLocks/>
          </p:cNvCxnSpPr>
          <p:nvPr/>
        </p:nvCxnSpPr>
        <p:spPr>
          <a:xfrm>
            <a:off x="4994198" y="3168493"/>
            <a:ext cx="5307981" cy="0"/>
          </a:xfrm>
          <a:prstGeom prst="line">
            <a:avLst/>
          </a:prstGeom>
          <a:ln w="34925">
            <a:solidFill>
              <a:srgbClr val="ECAA71"/>
            </a:solidFill>
          </a:ln>
        </p:spPr>
        <p:style>
          <a:lnRef idx="1">
            <a:schemeClr val="accent1"/>
          </a:lnRef>
          <a:fillRef idx="0">
            <a:schemeClr val="accent1"/>
          </a:fillRef>
          <a:effectRef idx="0">
            <a:schemeClr val="accent1"/>
          </a:effectRef>
          <a:fontRef idx="minor">
            <a:schemeClr val="tx1"/>
          </a:fontRef>
        </p:style>
      </p:cxnSp>
      <p:sp>
        <p:nvSpPr>
          <p:cNvPr id="37" name="图层7">
            <a:extLst>
              <a:ext uri="{FF2B5EF4-FFF2-40B4-BE49-F238E27FC236}">
                <a16:creationId xmlns:a16="http://schemas.microsoft.com/office/drawing/2014/main" id="{3D2BAE97-F697-5FC4-CA35-7855790315A4}"/>
              </a:ext>
            </a:extLst>
          </p:cNvPr>
          <p:cNvSpPr/>
          <p:nvPr/>
        </p:nvSpPr>
        <p:spPr>
          <a:xfrm>
            <a:off x="5111975"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8">
            <a:extLst>
              <a:ext uri="{FF2B5EF4-FFF2-40B4-BE49-F238E27FC236}">
                <a16:creationId xmlns:a16="http://schemas.microsoft.com/office/drawing/2014/main" id="{FFB56D29-27DA-0421-6324-F0CBEC093E0A}"/>
              </a:ext>
            </a:extLst>
          </p:cNvPr>
          <p:cNvSpPr txBox="1"/>
          <p:nvPr/>
        </p:nvSpPr>
        <p:spPr>
          <a:xfrm>
            <a:off x="5469984"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39" name="图层9">
            <a:extLst>
              <a:ext uri="{FF2B5EF4-FFF2-40B4-BE49-F238E27FC236}">
                <a16:creationId xmlns:a16="http://schemas.microsoft.com/office/drawing/2014/main" id="{6EFE6905-5E9D-4416-7765-9C0EC58A2B94}"/>
              </a:ext>
            </a:extLst>
          </p:cNvPr>
          <p:cNvSpPr/>
          <p:nvPr/>
        </p:nvSpPr>
        <p:spPr>
          <a:xfrm>
            <a:off x="7945728"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0">
            <a:extLst>
              <a:ext uri="{FF2B5EF4-FFF2-40B4-BE49-F238E27FC236}">
                <a16:creationId xmlns:a16="http://schemas.microsoft.com/office/drawing/2014/main" id="{544B0D2E-FDD3-24B3-8586-A1278D348084}"/>
              </a:ext>
            </a:extLst>
          </p:cNvPr>
          <p:cNvSpPr txBox="1"/>
          <p:nvPr/>
        </p:nvSpPr>
        <p:spPr>
          <a:xfrm>
            <a:off x="8303737"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1" name="图层11">
            <a:extLst>
              <a:ext uri="{FF2B5EF4-FFF2-40B4-BE49-F238E27FC236}">
                <a16:creationId xmlns:a16="http://schemas.microsoft.com/office/drawing/2014/main" id="{3D5587EC-6434-AC3F-B9F6-83D92DD29CE5}"/>
              </a:ext>
            </a:extLst>
          </p:cNvPr>
          <p:cNvSpPr/>
          <p:nvPr/>
        </p:nvSpPr>
        <p:spPr>
          <a:xfrm>
            <a:off x="5111975"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12">
            <a:extLst>
              <a:ext uri="{FF2B5EF4-FFF2-40B4-BE49-F238E27FC236}">
                <a16:creationId xmlns:a16="http://schemas.microsoft.com/office/drawing/2014/main" id="{A8E87076-94CE-75A7-DB7B-F295F4D091FB}"/>
              </a:ext>
            </a:extLst>
          </p:cNvPr>
          <p:cNvSpPr txBox="1"/>
          <p:nvPr/>
        </p:nvSpPr>
        <p:spPr>
          <a:xfrm>
            <a:off x="5469984"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3" name="图层13">
            <a:extLst>
              <a:ext uri="{FF2B5EF4-FFF2-40B4-BE49-F238E27FC236}">
                <a16:creationId xmlns:a16="http://schemas.microsoft.com/office/drawing/2014/main" id="{63A2EE39-162F-BDD3-48F1-800388BC698D}"/>
              </a:ext>
            </a:extLst>
          </p:cNvPr>
          <p:cNvSpPr/>
          <p:nvPr/>
        </p:nvSpPr>
        <p:spPr>
          <a:xfrm>
            <a:off x="7945728"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4">
            <a:extLst>
              <a:ext uri="{FF2B5EF4-FFF2-40B4-BE49-F238E27FC236}">
                <a16:creationId xmlns:a16="http://schemas.microsoft.com/office/drawing/2014/main" id="{F4BF40AE-B9C0-6814-7B91-C090D264EB0B}"/>
              </a:ext>
            </a:extLst>
          </p:cNvPr>
          <p:cNvSpPr txBox="1"/>
          <p:nvPr/>
        </p:nvSpPr>
        <p:spPr>
          <a:xfrm>
            <a:off x="8303737"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Tree>
    <p:extLst>
      <p:ext uri="{BB962C8B-B14F-4D97-AF65-F5344CB8AC3E}">
        <p14:creationId xmlns:p14="http://schemas.microsoft.com/office/powerpoint/2010/main" val="15806313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3CD74A46-1C99-A0C4-24F2-E1F487C4916E}"/>
              </a:ext>
            </a:extLst>
          </p:cNvPr>
          <p:cNvSpPr/>
          <p:nvPr/>
        </p:nvSpPr>
        <p:spPr>
          <a:xfrm>
            <a:off x="751567" y="2485466"/>
            <a:ext cx="10694894" cy="2175768"/>
          </a:xfrm>
          <a:prstGeom prst="roundRect">
            <a:avLst/>
          </a:prstGeom>
          <a:solidFill>
            <a:schemeClr val="bg1">
              <a:lumMod val="95000"/>
              <a:alpha val="45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endPar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2">
            <a:extLst>
              <a:ext uri="{FF2B5EF4-FFF2-40B4-BE49-F238E27FC236}">
                <a16:creationId xmlns:a16="http://schemas.microsoft.com/office/drawing/2014/main" id="{504FFEEA-1B87-FD5D-02E8-6FD964F6076A}"/>
              </a:ext>
            </a:extLst>
          </p:cNvPr>
          <p:cNvSpPr txBox="1"/>
          <p:nvPr/>
        </p:nvSpPr>
        <p:spPr>
          <a:xfrm>
            <a:off x="1606843" y="1772035"/>
            <a:ext cx="8984342" cy="492443"/>
          </a:xfrm>
          <a:prstGeom prst="rect">
            <a:avLst/>
          </a:prstGeom>
          <a:noFill/>
        </p:spPr>
        <p:txBody>
          <a:bodyPr wrap="square" lIns="0" tIns="0" rIns="0" bIns="0" rtlCol="0" anchor="ctr" anchorCtr="0">
            <a:spAutoFit/>
          </a:bodyPr>
          <a:lstStyle/>
          <a:p>
            <a:pPr lvl="0" algn="ctr">
              <a:defRPr/>
            </a:pPr>
            <a:r>
              <a:rPr lang="zh-CN" altLang="en-US" sz="32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单击此处添加大标题内容</a:t>
            </a:r>
          </a:p>
        </p:txBody>
      </p:sp>
      <p:sp>
        <p:nvSpPr>
          <p:cNvPr id="5" name="图层3">
            <a:extLst>
              <a:ext uri="{FF2B5EF4-FFF2-40B4-BE49-F238E27FC236}">
                <a16:creationId xmlns:a16="http://schemas.microsoft.com/office/drawing/2014/main" id="{0D18077E-61CC-B70E-C512-FCC109D72DFA}"/>
              </a:ext>
            </a:extLst>
          </p:cNvPr>
          <p:cNvSpPr/>
          <p:nvPr/>
        </p:nvSpPr>
        <p:spPr>
          <a:xfrm>
            <a:off x="4088785" y="2637178"/>
            <a:ext cx="1872344" cy="1872344"/>
          </a:xfrm>
          <a:prstGeom prst="roundRect">
            <a:avLst>
              <a:gd name="adj" fmla="val 50000"/>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4">
            <a:extLst>
              <a:ext uri="{FF2B5EF4-FFF2-40B4-BE49-F238E27FC236}">
                <a16:creationId xmlns:a16="http://schemas.microsoft.com/office/drawing/2014/main" id="{4155B216-E7DE-6C35-979A-50ADB9B801EF}"/>
              </a:ext>
            </a:extLst>
          </p:cNvPr>
          <p:cNvSpPr/>
          <p:nvPr/>
        </p:nvSpPr>
        <p:spPr>
          <a:xfrm>
            <a:off x="6236899" y="2637178"/>
            <a:ext cx="1872344" cy="1872344"/>
          </a:xfrm>
          <a:prstGeom prst="roundRect">
            <a:avLst>
              <a:gd name="adj" fmla="val 50000"/>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5">
            <a:extLst>
              <a:ext uri="{FF2B5EF4-FFF2-40B4-BE49-F238E27FC236}">
                <a16:creationId xmlns:a16="http://schemas.microsoft.com/office/drawing/2014/main" id="{490E93EB-328E-907D-6A2C-9F8856AB3981}"/>
              </a:ext>
            </a:extLst>
          </p:cNvPr>
          <p:cNvSpPr/>
          <p:nvPr/>
        </p:nvSpPr>
        <p:spPr>
          <a:xfrm>
            <a:off x="6338500" y="2738779"/>
            <a:ext cx="1669142" cy="1669142"/>
          </a:xfrm>
          <a:prstGeom prst="roundRect">
            <a:avLst>
              <a:gd name="adj" fmla="val 50000"/>
            </a:avLst>
          </a:prstGeom>
          <a:blipFill>
            <a:blip r:embed="rId4"/>
            <a:srcRect/>
            <a:stretch>
              <a:fillRect l="-6777" t="-5309" r="-33641" b="568"/>
            </a:stretch>
          </a:blip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endParaRPr lang="zh-CN" altLang="en-US"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6">
            <a:extLst>
              <a:ext uri="{FF2B5EF4-FFF2-40B4-BE49-F238E27FC236}">
                <a16:creationId xmlns:a16="http://schemas.microsoft.com/office/drawing/2014/main" id="{5603EA64-8C48-3722-5804-14D3630054A9}"/>
              </a:ext>
            </a:extLst>
          </p:cNvPr>
          <p:cNvSpPr txBox="1"/>
          <p:nvPr/>
        </p:nvSpPr>
        <p:spPr>
          <a:xfrm>
            <a:off x="796340" y="2988960"/>
            <a:ext cx="2636098" cy="1168781"/>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单击此处输入你的正文，文字是您思想的提炼，为了最终演示发布的良好效果，请尽量言简意赅的阐述观，根据需要可酌情增减文字</a:t>
            </a:r>
          </a:p>
        </p:txBody>
      </p:sp>
      <p:sp>
        <p:nvSpPr>
          <p:cNvPr id="21" name="图层7">
            <a:extLst>
              <a:ext uri="{FF2B5EF4-FFF2-40B4-BE49-F238E27FC236}">
                <a16:creationId xmlns:a16="http://schemas.microsoft.com/office/drawing/2014/main" id="{50A0ED40-39FF-2090-CE8F-DE9921784FC3}"/>
              </a:ext>
            </a:extLst>
          </p:cNvPr>
          <p:cNvSpPr txBox="1"/>
          <p:nvPr/>
        </p:nvSpPr>
        <p:spPr>
          <a:xfrm>
            <a:off x="8721140" y="2988960"/>
            <a:ext cx="2636098" cy="116878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单击此处输入你的正文，文字是您思想的提炼，为了最终演示发布的良好效果，请尽量言简意赅的阐述观，根据需要可酌情增减文字</a:t>
            </a:r>
          </a:p>
        </p:txBody>
      </p:sp>
      <p:sp>
        <p:nvSpPr>
          <p:cNvPr id="22" name="图层8">
            <a:extLst>
              <a:ext uri="{FF2B5EF4-FFF2-40B4-BE49-F238E27FC236}">
                <a16:creationId xmlns:a16="http://schemas.microsoft.com/office/drawing/2014/main" id="{FE26C9CA-01CD-87B8-3FBE-D91B3BA053B6}"/>
              </a:ext>
            </a:extLst>
          </p:cNvPr>
          <p:cNvSpPr/>
          <p:nvPr/>
        </p:nvSpPr>
        <p:spPr>
          <a:xfrm>
            <a:off x="3346849" y="5057991"/>
            <a:ext cx="5504330" cy="536666"/>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r>
              <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单击此处添加副标题内容</a:t>
            </a:r>
          </a:p>
        </p:txBody>
      </p:sp>
      <p:grpSp>
        <p:nvGrpSpPr>
          <p:cNvPr id="23" name="图层9">
            <a:extLst>
              <a:ext uri="{FF2B5EF4-FFF2-40B4-BE49-F238E27FC236}">
                <a16:creationId xmlns:a16="http://schemas.microsoft.com/office/drawing/2014/main" id="{4D2C517E-E200-C590-46A4-D6D32D6A4B78}"/>
              </a:ext>
            </a:extLst>
          </p:cNvPr>
          <p:cNvGrpSpPr/>
          <p:nvPr/>
        </p:nvGrpSpPr>
        <p:grpSpPr>
          <a:xfrm>
            <a:off x="3628864" y="3446350"/>
            <a:ext cx="4940300" cy="254000"/>
            <a:chOff x="3644900" y="3924300"/>
            <a:chExt cx="4940300" cy="254000"/>
          </a:xfrm>
          <a:solidFill>
            <a:schemeClr val="accent1"/>
          </a:solidFill>
          <a:effectLst/>
        </p:grpSpPr>
        <p:sp>
          <p:nvSpPr>
            <p:cNvPr id="24" name="图层9-1">
              <a:extLst>
                <a:ext uri="{FF2B5EF4-FFF2-40B4-BE49-F238E27FC236}">
                  <a16:creationId xmlns:a16="http://schemas.microsoft.com/office/drawing/2014/main" id="{8C26DEB5-B416-5DD8-E041-96CFEED01C78}"/>
                </a:ext>
              </a:extLst>
            </p:cNvPr>
            <p:cNvSpPr/>
            <p:nvPr/>
          </p:nvSpPr>
          <p:spPr>
            <a:xfrm>
              <a:off x="8331200" y="3924300"/>
              <a:ext cx="254000" cy="254000"/>
            </a:xfrm>
            <a:prstGeom prst="chevron">
              <a:avLst/>
            </a:prstGeom>
            <a:solidFill>
              <a:schemeClr val="accent2"/>
            </a:solid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endParaRPr lang="zh-CN" altLang="en-US" sz="24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9-2">
              <a:extLst>
                <a:ext uri="{FF2B5EF4-FFF2-40B4-BE49-F238E27FC236}">
                  <a16:creationId xmlns:a16="http://schemas.microsoft.com/office/drawing/2014/main" id="{7123D078-61D3-8E6D-35B9-5486701529BD}"/>
                </a:ext>
              </a:extLst>
            </p:cNvPr>
            <p:cNvSpPr/>
            <p:nvPr/>
          </p:nvSpPr>
          <p:spPr>
            <a:xfrm flipH="1">
              <a:off x="3644900" y="3924300"/>
              <a:ext cx="254000" cy="254000"/>
            </a:xfrm>
            <a:prstGeom prst="chevron">
              <a:avLst/>
            </a:prstGeom>
            <a:grp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endPar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 name="图层10">
            <a:extLst>
              <a:ext uri="{FF2B5EF4-FFF2-40B4-BE49-F238E27FC236}">
                <a16:creationId xmlns:a16="http://schemas.microsoft.com/office/drawing/2014/main" id="{26BCFC45-4C02-1A20-BD01-A5CB4566C546}"/>
              </a:ext>
            </a:extLst>
          </p:cNvPr>
          <p:cNvSpPr/>
          <p:nvPr/>
        </p:nvSpPr>
        <p:spPr>
          <a:xfrm>
            <a:off x="4190386" y="2738779"/>
            <a:ext cx="1669142" cy="1669142"/>
          </a:xfrm>
          <a:prstGeom prst="roundRect">
            <a:avLst>
              <a:gd name="adj" fmla="val 50000"/>
            </a:avLst>
          </a:prstGeom>
          <a:blipFill>
            <a:blip r:embed="rId4"/>
            <a:stretch>
              <a:fillRect l="-55254" t="-14167" r="-5544" b="-14167"/>
            </a:stretch>
          </a:blip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endParaRPr lang="zh-CN" altLang="en-US"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1">
            <a:extLst>
              <a:ext uri="{FF2B5EF4-FFF2-40B4-BE49-F238E27FC236}">
                <a16:creationId xmlns:a16="http://schemas.microsoft.com/office/drawing/2014/main" id="{50AC8C43-18AA-CF15-7B18-A84BDEE547CE}"/>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731725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图层1">
            <a:extLst>
              <a:ext uri="{FF2B5EF4-FFF2-40B4-BE49-F238E27FC236}">
                <a16:creationId xmlns:a16="http://schemas.microsoft.com/office/drawing/2014/main" id="{E4DD0B73-FEE5-D253-7DD9-F32961684D94}"/>
              </a:ext>
            </a:extLst>
          </p:cNvPr>
          <p:cNvGrpSpPr/>
          <p:nvPr/>
        </p:nvGrpSpPr>
        <p:grpSpPr>
          <a:xfrm flipH="1">
            <a:off x="-4334" y="544"/>
            <a:ext cx="12196334" cy="6857456"/>
            <a:chOff x="-4334" y="544"/>
            <a:chExt cx="12196334" cy="6857456"/>
          </a:xfrm>
        </p:grpSpPr>
        <p:sp>
          <p:nvSpPr>
            <p:cNvPr id="5" name="图层1-1">
              <a:extLst>
                <a:ext uri="{FF2B5EF4-FFF2-40B4-BE49-F238E27FC236}">
                  <a16:creationId xmlns:a16="http://schemas.microsoft.com/office/drawing/2014/main" id="{3ED6FD3F-D6FA-F09A-D8E0-E2D7D51B6782}"/>
                </a:ext>
              </a:extLst>
            </p:cNvPr>
            <p:cNvSpPr/>
            <p:nvPr userDrawn="1"/>
          </p:nvSpPr>
          <p:spPr>
            <a:xfrm rot="10800000" flipV="1">
              <a:off x="-4334" y="544"/>
              <a:ext cx="1528334" cy="841647"/>
            </a:xfrm>
            <a:custGeom>
              <a:avLst/>
              <a:gdLst>
                <a:gd name="connsiteX0" fmla="*/ 9120 w 6116266"/>
                <a:gd name="connsiteY0" fmla="*/ 9120 h 3368202"/>
                <a:gd name="connsiteX1" fmla="*/ 6115051 w 6116266"/>
                <a:gd name="connsiteY1" fmla="*/ 9120 h 3368202"/>
                <a:gd name="connsiteX2" fmla="*/ 6115051 w 6116266"/>
                <a:gd name="connsiteY2" fmla="*/ 3322361 h 3368202"/>
                <a:gd name="connsiteX3" fmla="*/ 6032730 w 6116266"/>
                <a:gd name="connsiteY3" fmla="*/ 3340235 h 3368202"/>
                <a:gd name="connsiteX4" fmla="*/ 4848266 w 6116266"/>
                <a:gd name="connsiteY4" fmla="*/ 3047190 h 3368202"/>
                <a:gd name="connsiteX5" fmla="*/ 4839998 w 6116266"/>
                <a:gd name="connsiteY5" fmla="*/ 3040988 h 3368202"/>
                <a:gd name="connsiteX6" fmla="*/ 3558864 w 6116266"/>
                <a:gd name="connsiteY6" fmla="*/ 1759734 h 3368202"/>
                <a:gd name="connsiteX7" fmla="*/ 3298285 w 6116266"/>
                <a:gd name="connsiteY7" fmla="*/ 1643002 h 3368202"/>
                <a:gd name="connsiteX8" fmla="*/ 3245391 w 6116266"/>
                <a:gd name="connsiteY8" fmla="*/ 1627559 h 3368202"/>
                <a:gd name="connsiteX9" fmla="*/ 694069 w 6116266"/>
                <a:gd name="connsiteY9" fmla="*/ 1311167 h 3368202"/>
                <a:gd name="connsiteX10" fmla="*/ 200390 w 6116266"/>
                <a:gd name="connsiteY10" fmla="*/ 661724 h 3368202"/>
                <a:gd name="connsiteX11" fmla="*/ 133148 w 6116266"/>
                <a:gd name="connsiteY11" fmla="*/ 490760 h 3368202"/>
                <a:gd name="connsiteX12" fmla="*/ 9120 w 6116266"/>
                <a:gd name="connsiteY12" fmla="*/ 9120 h 336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6266" h="3368202">
                  <a:moveTo>
                    <a:pt x="9120" y="9120"/>
                  </a:moveTo>
                  <a:lnTo>
                    <a:pt x="6115051" y="9120"/>
                  </a:lnTo>
                  <a:lnTo>
                    <a:pt x="6115051" y="3322361"/>
                  </a:lnTo>
                  <a:cubicBezTo>
                    <a:pt x="6088664" y="3329900"/>
                    <a:pt x="6061305" y="3335979"/>
                    <a:pt x="6032730" y="3340235"/>
                  </a:cubicBezTo>
                  <a:cubicBezTo>
                    <a:pt x="5520812" y="3416962"/>
                    <a:pt x="5151283" y="3276762"/>
                    <a:pt x="4848266" y="3047190"/>
                  </a:cubicBezTo>
                  <a:cubicBezTo>
                    <a:pt x="4845469" y="3045244"/>
                    <a:pt x="4842794" y="3043055"/>
                    <a:pt x="4839998" y="3040988"/>
                  </a:cubicBezTo>
                  <a:cubicBezTo>
                    <a:pt x="4346684" y="2663433"/>
                    <a:pt x="4029562" y="2050226"/>
                    <a:pt x="3558864" y="1759734"/>
                  </a:cubicBezTo>
                  <a:cubicBezTo>
                    <a:pt x="3478125" y="1709879"/>
                    <a:pt x="3390819" y="1671820"/>
                    <a:pt x="3298285" y="1643002"/>
                  </a:cubicBezTo>
                  <a:cubicBezTo>
                    <a:pt x="3280897" y="1637408"/>
                    <a:pt x="3263265" y="1632301"/>
                    <a:pt x="3245391" y="1627559"/>
                  </a:cubicBezTo>
                  <a:cubicBezTo>
                    <a:pt x="2468272" y="1417199"/>
                    <a:pt x="1359319" y="1796334"/>
                    <a:pt x="694069" y="1311167"/>
                  </a:cubicBezTo>
                  <a:cubicBezTo>
                    <a:pt x="466928" y="1145432"/>
                    <a:pt x="309461" y="910144"/>
                    <a:pt x="200390" y="661724"/>
                  </a:cubicBezTo>
                  <a:cubicBezTo>
                    <a:pt x="175584" y="605182"/>
                    <a:pt x="153211" y="547910"/>
                    <a:pt x="133148" y="490760"/>
                  </a:cubicBezTo>
                  <a:cubicBezTo>
                    <a:pt x="74903" y="324904"/>
                    <a:pt x="35628" y="159169"/>
                    <a:pt x="9120" y="9120"/>
                  </a:cubicBezTo>
                  <a:close/>
                </a:path>
              </a:pathLst>
            </a:custGeom>
            <a:solidFill>
              <a:srgbClr val="C4EBFA"/>
            </a:solidFill>
            <a:ln w="9525" cap="flat">
              <a:noFill/>
              <a:prstDash val="solid"/>
              <a:miter/>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6" name="图层1-2">
              <a:extLst>
                <a:ext uri="{FF2B5EF4-FFF2-40B4-BE49-F238E27FC236}">
                  <a16:creationId xmlns:a16="http://schemas.microsoft.com/office/drawing/2014/main" id="{EAE83411-AA7C-876F-919B-ED08F6BAE067}"/>
                </a:ext>
              </a:extLst>
            </p:cNvPr>
            <p:cNvSpPr/>
            <p:nvPr userDrawn="1"/>
          </p:nvSpPr>
          <p:spPr>
            <a:xfrm rot="10800000" flipH="1">
              <a:off x="10663666" y="6016353"/>
              <a:ext cx="1528334" cy="841647"/>
            </a:xfrm>
            <a:custGeom>
              <a:avLst/>
              <a:gdLst>
                <a:gd name="connsiteX0" fmla="*/ 9120 w 6116266"/>
                <a:gd name="connsiteY0" fmla="*/ 9120 h 3368202"/>
                <a:gd name="connsiteX1" fmla="*/ 6115051 w 6116266"/>
                <a:gd name="connsiteY1" fmla="*/ 9120 h 3368202"/>
                <a:gd name="connsiteX2" fmla="*/ 6115051 w 6116266"/>
                <a:gd name="connsiteY2" fmla="*/ 3322361 h 3368202"/>
                <a:gd name="connsiteX3" fmla="*/ 6032730 w 6116266"/>
                <a:gd name="connsiteY3" fmla="*/ 3340235 h 3368202"/>
                <a:gd name="connsiteX4" fmla="*/ 4848266 w 6116266"/>
                <a:gd name="connsiteY4" fmla="*/ 3047190 h 3368202"/>
                <a:gd name="connsiteX5" fmla="*/ 4839998 w 6116266"/>
                <a:gd name="connsiteY5" fmla="*/ 3040988 h 3368202"/>
                <a:gd name="connsiteX6" fmla="*/ 3558864 w 6116266"/>
                <a:gd name="connsiteY6" fmla="*/ 1759734 h 3368202"/>
                <a:gd name="connsiteX7" fmla="*/ 3298285 w 6116266"/>
                <a:gd name="connsiteY7" fmla="*/ 1643002 h 3368202"/>
                <a:gd name="connsiteX8" fmla="*/ 3245391 w 6116266"/>
                <a:gd name="connsiteY8" fmla="*/ 1627559 h 3368202"/>
                <a:gd name="connsiteX9" fmla="*/ 694069 w 6116266"/>
                <a:gd name="connsiteY9" fmla="*/ 1311167 h 3368202"/>
                <a:gd name="connsiteX10" fmla="*/ 200390 w 6116266"/>
                <a:gd name="connsiteY10" fmla="*/ 661724 h 3368202"/>
                <a:gd name="connsiteX11" fmla="*/ 133148 w 6116266"/>
                <a:gd name="connsiteY11" fmla="*/ 490760 h 3368202"/>
                <a:gd name="connsiteX12" fmla="*/ 9120 w 6116266"/>
                <a:gd name="connsiteY12" fmla="*/ 9120 h 336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16266" h="3368202">
                  <a:moveTo>
                    <a:pt x="9120" y="9120"/>
                  </a:moveTo>
                  <a:lnTo>
                    <a:pt x="6115051" y="9120"/>
                  </a:lnTo>
                  <a:lnTo>
                    <a:pt x="6115051" y="3322361"/>
                  </a:lnTo>
                  <a:cubicBezTo>
                    <a:pt x="6088664" y="3329900"/>
                    <a:pt x="6061305" y="3335979"/>
                    <a:pt x="6032730" y="3340235"/>
                  </a:cubicBezTo>
                  <a:cubicBezTo>
                    <a:pt x="5520812" y="3416962"/>
                    <a:pt x="5151283" y="3276762"/>
                    <a:pt x="4848266" y="3047190"/>
                  </a:cubicBezTo>
                  <a:cubicBezTo>
                    <a:pt x="4845469" y="3045244"/>
                    <a:pt x="4842794" y="3043055"/>
                    <a:pt x="4839998" y="3040988"/>
                  </a:cubicBezTo>
                  <a:cubicBezTo>
                    <a:pt x="4346684" y="2663433"/>
                    <a:pt x="4029562" y="2050226"/>
                    <a:pt x="3558864" y="1759734"/>
                  </a:cubicBezTo>
                  <a:cubicBezTo>
                    <a:pt x="3478125" y="1709879"/>
                    <a:pt x="3390819" y="1671820"/>
                    <a:pt x="3298285" y="1643002"/>
                  </a:cubicBezTo>
                  <a:cubicBezTo>
                    <a:pt x="3280897" y="1637408"/>
                    <a:pt x="3263265" y="1632301"/>
                    <a:pt x="3245391" y="1627559"/>
                  </a:cubicBezTo>
                  <a:cubicBezTo>
                    <a:pt x="2468272" y="1417199"/>
                    <a:pt x="1359319" y="1796334"/>
                    <a:pt x="694069" y="1311167"/>
                  </a:cubicBezTo>
                  <a:cubicBezTo>
                    <a:pt x="466928" y="1145432"/>
                    <a:pt x="309461" y="910144"/>
                    <a:pt x="200390" y="661724"/>
                  </a:cubicBezTo>
                  <a:cubicBezTo>
                    <a:pt x="175584" y="605182"/>
                    <a:pt x="153211" y="547910"/>
                    <a:pt x="133148" y="490760"/>
                  </a:cubicBezTo>
                  <a:cubicBezTo>
                    <a:pt x="74903" y="324904"/>
                    <a:pt x="35628" y="159169"/>
                    <a:pt x="9120" y="9120"/>
                  </a:cubicBezTo>
                  <a:close/>
                </a:path>
              </a:pathLst>
            </a:custGeom>
            <a:solidFill>
              <a:srgbClr val="C4EBFA"/>
            </a:solidFill>
            <a:ln w="9525" cap="flat">
              <a:noFill/>
              <a:prstDash val="solid"/>
              <a:miter/>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nvGrpSpPr>
          <p:cNvPr id="21" name="图层2">
            <a:extLst>
              <a:ext uri="{FF2B5EF4-FFF2-40B4-BE49-F238E27FC236}">
                <a16:creationId xmlns:a16="http://schemas.microsoft.com/office/drawing/2014/main" id="{9501B2A3-6E21-238C-88B3-1D4AB707FE48}"/>
              </a:ext>
            </a:extLst>
          </p:cNvPr>
          <p:cNvGrpSpPr/>
          <p:nvPr/>
        </p:nvGrpSpPr>
        <p:grpSpPr>
          <a:xfrm>
            <a:off x="11076187" y="6089252"/>
            <a:ext cx="1115813" cy="1062368"/>
            <a:chOff x="11618778" y="59489"/>
            <a:chExt cx="1115813" cy="1062368"/>
          </a:xfrm>
        </p:grpSpPr>
        <p:sp>
          <p:nvSpPr>
            <p:cNvPr id="22" name="图层2-1">
              <a:extLst>
                <a:ext uri="{FF2B5EF4-FFF2-40B4-BE49-F238E27FC236}">
                  <a16:creationId xmlns:a16="http://schemas.microsoft.com/office/drawing/2014/main" id="{5F0BFE37-25E7-BD5B-40DC-A11AFC2E94A0}"/>
                </a:ext>
              </a:extLst>
            </p:cNvPr>
            <p:cNvSpPr/>
            <p:nvPr/>
          </p:nvSpPr>
          <p:spPr>
            <a:xfrm>
              <a:off x="11618778" y="72748"/>
              <a:ext cx="438369" cy="438165"/>
            </a:xfrm>
            <a:custGeom>
              <a:avLst/>
              <a:gdLst>
                <a:gd name="connsiteX0" fmla="*/ 438370 w 438369"/>
                <a:gd name="connsiteY0" fmla="*/ 0 h 438165"/>
                <a:gd name="connsiteX1" fmla="*/ 1 w 438369"/>
                <a:gd name="connsiteY1" fmla="*/ 438166 h 438165"/>
              </a:gdLst>
              <a:ahLst/>
              <a:cxnLst>
                <a:cxn ang="0">
                  <a:pos x="connsiteX0" y="connsiteY0"/>
                </a:cxn>
                <a:cxn ang="0">
                  <a:pos x="connsiteX1" y="connsiteY1"/>
                </a:cxn>
              </a:cxnLst>
              <a:rect l="l" t="t" r="r" b="b"/>
              <a:pathLst>
                <a:path w="438369" h="438165">
                  <a:moveTo>
                    <a:pt x="438370" y="0"/>
                  </a:moveTo>
                  <a:lnTo>
                    <a:pt x="1" y="438166"/>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3" name="图层2-2">
              <a:extLst>
                <a:ext uri="{FF2B5EF4-FFF2-40B4-BE49-F238E27FC236}">
                  <a16:creationId xmlns:a16="http://schemas.microsoft.com/office/drawing/2014/main" id="{E0A5321A-3693-39AD-0D2A-21CF26DD5063}"/>
                </a:ext>
              </a:extLst>
            </p:cNvPr>
            <p:cNvSpPr/>
            <p:nvPr/>
          </p:nvSpPr>
          <p:spPr>
            <a:xfrm>
              <a:off x="11672427" y="71728"/>
              <a:ext cx="234585" cy="234789"/>
            </a:xfrm>
            <a:custGeom>
              <a:avLst/>
              <a:gdLst>
                <a:gd name="connsiteX0" fmla="*/ 234585 w 234585"/>
                <a:gd name="connsiteY0" fmla="*/ 0 h 234789"/>
                <a:gd name="connsiteX1" fmla="*/ -1 w 234585"/>
                <a:gd name="connsiteY1" fmla="*/ 234790 h 234789"/>
              </a:gdLst>
              <a:ahLst/>
              <a:cxnLst>
                <a:cxn ang="0">
                  <a:pos x="connsiteX0" y="connsiteY0"/>
                </a:cxn>
                <a:cxn ang="0">
                  <a:pos x="connsiteX1" y="connsiteY1"/>
                </a:cxn>
              </a:cxnLst>
              <a:rect l="l" t="t" r="r" b="b"/>
              <a:pathLst>
                <a:path w="234585" h="234789">
                  <a:moveTo>
                    <a:pt x="234585" y="0"/>
                  </a:moveTo>
                  <a:lnTo>
                    <a:pt x="-1" y="234790"/>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4" name="图层2-3">
              <a:extLst>
                <a:ext uri="{FF2B5EF4-FFF2-40B4-BE49-F238E27FC236}">
                  <a16:creationId xmlns:a16="http://schemas.microsoft.com/office/drawing/2014/main" id="{000CA219-FCE3-4CAE-207D-7E77387699E0}"/>
                </a:ext>
              </a:extLst>
            </p:cNvPr>
            <p:cNvSpPr/>
            <p:nvPr/>
          </p:nvSpPr>
          <p:spPr>
            <a:xfrm>
              <a:off x="11632853" y="62140"/>
              <a:ext cx="582793" cy="582793"/>
            </a:xfrm>
            <a:custGeom>
              <a:avLst/>
              <a:gdLst>
                <a:gd name="connsiteX0" fmla="*/ 582793 w 582793"/>
                <a:gd name="connsiteY0" fmla="*/ 0 h 582793"/>
                <a:gd name="connsiteX1" fmla="*/ -1 w 582793"/>
                <a:gd name="connsiteY1" fmla="*/ 582793 h 582793"/>
              </a:gdLst>
              <a:ahLst/>
              <a:cxnLst>
                <a:cxn ang="0">
                  <a:pos x="connsiteX0" y="connsiteY0"/>
                </a:cxn>
                <a:cxn ang="0">
                  <a:pos x="connsiteX1" y="connsiteY1"/>
                </a:cxn>
              </a:cxnLst>
              <a:rect l="l" t="t" r="r" b="b"/>
              <a:pathLst>
                <a:path w="582793" h="582793">
                  <a:moveTo>
                    <a:pt x="582793" y="0"/>
                  </a:moveTo>
                  <a:lnTo>
                    <a:pt x="-1" y="582793"/>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5" name="图层2-4">
              <a:extLst>
                <a:ext uri="{FF2B5EF4-FFF2-40B4-BE49-F238E27FC236}">
                  <a16:creationId xmlns:a16="http://schemas.microsoft.com/office/drawing/2014/main" id="{CD348DC7-6AF2-B383-CB05-FF57CA476D43}"/>
                </a:ext>
              </a:extLst>
            </p:cNvPr>
            <p:cNvSpPr/>
            <p:nvPr/>
          </p:nvSpPr>
          <p:spPr>
            <a:xfrm>
              <a:off x="11663451" y="59489"/>
              <a:ext cx="694170" cy="694170"/>
            </a:xfrm>
            <a:custGeom>
              <a:avLst/>
              <a:gdLst>
                <a:gd name="connsiteX0" fmla="*/ 694170 w 694170"/>
                <a:gd name="connsiteY0" fmla="*/ 0 h 694170"/>
                <a:gd name="connsiteX1" fmla="*/ -1 w 694170"/>
                <a:gd name="connsiteY1" fmla="*/ 694170 h 694170"/>
              </a:gdLst>
              <a:ahLst/>
              <a:cxnLst>
                <a:cxn ang="0">
                  <a:pos x="connsiteX0" y="connsiteY0"/>
                </a:cxn>
                <a:cxn ang="0">
                  <a:pos x="connsiteX1" y="connsiteY1"/>
                </a:cxn>
              </a:cxnLst>
              <a:rect l="l" t="t" r="r" b="b"/>
              <a:pathLst>
                <a:path w="694170" h="694170">
                  <a:moveTo>
                    <a:pt x="694170" y="0"/>
                  </a:moveTo>
                  <a:lnTo>
                    <a:pt x="-1" y="694170"/>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6" name="图层2-5">
              <a:extLst>
                <a:ext uri="{FF2B5EF4-FFF2-40B4-BE49-F238E27FC236}">
                  <a16:creationId xmlns:a16="http://schemas.microsoft.com/office/drawing/2014/main" id="{E75A7149-985B-4D67-4C39-44CCC98C2945}"/>
                </a:ext>
              </a:extLst>
            </p:cNvPr>
            <p:cNvSpPr/>
            <p:nvPr/>
          </p:nvSpPr>
          <p:spPr>
            <a:xfrm>
              <a:off x="11696701" y="82335"/>
              <a:ext cx="789840" cy="789636"/>
            </a:xfrm>
            <a:custGeom>
              <a:avLst/>
              <a:gdLst>
                <a:gd name="connsiteX0" fmla="*/ 789841 w 789840"/>
                <a:gd name="connsiteY0" fmla="*/ 0 h 789636"/>
                <a:gd name="connsiteX1" fmla="*/ 0 w 789840"/>
                <a:gd name="connsiteY1" fmla="*/ 789637 h 789636"/>
              </a:gdLst>
              <a:ahLst/>
              <a:cxnLst>
                <a:cxn ang="0">
                  <a:pos x="connsiteX0" y="connsiteY0"/>
                </a:cxn>
                <a:cxn ang="0">
                  <a:pos x="connsiteX1" y="connsiteY1"/>
                </a:cxn>
              </a:cxnLst>
              <a:rect l="l" t="t" r="r" b="b"/>
              <a:pathLst>
                <a:path w="789840" h="789636">
                  <a:moveTo>
                    <a:pt x="789841" y="0"/>
                  </a:moveTo>
                  <a:lnTo>
                    <a:pt x="0" y="789637"/>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7" name="图层2-6">
              <a:extLst>
                <a:ext uri="{FF2B5EF4-FFF2-40B4-BE49-F238E27FC236}">
                  <a16:creationId xmlns:a16="http://schemas.microsoft.com/office/drawing/2014/main" id="{88E88C21-11A9-F299-A345-323EDB0F6F39}"/>
                </a:ext>
              </a:extLst>
            </p:cNvPr>
            <p:cNvSpPr/>
            <p:nvPr/>
          </p:nvSpPr>
          <p:spPr>
            <a:xfrm>
              <a:off x="11743415" y="144755"/>
              <a:ext cx="825742" cy="816970"/>
            </a:xfrm>
            <a:custGeom>
              <a:avLst/>
              <a:gdLst>
                <a:gd name="connsiteX0" fmla="*/ 825742 w 825742"/>
                <a:gd name="connsiteY0" fmla="*/ 0 h 816970"/>
                <a:gd name="connsiteX1" fmla="*/ 0 w 825742"/>
                <a:gd name="connsiteY1" fmla="*/ 816971 h 816970"/>
              </a:gdLst>
              <a:ahLst/>
              <a:cxnLst>
                <a:cxn ang="0">
                  <a:pos x="connsiteX0" y="connsiteY0"/>
                </a:cxn>
                <a:cxn ang="0">
                  <a:pos x="connsiteX1" y="connsiteY1"/>
                </a:cxn>
              </a:cxnLst>
              <a:rect l="l" t="t" r="r" b="b"/>
              <a:pathLst>
                <a:path w="825742" h="816970">
                  <a:moveTo>
                    <a:pt x="825742" y="0"/>
                  </a:moveTo>
                  <a:lnTo>
                    <a:pt x="0" y="816971"/>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8" name="图层2-7">
              <a:extLst>
                <a:ext uri="{FF2B5EF4-FFF2-40B4-BE49-F238E27FC236}">
                  <a16:creationId xmlns:a16="http://schemas.microsoft.com/office/drawing/2014/main" id="{B7D4F308-650B-782B-F85B-3DE169E0E4E7}"/>
                </a:ext>
              </a:extLst>
            </p:cNvPr>
            <p:cNvSpPr/>
            <p:nvPr/>
          </p:nvSpPr>
          <p:spPr>
            <a:xfrm>
              <a:off x="11827865" y="200444"/>
              <a:ext cx="823702" cy="816970"/>
            </a:xfrm>
            <a:custGeom>
              <a:avLst/>
              <a:gdLst>
                <a:gd name="connsiteX0" fmla="*/ 823702 w 823702"/>
                <a:gd name="connsiteY0" fmla="*/ 0 h 816970"/>
                <a:gd name="connsiteX1" fmla="*/ 1 w 823702"/>
                <a:gd name="connsiteY1" fmla="*/ 816971 h 816970"/>
              </a:gdLst>
              <a:ahLst/>
              <a:cxnLst>
                <a:cxn ang="0">
                  <a:pos x="connsiteX0" y="connsiteY0"/>
                </a:cxn>
                <a:cxn ang="0">
                  <a:pos x="connsiteX1" y="connsiteY1"/>
                </a:cxn>
              </a:cxnLst>
              <a:rect l="l" t="t" r="r" b="b"/>
              <a:pathLst>
                <a:path w="823702" h="816970">
                  <a:moveTo>
                    <a:pt x="823702" y="0"/>
                  </a:moveTo>
                  <a:lnTo>
                    <a:pt x="1" y="816971"/>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9" name="图层2-8">
              <a:extLst>
                <a:ext uri="{FF2B5EF4-FFF2-40B4-BE49-F238E27FC236}">
                  <a16:creationId xmlns:a16="http://schemas.microsoft.com/office/drawing/2014/main" id="{92D99BB1-3B6C-BF49-0430-612536337D19}"/>
                </a:ext>
              </a:extLst>
            </p:cNvPr>
            <p:cNvSpPr/>
            <p:nvPr/>
          </p:nvSpPr>
          <p:spPr>
            <a:xfrm>
              <a:off x="11910277" y="281427"/>
              <a:ext cx="788820" cy="790452"/>
            </a:xfrm>
            <a:custGeom>
              <a:avLst/>
              <a:gdLst>
                <a:gd name="connsiteX0" fmla="*/ 788821 w 788820"/>
                <a:gd name="connsiteY0" fmla="*/ 0 h 790452"/>
                <a:gd name="connsiteX1" fmla="*/ 0 w 788820"/>
                <a:gd name="connsiteY1" fmla="*/ 790453 h 790452"/>
              </a:gdLst>
              <a:ahLst/>
              <a:cxnLst>
                <a:cxn ang="0">
                  <a:pos x="connsiteX0" y="connsiteY0"/>
                </a:cxn>
                <a:cxn ang="0">
                  <a:pos x="connsiteX1" y="connsiteY1"/>
                </a:cxn>
              </a:cxnLst>
              <a:rect l="l" t="t" r="r" b="b"/>
              <a:pathLst>
                <a:path w="788820" h="790452">
                  <a:moveTo>
                    <a:pt x="788821" y="0"/>
                  </a:moveTo>
                  <a:lnTo>
                    <a:pt x="0" y="790453"/>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0" name="图层2-9">
              <a:extLst>
                <a:ext uri="{FF2B5EF4-FFF2-40B4-BE49-F238E27FC236}">
                  <a16:creationId xmlns:a16="http://schemas.microsoft.com/office/drawing/2014/main" id="{1146C1D2-9DC1-58AC-C418-BF3AEBFF680C}"/>
                </a:ext>
              </a:extLst>
            </p:cNvPr>
            <p:cNvSpPr/>
            <p:nvPr/>
          </p:nvSpPr>
          <p:spPr>
            <a:xfrm>
              <a:off x="12010434" y="375058"/>
              <a:ext cx="722320" cy="727420"/>
            </a:xfrm>
            <a:custGeom>
              <a:avLst/>
              <a:gdLst>
                <a:gd name="connsiteX0" fmla="*/ 722321 w 722320"/>
                <a:gd name="connsiteY0" fmla="*/ 0 h 727420"/>
                <a:gd name="connsiteX1" fmla="*/ 0 w 722320"/>
                <a:gd name="connsiteY1" fmla="*/ 727420 h 727420"/>
              </a:gdLst>
              <a:ahLst/>
              <a:cxnLst>
                <a:cxn ang="0">
                  <a:pos x="connsiteX0" y="connsiteY0"/>
                </a:cxn>
                <a:cxn ang="0">
                  <a:pos x="connsiteX1" y="connsiteY1"/>
                </a:cxn>
              </a:cxnLst>
              <a:rect l="l" t="t" r="r" b="b"/>
              <a:pathLst>
                <a:path w="722320" h="727420">
                  <a:moveTo>
                    <a:pt x="722321" y="0"/>
                  </a:moveTo>
                  <a:lnTo>
                    <a:pt x="0" y="727420"/>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1" name="图层2-10">
              <a:extLst>
                <a:ext uri="{FF2B5EF4-FFF2-40B4-BE49-F238E27FC236}">
                  <a16:creationId xmlns:a16="http://schemas.microsoft.com/office/drawing/2014/main" id="{63CC9FDB-B474-0540-FF01-6744549C9EFA}"/>
                </a:ext>
              </a:extLst>
            </p:cNvPr>
            <p:cNvSpPr/>
            <p:nvPr/>
          </p:nvSpPr>
          <p:spPr>
            <a:xfrm>
              <a:off x="12130583" y="513565"/>
              <a:ext cx="604007" cy="608291"/>
            </a:xfrm>
            <a:custGeom>
              <a:avLst/>
              <a:gdLst>
                <a:gd name="connsiteX0" fmla="*/ 604007 w 604007"/>
                <a:gd name="connsiteY0" fmla="*/ 0 h 608291"/>
                <a:gd name="connsiteX1" fmla="*/ 0 w 604007"/>
                <a:gd name="connsiteY1" fmla="*/ 608292 h 608291"/>
              </a:gdLst>
              <a:ahLst/>
              <a:cxnLst>
                <a:cxn ang="0">
                  <a:pos x="connsiteX0" y="connsiteY0"/>
                </a:cxn>
                <a:cxn ang="0">
                  <a:pos x="connsiteX1" y="connsiteY1"/>
                </a:cxn>
              </a:cxnLst>
              <a:rect l="l" t="t" r="r" b="b"/>
              <a:pathLst>
                <a:path w="604007" h="608291">
                  <a:moveTo>
                    <a:pt x="604007" y="0"/>
                  </a:moveTo>
                  <a:lnTo>
                    <a:pt x="0" y="608292"/>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2" name="图层2-11">
              <a:extLst>
                <a:ext uri="{FF2B5EF4-FFF2-40B4-BE49-F238E27FC236}">
                  <a16:creationId xmlns:a16="http://schemas.microsoft.com/office/drawing/2014/main" id="{A17EE98D-D44B-E7B0-F628-3BB403FB3229}"/>
                </a:ext>
              </a:extLst>
            </p:cNvPr>
            <p:cNvSpPr/>
            <p:nvPr/>
          </p:nvSpPr>
          <p:spPr>
            <a:xfrm>
              <a:off x="12268275" y="655541"/>
              <a:ext cx="466316" cy="466316"/>
            </a:xfrm>
            <a:custGeom>
              <a:avLst/>
              <a:gdLst>
                <a:gd name="connsiteX0" fmla="*/ 466316 w 466316"/>
                <a:gd name="connsiteY0" fmla="*/ 0 h 466316"/>
                <a:gd name="connsiteX1" fmla="*/ 0 w 466316"/>
                <a:gd name="connsiteY1" fmla="*/ 466316 h 466316"/>
              </a:gdLst>
              <a:ahLst/>
              <a:cxnLst>
                <a:cxn ang="0">
                  <a:pos x="connsiteX0" y="connsiteY0"/>
                </a:cxn>
                <a:cxn ang="0">
                  <a:pos x="connsiteX1" y="connsiteY1"/>
                </a:cxn>
              </a:cxnLst>
              <a:rect l="l" t="t" r="r" b="b"/>
              <a:pathLst>
                <a:path w="466316" h="466316">
                  <a:moveTo>
                    <a:pt x="466316" y="0"/>
                  </a:moveTo>
                  <a:lnTo>
                    <a:pt x="0" y="466316"/>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3" name="图层2-12">
              <a:extLst>
                <a:ext uri="{FF2B5EF4-FFF2-40B4-BE49-F238E27FC236}">
                  <a16:creationId xmlns:a16="http://schemas.microsoft.com/office/drawing/2014/main" id="{F1C68FE9-B574-20C9-0C6D-7A78E67C82FB}"/>
                </a:ext>
              </a:extLst>
            </p:cNvPr>
            <p:cNvSpPr/>
            <p:nvPr/>
          </p:nvSpPr>
          <p:spPr>
            <a:xfrm>
              <a:off x="12424326" y="851777"/>
              <a:ext cx="254168" cy="250700"/>
            </a:xfrm>
            <a:custGeom>
              <a:avLst/>
              <a:gdLst>
                <a:gd name="connsiteX0" fmla="*/ 254168 w 254168"/>
                <a:gd name="connsiteY0" fmla="*/ 0 h 250700"/>
                <a:gd name="connsiteX1" fmla="*/ 0 w 254168"/>
                <a:gd name="connsiteY1" fmla="*/ 250701 h 250700"/>
              </a:gdLst>
              <a:ahLst/>
              <a:cxnLst>
                <a:cxn ang="0">
                  <a:pos x="connsiteX0" y="connsiteY0"/>
                </a:cxn>
                <a:cxn ang="0">
                  <a:pos x="connsiteX1" y="connsiteY1"/>
                </a:cxn>
              </a:cxnLst>
              <a:rect l="l" t="t" r="r" b="b"/>
              <a:pathLst>
                <a:path w="254168" h="250700">
                  <a:moveTo>
                    <a:pt x="254168" y="0"/>
                  </a:moveTo>
                  <a:lnTo>
                    <a:pt x="0" y="250701"/>
                  </a:lnTo>
                </a:path>
              </a:pathLst>
            </a:custGeom>
            <a:ln w="40783" cap="rnd">
              <a:solidFill>
                <a:srgbClr val="C4EBFA">
                  <a:alpha val="65000"/>
                </a:srgbClr>
              </a:solidFill>
              <a:prstDash val="solid"/>
              <a:round/>
            </a:ln>
          </p:spPr>
          <p:txBody>
            <a:bodyPr rtlCol="0" anchor="ct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nvGrpSpPr>
          <p:cNvPr id="2" name="图层3">
            <a:extLst>
              <a:ext uri="{FF2B5EF4-FFF2-40B4-BE49-F238E27FC236}">
                <a16:creationId xmlns:a16="http://schemas.microsoft.com/office/drawing/2014/main" id="{8DA16A8E-F8D5-80D1-2501-E7EE6DB97533}"/>
              </a:ext>
            </a:extLst>
          </p:cNvPr>
          <p:cNvGrpSpPr/>
          <p:nvPr/>
        </p:nvGrpSpPr>
        <p:grpSpPr>
          <a:xfrm>
            <a:off x="1415018" y="1811869"/>
            <a:ext cx="9361964" cy="3459917"/>
            <a:chOff x="1291202" y="1126069"/>
            <a:chExt cx="9361964" cy="3459917"/>
          </a:xfrm>
        </p:grpSpPr>
        <p:grpSp>
          <p:nvGrpSpPr>
            <p:cNvPr id="3" name="组合 2">
              <a:extLst>
                <a:ext uri="{FF2B5EF4-FFF2-40B4-BE49-F238E27FC236}">
                  <a16:creationId xmlns:a16="http://schemas.microsoft.com/office/drawing/2014/main" id="{72FA33EC-844B-6A31-381E-DDAE74530384}"/>
                </a:ext>
              </a:extLst>
            </p:cNvPr>
            <p:cNvGrpSpPr/>
            <p:nvPr/>
          </p:nvGrpSpPr>
          <p:grpSpPr>
            <a:xfrm>
              <a:off x="1291202" y="2743201"/>
              <a:ext cx="2357932" cy="1842785"/>
              <a:chOff x="1291202" y="2743201"/>
              <a:chExt cx="2357932" cy="1842785"/>
            </a:xfrm>
          </p:grpSpPr>
          <p:grpSp>
            <p:nvGrpSpPr>
              <p:cNvPr id="63" name="组合 62">
                <a:extLst>
                  <a:ext uri="{FF2B5EF4-FFF2-40B4-BE49-F238E27FC236}">
                    <a16:creationId xmlns:a16="http://schemas.microsoft.com/office/drawing/2014/main" id="{6B1CD99B-26C0-20B5-83AE-04A40976C26F}"/>
                  </a:ext>
                </a:extLst>
              </p:cNvPr>
              <p:cNvGrpSpPr/>
              <p:nvPr/>
            </p:nvGrpSpPr>
            <p:grpSpPr>
              <a:xfrm>
                <a:off x="1612918" y="2743201"/>
                <a:ext cx="1714500" cy="533400"/>
                <a:chOff x="1743149" y="2743201"/>
                <a:chExt cx="1714500" cy="533400"/>
              </a:xfrm>
            </p:grpSpPr>
            <p:sp>
              <p:nvSpPr>
                <p:cNvPr id="67" name="图层3-1">
                  <a:extLst>
                    <a:ext uri="{FF2B5EF4-FFF2-40B4-BE49-F238E27FC236}">
                      <a16:creationId xmlns:a16="http://schemas.microsoft.com/office/drawing/2014/main" id="{4D126095-4044-F7F7-C5F8-049BAF95510C}"/>
                    </a:ext>
                  </a:extLst>
                </p:cNvPr>
                <p:cNvSpPr/>
                <p:nvPr/>
              </p:nvSpPr>
              <p:spPr>
                <a:xfrm>
                  <a:off x="1743149" y="2743201"/>
                  <a:ext cx="1714500" cy="533400"/>
                </a:xfrm>
                <a:prstGeom prst="parallelogram">
                  <a:avLst>
                    <a:gd name="adj" fmla="val 407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图层3-2">
                  <a:extLst>
                    <a:ext uri="{FF2B5EF4-FFF2-40B4-BE49-F238E27FC236}">
                      <a16:creationId xmlns:a16="http://schemas.microsoft.com/office/drawing/2014/main" id="{3A7DDCC2-7F50-DEAD-4C3E-FCF592BD7E57}"/>
                    </a:ext>
                  </a:extLst>
                </p:cNvPr>
                <p:cNvSpPr/>
                <p:nvPr/>
              </p:nvSpPr>
              <p:spPr>
                <a:xfrm>
                  <a:off x="2471747" y="2877581"/>
                  <a:ext cx="257304" cy="264640"/>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64" name="组合 63">
                <a:extLst>
                  <a:ext uri="{FF2B5EF4-FFF2-40B4-BE49-F238E27FC236}">
                    <a16:creationId xmlns:a16="http://schemas.microsoft.com/office/drawing/2014/main" id="{6E4747E3-D5B4-687E-C8F6-DC96E67705DB}"/>
                  </a:ext>
                </a:extLst>
              </p:cNvPr>
              <p:cNvGrpSpPr/>
              <p:nvPr/>
            </p:nvGrpSpPr>
            <p:grpSpPr>
              <a:xfrm>
                <a:off x="1291202" y="3429000"/>
                <a:ext cx="2357932" cy="1156986"/>
                <a:chOff x="1291202" y="3429000"/>
                <a:chExt cx="2357932" cy="1156986"/>
              </a:xfrm>
            </p:grpSpPr>
            <p:sp>
              <p:nvSpPr>
                <p:cNvPr id="65" name="图层3-3">
                  <a:extLst>
                    <a:ext uri="{FF2B5EF4-FFF2-40B4-BE49-F238E27FC236}">
                      <a16:creationId xmlns:a16="http://schemas.microsoft.com/office/drawing/2014/main" id="{5B5882CF-66A3-1A96-C84C-C53E0905EB97}"/>
                    </a:ext>
                  </a:extLst>
                </p:cNvPr>
                <p:cNvSpPr txBox="1"/>
                <p:nvPr/>
              </p:nvSpPr>
              <p:spPr>
                <a:xfrm>
                  <a:off x="1291202" y="3788780"/>
                  <a:ext cx="2357932" cy="797206"/>
                </a:xfrm>
                <a:prstGeom prst="rect">
                  <a:avLst/>
                </a:prstGeom>
                <a:noFill/>
              </p:spPr>
              <p:txBody>
                <a:bodyPr wrap="square" rtlCol="0">
                  <a:spAutoFit/>
                </a:bodyPr>
                <a:lstStyle/>
                <a:p>
                  <a:pPr algn="ctr">
                    <a:lnSpc>
                      <a:spcPct val="130000"/>
                    </a:lnSpc>
                  </a:pPr>
                  <a:r>
                    <a:rPr lang="zh-CN" altLang="en-US" sz="12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   文字是您思想的提炼，为了最终演示发布的良好效果</a:t>
                  </a:r>
                </a:p>
              </p:txBody>
            </p:sp>
            <p:sp>
              <p:nvSpPr>
                <p:cNvPr id="66" name="图层3-4">
                  <a:extLst>
                    <a:ext uri="{FF2B5EF4-FFF2-40B4-BE49-F238E27FC236}">
                      <a16:creationId xmlns:a16="http://schemas.microsoft.com/office/drawing/2014/main" id="{B9CE8838-F272-F880-7083-E41C83B20725}"/>
                    </a:ext>
                  </a:extLst>
                </p:cNvPr>
                <p:cNvSpPr txBox="1"/>
                <p:nvPr/>
              </p:nvSpPr>
              <p:spPr>
                <a:xfrm>
                  <a:off x="1780982" y="3429000"/>
                  <a:ext cx="1378372" cy="338554"/>
                </a:xfrm>
                <a:prstGeom prst="rect">
                  <a:avLst/>
                </a:prstGeom>
                <a:noFill/>
              </p:spPr>
              <p:txBody>
                <a:bodyPr wrap="square" rtlCol="0">
                  <a:spAutoFit/>
                </a:bodyPr>
                <a:lstStyle>
                  <a:defPPr>
                    <a:defRPr lang="zh-CN"/>
                  </a:defPPr>
                  <a:lvl1pPr algn="dist">
                    <a:defRPr sz="4000">
                      <a:solidFill>
                        <a:srgbClr val="0D473B"/>
                      </a:solidFill>
                      <a:latin typeface="造字工房悦黑（非商用）常规体" pitchFamily="50" charset="-122"/>
                      <a:ea typeface="造字工房悦黑（非商用）常规体" pitchFamily="50" charset="-122"/>
                    </a:defRPr>
                  </a:lvl1pPr>
                </a:lstStyle>
                <a:p>
                  <a:pPr algn="ct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小标题处</a:t>
                  </a:r>
                </a:p>
              </p:txBody>
            </p:sp>
          </p:grpSp>
        </p:grpSp>
        <p:grpSp>
          <p:nvGrpSpPr>
            <p:cNvPr id="34" name="组合 33">
              <a:extLst>
                <a:ext uri="{FF2B5EF4-FFF2-40B4-BE49-F238E27FC236}">
                  <a16:creationId xmlns:a16="http://schemas.microsoft.com/office/drawing/2014/main" id="{2967B541-CACF-E2F3-468F-E9EAB124CE98}"/>
                </a:ext>
              </a:extLst>
            </p:cNvPr>
            <p:cNvGrpSpPr/>
            <p:nvPr/>
          </p:nvGrpSpPr>
          <p:grpSpPr>
            <a:xfrm>
              <a:off x="4793218" y="2743201"/>
              <a:ext cx="2357932" cy="1842785"/>
              <a:chOff x="4917034" y="2743201"/>
              <a:chExt cx="2357932" cy="1842785"/>
            </a:xfrm>
          </p:grpSpPr>
          <p:grpSp>
            <p:nvGrpSpPr>
              <p:cNvPr id="57" name="组合 56">
                <a:extLst>
                  <a:ext uri="{FF2B5EF4-FFF2-40B4-BE49-F238E27FC236}">
                    <a16:creationId xmlns:a16="http://schemas.microsoft.com/office/drawing/2014/main" id="{D7E1BB7E-3A1F-8F9B-7C42-F2388F93CD82}"/>
                  </a:ext>
                </a:extLst>
              </p:cNvPr>
              <p:cNvGrpSpPr/>
              <p:nvPr/>
            </p:nvGrpSpPr>
            <p:grpSpPr>
              <a:xfrm>
                <a:off x="5238750" y="2743201"/>
                <a:ext cx="1714500" cy="533400"/>
                <a:chOff x="5248349" y="2743201"/>
                <a:chExt cx="1714500" cy="533400"/>
              </a:xfrm>
            </p:grpSpPr>
            <p:sp>
              <p:nvSpPr>
                <p:cNvPr id="61" name="图层3-5">
                  <a:extLst>
                    <a:ext uri="{FF2B5EF4-FFF2-40B4-BE49-F238E27FC236}">
                      <a16:creationId xmlns:a16="http://schemas.microsoft.com/office/drawing/2014/main" id="{5007C932-1651-DCDC-5488-AADBA47B3EE5}"/>
                    </a:ext>
                  </a:extLst>
                </p:cNvPr>
                <p:cNvSpPr/>
                <p:nvPr/>
              </p:nvSpPr>
              <p:spPr>
                <a:xfrm>
                  <a:off x="5248349" y="2743201"/>
                  <a:ext cx="1714500" cy="533400"/>
                </a:xfrm>
                <a:prstGeom prst="parallelogram">
                  <a:avLst>
                    <a:gd name="adj" fmla="val 407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3-6">
                  <a:extLst>
                    <a:ext uri="{FF2B5EF4-FFF2-40B4-BE49-F238E27FC236}">
                      <a16:creationId xmlns:a16="http://schemas.microsoft.com/office/drawing/2014/main" id="{083F7418-5DAD-F752-4D25-7ADFDAA5E2A0}"/>
                    </a:ext>
                  </a:extLst>
                </p:cNvPr>
                <p:cNvSpPr/>
                <p:nvPr/>
              </p:nvSpPr>
              <p:spPr>
                <a:xfrm>
                  <a:off x="5981663" y="2877581"/>
                  <a:ext cx="247872" cy="264640"/>
                </a:xfrm>
                <a:custGeom>
                  <a:avLst/>
                  <a:gdLst>
                    <a:gd name="T0" fmla="*/ 7602 w 7760"/>
                    <a:gd name="T1" fmla="*/ 4758 h 8285"/>
                    <a:gd name="T2" fmla="*/ 4177 w 7760"/>
                    <a:gd name="T3" fmla="*/ 8165 h 8285"/>
                    <a:gd name="T4" fmla="*/ 3880 w 7760"/>
                    <a:gd name="T5" fmla="*/ 8285 h 8285"/>
                    <a:gd name="T6" fmla="*/ 3583 w 7760"/>
                    <a:gd name="T7" fmla="*/ 8165 h 8285"/>
                    <a:gd name="T8" fmla="*/ 158 w 7760"/>
                    <a:gd name="T9" fmla="*/ 4758 h 8285"/>
                    <a:gd name="T10" fmla="*/ 67 w 7760"/>
                    <a:gd name="T11" fmla="*/ 4309 h 8285"/>
                    <a:gd name="T12" fmla="*/ 454 w 7760"/>
                    <a:gd name="T13" fmla="*/ 4054 h 8285"/>
                    <a:gd name="T14" fmla="*/ 1585 w 7760"/>
                    <a:gd name="T15" fmla="*/ 4054 h 8285"/>
                    <a:gd name="T16" fmla="*/ 1585 w 7760"/>
                    <a:gd name="T17" fmla="*/ 413 h 8285"/>
                    <a:gd name="T18" fmla="*/ 2004 w 7760"/>
                    <a:gd name="T19" fmla="*/ 0 h 8285"/>
                    <a:gd name="T20" fmla="*/ 5873 w 7760"/>
                    <a:gd name="T21" fmla="*/ 0 h 8285"/>
                    <a:gd name="T22" fmla="*/ 6293 w 7760"/>
                    <a:gd name="T23" fmla="*/ 413 h 8285"/>
                    <a:gd name="T24" fmla="*/ 6293 w 7760"/>
                    <a:gd name="T25" fmla="*/ 4054 h 8285"/>
                    <a:gd name="T26" fmla="*/ 7305 w 7760"/>
                    <a:gd name="T27" fmla="*/ 4054 h 8285"/>
                    <a:gd name="T28" fmla="*/ 7693 w 7760"/>
                    <a:gd name="T29" fmla="*/ 4309 h 8285"/>
                    <a:gd name="T30" fmla="*/ 7602 w 7760"/>
                    <a:gd name="T31" fmla="*/ 4758 h 8285"/>
                    <a:gd name="T32" fmla="*/ 7602 w 7760"/>
                    <a:gd name="T33" fmla="*/ 4758 h 8285"/>
                    <a:gd name="T34" fmla="*/ 5066 w 7760"/>
                    <a:gd name="T35" fmla="*/ 2060 h 8285"/>
                    <a:gd name="T36" fmla="*/ 4888 w 7760"/>
                    <a:gd name="T37" fmla="*/ 1937 h 8285"/>
                    <a:gd name="T38" fmla="*/ 4729 w 7760"/>
                    <a:gd name="T39" fmla="*/ 1965 h 8285"/>
                    <a:gd name="T40" fmla="*/ 3932 w 7760"/>
                    <a:gd name="T41" fmla="*/ 2980 h 8285"/>
                    <a:gd name="T42" fmla="*/ 3135 w 7760"/>
                    <a:gd name="T43" fmla="*/ 1965 h 8285"/>
                    <a:gd name="T44" fmla="*/ 2975 w 7760"/>
                    <a:gd name="T45" fmla="*/ 1937 h 8285"/>
                    <a:gd name="T46" fmla="*/ 2797 w 7760"/>
                    <a:gd name="T47" fmla="*/ 2060 h 8285"/>
                    <a:gd name="T48" fmla="*/ 2769 w 7760"/>
                    <a:gd name="T49" fmla="*/ 2216 h 8285"/>
                    <a:gd name="T50" fmla="*/ 3446 w 7760"/>
                    <a:gd name="T51" fmla="*/ 3079 h 8285"/>
                    <a:gd name="T52" fmla="*/ 3061 w 7760"/>
                    <a:gd name="T53" fmla="*/ 3079 h 8285"/>
                    <a:gd name="T54" fmla="*/ 2952 w 7760"/>
                    <a:gd name="T55" fmla="*/ 3186 h 8285"/>
                    <a:gd name="T56" fmla="*/ 2952 w 7760"/>
                    <a:gd name="T57" fmla="*/ 3365 h 8285"/>
                    <a:gd name="T58" fmla="*/ 3061 w 7760"/>
                    <a:gd name="T59" fmla="*/ 3473 h 8285"/>
                    <a:gd name="T60" fmla="*/ 3740 w 7760"/>
                    <a:gd name="T61" fmla="*/ 3473 h 8285"/>
                    <a:gd name="T62" fmla="*/ 3740 w 7760"/>
                    <a:gd name="T63" fmla="*/ 4043 h 8285"/>
                    <a:gd name="T64" fmla="*/ 3061 w 7760"/>
                    <a:gd name="T65" fmla="*/ 4043 h 8285"/>
                    <a:gd name="T66" fmla="*/ 2952 w 7760"/>
                    <a:gd name="T67" fmla="*/ 4150 h 8285"/>
                    <a:gd name="T68" fmla="*/ 2952 w 7760"/>
                    <a:gd name="T69" fmla="*/ 4323 h 8285"/>
                    <a:gd name="T70" fmla="*/ 3061 w 7760"/>
                    <a:gd name="T71" fmla="*/ 4430 h 8285"/>
                    <a:gd name="T72" fmla="*/ 3740 w 7760"/>
                    <a:gd name="T73" fmla="*/ 4430 h 8285"/>
                    <a:gd name="T74" fmla="*/ 3740 w 7760"/>
                    <a:gd name="T75" fmla="*/ 5096 h 8285"/>
                    <a:gd name="T76" fmla="*/ 3849 w 7760"/>
                    <a:gd name="T77" fmla="*/ 5204 h 8285"/>
                    <a:gd name="T78" fmla="*/ 4025 w 7760"/>
                    <a:gd name="T79" fmla="*/ 5204 h 8285"/>
                    <a:gd name="T80" fmla="*/ 4134 w 7760"/>
                    <a:gd name="T81" fmla="*/ 5096 h 8285"/>
                    <a:gd name="T82" fmla="*/ 4134 w 7760"/>
                    <a:gd name="T83" fmla="*/ 4430 h 8285"/>
                    <a:gd name="T84" fmla="*/ 4811 w 7760"/>
                    <a:gd name="T85" fmla="*/ 4430 h 8285"/>
                    <a:gd name="T86" fmla="*/ 4920 w 7760"/>
                    <a:gd name="T87" fmla="*/ 4323 h 8285"/>
                    <a:gd name="T88" fmla="*/ 4920 w 7760"/>
                    <a:gd name="T89" fmla="*/ 4150 h 8285"/>
                    <a:gd name="T90" fmla="*/ 4811 w 7760"/>
                    <a:gd name="T91" fmla="*/ 4043 h 8285"/>
                    <a:gd name="T92" fmla="*/ 4134 w 7760"/>
                    <a:gd name="T93" fmla="*/ 4043 h 8285"/>
                    <a:gd name="T94" fmla="*/ 4134 w 7760"/>
                    <a:gd name="T95" fmla="*/ 3473 h 8285"/>
                    <a:gd name="T96" fmla="*/ 4811 w 7760"/>
                    <a:gd name="T97" fmla="*/ 3473 h 8285"/>
                    <a:gd name="T98" fmla="*/ 4920 w 7760"/>
                    <a:gd name="T99" fmla="*/ 3365 h 8285"/>
                    <a:gd name="T100" fmla="*/ 4920 w 7760"/>
                    <a:gd name="T101" fmla="*/ 3186 h 8285"/>
                    <a:gd name="T102" fmla="*/ 4811 w 7760"/>
                    <a:gd name="T103" fmla="*/ 3079 h 8285"/>
                    <a:gd name="T104" fmla="*/ 4417 w 7760"/>
                    <a:gd name="T105" fmla="*/ 3079 h 8285"/>
                    <a:gd name="T106" fmla="*/ 5095 w 7760"/>
                    <a:gd name="T107" fmla="*/ 2216 h 8285"/>
                    <a:gd name="T108" fmla="*/ 5066 w 7760"/>
                    <a:gd name="T109" fmla="*/ 2060 h 8285"/>
                    <a:gd name="T110" fmla="*/ 5066 w 7760"/>
                    <a:gd name="T111" fmla="*/ 2060 h 8285"/>
                    <a:gd name="T112" fmla="*/ 5066 w 7760"/>
                    <a:gd name="T113" fmla="*/ 206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760" h="8285">
                      <a:moveTo>
                        <a:pt x="7602" y="4758"/>
                      </a:moveTo>
                      <a:lnTo>
                        <a:pt x="4177" y="8165"/>
                      </a:lnTo>
                      <a:cubicBezTo>
                        <a:pt x="4095" y="8245"/>
                        <a:pt x="3996" y="8285"/>
                        <a:pt x="3880" y="8285"/>
                      </a:cubicBezTo>
                      <a:cubicBezTo>
                        <a:pt x="3764" y="8285"/>
                        <a:pt x="3665" y="8245"/>
                        <a:pt x="3583" y="8165"/>
                      </a:cubicBezTo>
                      <a:lnTo>
                        <a:pt x="158" y="4758"/>
                      </a:lnTo>
                      <a:cubicBezTo>
                        <a:pt x="35" y="4637"/>
                        <a:pt x="0" y="4466"/>
                        <a:pt x="67" y="4309"/>
                      </a:cubicBezTo>
                      <a:cubicBezTo>
                        <a:pt x="133" y="4151"/>
                        <a:pt x="281" y="4054"/>
                        <a:pt x="454" y="4054"/>
                      </a:cubicBezTo>
                      <a:lnTo>
                        <a:pt x="1585" y="4054"/>
                      </a:lnTo>
                      <a:lnTo>
                        <a:pt x="1585" y="413"/>
                      </a:lnTo>
                      <a:cubicBezTo>
                        <a:pt x="1585" y="186"/>
                        <a:pt x="1772" y="0"/>
                        <a:pt x="2004" y="0"/>
                      </a:cubicBezTo>
                      <a:lnTo>
                        <a:pt x="5873" y="0"/>
                      </a:lnTo>
                      <a:cubicBezTo>
                        <a:pt x="6105" y="0"/>
                        <a:pt x="6293" y="185"/>
                        <a:pt x="6293" y="413"/>
                      </a:cubicBezTo>
                      <a:lnTo>
                        <a:pt x="6293" y="4054"/>
                      </a:lnTo>
                      <a:lnTo>
                        <a:pt x="7305" y="4054"/>
                      </a:lnTo>
                      <a:cubicBezTo>
                        <a:pt x="7479" y="4054"/>
                        <a:pt x="7627" y="4151"/>
                        <a:pt x="7693" y="4309"/>
                      </a:cubicBezTo>
                      <a:cubicBezTo>
                        <a:pt x="7760" y="4466"/>
                        <a:pt x="7725" y="4637"/>
                        <a:pt x="7602" y="4758"/>
                      </a:cubicBezTo>
                      <a:lnTo>
                        <a:pt x="7602" y="4758"/>
                      </a:lnTo>
                      <a:close/>
                      <a:moveTo>
                        <a:pt x="5066" y="2060"/>
                      </a:moveTo>
                      <a:lnTo>
                        <a:pt x="4888" y="1937"/>
                      </a:lnTo>
                      <a:cubicBezTo>
                        <a:pt x="4837" y="1902"/>
                        <a:pt x="4765" y="1914"/>
                        <a:pt x="4729" y="1965"/>
                      </a:cubicBezTo>
                      <a:lnTo>
                        <a:pt x="3932" y="2980"/>
                      </a:lnTo>
                      <a:lnTo>
                        <a:pt x="3135" y="1965"/>
                      </a:lnTo>
                      <a:cubicBezTo>
                        <a:pt x="3098" y="1914"/>
                        <a:pt x="3027" y="1902"/>
                        <a:pt x="2975" y="1937"/>
                      </a:cubicBezTo>
                      <a:lnTo>
                        <a:pt x="2797" y="2060"/>
                      </a:lnTo>
                      <a:cubicBezTo>
                        <a:pt x="2745" y="2095"/>
                        <a:pt x="2733" y="2166"/>
                        <a:pt x="2769" y="2216"/>
                      </a:cubicBezTo>
                      <a:lnTo>
                        <a:pt x="3446" y="3079"/>
                      </a:lnTo>
                      <a:lnTo>
                        <a:pt x="3061" y="3079"/>
                      </a:lnTo>
                      <a:cubicBezTo>
                        <a:pt x="3001" y="3079"/>
                        <a:pt x="2952" y="3127"/>
                        <a:pt x="2952" y="3186"/>
                      </a:cubicBezTo>
                      <a:lnTo>
                        <a:pt x="2952" y="3365"/>
                      </a:lnTo>
                      <a:cubicBezTo>
                        <a:pt x="2952" y="3425"/>
                        <a:pt x="3001" y="3473"/>
                        <a:pt x="3061" y="3473"/>
                      </a:cubicBezTo>
                      <a:lnTo>
                        <a:pt x="3740" y="3473"/>
                      </a:lnTo>
                      <a:lnTo>
                        <a:pt x="3740" y="4043"/>
                      </a:lnTo>
                      <a:lnTo>
                        <a:pt x="3061" y="4043"/>
                      </a:lnTo>
                      <a:cubicBezTo>
                        <a:pt x="3001" y="4043"/>
                        <a:pt x="2952" y="4091"/>
                        <a:pt x="2952" y="4150"/>
                      </a:cubicBezTo>
                      <a:lnTo>
                        <a:pt x="2952" y="4323"/>
                      </a:lnTo>
                      <a:cubicBezTo>
                        <a:pt x="2952" y="4383"/>
                        <a:pt x="3001" y="4430"/>
                        <a:pt x="3061" y="4430"/>
                      </a:cubicBezTo>
                      <a:lnTo>
                        <a:pt x="3740" y="4430"/>
                      </a:lnTo>
                      <a:lnTo>
                        <a:pt x="3740" y="5096"/>
                      </a:lnTo>
                      <a:cubicBezTo>
                        <a:pt x="3740" y="5156"/>
                        <a:pt x="3789" y="5204"/>
                        <a:pt x="3849" y="5204"/>
                      </a:cubicBezTo>
                      <a:lnTo>
                        <a:pt x="4025" y="5204"/>
                      </a:lnTo>
                      <a:cubicBezTo>
                        <a:pt x="4086" y="5204"/>
                        <a:pt x="4134" y="5156"/>
                        <a:pt x="4134" y="5096"/>
                      </a:cubicBezTo>
                      <a:lnTo>
                        <a:pt x="4134" y="4430"/>
                      </a:lnTo>
                      <a:lnTo>
                        <a:pt x="4811" y="4430"/>
                      </a:lnTo>
                      <a:cubicBezTo>
                        <a:pt x="4871" y="4430"/>
                        <a:pt x="4920" y="4383"/>
                        <a:pt x="4920" y="4323"/>
                      </a:cubicBezTo>
                      <a:lnTo>
                        <a:pt x="4920" y="4150"/>
                      </a:lnTo>
                      <a:cubicBezTo>
                        <a:pt x="4920" y="4091"/>
                        <a:pt x="4871" y="4043"/>
                        <a:pt x="4811" y="4043"/>
                      </a:cubicBezTo>
                      <a:lnTo>
                        <a:pt x="4134" y="4043"/>
                      </a:lnTo>
                      <a:lnTo>
                        <a:pt x="4134" y="3473"/>
                      </a:lnTo>
                      <a:lnTo>
                        <a:pt x="4811" y="3473"/>
                      </a:lnTo>
                      <a:cubicBezTo>
                        <a:pt x="4871" y="3473"/>
                        <a:pt x="4920" y="3425"/>
                        <a:pt x="4920" y="3365"/>
                      </a:cubicBezTo>
                      <a:lnTo>
                        <a:pt x="4920" y="3186"/>
                      </a:lnTo>
                      <a:cubicBezTo>
                        <a:pt x="4920" y="3127"/>
                        <a:pt x="4871" y="3079"/>
                        <a:pt x="4811" y="3079"/>
                      </a:cubicBezTo>
                      <a:lnTo>
                        <a:pt x="4417" y="3079"/>
                      </a:lnTo>
                      <a:lnTo>
                        <a:pt x="5095" y="2216"/>
                      </a:lnTo>
                      <a:cubicBezTo>
                        <a:pt x="5131" y="2166"/>
                        <a:pt x="5118" y="2095"/>
                        <a:pt x="5066" y="2060"/>
                      </a:cubicBezTo>
                      <a:lnTo>
                        <a:pt x="5066" y="2060"/>
                      </a:lnTo>
                      <a:close/>
                      <a:moveTo>
                        <a:pt x="5066" y="206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8" name="组合 57">
                <a:extLst>
                  <a:ext uri="{FF2B5EF4-FFF2-40B4-BE49-F238E27FC236}">
                    <a16:creationId xmlns:a16="http://schemas.microsoft.com/office/drawing/2014/main" id="{93C269A8-3C09-BFF0-7754-4EC205C217BC}"/>
                  </a:ext>
                </a:extLst>
              </p:cNvPr>
              <p:cNvGrpSpPr/>
              <p:nvPr/>
            </p:nvGrpSpPr>
            <p:grpSpPr>
              <a:xfrm>
                <a:off x="4917034" y="3429000"/>
                <a:ext cx="2357932" cy="1156986"/>
                <a:chOff x="1291202" y="3429000"/>
                <a:chExt cx="2357932" cy="1156986"/>
              </a:xfrm>
            </p:grpSpPr>
            <p:sp>
              <p:nvSpPr>
                <p:cNvPr id="59" name="图层3-7">
                  <a:extLst>
                    <a:ext uri="{FF2B5EF4-FFF2-40B4-BE49-F238E27FC236}">
                      <a16:creationId xmlns:a16="http://schemas.microsoft.com/office/drawing/2014/main" id="{2A87310A-D0ED-F7D6-6B2F-DDD2CA55850C}"/>
                    </a:ext>
                  </a:extLst>
                </p:cNvPr>
                <p:cNvSpPr txBox="1"/>
                <p:nvPr/>
              </p:nvSpPr>
              <p:spPr>
                <a:xfrm>
                  <a:off x="1291202" y="3788780"/>
                  <a:ext cx="2357932" cy="797206"/>
                </a:xfrm>
                <a:prstGeom prst="rect">
                  <a:avLst/>
                </a:prstGeom>
                <a:noFill/>
              </p:spPr>
              <p:txBody>
                <a:bodyPr wrap="square" rtlCol="0">
                  <a:spAutoFit/>
                </a:bodyPr>
                <a:lstStyle/>
                <a:p>
                  <a:pPr algn="ctr">
                    <a:lnSpc>
                      <a:spcPct val="130000"/>
                    </a:lnSpc>
                  </a:pPr>
                  <a:r>
                    <a:rPr lang="zh-CN" altLang="en-US" sz="12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   文字是您思想的提炼，为了最终演示发布的良好效果</a:t>
                  </a:r>
                </a:p>
              </p:txBody>
            </p:sp>
            <p:sp>
              <p:nvSpPr>
                <p:cNvPr id="60" name="图层3-8">
                  <a:extLst>
                    <a:ext uri="{FF2B5EF4-FFF2-40B4-BE49-F238E27FC236}">
                      <a16:creationId xmlns:a16="http://schemas.microsoft.com/office/drawing/2014/main" id="{80E01538-75E8-681B-FF1C-8861C3197255}"/>
                    </a:ext>
                  </a:extLst>
                </p:cNvPr>
                <p:cNvSpPr txBox="1"/>
                <p:nvPr/>
              </p:nvSpPr>
              <p:spPr>
                <a:xfrm>
                  <a:off x="1780982" y="3429000"/>
                  <a:ext cx="1378372" cy="338554"/>
                </a:xfrm>
                <a:prstGeom prst="rect">
                  <a:avLst/>
                </a:prstGeom>
                <a:noFill/>
              </p:spPr>
              <p:txBody>
                <a:bodyPr wrap="square" rtlCol="0">
                  <a:spAutoFit/>
                </a:bodyPr>
                <a:lstStyle>
                  <a:defPPr>
                    <a:defRPr lang="zh-CN"/>
                  </a:defPPr>
                  <a:lvl1pPr algn="dist">
                    <a:defRPr sz="4000">
                      <a:solidFill>
                        <a:srgbClr val="0D473B"/>
                      </a:solidFill>
                      <a:latin typeface="造字工房悦黑（非商用）常规体" pitchFamily="50" charset="-122"/>
                      <a:ea typeface="造字工房悦黑（非商用）常规体" pitchFamily="50" charset="-122"/>
                    </a:defRPr>
                  </a:lvl1pPr>
                </a:lstStyle>
                <a:p>
                  <a:pPr algn="ct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小标题处</a:t>
                  </a:r>
                </a:p>
              </p:txBody>
            </p:sp>
          </p:grpSp>
        </p:grpSp>
        <p:grpSp>
          <p:nvGrpSpPr>
            <p:cNvPr id="37" name="组合 36">
              <a:extLst>
                <a:ext uri="{FF2B5EF4-FFF2-40B4-BE49-F238E27FC236}">
                  <a16:creationId xmlns:a16="http://schemas.microsoft.com/office/drawing/2014/main" id="{51724CB3-9F27-4A51-8F0B-99E2155D902E}"/>
                </a:ext>
              </a:extLst>
            </p:cNvPr>
            <p:cNvGrpSpPr/>
            <p:nvPr/>
          </p:nvGrpSpPr>
          <p:grpSpPr>
            <a:xfrm>
              <a:off x="8295234" y="2545081"/>
              <a:ext cx="2357932" cy="2040905"/>
              <a:chOff x="8295234" y="2545081"/>
              <a:chExt cx="2357932" cy="2040905"/>
            </a:xfrm>
          </p:grpSpPr>
          <p:sp>
            <p:nvSpPr>
              <p:cNvPr id="52" name="图层3-9">
                <a:extLst>
                  <a:ext uri="{FF2B5EF4-FFF2-40B4-BE49-F238E27FC236}">
                    <a16:creationId xmlns:a16="http://schemas.microsoft.com/office/drawing/2014/main" id="{AC687B30-DFB9-A7D0-C986-FF222EF18DAA}"/>
                  </a:ext>
                </a:extLst>
              </p:cNvPr>
              <p:cNvSpPr/>
              <p:nvPr/>
            </p:nvSpPr>
            <p:spPr>
              <a:xfrm>
                <a:off x="8633490" y="2545081"/>
                <a:ext cx="1681421" cy="909320"/>
              </a:xfrm>
              <a:custGeom>
                <a:avLst/>
                <a:gdLst>
                  <a:gd name="connsiteX0" fmla="*/ 1328359 w 1681421"/>
                  <a:gd name="connsiteY0" fmla="*/ 0 h 909320"/>
                  <a:gd name="connsiteX1" fmla="*/ 1681421 w 1681421"/>
                  <a:gd name="connsiteY1" fmla="*/ 454660 h 909320"/>
                  <a:gd name="connsiteX2" fmla="*/ 1328359 w 1681421"/>
                  <a:gd name="connsiteY2" fmla="*/ 909320 h 909320"/>
                  <a:gd name="connsiteX3" fmla="*/ 1328359 w 1681421"/>
                  <a:gd name="connsiteY3" fmla="*/ 724282 h 909320"/>
                  <a:gd name="connsiteX4" fmla="*/ 489983 w 1681421"/>
                  <a:gd name="connsiteY4" fmla="*/ 724282 h 909320"/>
                  <a:gd name="connsiteX5" fmla="*/ 492252 w 1681421"/>
                  <a:gd name="connsiteY5" fmla="*/ 721360 h 909320"/>
                  <a:gd name="connsiteX6" fmla="*/ 0 w 1681421"/>
                  <a:gd name="connsiteY6" fmla="*/ 721360 h 909320"/>
                  <a:gd name="connsiteX7" fmla="*/ 217168 w 1681421"/>
                  <a:gd name="connsiteY7" fmla="*/ 187960 h 909320"/>
                  <a:gd name="connsiteX8" fmla="*/ 492252 w 1681421"/>
                  <a:gd name="connsiteY8" fmla="*/ 187960 h 909320"/>
                  <a:gd name="connsiteX9" fmla="*/ 489983 w 1681421"/>
                  <a:gd name="connsiteY9" fmla="*/ 185038 h 909320"/>
                  <a:gd name="connsiteX10" fmla="*/ 1328359 w 1681421"/>
                  <a:gd name="connsiteY10" fmla="*/ 185038 h 90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1421" h="909320">
                    <a:moveTo>
                      <a:pt x="1328359" y="0"/>
                    </a:moveTo>
                    <a:lnTo>
                      <a:pt x="1681421" y="454660"/>
                    </a:lnTo>
                    <a:lnTo>
                      <a:pt x="1328359" y="909320"/>
                    </a:lnTo>
                    <a:lnTo>
                      <a:pt x="1328359" y="724282"/>
                    </a:lnTo>
                    <a:lnTo>
                      <a:pt x="489983" y="724282"/>
                    </a:lnTo>
                    <a:lnTo>
                      <a:pt x="492252" y="721360"/>
                    </a:lnTo>
                    <a:lnTo>
                      <a:pt x="0" y="721360"/>
                    </a:lnTo>
                    <a:lnTo>
                      <a:pt x="217168" y="187960"/>
                    </a:lnTo>
                    <a:lnTo>
                      <a:pt x="492252" y="187960"/>
                    </a:lnTo>
                    <a:lnTo>
                      <a:pt x="489983" y="185038"/>
                    </a:lnTo>
                    <a:lnTo>
                      <a:pt x="1328359" y="1850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3-10">
                <a:extLst>
                  <a:ext uri="{FF2B5EF4-FFF2-40B4-BE49-F238E27FC236}">
                    <a16:creationId xmlns:a16="http://schemas.microsoft.com/office/drawing/2014/main" id="{ED45E7B1-1B3B-47C9-1B56-80F2B3509FDC}"/>
                  </a:ext>
                </a:extLst>
              </p:cNvPr>
              <p:cNvSpPr/>
              <p:nvPr/>
            </p:nvSpPr>
            <p:spPr>
              <a:xfrm>
                <a:off x="9341880" y="2897853"/>
                <a:ext cx="264640" cy="252052"/>
              </a:xfrm>
              <a:custGeom>
                <a:avLst/>
                <a:gdLst>
                  <a:gd name="connsiteX0" fmla="*/ 69048 w 609763"/>
                  <a:gd name="connsiteY0" fmla="*/ 467002 h 580760"/>
                  <a:gd name="connsiteX1" fmla="*/ 84749 w 609763"/>
                  <a:gd name="connsiteY1" fmla="*/ 482703 h 580760"/>
                  <a:gd name="connsiteX2" fmla="*/ 69048 w 609763"/>
                  <a:gd name="connsiteY2" fmla="*/ 498404 h 580760"/>
                  <a:gd name="connsiteX3" fmla="*/ 53347 w 609763"/>
                  <a:gd name="connsiteY3" fmla="*/ 482703 h 580760"/>
                  <a:gd name="connsiteX4" fmla="*/ 69048 w 609763"/>
                  <a:gd name="connsiteY4" fmla="*/ 467002 h 580760"/>
                  <a:gd name="connsiteX5" fmla="*/ 69048 w 609763"/>
                  <a:gd name="connsiteY5" fmla="*/ 327212 h 580760"/>
                  <a:gd name="connsiteX6" fmla="*/ 84749 w 609763"/>
                  <a:gd name="connsiteY6" fmla="*/ 342913 h 580760"/>
                  <a:gd name="connsiteX7" fmla="*/ 69048 w 609763"/>
                  <a:gd name="connsiteY7" fmla="*/ 358614 h 580760"/>
                  <a:gd name="connsiteX8" fmla="*/ 53347 w 609763"/>
                  <a:gd name="connsiteY8" fmla="*/ 342913 h 580760"/>
                  <a:gd name="connsiteX9" fmla="*/ 69048 w 609763"/>
                  <a:gd name="connsiteY9" fmla="*/ 327212 h 580760"/>
                  <a:gd name="connsiteX10" fmla="*/ 443351 w 609763"/>
                  <a:gd name="connsiteY10" fmla="*/ 299768 h 580760"/>
                  <a:gd name="connsiteX11" fmla="*/ 370388 w 609763"/>
                  <a:gd name="connsiteY11" fmla="*/ 324702 h 580760"/>
                  <a:gd name="connsiteX12" fmla="*/ 358882 w 609763"/>
                  <a:gd name="connsiteY12" fmla="*/ 368686 h 580760"/>
                  <a:gd name="connsiteX13" fmla="*/ 363653 w 609763"/>
                  <a:gd name="connsiteY13" fmla="*/ 378772 h 580760"/>
                  <a:gd name="connsiteX14" fmla="*/ 347096 w 609763"/>
                  <a:gd name="connsiteY14" fmla="*/ 410429 h 580760"/>
                  <a:gd name="connsiteX15" fmla="*/ 360285 w 609763"/>
                  <a:gd name="connsiteY15" fmla="*/ 417153 h 580760"/>
                  <a:gd name="connsiteX16" fmla="*/ 359163 w 609763"/>
                  <a:gd name="connsiteY16" fmla="*/ 426118 h 580760"/>
                  <a:gd name="connsiteX17" fmla="*/ 365056 w 609763"/>
                  <a:gd name="connsiteY17" fmla="*/ 441526 h 580760"/>
                  <a:gd name="connsiteX18" fmla="*/ 363933 w 609763"/>
                  <a:gd name="connsiteY18" fmla="*/ 455534 h 580760"/>
                  <a:gd name="connsiteX19" fmla="*/ 381332 w 609763"/>
                  <a:gd name="connsiteY19" fmla="*/ 463658 h 580760"/>
                  <a:gd name="connsiteX20" fmla="*/ 404063 w 609763"/>
                  <a:gd name="connsiteY20" fmla="*/ 460016 h 580760"/>
                  <a:gd name="connsiteX21" fmla="*/ 392277 w 609763"/>
                  <a:gd name="connsiteY21" fmla="*/ 489993 h 580760"/>
                  <a:gd name="connsiteX22" fmla="*/ 499476 w 609763"/>
                  <a:gd name="connsiteY22" fmla="*/ 489993 h 580760"/>
                  <a:gd name="connsiteX23" fmla="*/ 468888 w 609763"/>
                  <a:gd name="connsiteY23" fmla="*/ 437884 h 580760"/>
                  <a:gd name="connsiteX24" fmla="*/ 499196 w 609763"/>
                  <a:gd name="connsiteY24" fmla="*/ 360842 h 580760"/>
                  <a:gd name="connsiteX25" fmla="*/ 443351 w 609763"/>
                  <a:gd name="connsiteY25" fmla="*/ 299768 h 580760"/>
                  <a:gd name="connsiteX26" fmla="*/ 394522 w 609763"/>
                  <a:gd name="connsiteY26" fmla="*/ 208438 h 580760"/>
                  <a:gd name="connsiteX27" fmla="*/ 405466 w 609763"/>
                  <a:gd name="connsiteY27" fmla="*/ 213481 h 580760"/>
                  <a:gd name="connsiteX28" fmla="*/ 416972 w 609763"/>
                  <a:gd name="connsiteY28" fmla="*/ 244578 h 580760"/>
                  <a:gd name="connsiteX29" fmla="*/ 431845 w 609763"/>
                  <a:gd name="connsiteY29" fmla="*/ 252702 h 580760"/>
                  <a:gd name="connsiteX30" fmla="*/ 441106 w 609763"/>
                  <a:gd name="connsiteY30" fmla="*/ 245699 h 580760"/>
                  <a:gd name="connsiteX31" fmla="*/ 455137 w 609763"/>
                  <a:gd name="connsiteY31" fmla="*/ 215162 h 580760"/>
                  <a:gd name="connsiteX32" fmla="*/ 466082 w 609763"/>
                  <a:gd name="connsiteY32" fmla="*/ 211240 h 580760"/>
                  <a:gd name="connsiteX33" fmla="*/ 534555 w 609763"/>
                  <a:gd name="connsiteY33" fmla="*/ 242617 h 580760"/>
                  <a:gd name="connsiteX34" fmla="*/ 538764 w 609763"/>
                  <a:gd name="connsiteY34" fmla="*/ 253823 h 580760"/>
                  <a:gd name="connsiteX35" fmla="*/ 524733 w 609763"/>
                  <a:gd name="connsiteY35" fmla="*/ 284080 h 580760"/>
                  <a:gd name="connsiteX36" fmla="*/ 529223 w 609763"/>
                  <a:gd name="connsiteY36" fmla="*/ 300329 h 580760"/>
                  <a:gd name="connsiteX37" fmla="*/ 541009 w 609763"/>
                  <a:gd name="connsiteY37" fmla="*/ 301729 h 580760"/>
                  <a:gd name="connsiteX38" fmla="*/ 572439 w 609763"/>
                  <a:gd name="connsiteY38" fmla="*/ 290243 h 580760"/>
                  <a:gd name="connsiteX39" fmla="*/ 583103 w 609763"/>
                  <a:gd name="connsiteY39" fmla="*/ 295286 h 580760"/>
                  <a:gd name="connsiteX40" fmla="*/ 609201 w 609763"/>
                  <a:gd name="connsiteY40" fmla="*/ 365885 h 580760"/>
                  <a:gd name="connsiteX41" fmla="*/ 604431 w 609763"/>
                  <a:gd name="connsiteY41" fmla="*/ 376530 h 580760"/>
                  <a:gd name="connsiteX42" fmla="*/ 573001 w 609763"/>
                  <a:gd name="connsiteY42" fmla="*/ 388297 h 580760"/>
                  <a:gd name="connsiteX43" fmla="*/ 565143 w 609763"/>
                  <a:gd name="connsiteY43" fmla="*/ 396982 h 580760"/>
                  <a:gd name="connsiteX44" fmla="*/ 572159 w 609763"/>
                  <a:gd name="connsiteY44" fmla="*/ 412110 h 580760"/>
                  <a:gd name="connsiteX45" fmla="*/ 602466 w 609763"/>
                  <a:gd name="connsiteY45" fmla="*/ 426118 h 580760"/>
                  <a:gd name="connsiteX46" fmla="*/ 606395 w 609763"/>
                  <a:gd name="connsiteY46" fmla="*/ 437044 h 580760"/>
                  <a:gd name="connsiteX47" fmla="*/ 574965 w 609763"/>
                  <a:gd name="connsiteY47" fmla="*/ 505681 h 580760"/>
                  <a:gd name="connsiteX48" fmla="*/ 563740 w 609763"/>
                  <a:gd name="connsiteY48" fmla="*/ 509604 h 580760"/>
                  <a:gd name="connsiteX49" fmla="*/ 533432 w 609763"/>
                  <a:gd name="connsiteY49" fmla="*/ 495596 h 580760"/>
                  <a:gd name="connsiteX50" fmla="*/ 517156 w 609763"/>
                  <a:gd name="connsiteY50" fmla="*/ 500358 h 580760"/>
                  <a:gd name="connsiteX51" fmla="*/ 515753 w 609763"/>
                  <a:gd name="connsiteY51" fmla="*/ 511845 h 580760"/>
                  <a:gd name="connsiteX52" fmla="*/ 527258 w 609763"/>
                  <a:gd name="connsiteY52" fmla="*/ 543222 h 580760"/>
                  <a:gd name="connsiteX53" fmla="*/ 522488 w 609763"/>
                  <a:gd name="connsiteY53" fmla="*/ 554148 h 580760"/>
                  <a:gd name="connsiteX54" fmla="*/ 451489 w 609763"/>
                  <a:gd name="connsiteY54" fmla="*/ 580202 h 580760"/>
                  <a:gd name="connsiteX55" fmla="*/ 440825 w 609763"/>
                  <a:gd name="connsiteY55" fmla="*/ 575160 h 580760"/>
                  <a:gd name="connsiteX56" fmla="*/ 429320 w 609763"/>
                  <a:gd name="connsiteY56" fmla="*/ 543782 h 580760"/>
                  <a:gd name="connsiteX57" fmla="*/ 414727 w 609763"/>
                  <a:gd name="connsiteY57" fmla="*/ 535658 h 580760"/>
                  <a:gd name="connsiteX58" fmla="*/ 405186 w 609763"/>
                  <a:gd name="connsiteY58" fmla="*/ 542942 h 580760"/>
                  <a:gd name="connsiteX59" fmla="*/ 391154 w 609763"/>
                  <a:gd name="connsiteY59" fmla="*/ 573198 h 580760"/>
                  <a:gd name="connsiteX60" fmla="*/ 380210 w 609763"/>
                  <a:gd name="connsiteY60" fmla="*/ 577401 h 580760"/>
                  <a:gd name="connsiteX61" fmla="*/ 311456 w 609763"/>
                  <a:gd name="connsiteY61" fmla="*/ 545743 h 580760"/>
                  <a:gd name="connsiteX62" fmla="*/ 307527 w 609763"/>
                  <a:gd name="connsiteY62" fmla="*/ 534537 h 580760"/>
                  <a:gd name="connsiteX63" fmla="*/ 321559 w 609763"/>
                  <a:gd name="connsiteY63" fmla="*/ 504561 h 580760"/>
                  <a:gd name="connsiteX64" fmla="*/ 317069 w 609763"/>
                  <a:gd name="connsiteY64" fmla="*/ 488312 h 580760"/>
                  <a:gd name="connsiteX65" fmla="*/ 305282 w 609763"/>
                  <a:gd name="connsiteY65" fmla="*/ 486631 h 580760"/>
                  <a:gd name="connsiteX66" fmla="*/ 273852 w 609763"/>
                  <a:gd name="connsiteY66" fmla="*/ 498397 h 580760"/>
                  <a:gd name="connsiteX67" fmla="*/ 263188 w 609763"/>
                  <a:gd name="connsiteY67" fmla="*/ 493355 h 580760"/>
                  <a:gd name="connsiteX68" fmla="*/ 236809 w 609763"/>
                  <a:gd name="connsiteY68" fmla="*/ 422756 h 580760"/>
                  <a:gd name="connsiteX69" fmla="*/ 241861 w 609763"/>
                  <a:gd name="connsiteY69" fmla="*/ 411830 h 580760"/>
                  <a:gd name="connsiteX70" fmla="*/ 273291 w 609763"/>
                  <a:gd name="connsiteY70" fmla="*/ 400344 h 580760"/>
                  <a:gd name="connsiteX71" fmla="*/ 281429 w 609763"/>
                  <a:gd name="connsiteY71" fmla="*/ 385776 h 580760"/>
                  <a:gd name="connsiteX72" fmla="*/ 274133 w 609763"/>
                  <a:gd name="connsiteY72" fmla="*/ 376530 h 580760"/>
                  <a:gd name="connsiteX73" fmla="*/ 243825 w 609763"/>
                  <a:gd name="connsiteY73" fmla="*/ 362523 h 580760"/>
                  <a:gd name="connsiteX74" fmla="*/ 239896 w 609763"/>
                  <a:gd name="connsiteY74" fmla="*/ 351317 h 580760"/>
                  <a:gd name="connsiteX75" fmla="*/ 271327 w 609763"/>
                  <a:gd name="connsiteY75" fmla="*/ 282959 h 580760"/>
                  <a:gd name="connsiteX76" fmla="*/ 282552 w 609763"/>
                  <a:gd name="connsiteY76" fmla="*/ 278757 h 580760"/>
                  <a:gd name="connsiteX77" fmla="*/ 312859 w 609763"/>
                  <a:gd name="connsiteY77" fmla="*/ 292764 h 580760"/>
                  <a:gd name="connsiteX78" fmla="*/ 328855 w 609763"/>
                  <a:gd name="connsiteY78" fmla="*/ 288282 h 580760"/>
                  <a:gd name="connsiteX79" fmla="*/ 330539 w 609763"/>
                  <a:gd name="connsiteY79" fmla="*/ 276796 h 580760"/>
                  <a:gd name="connsiteX80" fmla="*/ 318752 w 609763"/>
                  <a:gd name="connsiteY80" fmla="*/ 245418 h 580760"/>
                  <a:gd name="connsiteX81" fmla="*/ 323804 w 609763"/>
                  <a:gd name="connsiteY81" fmla="*/ 234492 h 580760"/>
                  <a:gd name="connsiteX82" fmla="*/ 69048 w 609763"/>
                  <a:gd name="connsiteY82" fmla="*/ 187422 h 580760"/>
                  <a:gd name="connsiteX83" fmla="*/ 84749 w 609763"/>
                  <a:gd name="connsiteY83" fmla="*/ 203123 h 580760"/>
                  <a:gd name="connsiteX84" fmla="*/ 69048 w 609763"/>
                  <a:gd name="connsiteY84" fmla="*/ 218824 h 580760"/>
                  <a:gd name="connsiteX85" fmla="*/ 53347 w 609763"/>
                  <a:gd name="connsiteY85" fmla="*/ 203123 h 580760"/>
                  <a:gd name="connsiteX86" fmla="*/ 69048 w 609763"/>
                  <a:gd name="connsiteY86" fmla="*/ 187422 h 580760"/>
                  <a:gd name="connsiteX87" fmla="*/ 70434 w 609763"/>
                  <a:gd name="connsiteY87" fmla="*/ 0 h 580760"/>
                  <a:gd name="connsiteX88" fmla="*/ 409976 w 609763"/>
                  <a:gd name="connsiteY88" fmla="*/ 0 h 580760"/>
                  <a:gd name="connsiteX89" fmla="*/ 436635 w 609763"/>
                  <a:gd name="connsiteY89" fmla="*/ 21853 h 580760"/>
                  <a:gd name="connsiteX90" fmla="*/ 480130 w 609763"/>
                  <a:gd name="connsiteY90" fmla="*/ 180149 h 580760"/>
                  <a:gd name="connsiteX91" fmla="*/ 480410 w 609763"/>
                  <a:gd name="connsiteY91" fmla="*/ 181270 h 580760"/>
                  <a:gd name="connsiteX92" fmla="*/ 480410 w 609763"/>
                  <a:gd name="connsiteY92" fmla="*/ 192196 h 580760"/>
                  <a:gd name="connsiteX93" fmla="*/ 475920 w 609763"/>
                  <a:gd name="connsiteY93" fmla="*/ 189955 h 580760"/>
                  <a:gd name="connsiteX94" fmla="*/ 458522 w 609763"/>
                  <a:gd name="connsiteY94" fmla="*/ 187713 h 580760"/>
                  <a:gd name="connsiteX95" fmla="*/ 458522 w 609763"/>
                  <a:gd name="connsiteY95" fmla="*/ 181270 h 580760"/>
                  <a:gd name="connsiteX96" fmla="*/ 436635 w 609763"/>
                  <a:gd name="connsiteY96" fmla="*/ 159697 h 580760"/>
                  <a:gd name="connsiteX97" fmla="*/ 43775 w 609763"/>
                  <a:gd name="connsiteY97" fmla="*/ 159697 h 580760"/>
                  <a:gd name="connsiteX98" fmla="*/ 21888 w 609763"/>
                  <a:gd name="connsiteY98" fmla="*/ 181270 h 580760"/>
                  <a:gd name="connsiteX99" fmla="*/ 21888 w 609763"/>
                  <a:gd name="connsiteY99" fmla="*/ 224977 h 580760"/>
                  <a:gd name="connsiteX100" fmla="*/ 43775 w 609763"/>
                  <a:gd name="connsiteY100" fmla="*/ 246830 h 580760"/>
                  <a:gd name="connsiteX101" fmla="*/ 295486 w 609763"/>
                  <a:gd name="connsiteY101" fmla="*/ 246830 h 580760"/>
                  <a:gd name="connsiteX102" fmla="*/ 296889 w 609763"/>
                  <a:gd name="connsiteY102" fmla="*/ 253274 h 580760"/>
                  <a:gd name="connsiteX103" fmla="*/ 299976 w 609763"/>
                  <a:gd name="connsiteY103" fmla="*/ 261118 h 580760"/>
                  <a:gd name="connsiteX104" fmla="*/ 292119 w 609763"/>
                  <a:gd name="connsiteY104" fmla="*/ 257756 h 580760"/>
                  <a:gd name="connsiteX105" fmla="*/ 250307 w 609763"/>
                  <a:gd name="connsiteY105" fmla="*/ 273166 h 580760"/>
                  <a:gd name="connsiteX106" fmla="*/ 238241 w 609763"/>
                  <a:gd name="connsiteY106" fmla="*/ 299222 h 580760"/>
                  <a:gd name="connsiteX107" fmla="*/ 43775 w 609763"/>
                  <a:gd name="connsiteY107" fmla="*/ 299222 h 580760"/>
                  <a:gd name="connsiteX108" fmla="*/ 21888 w 609763"/>
                  <a:gd name="connsiteY108" fmla="*/ 321075 h 580760"/>
                  <a:gd name="connsiteX109" fmla="*/ 21888 w 609763"/>
                  <a:gd name="connsiteY109" fmla="*/ 364781 h 580760"/>
                  <a:gd name="connsiteX110" fmla="*/ 43775 w 609763"/>
                  <a:gd name="connsiteY110" fmla="*/ 386634 h 580760"/>
                  <a:gd name="connsiteX111" fmla="*/ 240486 w 609763"/>
                  <a:gd name="connsiteY111" fmla="*/ 386634 h 580760"/>
                  <a:gd name="connsiteX112" fmla="*/ 241889 w 609763"/>
                  <a:gd name="connsiteY112" fmla="*/ 387195 h 580760"/>
                  <a:gd name="connsiteX113" fmla="*/ 233751 w 609763"/>
                  <a:gd name="connsiteY113" fmla="*/ 389997 h 580760"/>
                  <a:gd name="connsiteX114" fmla="*/ 214950 w 609763"/>
                  <a:gd name="connsiteY114" fmla="*/ 430621 h 580760"/>
                  <a:gd name="connsiteX115" fmla="*/ 218317 w 609763"/>
                  <a:gd name="connsiteY115" fmla="*/ 439026 h 580760"/>
                  <a:gd name="connsiteX116" fmla="*/ 43775 w 609763"/>
                  <a:gd name="connsiteY116" fmla="*/ 439026 h 580760"/>
                  <a:gd name="connsiteX117" fmla="*/ 21888 w 609763"/>
                  <a:gd name="connsiteY117" fmla="*/ 460879 h 580760"/>
                  <a:gd name="connsiteX118" fmla="*/ 21888 w 609763"/>
                  <a:gd name="connsiteY118" fmla="*/ 504586 h 580760"/>
                  <a:gd name="connsiteX119" fmla="*/ 43775 w 609763"/>
                  <a:gd name="connsiteY119" fmla="*/ 526439 h 580760"/>
                  <a:gd name="connsiteX120" fmla="*/ 285945 w 609763"/>
                  <a:gd name="connsiteY120" fmla="*/ 526439 h 580760"/>
                  <a:gd name="connsiteX121" fmla="*/ 285103 w 609763"/>
                  <a:gd name="connsiteY121" fmla="*/ 548012 h 580760"/>
                  <a:gd name="connsiteX122" fmla="*/ 43775 w 609763"/>
                  <a:gd name="connsiteY122" fmla="*/ 548012 h 580760"/>
                  <a:gd name="connsiteX123" fmla="*/ 0 w 609763"/>
                  <a:gd name="connsiteY123" fmla="*/ 504586 h 580760"/>
                  <a:gd name="connsiteX124" fmla="*/ 0 w 609763"/>
                  <a:gd name="connsiteY124" fmla="*/ 460879 h 580760"/>
                  <a:gd name="connsiteX125" fmla="*/ 280 w 609763"/>
                  <a:gd name="connsiteY125" fmla="*/ 459479 h 580760"/>
                  <a:gd name="connsiteX126" fmla="*/ 11505 w 609763"/>
                  <a:gd name="connsiteY126" fmla="*/ 394199 h 580760"/>
                  <a:gd name="connsiteX127" fmla="*/ 0 w 609763"/>
                  <a:gd name="connsiteY127" fmla="*/ 364781 h 580760"/>
                  <a:gd name="connsiteX128" fmla="*/ 0 w 609763"/>
                  <a:gd name="connsiteY128" fmla="*/ 321075 h 580760"/>
                  <a:gd name="connsiteX129" fmla="*/ 280 w 609763"/>
                  <a:gd name="connsiteY129" fmla="*/ 319954 h 580760"/>
                  <a:gd name="connsiteX130" fmla="*/ 11505 w 609763"/>
                  <a:gd name="connsiteY130" fmla="*/ 254394 h 580760"/>
                  <a:gd name="connsiteX131" fmla="*/ 0 w 609763"/>
                  <a:gd name="connsiteY131" fmla="*/ 224977 h 580760"/>
                  <a:gd name="connsiteX132" fmla="*/ 0 w 609763"/>
                  <a:gd name="connsiteY132" fmla="*/ 181270 h 580760"/>
                  <a:gd name="connsiteX133" fmla="*/ 280 w 609763"/>
                  <a:gd name="connsiteY133" fmla="*/ 180149 h 580760"/>
                  <a:gd name="connsiteX134" fmla="*/ 43775 w 609763"/>
                  <a:gd name="connsiteY134" fmla="*/ 21853 h 580760"/>
                  <a:gd name="connsiteX135" fmla="*/ 70434 w 609763"/>
                  <a:gd name="connsiteY135" fmla="*/ 0 h 5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09763" h="580760">
                    <a:moveTo>
                      <a:pt x="69048" y="467002"/>
                    </a:moveTo>
                    <a:cubicBezTo>
                      <a:pt x="77719" y="467002"/>
                      <a:pt x="84749" y="474032"/>
                      <a:pt x="84749" y="482703"/>
                    </a:cubicBezTo>
                    <a:cubicBezTo>
                      <a:pt x="84749" y="491374"/>
                      <a:pt x="77719" y="498404"/>
                      <a:pt x="69048" y="498404"/>
                    </a:cubicBezTo>
                    <a:cubicBezTo>
                      <a:pt x="60377" y="498404"/>
                      <a:pt x="53347" y="491374"/>
                      <a:pt x="53347" y="482703"/>
                    </a:cubicBezTo>
                    <a:cubicBezTo>
                      <a:pt x="53347" y="474032"/>
                      <a:pt x="60377" y="467002"/>
                      <a:pt x="69048" y="467002"/>
                    </a:cubicBezTo>
                    <a:close/>
                    <a:moveTo>
                      <a:pt x="69048" y="327212"/>
                    </a:moveTo>
                    <a:cubicBezTo>
                      <a:pt x="77719" y="327212"/>
                      <a:pt x="84749" y="334242"/>
                      <a:pt x="84749" y="342913"/>
                    </a:cubicBezTo>
                    <a:cubicBezTo>
                      <a:pt x="84749" y="351584"/>
                      <a:pt x="77719" y="358614"/>
                      <a:pt x="69048" y="358614"/>
                    </a:cubicBezTo>
                    <a:cubicBezTo>
                      <a:pt x="60377" y="358614"/>
                      <a:pt x="53347" y="351584"/>
                      <a:pt x="53347" y="342913"/>
                    </a:cubicBezTo>
                    <a:cubicBezTo>
                      <a:pt x="53347" y="334242"/>
                      <a:pt x="60377" y="327212"/>
                      <a:pt x="69048" y="327212"/>
                    </a:cubicBezTo>
                    <a:close/>
                    <a:moveTo>
                      <a:pt x="443351" y="299768"/>
                    </a:moveTo>
                    <a:cubicBezTo>
                      <a:pt x="408273" y="295286"/>
                      <a:pt x="381894" y="303130"/>
                      <a:pt x="370388" y="324702"/>
                    </a:cubicBezTo>
                    <a:cubicBezTo>
                      <a:pt x="358882" y="346274"/>
                      <a:pt x="358040" y="365324"/>
                      <a:pt x="358882" y="368686"/>
                    </a:cubicBezTo>
                    <a:cubicBezTo>
                      <a:pt x="359724" y="372328"/>
                      <a:pt x="363653" y="378772"/>
                      <a:pt x="363653" y="378772"/>
                    </a:cubicBezTo>
                    <a:cubicBezTo>
                      <a:pt x="363653" y="378772"/>
                      <a:pt x="345973" y="405947"/>
                      <a:pt x="347096" y="410429"/>
                    </a:cubicBezTo>
                    <a:cubicBezTo>
                      <a:pt x="348218" y="414912"/>
                      <a:pt x="360285" y="417153"/>
                      <a:pt x="360285" y="417153"/>
                    </a:cubicBezTo>
                    <a:cubicBezTo>
                      <a:pt x="360285" y="417153"/>
                      <a:pt x="361408" y="420234"/>
                      <a:pt x="359163" y="426118"/>
                    </a:cubicBezTo>
                    <a:cubicBezTo>
                      <a:pt x="356918" y="432281"/>
                      <a:pt x="363372" y="439005"/>
                      <a:pt x="365056" y="441526"/>
                    </a:cubicBezTo>
                    <a:cubicBezTo>
                      <a:pt x="367020" y="444048"/>
                      <a:pt x="362530" y="451332"/>
                      <a:pt x="363933" y="455534"/>
                    </a:cubicBezTo>
                    <a:cubicBezTo>
                      <a:pt x="365617" y="459736"/>
                      <a:pt x="372913" y="464779"/>
                      <a:pt x="381332" y="463658"/>
                    </a:cubicBezTo>
                    <a:cubicBezTo>
                      <a:pt x="389470" y="462818"/>
                      <a:pt x="400415" y="460857"/>
                      <a:pt x="404063" y="460016"/>
                    </a:cubicBezTo>
                    <a:cubicBezTo>
                      <a:pt x="412482" y="479907"/>
                      <a:pt x="392277" y="489993"/>
                      <a:pt x="392277" y="489993"/>
                    </a:cubicBezTo>
                    <a:lnTo>
                      <a:pt x="499476" y="489993"/>
                    </a:lnTo>
                    <a:cubicBezTo>
                      <a:pt x="499476" y="489993"/>
                      <a:pt x="468327" y="465059"/>
                      <a:pt x="468888" y="437884"/>
                    </a:cubicBezTo>
                    <a:cubicBezTo>
                      <a:pt x="469169" y="422476"/>
                      <a:pt x="499476" y="403145"/>
                      <a:pt x="499196" y="360842"/>
                    </a:cubicBezTo>
                    <a:cubicBezTo>
                      <a:pt x="499196" y="339550"/>
                      <a:pt x="478429" y="304251"/>
                      <a:pt x="443351" y="299768"/>
                    </a:cubicBezTo>
                    <a:close/>
                    <a:moveTo>
                      <a:pt x="394522" y="208438"/>
                    </a:moveTo>
                    <a:cubicBezTo>
                      <a:pt x="399012" y="206757"/>
                      <a:pt x="403782" y="208998"/>
                      <a:pt x="405466" y="213481"/>
                    </a:cubicBezTo>
                    <a:lnTo>
                      <a:pt x="416972" y="244578"/>
                    </a:lnTo>
                    <a:cubicBezTo>
                      <a:pt x="418656" y="249060"/>
                      <a:pt x="428478" y="252702"/>
                      <a:pt x="431845" y="252702"/>
                    </a:cubicBezTo>
                    <a:cubicBezTo>
                      <a:pt x="434932" y="252983"/>
                      <a:pt x="439141" y="249621"/>
                      <a:pt x="441106" y="245699"/>
                    </a:cubicBezTo>
                    <a:lnTo>
                      <a:pt x="455137" y="215162"/>
                    </a:lnTo>
                    <a:cubicBezTo>
                      <a:pt x="456821" y="211240"/>
                      <a:pt x="461872" y="209279"/>
                      <a:pt x="466082" y="211240"/>
                    </a:cubicBezTo>
                    <a:lnTo>
                      <a:pt x="534555" y="242617"/>
                    </a:lnTo>
                    <a:cubicBezTo>
                      <a:pt x="538764" y="244578"/>
                      <a:pt x="540728" y="249621"/>
                      <a:pt x="538764" y="253823"/>
                    </a:cubicBezTo>
                    <a:lnTo>
                      <a:pt x="524733" y="284080"/>
                    </a:lnTo>
                    <a:cubicBezTo>
                      <a:pt x="522768" y="288282"/>
                      <a:pt x="527258" y="297807"/>
                      <a:pt x="529223" y="300329"/>
                    </a:cubicBezTo>
                    <a:cubicBezTo>
                      <a:pt x="531468" y="302570"/>
                      <a:pt x="536519" y="303410"/>
                      <a:pt x="541009" y="301729"/>
                    </a:cubicBezTo>
                    <a:lnTo>
                      <a:pt x="572439" y="290243"/>
                    </a:lnTo>
                    <a:cubicBezTo>
                      <a:pt x="576649" y="288562"/>
                      <a:pt x="581700" y="290803"/>
                      <a:pt x="583103" y="295286"/>
                    </a:cubicBezTo>
                    <a:lnTo>
                      <a:pt x="609201" y="365885"/>
                    </a:lnTo>
                    <a:cubicBezTo>
                      <a:pt x="610885" y="370087"/>
                      <a:pt x="608640" y="375130"/>
                      <a:pt x="604431" y="376530"/>
                    </a:cubicBezTo>
                    <a:lnTo>
                      <a:pt x="573001" y="388297"/>
                    </a:lnTo>
                    <a:cubicBezTo>
                      <a:pt x="568511" y="389698"/>
                      <a:pt x="565143" y="393620"/>
                      <a:pt x="565143" y="396982"/>
                    </a:cubicBezTo>
                    <a:cubicBezTo>
                      <a:pt x="565143" y="400063"/>
                      <a:pt x="567949" y="410149"/>
                      <a:pt x="572159" y="412110"/>
                    </a:cubicBezTo>
                    <a:lnTo>
                      <a:pt x="602466" y="426118"/>
                    </a:lnTo>
                    <a:cubicBezTo>
                      <a:pt x="606676" y="428079"/>
                      <a:pt x="608360" y="433122"/>
                      <a:pt x="606395" y="437044"/>
                    </a:cubicBezTo>
                    <a:lnTo>
                      <a:pt x="574965" y="505681"/>
                    </a:lnTo>
                    <a:cubicBezTo>
                      <a:pt x="573001" y="509884"/>
                      <a:pt x="567949" y="511565"/>
                      <a:pt x="563740" y="509604"/>
                    </a:cubicBezTo>
                    <a:lnTo>
                      <a:pt x="533432" y="495596"/>
                    </a:lnTo>
                    <a:cubicBezTo>
                      <a:pt x="529223" y="493915"/>
                      <a:pt x="519681" y="498117"/>
                      <a:pt x="517156" y="500358"/>
                    </a:cubicBezTo>
                    <a:cubicBezTo>
                      <a:pt x="514911" y="502320"/>
                      <a:pt x="514069" y="507642"/>
                      <a:pt x="515753" y="511845"/>
                    </a:cubicBezTo>
                    <a:lnTo>
                      <a:pt x="527258" y="543222"/>
                    </a:lnTo>
                    <a:cubicBezTo>
                      <a:pt x="528942" y="547704"/>
                      <a:pt x="526697" y="552467"/>
                      <a:pt x="522488" y="554148"/>
                    </a:cubicBezTo>
                    <a:lnTo>
                      <a:pt x="451489" y="580202"/>
                    </a:lnTo>
                    <a:cubicBezTo>
                      <a:pt x="447280" y="581883"/>
                      <a:pt x="442228" y="579642"/>
                      <a:pt x="440825" y="575160"/>
                    </a:cubicBezTo>
                    <a:lnTo>
                      <a:pt x="429320" y="543782"/>
                    </a:lnTo>
                    <a:cubicBezTo>
                      <a:pt x="427636" y="539580"/>
                      <a:pt x="417814" y="535938"/>
                      <a:pt x="414727" y="535658"/>
                    </a:cubicBezTo>
                    <a:cubicBezTo>
                      <a:pt x="411359" y="535658"/>
                      <a:pt x="407150" y="538740"/>
                      <a:pt x="405186" y="542942"/>
                    </a:cubicBezTo>
                    <a:lnTo>
                      <a:pt x="391154" y="573198"/>
                    </a:lnTo>
                    <a:cubicBezTo>
                      <a:pt x="389470" y="577401"/>
                      <a:pt x="384419" y="579362"/>
                      <a:pt x="380210" y="577401"/>
                    </a:cubicBezTo>
                    <a:lnTo>
                      <a:pt x="311456" y="545743"/>
                    </a:lnTo>
                    <a:cubicBezTo>
                      <a:pt x="307527" y="543782"/>
                      <a:pt x="305563" y="538740"/>
                      <a:pt x="307527" y="534537"/>
                    </a:cubicBezTo>
                    <a:lnTo>
                      <a:pt x="321559" y="504561"/>
                    </a:lnTo>
                    <a:cubicBezTo>
                      <a:pt x="323523" y="500078"/>
                      <a:pt x="319033" y="490833"/>
                      <a:pt x="317069" y="488312"/>
                    </a:cubicBezTo>
                    <a:cubicBezTo>
                      <a:pt x="314824" y="485790"/>
                      <a:pt x="309492" y="485230"/>
                      <a:pt x="305282" y="486631"/>
                    </a:cubicBezTo>
                    <a:lnTo>
                      <a:pt x="273852" y="498397"/>
                    </a:lnTo>
                    <a:cubicBezTo>
                      <a:pt x="269643" y="500078"/>
                      <a:pt x="264591" y="497557"/>
                      <a:pt x="263188" y="493355"/>
                    </a:cubicBezTo>
                    <a:lnTo>
                      <a:pt x="236809" y="422756"/>
                    </a:lnTo>
                    <a:cubicBezTo>
                      <a:pt x="235406" y="418273"/>
                      <a:pt x="237651" y="413511"/>
                      <a:pt x="241861" y="411830"/>
                    </a:cubicBezTo>
                    <a:lnTo>
                      <a:pt x="273291" y="400344"/>
                    </a:lnTo>
                    <a:cubicBezTo>
                      <a:pt x="277500" y="398663"/>
                      <a:pt x="281148" y="388857"/>
                      <a:pt x="281429" y="385776"/>
                    </a:cubicBezTo>
                    <a:cubicBezTo>
                      <a:pt x="281710" y="382694"/>
                      <a:pt x="278342" y="378211"/>
                      <a:pt x="274133" y="376530"/>
                    </a:cubicBezTo>
                    <a:lnTo>
                      <a:pt x="243825" y="362523"/>
                    </a:lnTo>
                    <a:cubicBezTo>
                      <a:pt x="239616" y="360562"/>
                      <a:pt x="237932" y="355519"/>
                      <a:pt x="239896" y="351317"/>
                    </a:cubicBezTo>
                    <a:lnTo>
                      <a:pt x="271327" y="282959"/>
                    </a:lnTo>
                    <a:cubicBezTo>
                      <a:pt x="273291" y="278757"/>
                      <a:pt x="278342" y="277076"/>
                      <a:pt x="282552" y="278757"/>
                    </a:cubicBezTo>
                    <a:lnTo>
                      <a:pt x="312859" y="292764"/>
                    </a:lnTo>
                    <a:cubicBezTo>
                      <a:pt x="317069" y="294726"/>
                      <a:pt x="326610" y="290243"/>
                      <a:pt x="328855" y="288282"/>
                    </a:cubicBezTo>
                    <a:cubicBezTo>
                      <a:pt x="331381" y="286321"/>
                      <a:pt x="331942" y="280998"/>
                      <a:pt x="330539" y="276796"/>
                    </a:cubicBezTo>
                    <a:lnTo>
                      <a:pt x="318752" y="245418"/>
                    </a:lnTo>
                    <a:cubicBezTo>
                      <a:pt x="317349" y="240936"/>
                      <a:pt x="319594" y="236173"/>
                      <a:pt x="323804" y="234492"/>
                    </a:cubicBezTo>
                    <a:close/>
                    <a:moveTo>
                      <a:pt x="69048" y="187422"/>
                    </a:moveTo>
                    <a:cubicBezTo>
                      <a:pt x="77719" y="187422"/>
                      <a:pt x="84749" y="194452"/>
                      <a:pt x="84749" y="203123"/>
                    </a:cubicBezTo>
                    <a:cubicBezTo>
                      <a:pt x="84749" y="211794"/>
                      <a:pt x="77719" y="218824"/>
                      <a:pt x="69048" y="218824"/>
                    </a:cubicBezTo>
                    <a:cubicBezTo>
                      <a:pt x="60377" y="218824"/>
                      <a:pt x="53347" y="211794"/>
                      <a:pt x="53347" y="203123"/>
                    </a:cubicBezTo>
                    <a:cubicBezTo>
                      <a:pt x="53347" y="194452"/>
                      <a:pt x="60377" y="187422"/>
                      <a:pt x="69048" y="187422"/>
                    </a:cubicBezTo>
                    <a:close/>
                    <a:moveTo>
                      <a:pt x="70434" y="0"/>
                    </a:moveTo>
                    <a:lnTo>
                      <a:pt x="409976" y="0"/>
                    </a:lnTo>
                    <a:cubicBezTo>
                      <a:pt x="423165" y="0"/>
                      <a:pt x="435231" y="9806"/>
                      <a:pt x="436635" y="21853"/>
                    </a:cubicBezTo>
                    <a:lnTo>
                      <a:pt x="480130" y="180149"/>
                    </a:lnTo>
                    <a:cubicBezTo>
                      <a:pt x="480130" y="180429"/>
                      <a:pt x="480410" y="180989"/>
                      <a:pt x="480410" y="181270"/>
                    </a:cubicBezTo>
                    <a:lnTo>
                      <a:pt x="480410" y="192196"/>
                    </a:lnTo>
                    <a:lnTo>
                      <a:pt x="475920" y="189955"/>
                    </a:lnTo>
                    <a:cubicBezTo>
                      <a:pt x="470308" y="187433"/>
                      <a:pt x="464415" y="186873"/>
                      <a:pt x="458522" y="187713"/>
                    </a:cubicBezTo>
                    <a:lnTo>
                      <a:pt x="458522" y="181270"/>
                    </a:lnTo>
                    <a:cubicBezTo>
                      <a:pt x="458522" y="169502"/>
                      <a:pt x="448701" y="159697"/>
                      <a:pt x="436635" y="159697"/>
                    </a:cubicBezTo>
                    <a:lnTo>
                      <a:pt x="43775" y="159697"/>
                    </a:lnTo>
                    <a:cubicBezTo>
                      <a:pt x="31709" y="159697"/>
                      <a:pt x="21888" y="169502"/>
                      <a:pt x="21888" y="181270"/>
                    </a:cubicBezTo>
                    <a:lnTo>
                      <a:pt x="21888" y="224977"/>
                    </a:lnTo>
                    <a:cubicBezTo>
                      <a:pt x="21888" y="237024"/>
                      <a:pt x="31709" y="246830"/>
                      <a:pt x="43775" y="246830"/>
                    </a:cubicBezTo>
                    <a:lnTo>
                      <a:pt x="295486" y="246830"/>
                    </a:lnTo>
                    <a:cubicBezTo>
                      <a:pt x="295767" y="249071"/>
                      <a:pt x="296328" y="251312"/>
                      <a:pt x="296889" y="253274"/>
                    </a:cubicBezTo>
                    <a:lnTo>
                      <a:pt x="299976" y="261118"/>
                    </a:lnTo>
                    <a:lnTo>
                      <a:pt x="292119" y="257756"/>
                    </a:lnTo>
                    <a:cubicBezTo>
                      <a:pt x="276685" y="250752"/>
                      <a:pt x="257323" y="258037"/>
                      <a:pt x="250307" y="273166"/>
                    </a:cubicBezTo>
                    <a:lnTo>
                      <a:pt x="238241" y="299222"/>
                    </a:lnTo>
                    <a:lnTo>
                      <a:pt x="43775" y="299222"/>
                    </a:lnTo>
                    <a:cubicBezTo>
                      <a:pt x="31709" y="299222"/>
                      <a:pt x="21888" y="309027"/>
                      <a:pt x="21888" y="321075"/>
                    </a:cubicBezTo>
                    <a:lnTo>
                      <a:pt x="21888" y="364781"/>
                    </a:lnTo>
                    <a:cubicBezTo>
                      <a:pt x="21888" y="376829"/>
                      <a:pt x="31709" y="386634"/>
                      <a:pt x="43775" y="386634"/>
                    </a:cubicBezTo>
                    <a:lnTo>
                      <a:pt x="240486" y="386634"/>
                    </a:lnTo>
                    <a:lnTo>
                      <a:pt x="241889" y="387195"/>
                    </a:lnTo>
                    <a:lnTo>
                      <a:pt x="233751" y="389997"/>
                    </a:lnTo>
                    <a:cubicBezTo>
                      <a:pt x="217756" y="396160"/>
                      <a:pt x="209337" y="414091"/>
                      <a:pt x="214950" y="430621"/>
                    </a:cubicBezTo>
                    <a:lnTo>
                      <a:pt x="218317" y="439026"/>
                    </a:lnTo>
                    <a:lnTo>
                      <a:pt x="43775" y="439026"/>
                    </a:lnTo>
                    <a:cubicBezTo>
                      <a:pt x="31709" y="439026"/>
                      <a:pt x="21888" y="448832"/>
                      <a:pt x="21888" y="460879"/>
                    </a:cubicBezTo>
                    <a:lnTo>
                      <a:pt x="21888" y="504586"/>
                    </a:lnTo>
                    <a:cubicBezTo>
                      <a:pt x="21888" y="516633"/>
                      <a:pt x="31709" y="526439"/>
                      <a:pt x="43775" y="526439"/>
                    </a:cubicBezTo>
                    <a:lnTo>
                      <a:pt x="285945" y="526439"/>
                    </a:lnTo>
                    <a:cubicBezTo>
                      <a:pt x="283139" y="533163"/>
                      <a:pt x="282858" y="540728"/>
                      <a:pt x="285103" y="548012"/>
                    </a:cubicBezTo>
                    <a:lnTo>
                      <a:pt x="43775" y="548012"/>
                    </a:lnTo>
                    <a:cubicBezTo>
                      <a:pt x="19643" y="548012"/>
                      <a:pt x="0" y="528681"/>
                      <a:pt x="0" y="504586"/>
                    </a:cubicBezTo>
                    <a:lnTo>
                      <a:pt x="0" y="460879"/>
                    </a:lnTo>
                    <a:cubicBezTo>
                      <a:pt x="0" y="460319"/>
                      <a:pt x="280" y="460039"/>
                      <a:pt x="280" y="459479"/>
                    </a:cubicBezTo>
                    <a:lnTo>
                      <a:pt x="11505" y="394199"/>
                    </a:lnTo>
                    <a:cubicBezTo>
                      <a:pt x="4490" y="386354"/>
                      <a:pt x="0" y="375988"/>
                      <a:pt x="0" y="364781"/>
                    </a:cubicBezTo>
                    <a:lnTo>
                      <a:pt x="0" y="321075"/>
                    </a:lnTo>
                    <a:cubicBezTo>
                      <a:pt x="0" y="320795"/>
                      <a:pt x="280" y="320234"/>
                      <a:pt x="280" y="319954"/>
                    </a:cubicBezTo>
                    <a:lnTo>
                      <a:pt x="11505" y="254394"/>
                    </a:lnTo>
                    <a:cubicBezTo>
                      <a:pt x="4490" y="246550"/>
                      <a:pt x="0" y="236183"/>
                      <a:pt x="0" y="224977"/>
                    </a:cubicBezTo>
                    <a:lnTo>
                      <a:pt x="0" y="181270"/>
                    </a:lnTo>
                    <a:cubicBezTo>
                      <a:pt x="0" y="180989"/>
                      <a:pt x="280" y="180429"/>
                      <a:pt x="280" y="180149"/>
                    </a:cubicBezTo>
                    <a:lnTo>
                      <a:pt x="43775" y="21853"/>
                    </a:lnTo>
                    <a:cubicBezTo>
                      <a:pt x="45178" y="9806"/>
                      <a:pt x="56964" y="0"/>
                      <a:pt x="704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4" name="组合 53">
                <a:extLst>
                  <a:ext uri="{FF2B5EF4-FFF2-40B4-BE49-F238E27FC236}">
                    <a16:creationId xmlns:a16="http://schemas.microsoft.com/office/drawing/2014/main" id="{5CAFE16D-8890-5E66-0BB0-DE0FE3EEDDC5}"/>
                  </a:ext>
                </a:extLst>
              </p:cNvPr>
              <p:cNvGrpSpPr/>
              <p:nvPr/>
            </p:nvGrpSpPr>
            <p:grpSpPr>
              <a:xfrm>
                <a:off x="8295234" y="3429000"/>
                <a:ext cx="2357932" cy="1156986"/>
                <a:chOff x="1291202" y="3429000"/>
                <a:chExt cx="2357932" cy="1156986"/>
              </a:xfrm>
            </p:grpSpPr>
            <p:sp>
              <p:nvSpPr>
                <p:cNvPr id="55" name="图层3-11">
                  <a:extLst>
                    <a:ext uri="{FF2B5EF4-FFF2-40B4-BE49-F238E27FC236}">
                      <a16:creationId xmlns:a16="http://schemas.microsoft.com/office/drawing/2014/main" id="{6D113CE2-18B0-C10F-CB08-5DBB0E2B4FA1}"/>
                    </a:ext>
                  </a:extLst>
                </p:cNvPr>
                <p:cNvSpPr txBox="1"/>
                <p:nvPr/>
              </p:nvSpPr>
              <p:spPr>
                <a:xfrm>
                  <a:off x="1291202" y="3788780"/>
                  <a:ext cx="2357932" cy="797206"/>
                </a:xfrm>
                <a:prstGeom prst="rect">
                  <a:avLst/>
                </a:prstGeom>
                <a:noFill/>
              </p:spPr>
              <p:txBody>
                <a:bodyPr wrap="square" rtlCol="0">
                  <a:spAutoFit/>
                </a:bodyPr>
                <a:lstStyle/>
                <a:p>
                  <a:pPr algn="ctr">
                    <a:lnSpc>
                      <a:spcPct val="130000"/>
                    </a:lnSpc>
                  </a:pPr>
                  <a:r>
                    <a:rPr lang="zh-CN" altLang="en-US" sz="12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   文字是您思想的提炼，为了最终演示发布的良好效果</a:t>
                  </a:r>
                </a:p>
              </p:txBody>
            </p:sp>
            <p:sp>
              <p:nvSpPr>
                <p:cNvPr id="56" name="图层3-12">
                  <a:extLst>
                    <a:ext uri="{FF2B5EF4-FFF2-40B4-BE49-F238E27FC236}">
                      <a16:creationId xmlns:a16="http://schemas.microsoft.com/office/drawing/2014/main" id="{56F977E2-AF4F-F315-41FA-E0666158A862}"/>
                    </a:ext>
                  </a:extLst>
                </p:cNvPr>
                <p:cNvSpPr txBox="1"/>
                <p:nvPr/>
              </p:nvSpPr>
              <p:spPr>
                <a:xfrm>
                  <a:off x="1780982" y="3429000"/>
                  <a:ext cx="1378372" cy="338554"/>
                </a:xfrm>
                <a:prstGeom prst="rect">
                  <a:avLst/>
                </a:prstGeom>
                <a:noFill/>
              </p:spPr>
              <p:txBody>
                <a:bodyPr wrap="square" rtlCol="0">
                  <a:spAutoFit/>
                </a:bodyPr>
                <a:lstStyle>
                  <a:defPPr>
                    <a:defRPr lang="zh-CN"/>
                  </a:defPPr>
                  <a:lvl1pPr algn="dist">
                    <a:defRPr sz="4000">
                      <a:solidFill>
                        <a:srgbClr val="0D473B"/>
                      </a:solidFill>
                      <a:latin typeface="造字工房悦黑（非商用）常规体" pitchFamily="50" charset="-122"/>
                      <a:ea typeface="造字工房悦黑（非商用）常规体" pitchFamily="50" charset="-122"/>
                    </a:defRPr>
                  </a:lvl1pPr>
                </a:lstStyle>
                <a:p>
                  <a:pPr algn="ct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小标题处</a:t>
                  </a:r>
                </a:p>
              </p:txBody>
            </p:sp>
          </p:grpSp>
        </p:grpSp>
        <p:grpSp>
          <p:nvGrpSpPr>
            <p:cNvPr id="38" name="组合 37">
              <a:extLst>
                <a:ext uri="{FF2B5EF4-FFF2-40B4-BE49-F238E27FC236}">
                  <a16:creationId xmlns:a16="http://schemas.microsoft.com/office/drawing/2014/main" id="{AD20B952-5BE5-B707-09F2-5C68144C4534}"/>
                </a:ext>
              </a:extLst>
            </p:cNvPr>
            <p:cNvGrpSpPr/>
            <p:nvPr/>
          </p:nvGrpSpPr>
          <p:grpSpPr>
            <a:xfrm>
              <a:off x="3042210" y="1126069"/>
              <a:ext cx="2357932" cy="2150532"/>
              <a:chOff x="3291434" y="1126069"/>
              <a:chExt cx="2357932" cy="2150532"/>
            </a:xfrm>
          </p:grpSpPr>
          <p:grpSp>
            <p:nvGrpSpPr>
              <p:cNvPr id="46" name="组合 45">
                <a:extLst>
                  <a:ext uri="{FF2B5EF4-FFF2-40B4-BE49-F238E27FC236}">
                    <a16:creationId xmlns:a16="http://schemas.microsoft.com/office/drawing/2014/main" id="{C6997A7D-FD5E-6DF2-74D7-4946677191C6}"/>
                  </a:ext>
                </a:extLst>
              </p:cNvPr>
              <p:cNvGrpSpPr/>
              <p:nvPr/>
            </p:nvGrpSpPr>
            <p:grpSpPr>
              <a:xfrm>
                <a:off x="3613150" y="2743201"/>
                <a:ext cx="1714500" cy="533400"/>
                <a:chOff x="3521149" y="2743201"/>
                <a:chExt cx="1714500" cy="533400"/>
              </a:xfrm>
            </p:grpSpPr>
            <p:sp>
              <p:nvSpPr>
                <p:cNvPr id="50" name="图层3-13">
                  <a:extLst>
                    <a:ext uri="{FF2B5EF4-FFF2-40B4-BE49-F238E27FC236}">
                      <a16:creationId xmlns:a16="http://schemas.microsoft.com/office/drawing/2014/main" id="{C986EE02-519D-1948-FE77-1FA0F619E652}"/>
                    </a:ext>
                  </a:extLst>
                </p:cNvPr>
                <p:cNvSpPr/>
                <p:nvPr/>
              </p:nvSpPr>
              <p:spPr>
                <a:xfrm>
                  <a:off x="3521149" y="2743201"/>
                  <a:ext cx="1714500" cy="533400"/>
                </a:xfrm>
                <a:prstGeom prst="parallelogram">
                  <a:avLst>
                    <a:gd name="adj" fmla="val 407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3-14">
                  <a:extLst>
                    <a:ext uri="{FF2B5EF4-FFF2-40B4-BE49-F238E27FC236}">
                      <a16:creationId xmlns:a16="http://schemas.microsoft.com/office/drawing/2014/main" id="{27D7AC1C-F11F-0F6C-71F9-3E3FB810249D}"/>
                    </a:ext>
                  </a:extLst>
                </p:cNvPr>
                <p:cNvSpPr/>
                <p:nvPr/>
              </p:nvSpPr>
              <p:spPr>
                <a:xfrm>
                  <a:off x="4246079" y="2905606"/>
                  <a:ext cx="264640" cy="236546"/>
                </a:xfrm>
                <a:custGeom>
                  <a:avLst/>
                  <a:gdLst>
                    <a:gd name="connsiteX0" fmla="*/ 439340 w 605914"/>
                    <a:gd name="connsiteY0" fmla="*/ 430379 h 541591"/>
                    <a:gd name="connsiteX1" fmla="*/ 495016 w 605914"/>
                    <a:gd name="connsiteY1" fmla="*/ 485985 h 541591"/>
                    <a:gd name="connsiteX2" fmla="*/ 439340 w 605914"/>
                    <a:gd name="connsiteY2" fmla="*/ 541591 h 541591"/>
                    <a:gd name="connsiteX3" fmla="*/ 383664 w 605914"/>
                    <a:gd name="connsiteY3" fmla="*/ 485985 h 541591"/>
                    <a:gd name="connsiteX4" fmla="*/ 439340 w 605914"/>
                    <a:gd name="connsiteY4" fmla="*/ 430379 h 541591"/>
                    <a:gd name="connsiteX5" fmla="*/ 270019 w 605914"/>
                    <a:gd name="connsiteY5" fmla="*/ 430379 h 541591"/>
                    <a:gd name="connsiteX6" fmla="*/ 325731 w 605914"/>
                    <a:gd name="connsiteY6" fmla="*/ 485985 h 541591"/>
                    <a:gd name="connsiteX7" fmla="*/ 270019 w 605914"/>
                    <a:gd name="connsiteY7" fmla="*/ 541591 h 541591"/>
                    <a:gd name="connsiteX8" fmla="*/ 214307 w 605914"/>
                    <a:gd name="connsiteY8" fmla="*/ 485985 h 541591"/>
                    <a:gd name="connsiteX9" fmla="*/ 270019 w 605914"/>
                    <a:gd name="connsiteY9" fmla="*/ 430379 h 541591"/>
                    <a:gd name="connsiteX10" fmla="*/ 425580 w 605914"/>
                    <a:gd name="connsiteY10" fmla="*/ 255729 h 541591"/>
                    <a:gd name="connsiteX11" fmla="*/ 449996 w 605914"/>
                    <a:gd name="connsiteY11" fmla="*/ 280074 h 541591"/>
                    <a:gd name="connsiteX12" fmla="*/ 425580 w 605914"/>
                    <a:gd name="connsiteY12" fmla="*/ 304419 h 541591"/>
                    <a:gd name="connsiteX13" fmla="*/ 401164 w 605914"/>
                    <a:gd name="connsiteY13" fmla="*/ 280074 h 541591"/>
                    <a:gd name="connsiteX14" fmla="*/ 425580 w 605914"/>
                    <a:gd name="connsiteY14" fmla="*/ 255729 h 541591"/>
                    <a:gd name="connsiteX15" fmla="*/ 425586 w 605914"/>
                    <a:gd name="connsiteY15" fmla="*/ 225061 h 541591"/>
                    <a:gd name="connsiteX16" fmla="*/ 370429 w 605914"/>
                    <a:gd name="connsiteY16" fmla="*/ 280138 h 541591"/>
                    <a:gd name="connsiteX17" fmla="*/ 425586 w 605914"/>
                    <a:gd name="connsiteY17" fmla="*/ 335061 h 541591"/>
                    <a:gd name="connsiteX18" fmla="*/ 480743 w 605914"/>
                    <a:gd name="connsiteY18" fmla="*/ 280138 h 541591"/>
                    <a:gd name="connsiteX19" fmla="*/ 425586 w 605914"/>
                    <a:gd name="connsiteY19" fmla="*/ 225061 h 541591"/>
                    <a:gd name="connsiteX20" fmla="*/ 283709 w 605914"/>
                    <a:gd name="connsiteY20" fmla="*/ 159407 h 541591"/>
                    <a:gd name="connsiteX21" fmla="*/ 308090 w 605914"/>
                    <a:gd name="connsiteY21" fmla="*/ 183717 h 541591"/>
                    <a:gd name="connsiteX22" fmla="*/ 283709 w 605914"/>
                    <a:gd name="connsiteY22" fmla="*/ 208027 h 541591"/>
                    <a:gd name="connsiteX23" fmla="*/ 259328 w 605914"/>
                    <a:gd name="connsiteY23" fmla="*/ 183717 h 541591"/>
                    <a:gd name="connsiteX24" fmla="*/ 283709 w 605914"/>
                    <a:gd name="connsiteY24" fmla="*/ 159407 h 541591"/>
                    <a:gd name="connsiteX25" fmla="*/ 283775 w 605914"/>
                    <a:gd name="connsiteY25" fmla="*/ 128716 h 541591"/>
                    <a:gd name="connsiteX26" fmla="*/ 228618 w 605914"/>
                    <a:gd name="connsiteY26" fmla="*/ 183793 h 541591"/>
                    <a:gd name="connsiteX27" fmla="*/ 283775 w 605914"/>
                    <a:gd name="connsiteY27" fmla="*/ 238715 h 541591"/>
                    <a:gd name="connsiteX28" fmla="*/ 338779 w 605914"/>
                    <a:gd name="connsiteY28" fmla="*/ 183793 h 541591"/>
                    <a:gd name="connsiteX29" fmla="*/ 283775 w 605914"/>
                    <a:gd name="connsiteY29" fmla="*/ 128716 h 541591"/>
                    <a:gd name="connsiteX30" fmla="*/ 402540 w 605914"/>
                    <a:gd name="connsiteY30" fmla="*/ 113355 h 541591"/>
                    <a:gd name="connsiteX31" fmla="*/ 393629 w 605914"/>
                    <a:gd name="connsiteY31" fmla="*/ 121045 h 541591"/>
                    <a:gd name="connsiteX32" fmla="*/ 287770 w 605914"/>
                    <a:gd name="connsiteY32" fmla="*/ 328924 h 541591"/>
                    <a:gd name="connsiteX33" fmla="*/ 294376 w 605914"/>
                    <a:gd name="connsiteY33" fmla="*/ 349482 h 541591"/>
                    <a:gd name="connsiteX34" fmla="*/ 301444 w 605914"/>
                    <a:gd name="connsiteY34" fmla="*/ 351169 h 541591"/>
                    <a:gd name="connsiteX35" fmla="*/ 315118 w 605914"/>
                    <a:gd name="connsiteY35" fmla="*/ 342885 h 541591"/>
                    <a:gd name="connsiteX36" fmla="*/ 420977 w 605914"/>
                    <a:gd name="connsiteY36" fmla="*/ 134853 h 541591"/>
                    <a:gd name="connsiteX37" fmla="*/ 414216 w 605914"/>
                    <a:gd name="connsiteY37" fmla="*/ 114295 h 541591"/>
                    <a:gd name="connsiteX38" fmla="*/ 402540 w 605914"/>
                    <a:gd name="connsiteY38" fmla="*/ 113355 h 541591"/>
                    <a:gd name="connsiteX39" fmla="*/ 36413 w 605914"/>
                    <a:gd name="connsiteY39" fmla="*/ 0 h 541591"/>
                    <a:gd name="connsiteX40" fmla="*/ 165471 w 605914"/>
                    <a:gd name="connsiteY40" fmla="*/ 0 h 541591"/>
                    <a:gd name="connsiteX41" fmla="*/ 200963 w 605914"/>
                    <a:gd name="connsiteY41" fmla="*/ 28075 h 541591"/>
                    <a:gd name="connsiteX42" fmla="*/ 211410 w 605914"/>
                    <a:gd name="connsiteY42" fmla="*/ 72719 h 541591"/>
                    <a:gd name="connsiteX43" fmla="*/ 566936 w 605914"/>
                    <a:gd name="connsiteY43" fmla="*/ 72719 h 541591"/>
                    <a:gd name="connsiteX44" fmla="*/ 597357 w 605914"/>
                    <a:gd name="connsiteY44" fmla="*/ 87294 h 541591"/>
                    <a:gd name="connsiteX45" fmla="*/ 605039 w 605914"/>
                    <a:gd name="connsiteY45" fmla="*/ 119971 h 541591"/>
                    <a:gd name="connsiteX46" fmla="*/ 552801 w 605914"/>
                    <a:gd name="connsiteY46" fmla="*/ 356079 h 541591"/>
                    <a:gd name="connsiteX47" fmla="*/ 494724 w 605914"/>
                    <a:gd name="connsiteY47" fmla="*/ 402717 h 541591"/>
                    <a:gd name="connsiteX48" fmla="*/ 214637 w 605914"/>
                    <a:gd name="connsiteY48" fmla="*/ 402717 h 541591"/>
                    <a:gd name="connsiteX49" fmla="*/ 156560 w 605914"/>
                    <a:gd name="connsiteY49" fmla="*/ 356079 h 541591"/>
                    <a:gd name="connsiteX50" fmla="*/ 93875 w 605914"/>
                    <a:gd name="connsiteY50" fmla="*/ 72719 h 541591"/>
                    <a:gd name="connsiteX51" fmla="*/ 36413 w 605914"/>
                    <a:gd name="connsiteY51" fmla="*/ 72719 h 541591"/>
                    <a:gd name="connsiteX52" fmla="*/ 0 w 605914"/>
                    <a:gd name="connsiteY52" fmla="*/ 36360 h 541591"/>
                    <a:gd name="connsiteX53" fmla="*/ 36413 w 605914"/>
                    <a:gd name="connsiteY53" fmla="*/ 0 h 54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5914" h="541591">
                      <a:moveTo>
                        <a:pt x="439340" y="430379"/>
                      </a:moveTo>
                      <a:cubicBezTo>
                        <a:pt x="470089" y="430379"/>
                        <a:pt x="495016" y="455275"/>
                        <a:pt x="495016" y="485985"/>
                      </a:cubicBezTo>
                      <a:cubicBezTo>
                        <a:pt x="495016" y="516695"/>
                        <a:pt x="470089" y="541591"/>
                        <a:pt x="439340" y="541591"/>
                      </a:cubicBezTo>
                      <a:cubicBezTo>
                        <a:pt x="408591" y="541591"/>
                        <a:pt x="383664" y="516695"/>
                        <a:pt x="383664" y="485985"/>
                      </a:cubicBezTo>
                      <a:cubicBezTo>
                        <a:pt x="383664" y="455275"/>
                        <a:pt x="408591" y="430379"/>
                        <a:pt x="439340" y="430379"/>
                      </a:cubicBezTo>
                      <a:close/>
                      <a:moveTo>
                        <a:pt x="270019" y="430379"/>
                      </a:moveTo>
                      <a:cubicBezTo>
                        <a:pt x="300788" y="430379"/>
                        <a:pt x="325731" y="455275"/>
                        <a:pt x="325731" y="485985"/>
                      </a:cubicBezTo>
                      <a:cubicBezTo>
                        <a:pt x="325731" y="516695"/>
                        <a:pt x="300788" y="541591"/>
                        <a:pt x="270019" y="541591"/>
                      </a:cubicBezTo>
                      <a:cubicBezTo>
                        <a:pt x="239250" y="541591"/>
                        <a:pt x="214307" y="516695"/>
                        <a:pt x="214307" y="485985"/>
                      </a:cubicBezTo>
                      <a:cubicBezTo>
                        <a:pt x="214307" y="455275"/>
                        <a:pt x="239250" y="430379"/>
                        <a:pt x="270019" y="430379"/>
                      </a:cubicBezTo>
                      <a:close/>
                      <a:moveTo>
                        <a:pt x="425580" y="255729"/>
                      </a:moveTo>
                      <a:cubicBezTo>
                        <a:pt x="439065" y="255729"/>
                        <a:pt x="449996" y="266629"/>
                        <a:pt x="449996" y="280074"/>
                      </a:cubicBezTo>
                      <a:cubicBezTo>
                        <a:pt x="449996" y="293519"/>
                        <a:pt x="439065" y="304419"/>
                        <a:pt x="425580" y="304419"/>
                      </a:cubicBezTo>
                      <a:cubicBezTo>
                        <a:pt x="412095" y="304419"/>
                        <a:pt x="401164" y="293519"/>
                        <a:pt x="401164" y="280074"/>
                      </a:cubicBezTo>
                      <a:cubicBezTo>
                        <a:pt x="401164" y="266629"/>
                        <a:pt x="412095" y="255729"/>
                        <a:pt x="425580" y="255729"/>
                      </a:cubicBezTo>
                      <a:close/>
                      <a:moveTo>
                        <a:pt x="425586" y="225061"/>
                      </a:moveTo>
                      <a:cubicBezTo>
                        <a:pt x="395165" y="225061"/>
                        <a:pt x="370429" y="249761"/>
                        <a:pt x="370429" y="280138"/>
                      </a:cubicBezTo>
                      <a:cubicBezTo>
                        <a:pt x="370429" y="310361"/>
                        <a:pt x="395165" y="335061"/>
                        <a:pt x="425586" y="335061"/>
                      </a:cubicBezTo>
                      <a:cubicBezTo>
                        <a:pt x="456007" y="335061"/>
                        <a:pt x="480743" y="310361"/>
                        <a:pt x="480743" y="280138"/>
                      </a:cubicBezTo>
                      <a:cubicBezTo>
                        <a:pt x="480743" y="249761"/>
                        <a:pt x="456007" y="225061"/>
                        <a:pt x="425586" y="225061"/>
                      </a:cubicBezTo>
                      <a:close/>
                      <a:moveTo>
                        <a:pt x="283709" y="159407"/>
                      </a:moveTo>
                      <a:cubicBezTo>
                        <a:pt x="297174" y="159407"/>
                        <a:pt x="308090" y="170291"/>
                        <a:pt x="308090" y="183717"/>
                      </a:cubicBezTo>
                      <a:cubicBezTo>
                        <a:pt x="308090" y="197143"/>
                        <a:pt x="297174" y="208027"/>
                        <a:pt x="283709" y="208027"/>
                      </a:cubicBezTo>
                      <a:cubicBezTo>
                        <a:pt x="270244" y="208027"/>
                        <a:pt x="259328" y="197143"/>
                        <a:pt x="259328" y="183717"/>
                      </a:cubicBezTo>
                      <a:cubicBezTo>
                        <a:pt x="259328" y="170291"/>
                        <a:pt x="270244" y="159407"/>
                        <a:pt x="283709" y="159407"/>
                      </a:cubicBezTo>
                      <a:close/>
                      <a:moveTo>
                        <a:pt x="283775" y="128716"/>
                      </a:moveTo>
                      <a:cubicBezTo>
                        <a:pt x="253354" y="128716"/>
                        <a:pt x="228618" y="153416"/>
                        <a:pt x="228618" y="183793"/>
                      </a:cubicBezTo>
                      <a:cubicBezTo>
                        <a:pt x="228618" y="214169"/>
                        <a:pt x="253354" y="238715"/>
                        <a:pt x="283775" y="238715"/>
                      </a:cubicBezTo>
                      <a:cubicBezTo>
                        <a:pt x="314042" y="238715"/>
                        <a:pt x="338779" y="214169"/>
                        <a:pt x="338779" y="183793"/>
                      </a:cubicBezTo>
                      <a:cubicBezTo>
                        <a:pt x="338779" y="153416"/>
                        <a:pt x="314042" y="128716"/>
                        <a:pt x="283775" y="128716"/>
                      </a:cubicBezTo>
                      <a:close/>
                      <a:moveTo>
                        <a:pt x="402540" y="113355"/>
                      </a:moveTo>
                      <a:cubicBezTo>
                        <a:pt x="398814" y="114564"/>
                        <a:pt x="395549" y="117210"/>
                        <a:pt x="393629" y="121045"/>
                      </a:cubicBezTo>
                      <a:lnTo>
                        <a:pt x="287770" y="328924"/>
                      </a:lnTo>
                      <a:cubicBezTo>
                        <a:pt x="283929" y="336441"/>
                        <a:pt x="286848" y="345646"/>
                        <a:pt x="294376" y="349482"/>
                      </a:cubicBezTo>
                      <a:cubicBezTo>
                        <a:pt x="296681" y="350709"/>
                        <a:pt x="298986" y="351169"/>
                        <a:pt x="301444" y="351169"/>
                      </a:cubicBezTo>
                      <a:cubicBezTo>
                        <a:pt x="306975" y="351169"/>
                        <a:pt x="312352" y="348101"/>
                        <a:pt x="315118" y="342885"/>
                      </a:cubicBezTo>
                      <a:lnTo>
                        <a:pt x="420977" y="134853"/>
                      </a:lnTo>
                      <a:cubicBezTo>
                        <a:pt x="424818" y="127335"/>
                        <a:pt x="421745" y="118130"/>
                        <a:pt x="414216" y="114295"/>
                      </a:cubicBezTo>
                      <a:cubicBezTo>
                        <a:pt x="410452" y="112377"/>
                        <a:pt x="406265" y="112147"/>
                        <a:pt x="402540" y="113355"/>
                      </a:cubicBezTo>
                      <a:close/>
                      <a:moveTo>
                        <a:pt x="36413" y="0"/>
                      </a:moveTo>
                      <a:lnTo>
                        <a:pt x="165471" y="0"/>
                      </a:lnTo>
                      <a:cubicBezTo>
                        <a:pt x="182372" y="0"/>
                        <a:pt x="197122" y="11660"/>
                        <a:pt x="200963" y="28075"/>
                      </a:cubicBezTo>
                      <a:lnTo>
                        <a:pt x="211410" y="72719"/>
                      </a:lnTo>
                      <a:lnTo>
                        <a:pt x="566936" y="72719"/>
                      </a:lnTo>
                      <a:cubicBezTo>
                        <a:pt x="578766" y="72719"/>
                        <a:pt x="589982" y="78089"/>
                        <a:pt x="597357" y="87294"/>
                      </a:cubicBezTo>
                      <a:cubicBezTo>
                        <a:pt x="604731" y="96499"/>
                        <a:pt x="607497" y="108465"/>
                        <a:pt x="605039" y="119971"/>
                      </a:cubicBezTo>
                      <a:lnTo>
                        <a:pt x="552801" y="356079"/>
                      </a:lnTo>
                      <a:cubicBezTo>
                        <a:pt x="546809" y="383233"/>
                        <a:pt x="522687" y="402717"/>
                        <a:pt x="494724" y="402717"/>
                      </a:cubicBezTo>
                      <a:lnTo>
                        <a:pt x="214637" y="402717"/>
                      </a:lnTo>
                      <a:cubicBezTo>
                        <a:pt x="186674" y="402717"/>
                        <a:pt x="162552" y="383233"/>
                        <a:pt x="156560" y="356079"/>
                      </a:cubicBezTo>
                      <a:lnTo>
                        <a:pt x="93875" y="72719"/>
                      </a:lnTo>
                      <a:lnTo>
                        <a:pt x="36413" y="72719"/>
                      </a:lnTo>
                      <a:cubicBezTo>
                        <a:pt x="16286" y="72719"/>
                        <a:pt x="0" y="56457"/>
                        <a:pt x="0" y="36360"/>
                      </a:cubicBezTo>
                      <a:cubicBezTo>
                        <a:pt x="0" y="16262"/>
                        <a:pt x="16286" y="0"/>
                        <a:pt x="364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47" name="组合 46">
                <a:extLst>
                  <a:ext uri="{FF2B5EF4-FFF2-40B4-BE49-F238E27FC236}">
                    <a16:creationId xmlns:a16="http://schemas.microsoft.com/office/drawing/2014/main" id="{69B72D79-562B-C547-D20E-D649F2A12EE3}"/>
                  </a:ext>
                </a:extLst>
              </p:cNvPr>
              <p:cNvGrpSpPr/>
              <p:nvPr/>
            </p:nvGrpSpPr>
            <p:grpSpPr>
              <a:xfrm>
                <a:off x="3291434" y="1126069"/>
                <a:ext cx="2357932" cy="1156986"/>
                <a:chOff x="1291202" y="3429000"/>
                <a:chExt cx="2357932" cy="1156986"/>
              </a:xfrm>
            </p:grpSpPr>
            <p:sp>
              <p:nvSpPr>
                <p:cNvPr id="48" name="图层3-15">
                  <a:extLst>
                    <a:ext uri="{FF2B5EF4-FFF2-40B4-BE49-F238E27FC236}">
                      <a16:creationId xmlns:a16="http://schemas.microsoft.com/office/drawing/2014/main" id="{EE5D7C52-9043-2609-3DF6-6485ED6EA079}"/>
                    </a:ext>
                  </a:extLst>
                </p:cNvPr>
                <p:cNvSpPr txBox="1"/>
                <p:nvPr/>
              </p:nvSpPr>
              <p:spPr>
                <a:xfrm>
                  <a:off x="1291202" y="3788780"/>
                  <a:ext cx="2357932" cy="797206"/>
                </a:xfrm>
                <a:prstGeom prst="rect">
                  <a:avLst/>
                </a:prstGeom>
                <a:noFill/>
              </p:spPr>
              <p:txBody>
                <a:bodyPr wrap="square" rtlCol="0">
                  <a:spAutoFit/>
                </a:bodyPr>
                <a:lstStyle/>
                <a:p>
                  <a:pPr algn="ctr">
                    <a:lnSpc>
                      <a:spcPct val="130000"/>
                    </a:lnSpc>
                  </a:pPr>
                  <a:r>
                    <a:rPr lang="zh-CN" altLang="en-US" sz="12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   文字是您思想的提炼，为了最终演示发布的良好效果</a:t>
                  </a:r>
                </a:p>
              </p:txBody>
            </p:sp>
            <p:sp>
              <p:nvSpPr>
                <p:cNvPr id="49" name="图层3-16">
                  <a:extLst>
                    <a:ext uri="{FF2B5EF4-FFF2-40B4-BE49-F238E27FC236}">
                      <a16:creationId xmlns:a16="http://schemas.microsoft.com/office/drawing/2014/main" id="{93958A4C-58E7-D519-FA0C-8359E3960AAB}"/>
                    </a:ext>
                  </a:extLst>
                </p:cNvPr>
                <p:cNvSpPr txBox="1"/>
                <p:nvPr/>
              </p:nvSpPr>
              <p:spPr>
                <a:xfrm>
                  <a:off x="1780982" y="3429000"/>
                  <a:ext cx="1378372" cy="338554"/>
                </a:xfrm>
                <a:prstGeom prst="rect">
                  <a:avLst/>
                </a:prstGeom>
                <a:noFill/>
              </p:spPr>
              <p:txBody>
                <a:bodyPr wrap="square" rtlCol="0">
                  <a:spAutoFit/>
                </a:bodyPr>
                <a:lstStyle>
                  <a:defPPr>
                    <a:defRPr lang="zh-CN"/>
                  </a:defPPr>
                  <a:lvl1pPr algn="dist">
                    <a:defRPr sz="4000">
                      <a:solidFill>
                        <a:srgbClr val="0D473B"/>
                      </a:solidFill>
                      <a:latin typeface="造字工房悦黑（非商用）常规体" pitchFamily="50" charset="-122"/>
                      <a:ea typeface="造字工房悦黑（非商用）常规体" pitchFamily="50" charset="-122"/>
                    </a:defRPr>
                  </a:lvl1pPr>
                </a:lstStyle>
                <a:p>
                  <a:pPr algn="ctr"/>
                  <a:r>
                    <a:rPr lang="zh-CN" altLang="en-US" sz="16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小标题处</a:t>
                  </a:r>
                </a:p>
              </p:txBody>
            </p:sp>
          </p:grpSp>
        </p:grpSp>
        <p:grpSp>
          <p:nvGrpSpPr>
            <p:cNvPr id="39" name="组合 38">
              <a:extLst>
                <a:ext uri="{FF2B5EF4-FFF2-40B4-BE49-F238E27FC236}">
                  <a16:creationId xmlns:a16="http://schemas.microsoft.com/office/drawing/2014/main" id="{815518F8-B4E0-9ED7-E5A2-F74062F089D4}"/>
                </a:ext>
              </a:extLst>
            </p:cNvPr>
            <p:cNvGrpSpPr/>
            <p:nvPr/>
          </p:nvGrpSpPr>
          <p:grpSpPr>
            <a:xfrm>
              <a:off x="6544226" y="1126069"/>
              <a:ext cx="2357932" cy="2150532"/>
              <a:chOff x="6669634" y="1126069"/>
              <a:chExt cx="2357932" cy="2150532"/>
            </a:xfrm>
          </p:grpSpPr>
          <p:grpSp>
            <p:nvGrpSpPr>
              <p:cNvPr id="40" name="组合 39">
                <a:extLst>
                  <a:ext uri="{FF2B5EF4-FFF2-40B4-BE49-F238E27FC236}">
                    <a16:creationId xmlns:a16="http://schemas.microsoft.com/office/drawing/2014/main" id="{A5499852-6867-B49D-4A92-4AB12A576DEC}"/>
                  </a:ext>
                </a:extLst>
              </p:cNvPr>
              <p:cNvGrpSpPr/>
              <p:nvPr/>
            </p:nvGrpSpPr>
            <p:grpSpPr>
              <a:xfrm>
                <a:off x="6991350" y="2743201"/>
                <a:ext cx="1714500" cy="533400"/>
                <a:chOff x="7026349" y="2743201"/>
                <a:chExt cx="1714500" cy="533400"/>
              </a:xfrm>
            </p:grpSpPr>
            <p:sp>
              <p:nvSpPr>
                <p:cNvPr id="44" name="图层3-17">
                  <a:extLst>
                    <a:ext uri="{FF2B5EF4-FFF2-40B4-BE49-F238E27FC236}">
                      <a16:creationId xmlns:a16="http://schemas.microsoft.com/office/drawing/2014/main" id="{576E0610-D71C-5C6E-6049-DEA66FAAEE1D}"/>
                    </a:ext>
                  </a:extLst>
                </p:cNvPr>
                <p:cNvSpPr/>
                <p:nvPr/>
              </p:nvSpPr>
              <p:spPr>
                <a:xfrm>
                  <a:off x="7026349" y="2743201"/>
                  <a:ext cx="1714500" cy="533400"/>
                </a:xfrm>
                <a:prstGeom prst="parallelogram">
                  <a:avLst>
                    <a:gd name="adj" fmla="val 407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3-18">
                  <a:extLst>
                    <a:ext uri="{FF2B5EF4-FFF2-40B4-BE49-F238E27FC236}">
                      <a16:creationId xmlns:a16="http://schemas.microsoft.com/office/drawing/2014/main" id="{EBA5EC44-77E0-2546-DCA7-C85E8F36CE4F}"/>
                    </a:ext>
                  </a:extLst>
                </p:cNvPr>
                <p:cNvSpPr/>
                <p:nvPr/>
              </p:nvSpPr>
              <p:spPr>
                <a:xfrm>
                  <a:off x="7752570" y="2877581"/>
                  <a:ext cx="262058" cy="264640"/>
                </a:xfrm>
                <a:custGeom>
                  <a:avLst/>
                  <a:gdLst>
                    <a:gd name="connsiteX0" fmla="*/ 175624 w 601711"/>
                    <a:gd name="connsiteY0" fmla="*/ 342313 h 607639"/>
                    <a:gd name="connsiteX1" fmla="*/ 192950 w 601711"/>
                    <a:gd name="connsiteY1" fmla="*/ 359711 h 607639"/>
                    <a:gd name="connsiteX2" fmla="*/ 192950 w 601711"/>
                    <a:gd name="connsiteY2" fmla="*/ 360540 h 607639"/>
                    <a:gd name="connsiteX3" fmla="*/ 205575 w 601711"/>
                    <a:gd name="connsiteY3" fmla="*/ 362841 h 607639"/>
                    <a:gd name="connsiteX4" fmla="*/ 219307 w 601711"/>
                    <a:gd name="connsiteY4" fmla="*/ 386223 h 607639"/>
                    <a:gd name="connsiteX5" fmla="*/ 210275 w 601711"/>
                    <a:gd name="connsiteY5" fmla="*/ 398374 h 607639"/>
                    <a:gd name="connsiteX6" fmla="*/ 195899 w 601711"/>
                    <a:gd name="connsiteY6" fmla="*/ 399939 h 607639"/>
                    <a:gd name="connsiteX7" fmla="*/ 179771 w 601711"/>
                    <a:gd name="connsiteY7" fmla="*/ 397546 h 607639"/>
                    <a:gd name="connsiteX8" fmla="*/ 170094 w 601711"/>
                    <a:gd name="connsiteY8" fmla="*/ 401320 h 607639"/>
                    <a:gd name="connsiteX9" fmla="*/ 189355 w 601711"/>
                    <a:gd name="connsiteY9" fmla="*/ 411538 h 607639"/>
                    <a:gd name="connsiteX10" fmla="*/ 227785 w 601711"/>
                    <a:gd name="connsiteY10" fmla="*/ 456092 h 607639"/>
                    <a:gd name="connsiteX11" fmla="*/ 191936 w 601711"/>
                    <a:gd name="connsiteY11" fmla="*/ 499266 h 607639"/>
                    <a:gd name="connsiteX12" fmla="*/ 191936 w 601711"/>
                    <a:gd name="connsiteY12" fmla="*/ 503869 h 607639"/>
                    <a:gd name="connsiteX13" fmla="*/ 174610 w 601711"/>
                    <a:gd name="connsiteY13" fmla="*/ 521267 h 607639"/>
                    <a:gd name="connsiteX14" fmla="*/ 157192 w 601711"/>
                    <a:gd name="connsiteY14" fmla="*/ 503869 h 607639"/>
                    <a:gd name="connsiteX15" fmla="*/ 157192 w 601711"/>
                    <a:gd name="connsiteY15" fmla="*/ 501567 h 607639"/>
                    <a:gd name="connsiteX16" fmla="*/ 138853 w 601711"/>
                    <a:gd name="connsiteY16" fmla="*/ 497701 h 607639"/>
                    <a:gd name="connsiteX17" fmla="*/ 125767 w 601711"/>
                    <a:gd name="connsiteY17" fmla="*/ 474227 h 607639"/>
                    <a:gd name="connsiteX18" fmla="*/ 135259 w 601711"/>
                    <a:gd name="connsiteY18" fmla="*/ 461248 h 607639"/>
                    <a:gd name="connsiteX19" fmla="*/ 149728 w 601711"/>
                    <a:gd name="connsiteY19" fmla="*/ 460143 h 607639"/>
                    <a:gd name="connsiteX20" fmla="*/ 170002 w 601711"/>
                    <a:gd name="connsiteY20" fmla="*/ 463825 h 607639"/>
                    <a:gd name="connsiteX21" fmla="*/ 181706 w 601711"/>
                    <a:gd name="connsiteY21" fmla="*/ 458946 h 607639"/>
                    <a:gd name="connsiteX22" fmla="*/ 165579 w 601711"/>
                    <a:gd name="connsiteY22" fmla="*/ 448544 h 607639"/>
                    <a:gd name="connsiteX23" fmla="*/ 124200 w 601711"/>
                    <a:gd name="connsiteY23" fmla="*/ 404726 h 607639"/>
                    <a:gd name="connsiteX24" fmla="*/ 158206 w 601711"/>
                    <a:gd name="connsiteY24" fmla="*/ 363025 h 607639"/>
                    <a:gd name="connsiteX25" fmla="*/ 158206 w 601711"/>
                    <a:gd name="connsiteY25" fmla="*/ 359711 h 607639"/>
                    <a:gd name="connsiteX26" fmla="*/ 175624 w 601711"/>
                    <a:gd name="connsiteY26" fmla="*/ 342313 h 607639"/>
                    <a:gd name="connsiteX27" fmla="*/ 175980 w 601711"/>
                    <a:gd name="connsiteY27" fmla="*/ 316286 h 607639"/>
                    <a:gd name="connsiteX28" fmla="*/ 60288 w 601711"/>
                    <a:gd name="connsiteY28" fmla="*/ 431815 h 607639"/>
                    <a:gd name="connsiteX29" fmla="*/ 175980 w 601711"/>
                    <a:gd name="connsiteY29" fmla="*/ 547343 h 607639"/>
                    <a:gd name="connsiteX30" fmla="*/ 291671 w 601711"/>
                    <a:gd name="connsiteY30" fmla="*/ 431815 h 607639"/>
                    <a:gd name="connsiteX31" fmla="*/ 175980 w 601711"/>
                    <a:gd name="connsiteY31" fmla="*/ 316286 h 607639"/>
                    <a:gd name="connsiteX32" fmla="*/ 175980 w 601711"/>
                    <a:gd name="connsiteY32" fmla="*/ 256082 h 607639"/>
                    <a:gd name="connsiteX33" fmla="*/ 352051 w 601711"/>
                    <a:gd name="connsiteY33" fmla="*/ 431815 h 607639"/>
                    <a:gd name="connsiteX34" fmla="*/ 175980 w 601711"/>
                    <a:gd name="connsiteY34" fmla="*/ 607639 h 607639"/>
                    <a:gd name="connsiteX35" fmla="*/ 0 w 601711"/>
                    <a:gd name="connsiteY35" fmla="*/ 431815 h 607639"/>
                    <a:gd name="connsiteX36" fmla="*/ 175980 w 601711"/>
                    <a:gd name="connsiteY36" fmla="*/ 256082 h 607639"/>
                    <a:gd name="connsiteX37" fmla="*/ 224697 w 601711"/>
                    <a:gd name="connsiteY37" fmla="*/ 186030 h 607639"/>
                    <a:gd name="connsiteX38" fmla="*/ 382969 w 601711"/>
                    <a:gd name="connsiteY38" fmla="*/ 232699 h 607639"/>
                    <a:gd name="connsiteX39" fmla="*/ 541241 w 601711"/>
                    <a:gd name="connsiteY39" fmla="*/ 186030 h 607639"/>
                    <a:gd name="connsiteX40" fmla="*/ 382969 w 601711"/>
                    <a:gd name="connsiteY40" fmla="*/ 212632 h 607639"/>
                    <a:gd name="connsiteX41" fmla="*/ 224697 w 601711"/>
                    <a:gd name="connsiteY41" fmla="*/ 186030 h 607639"/>
                    <a:gd name="connsiteX42" fmla="*/ 382969 w 601711"/>
                    <a:gd name="connsiteY42" fmla="*/ 60292 h 607639"/>
                    <a:gd name="connsiteX43" fmla="*/ 224513 w 601711"/>
                    <a:gd name="connsiteY43" fmla="*/ 106316 h 607639"/>
                    <a:gd name="connsiteX44" fmla="*/ 382969 w 601711"/>
                    <a:gd name="connsiteY44" fmla="*/ 152341 h 607639"/>
                    <a:gd name="connsiteX45" fmla="*/ 541334 w 601711"/>
                    <a:gd name="connsiteY45" fmla="*/ 106316 h 607639"/>
                    <a:gd name="connsiteX46" fmla="*/ 382969 w 601711"/>
                    <a:gd name="connsiteY46" fmla="*/ 60292 h 607639"/>
                    <a:gd name="connsiteX47" fmla="*/ 382969 w 601711"/>
                    <a:gd name="connsiteY47" fmla="*/ 0 h 607639"/>
                    <a:gd name="connsiteX48" fmla="*/ 601711 w 601711"/>
                    <a:gd name="connsiteY48" fmla="*/ 106316 h 607639"/>
                    <a:gd name="connsiteX49" fmla="*/ 590281 w 601711"/>
                    <a:gd name="connsiteY49" fmla="*/ 146357 h 607639"/>
                    <a:gd name="connsiteX50" fmla="*/ 601711 w 601711"/>
                    <a:gd name="connsiteY50" fmla="*/ 186675 h 607639"/>
                    <a:gd name="connsiteX51" fmla="*/ 590373 w 601711"/>
                    <a:gd name="connsiteY51" fmla="*/ 226716 h 607639"/>
                    <a:gd name="connsiteX52" fmla="*/ 601711 w 601711"/>
                    <a:gd name="connsiteY52" fmla="*/ 267033 h 607639"/>
                    <a:gd name="connsiteX53" fmla="*/ 590281 w 601711"/>
                    <a:gd name="connsiteY53" fmla="*/ 307074 h 607639"/>
                    <a:gd name="connsiteX54" fmla="*/ 601711 w 601711"/>
                    <a:gd name="connsiteY54" fmla="*/ 347392 h 607639"/>
                    <a:gd name="connsiteX55" fmla="*/ 391173 w 601711"/>
                    <a:gd name="connsiteY55" fmla="*/ 453524 h 607639"/>
                    <a:gd name="connsiteX56" fmla="*/ 392279 w 601711"/>
                    <a:gd name="connsiteY56" fmla="*/ 431801 h 607639"/>
                    <a:gd name="connsiteX57" fmla="*/ 388684 w 601711"/>
                    <a:gd name="connsiteY57" fmla="*/ 393324 h 607639"/>
                    <a:gd name="connsiteX58" fmla="*/ 541057 w 601711"/>
                    <a:gd name="connsiteY58" fmla="*/ 346840 h 607639"/>
                    <a:gd name="connsiteX59" fmla="*/ 383983 w 601711"/>
                    <a:gd name="connsiteY59" fmla="*/ 373258 h 607639"/>
                    <a:gd name="connsiteX60" fmla="*/ 355961 w 601711"/>
                    <a:gd name="connsiteY60" fmla="*/ 312321 h 607639"/>
                    <a:gd name="connsiteX61" fmla="*/ 382969 w 601711"/>
                    <a:gd name="connsiteY61" fmla="*/ 313058 h 607639"/>
                    <a:gd name="connsiteX62" fmla="*/ 541241 w 601711"/>
                    <a:gd name="connsiteY62" fmla="*/ 266389 h 607639"/>
                    <a:gd name="connsiteX63" fmla="*/ 382969 w 601711"/>
                    <a:gd name="connsiteY63" fmla="*/ 292991 h 607639"/>
                    <a:gd name="connsiteX64" fmla="*/ 339922 w 601711"/>
                    <a:gd name="connsiteY64" fmla="*/ 291334 h 607639"/>
                    <a:gd name="connsiteX65" fmla="*/ 176026 w 601711"/>
                    <a:gd name="connsiteY65" fmla="*/ 215854 h 607639"/>
                    <a:gd name="connsiteX66" fmla="*/ 170219 w 601711"/>
                    <a:gd name="connsiteY66" fmla="*/ 216130 h 607639"/>
                    <a:gd name="connsiteX67" fmla="*/ 164135 w 601711"/>
                    <a:gd name="connsiteY67" fmla="*/ 186675 h 607639"/>
                    <a:gd name="connsiteX68" fmla="*/ 175566 w 601711"/>
                    <a:gd name="connsiteY68" fmla="*/ 146357 h 607639"/>
                    <a:gd name="connsiteX69" fmla="*/ 164135 w 601711"/>
                    <a:gd name="connsiteY69" fmla="*/ 106316 h 607639"/>
                    <a:gd name="connsiteX70" fmla="*/ 382969 w 601711"/>
                    <a:gd name="connsiteY70"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1711" h="607639">
                      <a:moveTo>
                        <a:pt x="175624" y="342313"/>
                      </a:moveTo>
                      <a:cubicBezTo>
                        <a:pt x="185208" y="342313"/>
                        <a:pt x="192950" y="350138"/>
                        <a:pt x="192950" y="359711"/>
                      </a:cubicBezTo>
                      <a:lnTo>
                        <a:pt x="192950" y="360540"/>
                      </a:lnTo>
                      <a:cubicBezTo>
                        <a:pt x="197465" y="361092"/>
                        <a:pt x="201612" y="361829"/>
                        <a:pt x="205575" y="362841"/>
                      </a:cubicBezTo>
                      <a:cubicBezTo>
                        <a:pt x="215713" y="365511"/>
                        <a:pt x="221887" y="376005"/>
                        <a:pt x="219307" y="386223"/>
                      </a:cubicBezTo>
                      <a:cubicBezTo>
                        <a:pt x="217832" y="391838"/>
                        <a:pt x="214607" y="395981"/>
                        <a:pt x="210275" y="398374"/>
                      </a:cubicBezTo>
                      <a:cubicBezTo>
                        <a:pt x="205944" y="400860"/>
                        <a:pt x="200691" y="401412"/>
                        <a:pt x="195899" y="399939"/>
                      </a:cubicBezTo>
                      <a:cubicBezTo>
                        <a:pt x="190738" y="398374"/>
                        <a:pt x="185393" y="397546"/>
                        <a:pt x="179771" y="397546"/>
                      </a:cubicBezTo>
                      <a:cubicBezTo>
                        <a:pt x="178204" y="397546"/>
                        <a:pt x="170094" y="397730"/>
                        <a:pt x="170094" y="401320"/>
                      </a:cubicBezTo>
                      <a:cubicBezTo>
                        <a:pt x="170094" y="402425"/>
                        <a:pt x="172583" y="405186"/>
                        <a:pt x="189355" y="411538"/>
                      </a:cubicBezTo>
                      <a:cubicBezTo>
                        <a:pt x="215897" y="420836"/>
                        <a:pt x="227785" y="434644"/>
                        <a:pt x="227785" y="456092"/>
                      </a:cubicBezTo>
                      <a:cubicBezTo>
                        <a:pt x="227785" y="476805"/>
                        <a:pt x="213869" y="493282"/>
                        <a:pt x="191936" y="499266"/>
                      </a:cubicBezTo>
                      <a:lnTo>
                        <a:pt x="191936" y="503869"/>
                      </a:lnTo>
                      <a:cubicBezTo>
                        <a:pt x="191936" y="513442"/>
                        <a:pt x="184195" y="521267"/>
                        <a:pt x="174610" y="521267"/>
                      </a:cubicBezTo>
                      <a:cubicBezTo>
                        <a:pt x="165026" y="521267"/>
                        <a:pt x="157192" y="513442"/>
                        <a:pt x="157192" y="503869"/>
                      </a:cubicBezTo>
                      <a:lnTo>
                        <a:pt x="157192" y="501567"/>
                      </a:lnTo>
                      <a:cubicBezTo>
                        <a:pt x="150833" y="500831"/>
                        <a:pt x="144567" y="499542"/>
                        <a:pt x="138853" y="497701"/>
                      </a:cubicBezTo>
                      <a:cubicBezTo>
                        <a:pt x="128992" y="494479"/>
                        <a:pt x="123278" y="484261"/>
                        <a:pt x="125767" y="474227"/>
                      </a:cubicBezTo>
                      <a:cubicBezTo>
                        <a:pt x="127425" y="467783"/>
                        <a:pt x="130743" y="463549"/>
                        <a:pt x="135259" y="461248"/>
                      </a:cubicBezTo>
                      <a:cubicBezTo>
                        <a:pt x="139590" y="458854"/>
                        <a:pt x="145028" y="458486"/>
                        <a:pt x="149728" y="460143"/>
                      </a:cubicBezTo>
                      <a:cubicBezTo>
                        <a:pt x="156547" y="462628"/>
                        <a:pt x="163275" y="463825"/>
                        <a:pt x="170002" y="463825"/>
                      </a:cubicBezTo>
                      <a:cubicBezTo>
                        <a:pt x="174334" y="463825"/>
                        <a:pt x="181706" y="462812"/>
                        <a:pt x="181706" y="458946"/>
                      </a:cubicBezTo>
                      <a:cubicBezTo>
                        <a:pt x="181706" y="457473"/>
                        <a:pt x="181706" y="454067"/>
                        <a:pt x="165579" y="448544"/>
                      </a:cubicBezTo>
                      <a:cubicBezTo>
                        <a:pt x="147792" y="442653"/>
                        <a:pt x="124200" y="431606"/>
                        <a:pt x="124200" y="404726"/>
                      </a:cubicBezTo>
                      <a:cubicBezTo>
                        <a:pt x="124200" y="384750"/>
                        <a:pt x="137102" y="369285"/>
                        <a:pt x="158206" y="363025"/>
                      </a:cubicBezTo>
                      <a:lnTo>
                        <a:pt x="158206" y="359711"/>
                      </a:lnTo>
                      <a:cubicBezTo>
                        <a:pt x="158206" y="350138"/>
                        <a:pt x="165947" y="342313"/>
                        <a:pt x="175624" y="342313"/>
                      </a:cubicBezTo>
                      <a:close/>
                      <a:moveTo>
                        <a:pt x="175980" y="316286"/>
                      </a:moveTo>
                      <a:cubicBezTo>
                        <a:pt x="112188" y="316286"/>
                        <a:pt x="60288" y="368113"/>
                        <a:pt x="60288" y="431815"/>
                      </a:cubicBezTo>
                      <a:cubicBezTo>
                        <a:pt x="60288" y="495516"/>
                        <a:pt x="112188" y="547343"/>
                        <a:pt x="175980" y="547343"/>
                      </a:cubicBezTo>
                      <a:cubicBezTo>
                        <a:pt x="239771" y="547343"/>
                        <a:pt x="291671" y="495516"/>
                        <a:pt x="291671" y="431815"/>
                      </a:cubicBezTo>
                      <a:cubicBezTo>
                        <a:pt x="291671" y="368113"/>
                        <a:pt x="239771" y="316286"/>
                        <a:pt x="175980" y="316286"/>
                      </a:cubicBezTo>
                      <a:close/>
                      <a:moveTo>
                        <a:pt x="175980" y="256082"/>
                      </a:moveTo>
                      <a:cubicBezTo>
                        <a:pt x="273049" y="256082"/>
                        <a:pt x="352051" y="334881"/>
                        <a:pt x="352051" y="431815"/>
                      </a:cubicBezTo>
                      <a:cubicBezTo>
                        <a:pt x="352051" y="528748"/>
                        <a:pt x="273049" y="607639"/>
                        <a:pt x="175980" y="607639"/>
                      </a:cubicBezTo>
                      <a:cubicBezTo>
                        <a:pt x="78909" y="607639"/>
                        <a:pt x="0" y="528748"/>
                        <a:pt x="0" y="431815"/>
                      </a:cubicBezTo>
                      <a:cubicBezTo>
                        <a:pt x="0" y="334881"/>
                        <a:pt x="78909" y="256082"/>
                        <a:pt x="175980" y="256082"/>
                      </a:cubicBezTo>
                      <a:close/>
                      <a:moveTo>
                        <a:pt x="224697" y="186030"/>
                      </a:moveTo>
                      <a:cubicBezTo>
                        <a:pt x="223222" y="194683"/>
                        <a:pt x="264611" y="232699"/>
                        <a:pt x="382969" y="232699"/>
                      </a:cubicBezTo>
                      <a:cubicBezTo>
                        <a:pt x="483445" y="232699"/>
                        <a:pt x="541426" y="202599"/>
                        <a:pt x="541241" y="186030"/>
                      </a:cubicBezTo>
                      <a:cubicBezTo>
                        <a:pt x="494599" y="206373"/>
                        <a:pt x="421777" y="212632"/>
                        <a:pt x="382969" y="212632"/>
                      </a:cubicBezTo>
                      <a:cubicBezTo>
                        <a:pt x="344070" y="212632"/>
                        <a:pt x="250600" y="199746"/>
                        <a:pt x="224697" y="186030"/>
                      </a:cubicBezTo>
                      <a:close/>
                      <a:moveTo>
                        <a:pt x="382969" y="60292"/>
                      </a:moveTo>
                      <a:cubicBezTo>
                        <a:pt x="295399" y="60292"/>
                        <a:pt x="224513" y="80911"/>
                        <a:pt x="224513" y="106316"/>
                      </a:cubicBezTo>
                      <a:cubicBezTo>
                        <a:pt x="224513" y="131722"/>
                        <a:pt x="295399" y="152341"/>
                        <a:pt x="382969" y="152341"/>
                      </a:cubicBezTo>
                      <a:cubicBezTo>
                        <a:pt x="470448" y="152341"/>
                        <a:pt x="541334" y="131722"/>
                        <a:pt x="541334" y="106316"/>
                      </a:cubicBezTo>
                      <a:cubicBezTo>
                        <a:pt x="541334" y="80911"/>
                        <a:pt x="470448" y="60292"/>
                        <a:pt x="382969" y="60292"/>
                      </a:cubicBezTo>
                      <a:close/>
                      <a:moveTo>
                        <a:pt x="382969" y="0"/>
                      </a:moveTo>
                      <a:cubicBezTo>
                        <a:pt x="448693" y="0"/>
                        <a:pt x="601711" y="10309"/>
                        <a:pt x="601711" y="106316"/>
                      </a:cubicBezTo>
                      <a:cubicBezTo>
                        <a:pt x="601711" y="121872"/>
                        <a:pt x="597379" y="135035"/>
                        <a:pt x="590281" y="146357"/>
                      </a:cubicBezTo>
                      <a:cubicBezTo>
                        <a:pt x="597471" y="157771"/>
                        <a:pt x="601711" y="171026"/>
                        <a:pt x="601711" y="186675"/>
                      </a:cubicBezTo>
                      <a:cubicBezTo>
                        <a:pt x="601711" y="202231"/>
                        <a:pt x="597379" y="215302"/>
                        <a:pt x="590373" y="226716"/>
                      </a:cubicBezTo>
                      <a:cubicBezTo>
                        <a:pt x="597471" y="238038"/>
                        <a:pt x="601711" y="251385"/>
                        <a:pt x="601711" y="267033"/>
                      </a:cubicBezTo>
                      <a:cubicBezTo>
                        <a:pt x="601711" y="282589"/>
                        <a:pt x="597379" y="295660"/>
                        <a:pt x="590281" y="307074"/>
                      </a:cubicBezTo>
                      <a:cubicBezTo>
                        <a:pt x="597471" y="318488"/>
                        <a:pt x="601711" y="331743"/>
                        <a:pt x="601711" y="347392"/>
                      </a:cubicBezTo>
                      <a:cubicBezTo>
                        <a:pt x="601711" y="439533"/>
                        <a:pt x="460584" y="452696"/>
                        <a:pt x="391173" y="453524"/>
                      </a:cubicBezTo>
                      <a:cubicBezTo>
                        <a:pt x="391911" y="446436"/>
                        <a:pt x="392279" y="439164"/>
                        <a:pt x="392279" y="431801"/>
                      </a:cubicBezTo>
                      <a:cubicBezTo>
                        <a:pt x="392279" y="418638"/>
                        <a:pt x="390897" y="405843"/>
                        <a:pt x="388684" y="393324"/>
                      </a:cubicBezTo>
                      <a:cubicBezTo>
                        <a:pt x="473305" y="392404"/>
                        <a:pt x="540873" y="371601"/>
                        <a:pt x="541057" y="346840"/>
                      </a:cubicBezTo>
                      <a:cubicBezTo>
                        <a:pt x="491280" y="369300"/>
                        <a:pt x="423067" y="373258"/>
                        <a:pt x="383983" y="373258"/>
                      </a:cubicBezTo>
                      <a:cubicBezTo>
                        <a:pt x="377807" y="351350"/>
                        <a:pt x="368405" y="330823"/>
                        <a:pt x="355961" y="312321"/>
                      </a:cubicBezTo>
                      <a:cubicBezTo>
                        <a:pt x="364810" y="312781"/>
                        <a:pt x="373751" y="313058"/>
                        <a:pt x="382969" y="313058"/>
                      </a:cubicBezTo>
                      <a:cubicBezTo>
                        <a:pt x="470448" y="313058"/>
                        <a:pt x="541241" y="291794"/>
                        <a:pt x="541241" y="266389"/>
                      </a:cubicBezTo>
                      <a:cubicBezTo>
                        <a:pt x="491004" y="289217"/>
                        <a:pt x="421777" y="292991"/>
                        <a:pt x="382969" y="292991"/>
                      </a:cubicBezTo>
                      <a:cubicBezTo>
                        <a:pt x="371078" y="292991"/>
                        <a:pt x="356145" y="292531"/>
                        <a:pt x="339922" y="291334"/>
                      </a:cubicBezTo>
                      <a:cubicBezTo>
                        <a:pt x="300284" y="245218"/>
                        <a:pt x="241566" y="215854"/>
                        <a:pt x="176026" y="215854"/>
                      </a:cubicBezTo>
                      <a:cubicBezTo>
                        <a:pt x="174091" y="215854"/>
                        <a:pt x="172155" y="216130"/>
                        <a:pt x="170219" y="216130"/>
                      </a:cubicBezTo>
                      <a:cubicBezTo>
                        <a:pt x="166440" y="207386"/>
                        <a:pt x="164135" y="197629"/>
                        <a:pt x="164135" y="186675"/>
                      </a:cubicBezTo>
                      <a:cubicBezTo>
                        <a:pt x="164135" y="171026"/>
                        <a:pt x="168376" y="157771"/>
                        <a:pt x="175566" y="146357"/>
                      </a:cubicBezTo>
                      <a:cubicBezTo>
                        <a:pt x="168560" y="135035"/>
                        <a:pt x="164135" y="121872"/>
                        <a:pt x="164135" y="106316"/>
                      </a:cubicBezTo>
                      <a:cubicBezTo>
                        <a:pt x="164135" y="10309"/>
                        <a:pt x="317153" y="0"/>
                        <a:pt x="3829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41" name="组合 40">
                <a:extLst>
                  <a:ext uri="{FF2B5EF4-FFF2-40B4-BE49-F238E27FC236}">
                    <a16:creationId xmlns:a16="http://schemas.microsoft.com/office/drawing/2014/main" id="{C068CE4E-B10C-0537-5C6E-00A03D3EAC55}"/>
                  </a:ext>
                </a:extLst>
              </p:cNvPr>
              <p:cNvGrpSpPr/>
              <p:nvPr/>
            </p:nvGrpSpPr>
            <p:grpSpPr>
              <a:xfrm>
                <a:off x="6669634" y="1126069"/>
                <a:ext cx="2357932" cy="1156986"/>
                <a:chOff x="1291202" y="3429000"/>
                <a:chExt cx="2357932" cy="1156986"/>
              </a:xfrm>
            </p:grpSpPr>
            <p:sp>
              <p:nvSpPr>
                <p:cNvPr id="42" name="图层3-19">
                  <a:extLst>
                    <a:ext uri="{FF2B5EF4-FFF2-40B4-BE49-F238E27FC236}">
                      <a16:creationId xmlns:a16="http://schemas.microsoft.com/office/drawing/2014/main" id="{21B3D5A1-2B25-62C0-9113-E7686A3EBC38}"/>
                    </a:ext>
                  </a:extLst>
                </p:cNvPr>
                <p:cNvSpPr txBox="1"/>
                <p:nvPr/>
              </p:nvSpPr>
              <p:spPr>
                <a:xfrm>
                  <a:off x="1291202" y="3788780"/>
                  <a:ext cx="2357932" cy="797206"/>
                </a:xfrm>
                <a:prstGeom prst="rect">
                  <a:avLst/>
                </a:prstGeom>
                <a:noFill/>
              </p:spPr>
              <p:txBody>
                <a:bodyPr wrap="square" rtlCol="0">
                  <a:spAutoFit/>
                </a:bodyPr>
                <a:lstStyle/>
                <a:p>
                  <a:pPr algn="ctr">
                    <a:lnSpc>
                      <a:spcPct val="130000"/>
                    </a:lnSpc>
                  </a:pPr>
                  <a:r>
                    <a:rPr lang="zh-CN" altLang="en-US" sz="12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   文字是您思想的提炼，为了最终演示发布的良好效果</a:t>
                  </a:r>
                </a:p>
              </p:txBody>
            </p:sp>
            <p:sp>
              <p:nvSpPr>
                <p:cNvPr id="43" name="图层3-20">
                  <a:extLst>
                    <a:ext uri="{FF2B5EF4-FFF2-40B4-BE49-F238E27FC236}">
                      <a16:creationId xmlns:a16="http://schemas.microsoft.com/office/drawing/2014/main" id="{4715EEB5-0CFD-927E-B656-7EF46300E454}"/>
                    </a:ext>
                  </a:extLst>
                </p:cNvPr>
                <p:cNvSpPr txBox="1"/>
                <p:nvPr/>
              </p:nvSpPr>
              <p:spPr>
                <a:xfrm>
                  <a:off x="1780982" y="3429000"/>
                  <a:ext cx="1378372" cy="338554"/>
                </a:xfrm>
                <a:prstGeom prst="rect">
                  <a:avLst/>
                </a:prstGeom>
                <a:noFill/>
              </p:spPr>
              <p:txBody>
                <a:bodyPr wrap="square" rtlCol="0">
                  <a:spAutoFit/>
                </a:bodyPr>
                <a:lstStyle>
                  <a:defPPr>
                    <a:defRPr lang="zh-CN"/>
                  </a:defPPr>
                  <a:lvl1pPr algn="dist">
                    <a:defRPr sz="4000">
                      <a:solidFill>
                        <a:srgbClr val="0D473B"/>
                      </a:solidFill>
                      <a:latin typeface="造字工房悦黑（非商用）常规体" pitchFamily="50" charset="-122"/>
                      <a:ea typeface="造字工房悦黑（非商用）常规体" pitchFamily="50" charset="-122"/>
                    </a:defRPr>
                  </a:lvl1pPr>
                </a:lstStyle>
                <a:p>
                  <a:pPr algn="ctr"/>
                  <a:r>
                    <a:rPr lang="zh-CN" altLang="en-US" sz="16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小标题处</a:t>
                  </a:r>
                </a:p>
              </p:txBody>
            </p:sp>
          </p:grpSp>
        </p:grpSp>
      </p:grpSp>
      <p:sp>
        <p:nvSpPr>
          <p:cNvPr id="8" name="图层4">
            <a:extLst>
              <a:ext uri="{FF2B5EF4-FFF2-40B4-BE49-F238E27FC236}">
                <a16:creationId xmlns:a16="http://schemas.microsoft.com/office/drawing/2014/main" id="{3BB17322-1867-2D1E-0A46-D826E59109FE}"/>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3802835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grpSp>
        <p:nvGrpSpPr>
          <p:cNvPr id="46" name="图层1">
            <a:extLst>
              <a:ext uri="{FF2B5EF4-FFF2-40B4-BE49-F238E27FC236}">
                <a16:creationId xmlns:a16="http://schemas.microsoft.com/office/drawing/2014/main" id="{7F3B0DA9-F2DD-7C1D-CDC3-7C44D02FFE8D}"/>
              </a:ext>
            </a:extLst>
          </p:cNvPr>
          <p:cNvGrpSpPr/>
          <p:nvPr/>
        </p:nvGrpSpPr>
        <p:grpSpPr>
          <a:xfrm>
            <a:off x="949098" y="2074439"/>
            <a:ext cx="10293804" cy="807593"/>
            <a:chOff x="949098" y="2074439"/>
            <a:chExt cx="10293804" cy="807593"/>
          </a:xfrm>
        </p:grpSpPr>
        <p:sp>
          <p:nvSpPr>
            <p:cNvPr id="47" name="图层1-1">
              <a:extLst>
                <a:ext uri="{FF2B5EF4-FFF2-40B4-BE49-F238E27FC236}">
                  <a16:creationId xmlns:a16="http://schemas.microsoft.com/office/drawing/2014/main" id="{339ED03F-78C3-0697-0809-9322CBF3AD36}"/>
                </a:ext>
              </a:extLst>
            </p:cNvPr>
            <p:cNvSpPr>
              <a:spLocks noChangeArrowheads="1"/>
            </p:cNvSpPr>
            <p:nvPr>
              <p:custDataLst>
                <p:tags r:id="rId1"/>
              </p:custDataLst>
            </p:nvPr>
          </p:nvSpPr>
          <p:spPr bwMode="auto">
            <a:xfrm>
              <a:off x="949098" y="2074439"/>
              <a:ext cx="3160061" cy="807593"/>
            </a:xfrm>
            <a:prstGeom prst="roundRect">
              <a:avLst>
                <a:gd name="adj" fmla="val 50000"/>
              </a:avLst>
            </a:prstGeom>
            <a:noFill/>
            <a:ln w="19050" cap="rnd" algn="ctr">
              <a:solidFill>
                <a:schemeClr val="accent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1-2">
              <a:extLst>
                <a:ext uri="{FF2B5EF4-FFF2-40B4-BE49-F238E27FC236}">
                  <a16:creationId xmlns:a16="http://schemas.microsoft.com/office/drawing/2014/main" id="{31E80D5F-F352-0118-7CF7-723BFEEE7984}"/>
                </a:ext>
              </a:extLst>
            </p:cNvPr>
            <p:cNvSpPr>
              <a:spLocks noChangeArrowheads="1"/>
            </p:cNvSpPr>
            <p:nvPr>
              <p:custDataLst>
                <p:tags r:id="rId2"/>
              </p:custDataLst>
            </p:nvPr>
          </p:nvSpPr>
          <p:spPr bwMode="auto">
            <a:xfrm>
              <a:off x="3327682" y="2074439"/>
              <a:ext cx="3160061" cy="807593"/>
            </a:xfrm>
            <a:prstGeom prst="roundRect">
              <a:avLst>
                <a:gd name="adj" fmla="val 50000"/>
              </a:avLst>
            </a:prstGeom>
            <a:noFill/>
            <a:ln w="19050" cap="rnd" algn="ctr">
              <a:solidFill>
                <a:schemeClr val="accent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图层1-3">
              <a:extLst>
                <a:ext uri="{FF2B5EF4-FFF2-40B4-BE49-F238E27FC236}">
                  <a16:creationId xmlns:a16="http://schemas.microsoft.com/office/drawing/2014/main" id="{6E6E7F85-2D85-73AB-88BC-1CE24C493BAA}"/>
                </a:ext>
              </a:extLst>
            </p:cNvPr>
            <p:cNvSpPr>
              <a:spLocks noChangeArrowheads="1"/>
            </p:cNvSpPr>
            <p:nvPr>
              <p:custDataLst>
                <p:tags r:id="rId3"/>
              </p:custDataLst>
            </p:nvPr>
          </p:nvSpPr>
          <p:spPr bwMode="auto">
            <a:xfrm>
              <a:off x="5704258" y="2074439"/>
              <a:ext cx="3160060" cy="807593"/>
            </a:xfrm>
            <a:prstGeom prst="roundRect">
              <a:avLst>
                <a:gd name="adj" fmla="val 50000"/>
              </a:avLst>
            </a:prstGeom>
            <a:noFill/>
            <a:ln w="19050" cap="rnd" algn="ctr">
              <a:solidFill>
                <a:schemeClr val="accent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0" name="图层1-4">
              <a:extLst>
                <a:ext uri="{FF2B5EF4-FFF2-40B4-BE49-F238E27FC236}">
                  <a16:creationId xmlns:a16="http://schemas.microsoft.com/office/drawing/2014/main" id="{6EE4F62F-E773-E196-2F7E-8BE451969A90}"/>
                </a:ext>
              </a:extLst>
            </p:cNvPr>
            <p:cNvSpPr>
              <a:spLocks noChangeArrowheads="1"/>
            </p:cNvSpPr>
            <p:nvPr>
              <p:custDataLst>
                <p:tags r:id="rId4"/>
              </p:custDataLst>
            </p:nvPr>
          </p:nvSpPr>
          <p:spPr bwMode="auto">
            <a:xfrm>
              <a:off x="8082842" y="2074439"/>
              <a:ext cx="3160060" cy="807593"/>
            </a:xfrm>
            <a:prstGeom prst="roundRect">
              <a:avLst>
                <a:gd name="adj" fmla="val 50000"/>
              </a:avLst>
            </a:prstGeom>
            <a:noFill/>
            <a:ln w="19050" cap="rnd" algn="ctr">
              <a:solidFill>
                <a:schemeClr val="accent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1-5">
              <a:extLst>
                <a:ext uri="{FF2B5EF4-FFF2-40B4-BE49-F238E27FC236}">
                  <a16:creationId xmlns:a16="http://schemas.microsoft.com/office/drawing/2014/main" id="{41AE4E87-50AC-FA03-AB91-40D4A31C81D8}"/>
                </a:ext>
              </a:extLst>
            </p:cNvPr>
            <p:cNvSpPr/>
            <p:nvPr>
              <p:custDataLst>
                <p:tags r:id="rId5"/>
              </p:custDataLst>
            </p:nvPr>
          </p:nvSpPr>
          <p:spPr>
            <a:xfrm>
              <a:off x="3315179" y="2082475"/>
              <a:ext cx="791522" cy="791521"/>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&gt;</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1-6">
              <a:extLst>
                <a:ext uri="{FF2B5EF4-FFF2-40B4-BE49-F238E27FC236}">
                  <a16:creationId xmlns:a16="http://schemas.microsoft.com/office/drawing/2014/main" id="{66709478-1E71-03A6-1FAF-3019AA120B27}"/>
                </a:ext>
              </a:extLst>
            </p:cNvPr>
            <p:cNvSpPr/>
            <p:nvPr>
              <p:custDataLst>
                <p:tags r:id="rId6"/>
              </p:custDataLst>
            </p:nvPr>
          </p:nvSpPr>
          <p:spPr>
            <a:xfrm>
              <a:off x="5691234" y="2082475"/>
              <a:ext cx="793531" cy="791521"/>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&gt;</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7">
              <a:extLst>
                <a:ext uri="{FF2B5EF4-FFF2-40B4-BE49-F238E27FC236}">
                  <a16:creationId xmlns:a16="http://schemas.microsoft.com/office/drawing/2014/main" id="{3786012D-D9B6-C75F-77F4-B16C5D487567}"/>
                </a:ext>
              </a:extLst>
            </p:cNvPr>
            <p:cNvSpPr/>
            <p:nvPr>
              <p:custDataLst>
                <p:tags r:id="rId7"/>
              </p:custDataLst>
            </p:nvPr>
          </p:nvSpPr>
          <p:spPr>
            <a:xfrm>
              <a:off x="8076814" y="2082475"/>
              <a:ext cx="793531" cy="791521"/>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&gt;</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图层1-8">
              <a:extLst>
                <a:ext uri="{FF2B5EF4-FFF2-40B4-BE49-F238E27FC236}">
                  <a16:creationId xmlns:a16="http://schemas.microsoft.com/office/drawing/2014/main" id="{1EAD3FA8-CF0B-93B9-8BE9-8FE1E6CFF59A}"/>
                </a:ext>
              </a:extLst>
            </p:cNvPr>
            <p:cNvSpPr txBox="1">
              <a:spLocks noChangeArrowheads="1"/>
            </p:cNvSpPr>
            <p:nvPr>
              <p:custDataLst>
                <p:tags r:id="rId8"/>
              </p:custDataLst>
            </p:nvPr>
          </p:nvSpPr>
          <p:spPr bwMode="auto">
            <a:xfrm>
              <a:off x="1599957" y="2294572"/>
              <a:ext cx="1627240" cy="369332"/>
            </a:xfrm>
            <a:prstGeom prst="rect">
              <a:avLst/>
            </a:prstGeom>
            <a:noFill/>
          </p:spPr>
          <p:txBody>
            <a:bodyPr anchor="ctr">
              <a:spAutoFit/>
            </a:bodyPr>
            <a:lstStyle>
              <a:defPPr>
                <a:defRPr lang="zh-CN"/>
              </a:defPPr>
              <a:lvl1pPr algn="ctr">
                <a:defRPr>
                  <a:solidFill>
                    <a:schemeClr val="accent3"/>
                  </a:solidFill>
                </a:defRPr>
              </a:lvl1pPr>
            </a:lstStyle>
            <a:p>
              <a:r>
                <a:rPr lang="en-US" altLang="zh-CN" dirty="0" err="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图层1-9">
              <a:extLst>
                <a:ext uri="{FF2B5EF4-FFF2-40B4-BE49-F238E27FC236}">
                  <a16:creationId xmlns:a16="http://schemas.microsoft.com/office/drawing/2014/main" id="{CB787F92-FC72-A161-D513-15ECDE5DE869}"/>
                </a:ext>
              </a:extLst>
            </p:cNvPr>
            <p:cNvSpPr txBox="1">
              <a:spLocks noChangeArrowheads="1"/>
            </p:cNvSpPr>
            <p:nvPr>
              <p:custDataLst>
                <p:tags r:id="rId9"/>
              </p:custDataLst>
            </p:nvPr>
          </p:nvSpPr>
          <p:spPr bwMode="auto">
            <a:xfrm>
              <a:off x="4067251" y="2294572"/>
              <a:ext cx="1627240" cy="369332"/>
            </a:xfrm>
            <a:prstGeom prst="rect">
              <a:avLst/>
            </a:prstGeom>
            <a:noFill/>
          </p:spPr>
          <p:txBody>
            <a:bodyPr anchor="ctr">
              <a:spAutoFit/>
            </a:bodyPr>
            <a:lstStyle>
              <a:defPPr>
                <a:defRPr lang="zh-CN"/>
              </a:defPPr>
              <a:lvl1pPr algn="ctr">
                <a:defRPr>
                  <a:solidFill>
                    <a:schemeClr val="accent3"/>
                  </a:solidFill>
                </a:defRPr>
              </a:lvl1pPr>
            </a:lstStyle>
            <a:p>
              <a:r>
                <a:rPr lang="en-US" altLang="zh-CN" dirty="0" err="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图层1-10">
              <a:extLst>
                <a:ext uri="{FF2B5EF4-FFF2-40B4-BE49-F238E27FC236}">
                  <a16:creationId xmlns:a16="http://schemas.microsoft.com/office/drawing/2014/main" id="{CB6A721C-164F-DE2F-4D2C-1008BF53C2B0}"/>
                </a:ext>
              </a:extLst>
            </p:cNvPr>
            <p:cNvSpPr txBox="1"/>
            <p:nvPr>
              <p:custDataLst>
                <p:tags r:id="rId10"/>
              </p:custDataLst>
            </p:nvPr>
          </p:nvSpPr>
          <p:spPr>
            <a:xfrm>
              <a:off x="6534545" y="2294572"/>
              <a:ext cx="1627240" cy="369332"/>
            </a:xfrm>
            <a:prstGeom prst="rect">
              <a:avLst/>
            </a:prstGeom>
            <a:noFill/>
          </p:spPr>
          <p:txBody>
            <a:bodyPr anchor="ctr">
              <a:spAutoFit/>
            </a:bodyPr>
            <a:lstStyle/>
            <a:p>
              <a:pPr algn="ctr"/>
              <a:r>
                <a:rPr lang="en-US" altLang="zh-CN" dirty="0" err="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1-11">
              <a:extLst>
                <a:ext uri="{FF2B5EF4-FFF2-40B4-BE49-F238E27FC236}">
                  <a16:creationId xmlns:a16="http://schemas.microsoft.com/office/drawing/2014/main" id="{0BD86C14-5E81-DFEA-4A74-47F39F26F088}"/>
                </a:ext>
              </a:extLst>
            </p:cNvPr>
            <p:cNvSpPr txBox="1"/>
            <p:nvPr>
              <p:custDataLst>
                <p:tags r:id="rId11"/>
              </p:custDataLst>
            </p:nvPr>
          </p:nvSpPr>
          <p:spPr>
            <a:xfrm>
              <a:off x="9001839" y="2294572"/>
              <a:ext cx="1627240" cy="369332"/>
            </a:xfrm>
            <a:prstGeom prst="rect">
              <a:avLst/>
            </a:prstGeom>
            <a:noFill/>
          </p:spPr>
          <p:txBody>
            <a:bodyPr anchor="ctr">
              <a:spAutoFit/>
            </a:bodyPr>
            <a:lstStyle>
              <a:defPPr>
                <a:defRPr lang="zh-CN"/>
              </a:defPPr>
              <a:lvl1pPr algn="ctr">
                <a:defRPr>
                  <a:solidFill>
                    <a:schemeClr val="accent3"/>
                  </a:solidFill>
                </a:defRPr>
              </a:lvl1pPr>
            </a:lstStyle>
            <a:p>
              <a:r>
                <a:rPr lang="en-US" altLang="zh-CN" dirty="0" err="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8" name="图层2">
            <a:extLst>
              <a:ext uri="{FF2B5EF4-FFF2-40B4-BE49-F238E27FC236}">
                <a16:creationId xmlns:a16="http://schemas.microsoft.com/office/drawing/2014/main" id="{0BF64E6A-8D98-3119-EDAD-E921F6027CFE}"/>
              </a:ext>
            </a:extLst>
          </p:cNvPr>
          <p:cNvSpPr/>
          <p:nvPr/>
        </p:nvSpPr>
        <p:spPr>
          <a:xfrm>
            <a:off x="1497929" y="3237004"/>
            <a:ext cx="1831296" cy="2446784"/>
          </a:xfrm>
          <a:prstGeom prst="rect">
            <a:avLst/>
          </a:prstGeom>
          <a:noFill/>
          <a:ln w="19050">
            <a:gradFill>
              <a:gsLst>
                <a:gs pos="22000">
                  <a:schemeClr val="accent1"/>
                </a:gs>
                <a:gs pos="100000">
                  <a:schemeClr val="accent1">
                    <a:alpha val="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3">
            <a:extLst>
              <a:ext uri="{FF2B5EF4-FFF2-40B4-BE49-F238E27FC236}">
                <a16:creationId xmlns:a16="http://schemas.microsoft.com/office/drawing/2014/main" id="{DCEC7E4F-3A1E-1CB5-E525-9A3F511F0702}"/>
              </a:ext>
            </a:extLst>
          </p:cNvPr>
          <p:cNvSpPr/>
          <p:nvPr/>
        </p:nvSpPr>
        <p:spPr>
          <a:xfrm>
            <a:off x="1498701" y="5744956"/>
            <a:ext cx="1829753" cy="47625"/>
          </a:xfrm>
          <a:prstGeom prst="rect">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0" name="图层4">
            <a:extLst>
              <a:ext uri="{FF2B5EF4-FFF2-40B4-BE49-F238E27FC236}">
                <a16:creationId xmlns:a16="http://schemas.microsoft.com/office/drawing/2014/main" id="{B431DDAA-85A6-B1C9-8B55-FE33C0B6D151}"/>
              </a:ext>
            </a:extLst>
          </p:cNvPr>
          <p:cNvSpPr/>
          <p:nvPr/>
        </p:nvSpPr>
        <p:spPr>
          <a:xfrm>
            <a:off x="3965223" y="3237004"/>
            <a:ext cx="1831296" cy="2446784"/>
          </a:xfrm>
          <a:prstGeom prst="rect">
            <a:avLst/>
          </a:prstGeom>
          <a:noFill/>
          <a:ln w="19050">
            <a:gradFill>
              <a:gsLst>
                <a:gs pos="22000">
                  <a:schemeClr val="accent1"/>
                </a:gs>
                <a:gs pos="100000">
                  <a:schemeClr val="accent1">
                    <a:alpha val="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图层5">
            <a:extLst>
              <a:ext uri="{FF2B5EF4-FFF2-40B4-BE49-F238E27FC236}">
                <a16:creationId xmlns:a16="http://schemas.microsoft.com/office/drawing/2014/main" id="{D3B62C11-9BC0-6154-47FE-FDC15BF76596}"/>
              </a:ext>
            </a:extLst>
          </p:cNvPr>
          <p:cNvSpPr/>
          <p:nvPr/>
        </p:nvSpPr>
        <p:spPr>
          <a:xfrm>
            <a:off x="3965995" y="5744956"/>
            <a:ext cx="1829753" cy="47625"/>
          </a:xfrm>
          <a:prstGeom prst="rect">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6">
            <a:extLst>
              <a:ext uri="{FF2B5EF4-FFF2-40B4-BE49-F238E27FC236}">
                <a16:creationId xmlns:a16="http://schemas.microsoft.com/office/drawing/2014/main" id="{81254194-3A01-73D6-1CBE-309E3539474D}"/>
              </a:ext>
            </a:extLst>
          </p:cNvPr>
          <p:cNvSpPr/>
          <p:nvPr/>
        </p:nvSpPr>
        <p:spPr>
          <a:xfrm>
            <a:off x="6432517" y="3237004"/>
            <a:ext cx="1831296" cy="2446784"/>
          </a:xfrm>
          <a:prstGeom prst="rect">
            <a:avLst/>
          </a:prstGeom>
          <a:noFill/>
          <a:ln w="19050">
            <a:gradFill>
              <a:gsLst>
                <a:gs pos="22000">
                  <a:schemeClr val="accent1"/>
                </a:gs>
                <a:gs pos="100000">
                  <a:schemeClr val="accent1">
                    <a:alpha val="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7">
            <a:extLst>
              <a:ext uri="{FF2B5EF4-FFF2-40B4-BE49-F238E27FC236}">
                <a16:creationId xmlns:a16="http://schemas.microsoft.com/office/drawing/2014/main" id="{57BE305E-C7B4-C9C3-A534-859EF2BE1121}"/>
              </a:ext>
            </a:extLst>
          </p:cNvPr>
          <p:cNvSpPr/>
          <p:nvPr/>
        </p:nvSpPr>
        <p:spPr>
          <a:xfrm>
            <a:off x="6433289" y="5744956"/>
            <a:ext cx="1829753" cy="47625"/>
          </a:xfrm>
          <a:prstGeom prst="rect">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8">
            <a:extLst>
              <a:ext uri="{FF2B5EF4-FFF2-40B4-BE49-F238E27FC236}">
                <a16:creationId xmlns:a16="http://schemas.microsoft.com/office/drawing/2014/main" id="{6A1FCCD7-A62C-F158-34E9-2E42FC559433}"/>
              </a:ext>
            </a:extLst>
          </p:cNvPr>
          <p:cNvSpPr/>
          <p:nvPr/>
        </p:nvSpPr>
        <p:spPr>
          <a:xfrm>
            <a:off x="8899811" y="3237004"/>
            <a:ext cx="1831296" cy="2446784"/>
          </a:xfrm>
          <a:prstGeom prst="rect">
            <a:avLst/>
          </a:prstGeom>
          <a:noFill/>
          <a:ln w="19050">
            <a:gradFill>
              <a:gsLst>
                <a:gs pos="22000">
                  <a:schemeClr val="accent1"/>
                </a:gs>
                <a:gs pos="100000">
                  <a:schemeClr val="accent1">
                    <a:alpha val="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图层9">
            <a:extLst>
              <a:ext uri="{FF2B5EF4-FFF2-40B4-BE49-F238E27FC236}">
                <a16:creationId xmlns:a16="http://schemas.microsoft.com/office/drawing/2014/main" id="{C5068DEC-0ACF-EA9F-8E98-C9D1718BFFB2}"/>
              </a:ext>
            </a:extLst>
          </p:cNvPr>
          <p:cNvSpPr/>
          <p:nvPr/>
        </p:nvSpPr>
        <p:spPr>
          <a:xfrm>
            <a:off x="8900583" y="5744956"/>
            <a:ext cx="1829753" cy="47625"/>
          </a:xfrm>
          <a:prstGeom prst="rect">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endParaRPr lang="zh-CN" altLang="en-US" sz="2000" b="1"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10">
            <a:extLst>
              <a:ext uri="{FF2B5EF4-FFF2-40B4-BE49-F238E27FC236}">
                <a16:creationId xmlns:a16="http://schemas.microsoft.com/office/drawing/2014/main" id="{CF15B844-A631-1FE2-47BC-2C67A97C8839}"/>
              </a:ext>
            </a:extLst>
          </p:cNvPr>
          <p:cNvSpPr txBox="1"/>
          <p:nvPr/>
        </p:nvSpPr>
        <p:spPr>
          <a:xfrm>
            <a:off x="1599957" y="3664472"/>
            <a:ext cx="1627240" cy="400110"/>
          </a:xfrm>
          <a:prstGeom prst="rect">
            <a:avLst/>
          </a:prstGeom>
          <a:noFill/>
        </p:spPr>
        <p:txBody>
          <a:bodyPr wrap="square">
            <a:spAutoFit/>
          </a:bodyPr>
          <a:lstStyle/>
          <a:p>
            <a:pPr lvl="0"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 name="图层11">
            <a:extLst>
              <a:ext uri="{FF2B5EF4-FFF2-40B4-BE49-F238E27FC236}">
                <a16:creationId xmlns:a16="http://schemas.microsoft.com/office/drawing/2014/main" id="{038955E5-4561-3A09-C5C1-96A0ED490AB5}"/>
              </a:ext>
            </a:extLst>
          </p:cNvPr>
          <p:cNvSpPr/>
          <p:nvPr/>
        </p:nvSpPr>
        <p:spPr>
          <a:xfrm>
            <a:off x="1599957" y="4125750"/>
            <a:ext cx="1627240" cy="1168781"/>
          </a:xfrm>
          <a:prstGeom prst="rect">
            <a:avLst/>
          </a:prstGeom>
        </p:spPr>
        <p:txBody>
          <a:bodyPr wrap="square">
            <a:spAutoFit/>
          </a:bodyPr>
          <a:lstStyle/>
          <a:p>
            <a:pPr lvl="0" algn="ctr">
              <a:lnSpc>
                <a:spcPct val="150000"/>
              </a:lnSpc>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图层12">
            <a:extLst>
              <a:ext uri="{FF2B5EF4-FFF2-40B4-BE49-F238E27FC236}">
                <a16:creationId xmlns:a16="http://schemas.microsoft.com/office/drawing/2014/main" id="{06CDD502-7432-0705-4F71-17BF4B6B6BB2}"/>
              </a:ext>
            </a:extLst>
          </p:cNvPr>
          <p:cNvSpPr txBox="1"/>
          <p:nvPr/>
        </p:nvSpPr>
        <p:spPr>
          <a:xfrm>
            <a:off x="4067251" y="3664472"/>
            <a:ext cx="1627240" cy="400110"/>
          </a:xfrm>
          <a:prstGeom prst="rect">
            <a:avLst/>
          </a:prstGeom>
          <a:noFill/>
        </p:spPr>
        <p:txBody>
          <a:bodyPr wrap="square">
            <a:spAutoFit/>
          </a:bodyPr>
          <a:lstStyle/>
          <a:p>
            <a:pPr lvl="0"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9" name="图层13">
            <a:extLst>
              <a:ext uri="{FF2B5EF4-FFF2-40B4-BE49-F238E27FC236}">
                <a16:creationId xmlns:a16="http://schemas.microsoft.com/office/drawing/2014/main" id="{7473E6C3-5E64-4FCB-941F-CDD7B6D4BEA6}"/>
              </a:ext>
            </a:extLst>
          </p:cNvPr>
          <p:cNvSpPr/>
          <p:nvPr/>
        </p:nvSpPr>
        <p:spPr>
          <a:xfrm>
            <a:off x="4067251" y="4125750"/>
            <a:ext cx="1627240" cy="1168781"/>
          </a:xfrm>
          <a:prstGeom prst="rect">
            <a:avLst/>
          </a:prstGeom>
        </p:spPr>
        <p:txBody>
          <a:bodyPr wrap="square">
            <a:spAutoFit/>
          </a:bodyPr>
          <a:lstStyle/>
          <a:p>
            <a:pPr lvl="0" algn="ctr">
              <a:lnSpc>
                <a:spcPct val="150000"/>
              </a:lnSpc>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图层14">
            <a:extLst>
              <a:ext uri="{FF2B5EF4-FFF2-40B4-BE49-F238E27FC236}">
                <a16:creationId xmlns:a16="http://schemas.microsoft.com/office/drawing/2014/main" id="{45A5A1B5-418E-5EDF-23BB-91EE47576A4E}"/>
              </a:ext>
            </a:extLst>
          </p:cNvPr>
          <p:cNvSpPr txBox="1"/>
          <p:nvPr/>
        </p:nvSpPr>
        <p:spPr>
          <a:xfrm>
            <a:off x="6534545" y="3664472"/>
            <a:ext cx="1627240" cy="400110"/>
          </a:xfrm>
          <a:prstGeom prst="rect">
            <a:avLst/>
          </a:prstGeom>
          <a:noFill/>
        </p:spPr>
        <p:txBody>
          <a:bodyPr wrap="square">
            <a:spAutoFit/>
          </a:bodyPr>
          <a:lstStyle/>
          <a:p>
            <a:pPr lvl="0"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71" name="图层15">
            <a:extLst>
              <a:ext uri="{FF2B5EF4-FFF2-40B4-BE49-F238E27FC236}">
                <a16:creationId xmlns:a16="http://schemas.microsoft.com/office/drawing/2014/main" id="{F32C6BE9-4A17-0EC1-6E4A-A8B4CCE693F4}"/>
              </a:ext>
            </a:extLst>
          </p:cNvPr>
          <p:cNvSpPr/>
          <p:nvPr/>
        </p:nvSpPr>
        <p:spPr>
          <a:xfrm>
            <a:off x="6534545" y="4125750"/>
            <a:ext cx="1627240" cy="1168781"/>
          </a:xfrm>
          <a:prstGeom prst="rect">
            <a:avLst/>
          </a:prstGeom>
        </p:spPr>
        <p:txBody>
          <a:bodyPr wrap="square">
            <a:spAutoFit/>
          </a:bodyPr>
          <a:lstStyle/>
          <a:p>
            <a:pPr lvl="0" algn="ctr">
              <a:lnSpc>
                <a:spcPct val="150000"/>
              </a:lnSpc>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图层16">
            <a:extLst>
              <a:ext uri="{FF2B5EF4-FFF2-40B4-BE49-F238E27FC236}">
                <a16:creationId xmlns:a16="http://schemas.microsoft.com/office/drawing/2014/main" id="{E9DB44DE-3744-E558-6B3C-EE068F40D80A}"/>
              </a:ext>
            </a:extLst>
          </p:cNvPr>
          <p:cNvSpPr txBox="1"/>
          <p:nvPr/>
        </p:nvSpPr>
        <p:spPr>
          <a:xfrm>
            <a:off x="9001839" y="3664472"/>
            <a:ext cx="1627240" cy="400110"/>
          </a:xfrm>
          <a:prstGeom prst="rect">
            <a:avLst/>
          </a:prstGeom>
          <a:noFill/>
        </p:spPr>
        <p:txBody>
          <a:bodyPr wrap="square">
            <a:spAutoFit/>
          </a:bodyPr>
          <a:lstStyle/>
          <a:p>
            <a:pPr lvl="0" algn="ctr"/>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73" name="图层17">
            <a:extLst>
              <a:ext uri="{FF2B5EF4-FFF2-40B4-BE49-F238E27FC236}">
                <a16:creationId xmlns:a16="http://schemas.microsoft.com/office/drawing/2014/main" id="{AA314D8A-172E-F973-0804-1503163F7632}"/>
              </a:ext>
            </a:extLst>
          </p:cNvPr>
          <p:cNvSpPr/>
          <p:nvPr/>
        </p:nvSpPr>
        <p:spPr>
          <a:xfrm>
            <a:off x="9001839" y="4125750"/>
            <a:ext cx="1627240" cy="1168781"/>
          </a:xfrm>
          <a:prstGeom prst="rect">
            <a:avLst/>
          </a:prstGeom>
        </p:spPr>
        <p:txBody>
          <a:bodyPr wrap="square">
            <a:spAutoFit/>
          </a:bodyPr>
          <a:lstStyle/>
          <a:p>
            <a:pPr lvl="0" algn="ctr">
              <a:lnSpc>
                <a:spcPct val="150000"/>
              </a:lnSpc>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18">
            <a:extLst>
              <a:ext uri="{FF2B5EF4-FFF2-40B4-BE49-F238E27FC236}">
                <a16:creationId xmlns:a16="http://schemas.microsoft.com/office/drawing/2014/main" id="{B095E356-1BC8-2398-059F-22FB2FA60F9B}"/>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4175238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ACCEE">
            <a:alpha val="3000"/>
          </a:srgbClr>
        </a:solidFill>
        <a:effectLst/>
      </p:bgPr>
    </p:bg>
    <p:spTree>
      <p:nvGrpSpPr>
        <p:cNvPr id="1" name=""/>
        <p:cNvGrpSpPr/>
        <p:nvPr/>
      </p:nvGrpSpPr>
      <p:grpSpPr>
        <a:xfrm>
          <a:off x="0" y="0"/>
          <a:ext cx="0" cy="0"/>
          <a:chOff x="0" y="0"/>
          <a:chExt cx="0" cy="0"/>
        </a:xfrm>
      </p:grpSpPr>
      <p:sp>
        <p:nvSpPr>
          <p:cNvPr id="42" name="图层1">
            <a:extLst>
              <a:ext uri="{FF2B5EF4-FFF2-40B4-BE49-F238E27FC236}">
                <a16:creationId xmlns:a16="http://schemas.microsoft.com/office/drawing/2014/main" id="{18F32F4B-FEAA-1571-D0FD-EC83E351AAE1}"/>
              </a:ext>
            </a:extLst>
          </p:cNvPr>
          <p:cNvSpPr/>
          <p:nvPr/>
        </p:nvSpPr>
        <p:spPr>
          <a:xfrm>
            <a:off x="301592" y="233004"/>
            <a:ext cx="11588817" cy="6314173"/>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2">
            <a:extLst>
              <a:ext uri="{FF2B5EF4-FFF2-40B4-BE49-F238E27FC236}">
                <a16:creationId xmlns:a16="http://schemas.microsoft.com/office/drawing/2014/main" id="{EF398886-CC1B-3B2A-FCA7-B5D90A37A4B5}"/>
              </a:ext>
            </a:extLst>
          </p:cNvPr>
          <p:cNvSpPr/>
          <p:nvPr/>
        </p:nvSpPr>
        <p:spPr>
          <a:xfrm>
            <a:off x="1529206" y="1353648"/>
            <a:ext cx="760396" cy="760396"/>
          </a:xfrm>
          <a:prstGeom prst="roundRect">
            <a:avLst/>
          </a:prstGeom>
          <a:solidFill>
            <a:srgbClr val="FD6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3">
            <a:extLst>
              <a:ext uri="{FF2B5EF4-FFF2-40B4-BE49-F238E27FC236}">
                <a16:creationId xmlns:a16="http://schemas.microsoft.com/office/drawing/2014/main" id="{99DD7202-C926-6EAC-D827-4D140C4E9327}"/>
              </a:ext>
            </a:extLst>
          </p:cNvPr>
          <p:cNvSpPr txBox="1"/>
          <p:nvPr/>
        </p:nvSpPr>
        <p:spPr>
          <a:xfrm>
            <a:off x="1529217" y="1410680"/>
            <a:ext cx="76038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5" name="图层4">
            <a:extLst>
              <a:ext uri="{FF2B5EF4-FFF2-40B4-BE49-F238E27FC236}">
                <a16:creationId xmlns:a16="http://schemas.microsoft.com/office/drawing/2014/main" id="{7C5CBE50-7E80-A6FC-7763-0376970A2A8E}"/>
              </a:ext>
            </a:extLst>
          </p:cNvPr>
          <p:cNvGrpSpPr/>
          <p:nvPr/>
        </p:nvGrpSpPr>
        <p:grpSpPr>
          <a:xfrm>
            <a:off x="2629694" y="1236894"/>
            <a:ext cx="4101578" cy="879069"/>
            <a:chOff x="9025288" y="1431420"/>
            <a:chExt cx="4101578" cy="879069"/>
          </a:xfrm>
        </p:grpSpPr>
        <p:sp>
          <p:nvSpPr>
            <p:cNvPr id="46" name="图层4-1">
              <a:extLst>
                <a:ext uri="{FF2B5EF4-FFF2-40B4-BE49-F238E27FC236}">
                  <a16:creationId xmlns:a16="http://schemas.microsoft.com/office/drawing/2014/main" id="{B1B452BA-E389-EAE5-FBF2-9BE42BED826A}"/>
                </a:ext>
              </a:extLst>
            </p:cNvPr>
            <p:cNvSpPr txBox="1"/>
            <p:nvPr/>
          </p:nvSpPr>
          <p:spPr>
            <a:xfrm>
              <a:off x="9025288" y="1431420"/>
              <a:ext cx="410157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4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4-2">
              <a:extLst>
                <a:ext uri="{FF2B5EF4-FFF2-40B4-BE49-F238E27FC236}">
                  <a16:creationId xmlns:a16="http://schemas.microsoft.com/office/drawing/2014/main" id="{CC6D72C2-BC66-688A-339C-6CB287DCA5BD}"/>
                </a:ext>
              </a:extLst>
            </p:cNvPr>
            <p:cNvSpPr txBox="1"/>
            <p:nvPr/>
          </p:nvSpPr>
          <p:spPr>
            <a:xfrm>
              <a:off x="9150415" y="2033490"/>
              <a:ext cx="2537855"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a:t>
              </a:r>
            </a:p>
          </p:txBody>
        </p:sp>
      </p:grpSp>
      <p:sp>
        <p:nvSpPr>
          <p:cNvPr id="48" name="图层5">
            <a:extLst>
              <a:ext uri="{FF2B5EF4-FFF2-40B4-BE49-F238E27FC236}">
                <a16:creationId xmlns:a16="http://schemas.microsoft.com/office/drawing/2014/main" id="{B32EBBF3-C589-034B-7CAA-384C2FE66179}"/>
              </a:ext>
            </a:extLst>
          </p:cNvPr>
          <p:cNvSpPr/>
          <p:nvPr/>
        </p:nvSpPr>
        <p:spPr>
          <a:xfrm>
            <a:off x="1529206" y="2503530"/>
            <a:ext cx="760396" cy="760396"/>
          </a:xfrm>
          <a:prstGeom prst="roundRect">
            <a:avLst/>
          </a:prstGeom>
          <a:solidFill>
            <a:srgbClr val="FD6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图层6">
            <a:extLst>
              <a:ext uri="{FF2B5EF4-FFF2-40B4-BE49-F238E27FC236}">
                <a16:creationId xmlns:a16="http://schemas.microsoft.com/office/drawing/2014/main" id="{DBE4F293-036F-6423-C7D8-1D5BA7B18BE2}"/>
              </a:ext>
            </a:extLst>
          </p:cNvPr>
          <p:cNvSpPr txBox="1"/>
          <p:nvPr/>
        </p:nvSpPr>
        <p:spPr>
          <a:xfrm>
            <a:off x="1439334" y="2560562"/>
            <a:ext cx="94015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0" name="图层7">
            <a:extLst>
              <a:ext uri="{FF2B5EF4-FFF2-40B4-BE49-F238E27FC236}">
                <a16:creationId xmlns:a16="http://schemas.microsoft.com/office/drawing/2014/main" id="{D74D6C2F-DBDF-94F2-83EE-CD8A6A453AAB}"/>
              </a:ext>
            </a:extLst>
          </p:cNvPr>
          <p:cNvSpPr/>
          <p:nvPr/>
        </p:nvSpPr>
        <p:spPr>
          <a:xfrm>
            <a:off x="1529206" y="3653412"/>
            <a:ext cx="760396" cy="760396"/>
          </a:xfrm>
          <a:prstGeom prst="roundRect">
            <a:avLst/>
          </a:prstGeom>
          <a:solidFill>
            <a:srgbClr val="FD6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8">
            <a:extLst>
              <a:ext uri="{FF2B5EF4-FFF2-40B4-BE49-F238E27FC236}">
                <a16:creationId xmlns:a16="http://schemas.microsoft.com/office/drawing/2014/main" id="{A80625E7-6E3B-6597-F55E-4F19A8E0DA97}"/>
              </a:ext>
            </a:extLst>
          </p:cNvPr>
          <p:cNvSpPr txBox="1"/>
          <p:nvPr/>
        </p:nvSpPr>
        <p:spPr>
          <a:xfrm>
            <a:off x="1439334" y="3710444"/>
            <a:ext cx="94015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9">
            <a:extLst>
              <a:ext uri="{FF2B5EF4-FFF2-40B4-BE49-F238E27FC236}">
                <a16:creationId xmlns:a16="http://schemas.microsoft.com/office/drawing/2014/main" id="{B6E73DA9-12E6-03AD-BC5A-3783142E5183}"/>
              </a:ext>
            </a:extLst>
          </p:cNvPr>
          <p:cNvSpPr/>
          <p:nvPr/>
        </p:nvSpPr>
        <p:spPr>
          <a:xfrm>
            <a:off x="1529206" y="4803295"/>
            <a:ext cx="760396" cy="760396"/>
          </a:xfrm>
          <a:prstGeom prst="roundRect">
            <a:avLst/>
          </a:prstGeom>
          <a:solidFill>
            <a:srgbClr val="FD6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0">
            <a:extLst>
              <a:ext uri="{FF2B5EF4-FFF2-40B4-BE49-F238E27FC236}">
                <a16:creationId xmlns:a16="http://schemas.microsoft.com/office/drawing/2014/main" id="{FFDF0BFC-7244-E9CE-0760-38B657F2DBB0}"/>
              </a:ext>
            </a:extLst>
          </p:cNvPr>
          <p:cNvSpPr txBox="1"/>
          <p:nvPr/>
        </p:nvSpPr>
        <p:spPr>
          <a:xfrm>
            <a:off x="1439334" y="4860327"/>
            <a:ext cx="94015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3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4" name="图层11">
            <a:extLst>
              <a:ext uri="{FF2B5EF4-FFF2-40B4-BE49-F238E27FC236}">
                <a16:creationId xmlns:a16="http://schemas.microsoft.com/office/drawing/2014/main" id="{4E255892-AF7F-E374-D7CE-72F929339447}"/>
              </a:ext>
            </a:extLst>
          </p:cNvPr>
          <p:cNvGrpSpPr/>
          <p:nvPr/>
        </p:nvGrpSpPr>
        <p:grpSpPr>
          <a:xfrm>
            <a:off x="2629694" y="2444192"/>
            <a:ext cx="3710104" cy="879069"/>
            <a:chOff x="9025288" y="1431420"/>
            <a:chExt cx="3710104" cy="879069"/>
          </a:xfrm>
        </p:grpSpPr>
        <p:sp>
          <p:nvSpPr>
            <p:cNvPr id="55" name="图层11-1">
              <a:extLst>
                <a:ext uri="{FF2B5EF4-FFF2-40B4-BE49-F238E27FC236}">
                  <a16:creationId xmlns:a16="http://schemas.microsoft.com/office/drawing/2014/main" id="{171D6C92-AC88-55C1-D1E2-8047B5DC1282}"/>
                </a:ext>
              </a:extLst>
            </p:cNvPr>
            <p:cNvSpPr txBox="1"/>
            <p:nvPr/>
          </p:nvSpPr>
          <p:spPr>
            <a:xfrm>
              <a:off x="9025288" y="1431420"/>
              <a:ext cx="37101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4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图层11-2">
              <a:extLst>
                <a:ext uri="{FF2B5EF4-FFF2-40B4-BE49-F238E27FC236}">
                  <a16:creationId xmlns:a16="http://schemas.microsoft.com/office/drawing/2014/main" id="{5E1BC9BE-F9BB-82D2-93BD-1E802A17C7DE}"/>
                </a:ext>
              </a:extLst>
            </p:cNvPr>
            <p:cNvSpPr txBox="1"/>
            <p:nvPr/>
          </p:nvSpPr>
          <p:spPr>
            <a:xfrm>
              <a:off x="9150415" y="2033490"/>
              <a:ext cx="2537855"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a:t>
              </a:r>
            </a:p>
          </p:txBody>
        </p:sp>
      </p:grpSp>
      <p:grpSp>
        <p:nvGrpSpPr>
          <p:cNvPr id="57" name="图层12">
            <a:extLst>
              <a:ext uri="{FF2B5EF4-FFF2-40B4-BE49-F238E27FC236}">
                <a16:creationId xmlns:a16="http://schemas.microsoft.com/office/drawing/2014/main" id="{B8A9F838-5DBA-63F3-F693-839456BE6B41}"/>
              </a:ext>
            </a:extLst>
          </p:cNvPr>
          <p:cNvGrpSpPr/>
          <p:nvPr/>
        </p:nvGrpSpPr>
        <p:grpSpPr>
          <a:xfrm>
            <a:off x="2629694" y="3534739"/>
            <a:ext cx="3558803" cy="879069"/>
            <a:chOff x="9025288" y="1431420"/>
            <a:chExt cx="3558803" cy="879069"/>
          </a:xfrm>
        </p:grpSpPr>
        <p:sp>
          <p:nvSpPr>
            <p:cNvPr id="58" name="图层12-1">
              <a:extLst>
                <a:ext uri="{FF2B5EF4-FFF2-40B4-BE49-F238E27FC236}">
                  <a16:creationId xmlns:a16="http://schemas.microsoft.com/office/drawing/2014/main" id="{6FE7211E-B05D-3E98-762C-EF1BC5DFA75B}"/>
                </a:ext>
              </a:extLst>
            </p:cNvPr>
            <p:cNvSpPr txBox="1"/>
            <p:nvPr/>
          </p:nvSpPr>
          <p:spPr>
            <a:xfrm>
              <a:off x="9025288" y="1431420"/>
              <a:ext cx="35588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4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12-2">
              <a:extLst>
                <a:ext uri="{FF2B5EF4-FFF2-40B4-BE49-F238E27FC236}">
                  <a16:creationId xmlns:a16="http://schemas.microsoft.com/office/drawing/2014/main" id="{AD7095C8-F8C8-73E0-205B-0D916032F3BB}"/>
                </a:ext>
              </a:extLst>
            </p:cNvPr>
            <p:cNvSpPr txBox="1"/>
            <p:nvPr/>
          </p:nvSpPr>
          <p:spPr>
            <a:xfrm>
              <a:off x="9150415" y="2033490"/>
              <a:ext cx="2537855"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a:t>
              </a:r>
            </a:p>
          </p:txBody>
        </p:sp>
      </p:grpSp>
      <p:grpSp>
        <p:nvGrpSpPr>
          <p:cNvPr id="60" name="图层13">
            <a:extLst>
              <a:ext uri="{FF2B5EF4-FFF2-40B4-BE49-F238E27FC236}">
                <a16:creationId xmlns:a16="http://schemas.microsoft.com/office/drawing/2014/main" id="{4A451B25-A1D7-A0D0-9E95-28DADA3D76A0}"/>
              </a:ext>
            </a:extLst>
          </p:cNvPr>
          <p:cNvGrpSpPr/>
          <p:nvPr/>
        </p:nvGrpSpPr>
        <p:grpSpPr>
          <a:xfrm>
            <a:off x="2629694" y="4742037"/>
            <a:ext cx="3761486" cy="879069"/>
            <a:chOff x="9025288" y="1431420"/>
            <a:chExt cx="3761486" cy="879069"/>
          </a:xfrm>
        </p:grpSpPr>
        <p:sp>
          <p:nvSpPr>
            <p:cNvPr id="61" name="图层13-1">
              <a:extLst>
                <a:ext uri="{FF2B5EF4-FFF2-40B4-BE49-F238E27FC236}">
                  <a16:creationId xmlns:a16="http://schemas.microsoft.com/office/drawing/2014/main" id="{B4D2BDD0-D05E-7AEA-408E-FB43669E6C77}"/>
                </a:ext>
              </a:extLst>
            </p:cNvPr>
            <p:cNvSpPr txBox="1"/>
            <p:nvPr/>
          </p:nvSpPr>
          <p:spPr>
            <a:xfrm>
              <a:off x="9025288" y="1431420"/>
              <a:ext cx="376148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4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13-2">
              <a:extLst>
                <a:ext uri="{FF2B5EF4-FFF2-40B4-BE49-F238E27FC236}">
                  <a16:creationId xmlns:a16="http://schemas.microsoft.com/office/drawing/2014/main" id="{9EB64394-BFAD-C096-356D-CD181BEA89DD}"/>
                </a:ext>
              </a:extLst>
            </p:cNvPr>
            <p:cNvSpPr txBox="1"/>
            <p:nvPr/>
          </p:nvSpPr>
          <p:spPr>
            <a:xfrm>
              <a:off x="9150415" y="2033490"/>
              <a:ext cx="2537855"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a:t>
              </a:r>
            </a:p>
          </p:txBody>
        </p:sp>
      </p:grpSp>
      <p:grpSp>
        <p:nvGrpSpPr>
          <p:cNvPr id="64" name="图层14">
            <a:extLst>
              <a:ext uri="{FF2B5EF4-FFF2-40B4-BE49-F238E27FC236}">
                <a16:creationId xmlns:a16="http://schemas.microsoft.com/office/drawing/2014/main" id="{8F33E807-A0E5-7B9F-965E-14629BBFB5E8}"/>
              </a:ext>
            </a:extLst>
          </p:cNvPr>
          <p:cNvGrpSpPr/>
          <p:nvPr/>
        </p:nvGrpSpPr>
        <p:grpSpPr>
          <a:xfrm>
            <a:off x="6991381" y="2245424"/>
            <a:ext cx="4876802" cy="2367151"/>
            <a:chOff x="456767" y="2265282"/>
            <a:chExt cx="4876802" cy="2367151"/>
          </a:xfrm>
        </p:grpSpPr>
        <p:sp>
          <p:nvSpPr>
            <p:cNvPr id="65" name="图层14-1">
              <a:extLst>
                <a:ext uri="{FF2B5EF4-FFF2-40B4-BE49-F238E27FC236}">
                  <a16:creationId xmlns:a16="http://schemas.microsoft.com/office/drawing/2014/main" id="{F02656E9-BA04-8342-4D4B-9B1D302DF68A}"/>
                </a:ext>
              </a:extLst>
            </p:cNvPr>
            <p:cNvSpPr>
              <a:spLocks noChangeArrowheads="1"/>
            </p:cNvSpPr>
            <p:nvPr/>
          </p:nvSpPr>
          <p:spPr bwMode="auto">
            <a:xfrm>
              <a:off x="456767" y="2265282"/>
              <a:ext cx="4876802"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1500" b="1" i="0" u="none" strike="noStrike" kern="1200" cap="all"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目录</a:t>
              </a:r>
              <a:endParaRPr kumimoji="0" sz="11500" b="1" i="0" u="none" strike="noStrike" kern="1200" cap="all"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14-2">
              <a:extLst>
                <a:ext uri="{FF2B5EF4-FFF2-40B4-BE49-F238E27FC236}">
                  <a16:creationId xmlns:a16="http://schemas.microsoft.com/office/drawing/2014/main" id="{A7FA7BD6-1483-328F-2D28-88240BD08DDD}"/>
                </a:ext>
              </a:extLst>
            </p:cNvPr>
            <p:cNvSpPr txBox="1"/>
            <p:nvPr/>
          </p:nvSpPr>
          <p:spPr>
            <a:xfrm>
              <a:off x="1752168" y="4109213"/>
              <a:ext cx="2286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kumimoji="0" lang="zh-CN" altLang="en-US"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67" name="图层15">
            <a:extLst>
              <a:ext uri="{FF2B5EF4-FFF2-40B4-BE49-F238E27FC236}">
                <a16:creationId xmlns:a16="http://schemas.microsoft.com/office/drawing/2014/main" id="{E4B800C3-671E-E695-8887-8821419848F4}"/>
              </a:ext>
            </a:extLst>
          </p:cNvPr>
          <p:cNvSpPr/>
          <p:nvPr/>
        </p:nvSpPr>
        <p:spPr>
          <a:xfrm>
            <a:off x="10539662" y="5770966"/>
            <a:ext cx="1652337" cy="1096658"/>
          </a:xfrm>
          <a:custGeom>
            <a:avLst/>
            <a:gdLst>
              <a:gd name="connsiteX0" fmla="*/ 4137024 w 7137399"/>
              <a:gd name="connsiteY0" fmla="*/ 0 h 4737100"/>
              <a:gd name="connsiteX1" fmla="*/ 7062343 w 7137399"/>
              <a:gd name="connsiteY1" fmla="*/ 1211707 h 4737100"/>
              <a:gd name="connsiteX2" fmla="*/ 7137399 w 7137399"/>
              <a:gd name="connsiteY2" fmla="*/ 1294290 h 4737100"/>
              <a:gd name="connsiteX3" fmla="*/ 7137399 w 7137399"/>
              <a:gd name="connsiteY3" fmla="*/ 4737100 h 4737100"/>
              <a:gd name="connsiteX4" fmla="*/ 48385 w 7137399"/>
              <a:gd name="connsiteY4" fmla="*/ 4737100 h 4737100"/>
              <a:gd name="connsiteX5" fmla="*/ 21358 w 7137399"/>
              <a:gd name="connsiteY5" fmla="*/ 4560012 h 4737100"/>
              <a:gd name="connsiteX6" fmla="*/ 0 w 7137399"/>
              <a:gd name="connsiteY6" fmla="*/ 4137025 h 4737100"/>
              <a:gd name="connsiteX7" fmla="*/ 4137024 w 7137399"/>
              <a:gd name="connsiteY7" fmla="*/ 0 h 47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7399" h="4737100">
                <a:moveTo>
                  <a:pt x="4137024" y="0"/>
                </a:moveTo>
                <a:cubicBezTo>
                  <a:pt x="5279432" y="0"/>
                  <a:pt x="6313688" y="463053"/>
                  <a:pt x="7062343" y="1211707"/>
                </a:cubicBezTo>
                <a:lnTo>
                  <a:pt x="7137399" y="1294290"/>
                </a:lnTo>
                <a:lnTo>
                  <a:pt x="7137399" y="4737100"/>
                </a:lnTo>
                <a:lnTo>
                  <a:pt x="48385" y="4737100"/>
                </a:lnTo>
                <a:lnTo>
                  <a:pt x="21358" y="4560012"/>
                </a:lnTo>
                <a:cubicBezTo>
                  <a:pt x="7235" y="4420937"/>
                  <a:pt x="0" y="4279826"/>
                  <a:pt x="0" y="4137025"/>
                </a:cubicBezTo>
                <a:cubicBezTo>
                  <a:pt x="0" y="1852209"/>
                  <a:pt x="1852209" y="0"/>
                  <a:pt x="413702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68" name="图层16">
            <a:extLst>
              <a:ext uri="{FF2B5EF4-FFF2-40B4-BE49-F238E27FC236}">
                <a16:creationId xmlns:a16="http://schemas.microsoft.com/office/drawing/2014/main" id="{EC09875C-10E1-D30D-3A38-3BDBED456DC2}"/>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Texturizer trans="39000"/>
                    </a14:imgEffect>
                    <a14:imgEffect>
                      <a14:saturation sat="106000"/>
                    </a14:imgEffect>
                  </a14:imgLayer>
                </a14:imgProps>
              </a:ext>
            </a:extLst>
          </a:blip>
          <a:srcRect t="30022" r="62891" b="7365"/>
          <a:stretch/>
        </p:blipFill>
        <p:spPr>
          <a:xfrm flipH="1">
            <a:off x="6641388" y="980306"/>
            <a:ext cx="4773904" cy="4773904"/>
          </a:xfrm>
          <a:prstGeom prst="ellipse">
            <a:avLst/>
          </a:prstGeom>
          <a:ln w="73025">
            <a:solidFill>
              <a:schemeClr val="accent1"/>
            </a:solidFill>
          </a:ln>
        </p:spPr>
      </p:pic>
      <p:sp>
        <p:nvSpPr>
          <p:cNvPr id="69" name="图层17">
            <a:extLst>
              <a:ext uri="{FF2B5EF4-FFF2-40B4-BE49-F238E27FC236}">
                <a16:creationId xmlns:a16="http://schemas.microsoft.com/office/drawing/2014/main" id="{25E7D974-3453-7520-5DD6-4A1486C1A8B1}"/>
              </a:ext>
            </a:extLst>
          </p:cNvPr>
          <p:cNvSpPr/>
          <p:nvPr/>
        </p:nvSpPr>
        <p:spPr>
          <a:xfrm flipH="1" flipV="1">
            <a:off x="0" y="0"/>
            <a:ext cx="1652337" cy="1096658"/>
          </a:xfrm>
          <a:custGeom>
            <a:avLst/>
            <a:gdLst>
              <a:gd name="connsiteX0" fmla="*/ 4137024 w 7137399"/>
              <a:gd name="connsiteY0" fmla="*/ 0 h 4737100"/>
              <a:gd name="connsiteX1" fmla="*/ 7062343 w 7137399"/>
              <a:gd name="connsiteY1" fmla="*/ 1211707 h 4737100"/>
              <a:gd name="connsiteX2" fmla="*/ 7137399 w 7137399"/>
              <a:gd name="connsiteY2" fmla="*/ 1294290 h 4737100"/>
              <a:gd name="connsiteX3" fmla="*/ 7137399 w 7137399"/>
              <a:gd name="connsiteY3" fmla="*/ 4737100 h 4737100"/>
              <a:gd name="connsiteX4" fmla="*/ 48385 w 7137399"/>
              <a:gd name="connsiteY4" fmla="*/ 4737100 h 4737100"/>
              <a:gd name="connsiteX5" fmla="*/ 21358 w 7137399"/>
              <a:gd name="connsiteY5" fmla="*/ 4560012 h 4737100"/>
              <a:gd name="connsiteX6" fmla="*/ 0 w 7137399"/>
              <a:gd name="connsiteY6" fmla="*/ 4137025 h 4737100"/>
              <a:gd name="connsiteX7" fmla="*/ 4137024 w 7137399"/>
              <a:gd name="connsiteY7" fmla="*/ 0 h 47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7399" h="4737100">
                <a:moveTo>
                  <a:pt x="4137024" y="0"/>
                </a:moveTo>
                <a:cubicBezTo>
                  <a:pt x="5279432" y="0"/>
                  <a:pt x="6313688" y="463053"/>
                  <a:pt x="7062343" y="1211707"/>
                </a:cubicBezTo>
                <a:lnTo>
                  <a:pt x="7137399" y="1294290"/>
                </a:lnTo>
                <a:lnTo>
                  <a:pt x="7137399" y="4737100"/>
                </a:lnTo>
                <a:lnTo>
                  <a:pt x="48385" y="4737100"/>
                </a:lnTo>
                <a:lnTo>
                  <a:pt x="21358" y="4560012"/>
                </a:lnTo>
                <a:cubicBezTo>
                  <a:pt x="7235" y="4420937"/>
                  <a:pt x="0" y="4279826"/>
                  <a:pt x="0" y="4137025"/>
                </a:cubicBezTo>
                <a:cubicBezTo>
                  <a:pt x="0" y="1852209"/>
                  <a:pt x="1852209" y="0"/>
                  <a:pt x="413702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485371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层1">
            <a:extLst>
              <a:ext uri="{FF2B5EF4-FFF2-40B4-BE49-F238E27FC236}">
                <a16:creationId xmlns:a16="http://schemas.microsoft.com/office/drawing/2014/main" id="{6C1A0ABC-D24F-7E4E-A0FF-C0583BAE7485}"/>
              </a:ext>
            </a:extLst>
          </p:cNvPr>
          <p:cNvPicPr>
            <a:picLocks noChangeAspect="1"/>
          </p:cNvPicPr>
          <p:nvPr/>
        </p:nvPicPr>
        <p:blipFill>
          <a:blip r:embed="rId3"/>
          <a:srcRect l="4345" t="5335" r="904" b="442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37" name="图层2">
            <a:extLst>
              <a:ext uri="{FF2B5EF4-FFF2-40B4-BE49-F238E27FC236}">
                <a16:creationId xmlns:a16="http://schemas.microsoft.com/office/drawing/2014/main" id="{0D9CE1CF-22CE-9EB7-C984-2137E19FC025}"/>
              </a:ext>
            </a:extLst>
          </p:cNvPr>
          <p:cNvGrpSpPr/>
          <p:nvPr/>
        </p:nvGrpSpPr>
        <p:grpSpPr>
          <a:xfrm>
            <a:off x="1722269" y="3580956"/>
            <a:ext cx="9247762" cy="4031519"/>
            <a:chOff x="1722269" y="3238056"/>
            <a:chExt cx="9247762" cy="4031519"/>
          </a:xfrm>
        </p:grpSpPr>
        <p:sp>
          <p:nvSpPr>
            <p:cNvPr id="20" name="图层2-1">
              <a:extLst>
                <a:ext uri="{FF2B5EF4-FFF2-40B4-BE49-F238E27FC236}">
                  <a16:creationId xmlns:a16="http://schemas.microsoft.com/office/drawing/2014/main" id="{3AF65D02-8570-D91C-629A-8725DD33742D}"/>
                </a:ext>
              </a:extLst>
            </p:cNvPr>
            <p:cNvSpPr txBox="1"/>
            <p:nvPr/>
          </p:nvSpPr>
          <p:spPr>
            <a:xfrm>
              <a:off x="1722269" y="4498301"/>
              <a:ext cx="9247762" cy="2771274"/>
            </a:xfrm>
            <a:prstGeom prst="rect">
              <a:avLst/>
            </a:prstGeom>
            <a:noFill/>
          </p:spPr>
          <p:txBody>
            <a:bodyPr wrap="square" rtlCol="0">
              <a:prstTxWarp prst="textArchUp">
                <a:avLst>
                  <a:gd name="adj" fmla="val 10324616"/>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7200" b="1" dirty="0">
                  <a:solidFill>
                    <a:schemeClr val="accent1"/>
                  </a:solidFill>
                  <a:latin typeface="仓耳小丸子" panose="02020400000000000000" pitchFamily="18" charset="-122"/>
                  <a:ea typeface="仓耳小丸子" panose="02020400000000000000" pitchFamily="18" charset="-122"/>
                  <a:cs typeface="OPPOSans M" panose="00020600040101010101" pitchFamily="18" charset="-122"/>
                  <a:sym typeface="OPPOSans M" panose="00020600040101010101" pitchFamily="18" charset="-122"/>
                </a:rPr>
                <a:t>谢谢大家观看</a:t>
              </a:r>
              <a:endParaRPr kumimoji="0" lang="zh-CN" altLang="en-US" sz="7200" b="1" i="0" u="none" strike="noStrike" kern="1200" cap="none" spc="0" normalizeH="0" baseline="0" noProof="0" dirty="0">
                <a:ln>
                  <a:noFill/>
                </a:ln>
                <a:solidFill>
                  <a:schemeClr val="accent1"/>
                </a:solidFill>
                <a:effectLst/>
                <a:uLnTx/>
                <a:uFillTx/>
                <a:latin typeface="仓耳小丸子" panose="02020400000000000000" pitchFamily="18" charset="-122"/>
                <a:ea typeface="仓耳小丸子" panose="02020400000000000000" pitchFamily="18" charset="-122"/>
                <a:cs typeface="OPPOSans M" panose="00020600040101010101" pitchFamily="18" charset="-122"/>
                <a:sym typeface="OPPOSans M" panose="00020600040101010101" pitchFamily="18" charset="-122"/>
              </a:endParaRPr>
            </a:p>
          </p:txBody>
        </p:sp>
        <p:sp>
          <p:nvSpPr>
            <p:cNvPr id="24" name="图层2-2">
              <a:extLst>
                <a:ext uri="{FF2B5EF4-FFF2-40B4-BE49-F238E27FC236}">
                  <a16:creationId xmlns:a16="http://schemas.microsoft.com/office/drawing/2014/main" id="{E60C0D73-6625-074A-FAD1-6DFB4EF27997}"/>
                </a:ext>
              </a:extLst>
            </p:cNvPr>
            <p:cNvSpPr/>
            <p:nvPr/>
          </p:nvSpPr>
          <p:spPr>
            <a:xfrm>
              <a:off x="3790687" y="5250529"/>
              <a:ext cx="2083953" cy="43555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班级</a:t>
              </a:r>
              <a:r>
                <a:rPr kumimoji="0" lang="en-US" altLang="zh-CN"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2-3">
              <a:extLst>
                <a:ext uri="{FF2B5EF4-FFF2-40B4-BE49-F238E27FC236}">
                  <a16:creationId xmlns:a16="http://schemas.microsoft.com/office/drawing/2014/main" id="{A0C3DCE6-0017-1963-B25A-1DCD551828AA}"/>
                </a:ext>
              </a:extLst>
            </p:cNvPr>
            <p:cNvSpPr/>
            <p:nvPr/>
          </p:nvSpPr>
          <p:spPr>
            <a:xfrm>
              <a:off x="6287996" y="5250529"/>
              <a:ext cx="2176178" cy="435559"/>
            </a:xfrm>
            <a:prstGeom prst="homePlat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日期：</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a:t>
              </a: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月</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a:t>
              </a:r>
              <a:r>
                <a:rPr kumimoji="0" lang="zh-CN" altLang="en-US"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日</a:t>
              </a:r>
            </a:p>
          </p:txBody>
        </p:sp>
        <p:grpSp>
          <p:nvGrpSpPr>
            <p:cNvPr id="29" name="图层7">
              <a:extLst>
                <a:ext uri="{FF2B5EF4-FFF2-40B4-BE49-F238E27FC236}">
                  <a16:creationId xmlns:a16="http://schemas.microsoft.com/office/drawing/2014/main" id="{FC3E7117-1FA8-42F1-B9A2-FEC67399388C}"/>
                </a:ext>
              </a:extLst>
            </p:cNvPr>
            <p:cNvGrpSpPr/>
            <p:nvPr/>
          </p:nvGrpSpPr>
          <p:grpSpPr>
            <a:xfrm>
              <a:off x="3625516" y="3238056"/>
              <a:ext cx="4940968" cy="523220"/>
              <a:chOff x="3625516" y="1902343"/>
              <a:chExt cx="4940968" cy="523220"/>
            </a:xfrm>
          </p:grpSpPr>
          <p:sp>
            <p:nvSpPr>
              <p:cNvPr id="30" name="图层2-4">
                <a:extLst>
                  <a:ext uri="{FF2B5EF4-FFF2-40B4-BE49-F238E27FC236}">
                    <a16:creationId xmlns:a16="http://schemas.microsoft.com/office/drawing/2014/main" id="{20CB87EF-28C0-3390-7516-BCFDD91913C3}"/>
                  </a:ext>
                </a:extLst>
              </p:cNvPr>
              <p:cNvSpPr txBox="1"/>
              <p:nvPr/>
            </p:nvSpPr>
            <p:spPr>
              <a:xfrm>
                <a:off x="3625516" y="1902343"/>
                <a:ext cx="494096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幼儿园</a:t>
                </a:r>
                <a:r>
                  <a:rPr kumimoji="0" lang="en-US" altLang="zh-CN"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小学</a:t>
                </a:r>
                <a:endParaRPr kumimoji="0" lang="en-US" altLang="zh-CN" sz="2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1" name="图层2-5">
                <a:extLst>
                  <a:ext uri="{FF2B5EF4-FFF2-40B4-BE49-F238E27FC236}">
                    <a16:creationId xmlns:a16="http://schemas.microsoft.com/office/drawing/2014/main" id="{707E7DC9-6051-FFDD-403A-8E489C2E157A}"/>
                  </a:ext>
                </a:extLst>
              </p:cNvPr>
              <p:cNvCxnSpPr>
                <a:cxnSpLocks/>
              </p:cNvCxnSpPr>
              <p:nvPr/>
            </p:nvCxnSpPr>
            <p:spPr>
              <a:xfrm>
                <a:off x="7430814" y="2165131"/>
                <a:ext cx="513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图层2-6">
                <a:extLst>
                  <a:ext uri="{FF2B5EF4-FFF2-40B4-BE49-F238E27FC236}">
                    <a16:creationId xmlns:a16="http://schemas.microsoft.com/office/drawing/2014/main" id="{0DC5A609-F962-EE03-1A75-65549725AB1E}"/>
                  </a:ext>
                </a:extLst>
              </p:cNvPr>
              <p:cNvCxnSpPr>
                <a:cxnSpLocks/>
              </p:cNvCxnSpPr>
              <p:nvPr/>
            </p:nvCxnSpPr>
            <p:spPr>
              <a:xfrm>
                <a:off x="4247908" y="2165131"/>
                <a:ext cx="513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71484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7DFC2C-76DD-AF58-4E74-D83B984C7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53900" cy="6858000"/>
          </a:xfrm>
          <a:prstGeom prst="rect">
            <a:avLst/>
          </a:prstGeom>
        </p:spPr>
      </p:pic>
    </p:spTree>
    <p:extLst>
      <p:ext uri="{BB962C8B-B14F-4D97-AF65-F5344CB8AC3E}">
        <p14:creationId xmlns:p14="http://schemas.microsoft.com/office/powerpoint/2010/main" val="3001033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A60FAB2-740A-6C4E-5F89-D3371AA3D156}"/>
              </a:ext>
            </a:extLst>
          </p:cNvPr>
          <p:cNvSpPr txBox="1"/>
          <p:nvPr/>
        </p:nvSpPr>
        <p:spPr>
          <a:xfrm>
            <a:off x="647700" y="4368284"/>
            <a:ext cx="6096000" cy="923330"/>
          </a:xfrm>
          <a:prstGeom prst="rect">
            <a:avLst/>
          </a:prstGeom>
          <a:noFill/>
        </p:spPr>
        <p:txBody>
          <a:bodyPr wrap="square">
            <a:spAutoFit/>
          </a:bodyPr>
          <a:lstStyle/>
          <a:p>
            <a:r>
              <a:rPr lang="zh-CN" altLang="en-US" dirty="0"/>
              <a:t>星库文创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endParaRPr lang="en-US" altLang="zh-CN" dirty="0"/>
          </a:p>
        </p:txBody>
      </p:sp>
    </p:spTree>
    <p:extLst>
      <p:ext uri="{BB962C8B-B14F-4D97-AF65-F5344CB8AC3E}">
        <p14:creationId xmlns:p14="http://schemas.microsoft.com/office/powerpoint/2010/main" val="3440290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层1">
            <a:extLst>
              <a:ext uri="{FF2B5EF4-FFF2-40B4-BE49-F238E27FC236}">
                <a16:creationId xmlns:a16="http://schemas.microsoft.com/office/drawing/2014/main" id="{7E01E181-2A3E-D542-2B85-618297F0D5BD}"/>
              </a:ext>
            </a:extLst>
          </p:cNvPr>
          <p:cNvPicPr>
            <a:picLocks noChangeAspect="1"/>
          </p:cNvPicPr>
          <p:nvPr/>
        </p:nvPicPr>
        <p:blipFill>
          <a:blip r:embed="rId3"/>
          <a:srcRect t="25056"/>
          <a:stretch>
            <a:fillRect/>
          </a:stretch>
        </p:blipFill>
        <p:spPr>
          <a:xfrm flipV="1">
            <a:off x="0" y="-114300"/>
            <a:ext cx="12192000" cy="7086600"/>
          </a:xfrm>
          <a:custGeom>
            <a:avLst/>
            <a:gdLst>
              <a:gd name="connsiteX0" fmla="*/ 0 w 12192000"/>
              <a:gd name="connsiteY0" fmla="*/ 0 h 5139690"/>
              <a:gd name="connsiteX1" fmla="*/ 12192000 w 12192000"/>
              <a:gd name="connsiteY1" fmla="*/ 0 h 5139690"/>
              <a:gd name="connsiteX2" fmla="*/ 12192000 w 12192000"/>
              <a:gd name="connsiteY2" fmla="*/ 5139690 h 5139690"/>
              <a:gd name="connsiteX3" fmla="*/ 0 w 12192000"/>
              <a:gd name="connsiteY3" fmla="*/ 5139690 h 5139690"/>
            </a:gdLst>
            <a:ahLst/>
            <a:cxnLst>
              <a:cxn ang="0">
                <a:pos x="connsiteX0" y="connsiteY0"/>
              </a:cxn>
              <a:cxn ang="0">
                <a:pos x="connsiteX1" y="connsiteY1"/>
              </a:cxn>
              <a:cxn ang="0">
                <a:pos x="connsiteX2" y="connsiteY2"/>
              </a:cxn>
              <a:cxn ang="0">
                <a:pos x="connsiteX3" y="connsiteY3"/>
              </a:cxn>
            </a:cxnLst>
            <a:rect l="l" t="t" r="r" b="b"/>
            <a:pathLst>
              <a:path w="12192000" h="5139690">
                <a:moveTo>
                  <a:pt x="0" y="0"/>
                </a:moveTo>
                <a:lnTo>
                  <a:pt x="12192000" y="0"/>
                </a:lnTo>
                <a:lnTo>
                  <a:pt x="12192000" y="5139690"/>
                </a:lnTo>
                <a:lnTo>
                  <a:pt x="0" y="5139690"/>
                </a:lnTo>
                <a:close/>
              </a:path>
            </a:pathLst>
          </a:custGeom>
        </p:spPr>
      </p:pic>
      <p:sp>
        <p:nvSpPr>
          <p:cNvPr id="5" name="图层2">
            <a:extLst>
              <a:ext uri="{FF2B5EF4-FFF2-40B4-BE49-F238E27FC236}">
                <a16:creationId xmlns:a16="http://schemas.microsoft.com/office/drawing/2014/main" id="{B5E2E908-BB6B-1FFA-4D7A-EE22D99C19EA}"/>
              </a:ext>
            </a:extLst>
          </p:cNvPr>
          <p:cNvSpPr/>
          <p:nvPr/>
        </p:nvSpPr>
        <p:spPr>
          <a:xfrm>
            <a:off x="457200" y="570801"/>
            <a:ext cx="11277600" cy="5716398"/>
          </a:xfrm>
          <a:prstGeom prst="roundRect">
            <a:avLst>
              <a:gd name="adj" fmla="val 9038"/>
            </a:avLst>
          </a:prstGeom>
          <a:solidFill>
            <a:schemeClr val="bg1">
              <a:alpha val="99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D2694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3">
            <a:extLst>
              <a:ext uri="{FF2B5EF4-FFF2-40B4-BE49-F238E27FC236}">
                <a16:creationId xmlns:a16="http://schemas.microsoft.com/office/drawing/2014/main" id="{482555B3-216B-9954-EC92-8DD12C2B0277}"/>
              </a:ext>
            </a:extLst>
          </p:cNvPr>
          <p:cNvSpPr/>
          <p:nvPr/>
        </p:nvSpPr>
        <p:spPr>
          <a:xfrm>
            <a:off x="1889822" y="1871748"/>
            <a:ext cx="2370666" cy="237066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4">
            <a:extLst>
              <a:ext uri="{FF2B5EF4-FFF2-40B4-BE49-F238E27FC236}">
                <a16:creationId xmlns:a16="http://schemas.microsoft.com/office/drawing/2014/main" id="{AB6B16E1-5A39-7D54-7DEE-6F6D49837A35}"/>
              </a:ext>
            </a:extLst>
          </p:cNvPr>
          <p:cNvSpPr/>
          <p:nvPr/>
        </p:nvSpPr>
        <p:spPr>
          <a:xfrm>
            <a:off x="2373290" y="2336094"/>
            <a:ext cx="1290738" cy="1323439"/>
          </a:xfrm>
          <a:prstGeom prst="rect">
            <a:avLst/>
          </a:prstGeom>
          <a:effectLst>
            <a:outerShdw dist="50800" dir="2820000" algn="tl" rotWithShape="0">
              <a:schemeClr val="bg1">
                <a:alpha val="28000"/>
              </a:schemeClr>
            </a:outerShdw>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400" b="0" i="0" u="none" strike="noStrike" kern="0" cap="none" spc="0" normalizeH="0" baseline="0" noProof="0" dirty="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5">
            <a:extLst>
              <a:ext uri="{FF2B5EF4-FFF2-40B4-BE49-F238E27FC236}">
                <a16:creationId xmlns:a16="http://schemas.microsoft.com/office/drawing/2014/main" id="{25A26B4C-DA98-D9B9-89B2-E0F36FAB4123}"/>
              </a:ext>
            </a:extLst>
          </p:cNvPr>
          <p:cNvSpPr txBox="1"/>
          <p:nvPr/>
        </p:nvSpPr>
        <p:spPr>
          <a:xfrm>
            <a:off x="4942334" y="2121507"/>
            <a:ext cx="5359844" cy="101566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6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6" name="图层6">
            <a:extLst>
              <a:ext uri="{FF2B5EF4-FFF2-40B4-BE49-F238E27FC236}">
                <a16:creationId xmlns:a16="http://schemas.microsoft.com/office/drawing/2014/main" id="{D9F0D820-8DD4-72C6-37B8-E02CD3A43295}"/>
              </a:ext>
            </a:extLst>
          </p:cNvPr>
          <p:cNvCxnSpPr>
            <a:cxnSpLocks/>
          </p:cNvCxnSpPr>
          <p:nvPr/>
        </p:nvCxnSpPr>
        <p:spPr>
          <a:xfrm>
            <a:off x="4994198" y="3168493"/>
            <a:ext cx="5307981" cy="0"/>
          </a:xfrm>
          <a:prstGeom prst="line">
            <a:avLst/>
          </a:prstGeom>
          <a:ln w="34925">
            <a:solidFill>
              <a:srgbClr val="ECAA71"/>
            </a:solidFill>
          </a:ln>
        </p:spPr>
        <p:style>
          <a:lnRef idx="1">
            <a:schemeClr val="accent1"/>
          </a:lnRef>
          <a:fillRef idx="0">
            <a:schemeClr val="accent1"/>
          </a:fillRef>
          <a:effectRef idx="0">
            <a:schemeClr val="accent1"/>
          </a:effectRef>
          <a:fontRef idx="minor">
            <a:schemeClr val="tx1"/>
          </a:fontRef>
        </p:style>
      </p:cxnSp>
      <p:sp>
        <p:nvSpPr>
          <p:cNvPr id="37" name="图层7">
            <a:extLst>
              <a:ext uri="{FF2B5EF4-FFF2-40B4-BE49-F238E27FC236}">
                <a16:creationId xmlns:a16="http://schemas.microsoft.com/office/drawing/2014/main" id="{3D2BAE97-F697-5FC4-CA35-7855790315A4}"/>
              </a:ext>
            </a:extLst>
          </p:cNvPr>
          <p:cNvSpPr/>
          <p:nvPr/>
        </p:nvSpPr>
        <p:spPr>
          <a:xfrm>
            <a:off x="5111975"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8">
            <a:extLst>
              <a:ext uri="{FF2B5EF4-FFF2-40B4-BE49-F238E27FC236}">
                <a16:creationId xmlns:a16="http://schemas.microsoft.com/office/drawing/2014/main" id="{FFB56D29-27DA-0421-6324-F0CBEC093E0A}"/>
              </a:ext>
            </a:extLst>
          </p:cNvPr>
          <p:cNvSpPr txBox="1"/>
          <p:nvPr/>
        </p:nvSpPr>
        <p:spPr>
          <a:xfrm>
            <a:off x="5469984"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39" name="图层9">
            <a:extLst>
              <a:ext uri="{FF2B5EF4-FFF2-40B4-BE49-F238E27FC236}">
                <a16:creationId xmlns:a16="http://schemas.microsoft.com/office/drawing/2014/main" id="{6EFE6905-5E9D-4416-7765-9C0EC58A2B94}"/>
              </a:ext>
            </a:extLst>
          </p:cNvPr>
          <p:cNvSpPr/>
          <p:nvPr/>
        </p:nvSpPr>
        <p:spPr>
          <a:xfrm>
            <a:off x="7945728"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0">
            <a:extLst>
              <a:ext uri="{FF2B5EF4-FFF2-40B4-BE49-F238E27FC236}">
                <a16:creationId xmlns:a16="http://schemas.microsoft.com/office/drawing/2014/main" id="{544B0D2E-FDD3-24B3-8586-A1278D348084}"/>
              </a:ext>
            </a:extLst>
          </p:cNvPr>
          <p:cNvSpPr txBox="1"/>
          <p:nvPr/>
        </p:nvSpPr>
        <p:spPr>
          <a:xfrm>
            <a:off x="8303737"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1" name="图层11">
            <a:extLst>
              <a:ext uri="{FF2B5EF4-FFF2-40B4-BE49-F238E27FC236}">
                <a16:creationId xmlns:a16="http://schemas.microsoft.com/office/drawing/2014/main" id="{3D5587EC-6434-AC3F-B9F6-83D92DD29CE5}"/>
              </a:ext>
            </a:extLst>
          </p:cNvPr>
          <p:cNvSpPr/>
          <p:nvPr/>
        </p:nvSpPr>
        <p:spPr>
          <a:xfrm>
            <a:off x="5111975"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12">
            <a:extLst>
              <a:ext uri="{FF2B5EF4-FFF2-40B4-BE49-F238E27FC236}">
                <a16:creationId xmlns:a16="http://schemas.microsoft.com/office/drawing/2014/main" id="{A8E87076-94CE-75A7-DB7B-F295F4D091FB}"/>
              </a:ext>
            </a:extLst>
          </p:cNvPr>
          <p:cNvSpPr txBox="1"/>
          <p:nvPr/>
        </p:nvSpPr>
        <p:spPr>
          <a:xfrm>
            <a:off x="5469984"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3" name="图层13">
            <a:extLst>
              <a:ext uri="{FF2B5EF4-FFF2-40B4-BE49-F238E27FC236}">
                <a16:creationId xmlns:a16="http://schemas.microsoft.com/office/drawing/2014/main" id="{63A2EE39-162F-BDD3-48F1-800388BC698D}"/>
              </a:ext>
            </a:extLst>
          </p:cNvPr>
          <p:cNvSpPr/>
          <p:nvPr/>
        </p:nvSpPr>
        <p:spPr>
          <a:xfrm>
            <a:off x="7945728"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4">
            <a:extLst>
              <a:ext uri="{FF2B5EF4-FFF2-40B4-BE49-F238E27FC236}">
                <a16:creationId xmlns:a16="http://schemas.microsoft.com/office/drawing/2014/main" id="{F4BF40AE-B9C0-6814-7B91-C090D264EB0B}"/>
              </a:ext>
            </a:extLst>
          </p:cNvPr>
          <p:cNvSpPr txBox="1"/>
          <p:nvPr/>
        </p:nvSpPr>
        <p:spPr>
          <a:xfrm>
            <a:off x="8303737"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Tree>
    <p:extLst>
      <p:ext uri="{BB962C8B-B14F-4D97-AF65-F5344CB8AC3E}">
        <p14:creationId xmlns:p14="http://schemas.microsoft.com/office/powerpoint/2010/main" val="38494792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层1">
            <a:extLst>
              <a:ext uri="{FF2B5EF4-FFF2-40B4-BE49-F238E27FC236}">
                <a16:creationId xmlns:a16="http://schemas.microsoft.com/office/drawing/2014/main" id="{7F405ADB-F0C6-AB53-F6F7-F8C7F6FB4379}"/>
              </a:ext>
            </a:extLst>
          </p:cNvPr>
          <p:cNvPicPr>
            <a:picLocks noChangeAspect="1"/>
          </p:cNvPicPr>
          <p:nvPr/>
        </p:nvPicPr>
        <p:blipFill>
          <a:blip r:embed="rId3"/>
          <a:stretch>
            <a:fillRect/>
          </a:stretch>
        </p:blipFill>
        <p:spPr>
          <a:xfrm>
            <a:off x="-529" y="-297"/>
            <a:ext cx="12193057" cy="6858594"/>
          </a:xfrm>
          <a:prstGeom prst="rect">
            <a:avLst/>
          </a:prstGeom>
        </p:spPr>
      </p:pic>
      <p:sp>
        <p:nvSpPr>
          <p:cNvPr id="4" name="图层2"/>
          <p:cNvSpPr txBox="1"/>
          <p:nvPr/>
        </p:nvSpPr>
        <p:spPr>
          <a:xfrm>
            <a:off x="1274582" y="3365097"/>
            <a:ext cx="2291733" cy="797374"/>
          </a:xfrm>
          <a:prstGeom prst="rect">
            <a:avLst/>
          </a:prstGeom>
          <a:noFill/>
        </p:spPr>
        <p:txBody>
          <a:bodyPr wrap="square" lIns="91603" tIns="45803" rIns="91603" bIns="45803"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此处添加详细文本描述，文字内容建议与标题相关尽量简洁生动</a:t>
            </a:r>
            <a:r>
              <a:rPr kumimoji="0" lang="en-US" altLang="zh-CN"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endPar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3"/>
          <p:cNvSpPr/>
          <p:nvPr/>
        </p:nvSpPr>
        <p:spPr>
          <a:xfrm>
            <a:off x="1062387" y="2086142"/>
            <a:ext cx="2716129" cy="1016668"/>
          </a:xfrm>
          <a:prstGeom prst="round2DiagRect">
            <a:avLst>
              <a:gd name="adj1" fmla="val 50000"/>
              <a:gd name="adj2" fmla="val 0"/>
            </a:avLst>
          </a:prstGeom>
          <a:solidFill>
            <a:schemeClr val="accent2"/>
          </a:solidFill>
          <a:ln w="25400" cap="flat" cmpd="sng" algn="ctr">
            <a:noFill/>
            <a:prstDash val="solid"/>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4"/>
          <p:cNvSpPr/>
          <p:nvPr/>
        </p:nvSpPr>
        <p:spPr>
          <a:xfrm flipV="1">
            <a:off x="1069874" y="3106545"/>
            <a:ext cx="2716129" cy="1944877"/>
          </a:xfrm>
          <a:prstGeom prst="round2DiagRect">
            <a:avLst>
              <a:gd name="adj1" fmla="val 21577"/>
              <a:gd name="adj2" fmla="val 0"/>
            </a:avLst>
          </a:prstGeom>
          <a:noFill/>
          <a:ln w="12700" cap="flat" cmpd="sng" algn="ctr">
            <a:solidFill>
              <a:schemeClr val="bg1">
                <a:lumMod val="75000"/>
              </a:schemeClr>
            </a:solidFill>
            <a:prstDash val="solid"/>
            <a:miter lim="800000"/>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5"/>
          <p:cNvSpPr txBox="1"/>
          <p:nvPr/>
        </p:nvSpPr>
        <p:spPr>
          <a:xfrm>
            <a:off x="1434551" y="2289679"/>
            <a:ext cx="2072048" cy="467027"/>
          </a:xfrm>
          <a:prstGeom prst="rect">
            <a:avLst/>
          </a:prstGeom>
          <a:noFill/>
        </p:spPr>
        <p:txBody>
          <a:bodyPr wrap="square" lIns="91603" tIns="45803" rIns="91603" bIns="45803"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添加标题文本</a:t>
            </a:r>
            <a:endParaRPr kumimoji="0" lang="en-US" altLang="zh-CN" sz="16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6"/>
          <p:cNvSpPr/>
          <p:nvPr/>
        </p:nvSpPr>
        <p:spPr>
          <a:xfrm>
            <a:off x="882467" y="2086141"/>
            <a:ext cx="521046" cy="520084"/>
          </a:xfrm>
          <a:prstGeom prst="ellipse">
            <a:avLst/>
          </a:prstGeom>
          <a:solidFill>
            <a:schemeClr val="accent2"/>
          </a:solidFill>
          <a:ln w="25400" cap="flat" cmpd="sng" algn="ctr">
            <a:noFill/>
            <a:prstDash val="solid"/>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7"/>
          <p:cNvSpPr txBox="1"/>
          <p:nvPr/>
        </p:nvSpPr>
        <p:spPr>
          <a:xfrm>
            <a:off x="1009598" y="2179774"/>
            <a:ext cx="236988" cy="374526"/>
          </a:xfrm>
          <a:prstGeom prst="rect">
            <a:avLst/>
          </a:prstGeom>
          <a:noFill/>
        </p:spPr>
        <p:txBody>
          <a:bodyPr wrap="non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8"/>
          <p:cNvSpPr txBox="1"/>
          <p:nvPr/>
        </p:nvSpPr>
        <p:spPr>
          <a:xfrm>
            <a:off x="5036350" y="3365097"/>
            <a:ext cx="2291733" cy="797374"/>
          </a:xfrm>
          <a:prstGeom prst="rect">
            <a:avLst/>
          </a:prstGeom>
          <a:noFill/>
        </p:spPr>
        <p:txBody>
          <a:bodyPr wrap="square" lIns="91603" tIns="45803" rIns="91603" bIns="45803"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此处添加详细文本描述，文字内容建议与标题相关尽量简洁生动</a:t>
            </a:r>
            <a:r>
              <a:rPr kumimoji="0" lang="en-US" altLang="zh-CN"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endPar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9"/>
          <p:cNvSpPr/>
          <p:nvPr/>
        </p:nvSpPr>
        <p:spPr>
          <a:xfrm>
            <a:off x="4824152" y="2086142"/>
            <a:ext cx="2716129" cy="1016668"/>
          </a:xfrm>
          <a:prstGeom prst="round2DiagRect">
            <a:avLst>
              <a:gd name="adj1" fmla="val 50000"/>
              <a:gd name="adj2" fmla="val 0"/>
            </a:avLst>
          </a:prstGeom>
          <a:solidFill>
            <a:schemeClr val="accent1"/>
          </a:solidFill>
          <a:ln w="25400" cap="flat" cmpd="sng" algn="ctr">
            <a:noFill/>
            <a:prstDash val="solid"/>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0"/>
          <p:cNvSpPr/>
          <p:nvPr/>
        </p:nvSpPr>
        <p:spPr>
          <a:xfrm flipV="1">
            <a:off x="4831636" y="3106545"/>
            <a:ext cx="2716129" cy="1944877"/>
          </a:xfrm>
          <a:prstGeom prst="round2DiagRect">
            <a:avLst>
              <a:gd name="adj1" fmla="val 21577"/>
              <a:gd name="adj2" fmla="val 0"/>
            </a:avLst>
          </a:prstGeom>
          <a:noFill/>
          <a:ln w="12700" cap="flat" cmpd="sng" algn="ctr">
            <a:solidFill>
              <a:schemeClr val="bg1">
                <a:lumMod val="75000"/>
              </a:schemeClr>
            </a:solidFill>
            <a:prstDash val="solid"/>
            <a:miter lim="800000"/>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1"/>
          <p:cNvSpPr txBox="1"/>
          <p:nvPr/>
        </p:nvSpPr>
        <p:spPr>
          <a:xfrm>
            <a:off x="5196316" y="2289679"/>
            <a:ext cx="2072048" cy="467027"/>
          </a:xfrm>
          <a:prstGeom prst="rect">
            <a:avLst/>
          </a:prstGeom>
          <a:noFill/>
        </p:spPr>
        <p:txBody>
          <a:bodyPr wrap="square" lIns="91603" tIns="45803" rIns="91603" bIns="45803"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添加标题文本</a:t>
            </a:r>
            <a:endParaRPr kumimoji="0" lang="en-US" altLang="zh-CN" sz="16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2"/>
          <p:cNvSpPr/>
          <p:nvPr/>
        </p:nvSpPr>
        <p:spPr>
          <a:xfrm>
            <a:off x="4644236" y="2086141"/>
            <a:ext cx="521046" cy="520084"/>
          </a:xfrm>
          <a:prstGeom prst="ellipse">
            <a:avLst/>
          </a:prstGeom>
          <a:solidFill>
            <a:schemeClr val="accent1"/>
          </a:solidFill>
          <a:ln w="25400" cap="flat" cmpd="sng" algn="ctr">
            <a:noFill/>
            <a:prstDash val="solid"/>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3"/>
          <p:cNvSpPr txBox="1"/>
          <p:nvPr/>
        </p:nvSpPr>
        <p:spPr>
          <a:xfrm>
            <a:off x="4771367" y="2179774"/>
            <a:ext cx="285078" cy="374526"/>
          </a:xfrm>
          <a:prstGeom prst="rect">
            <a:avLst/>
          </a:prstGeom>
          <a:noFill/>
        </p:spPr>
        <p:txBody>
          <a:bodyPr wrap="non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14"/>
          <p:cNvSpPr txBox="1"/>
          <p:nvPr/>
        </p:nvSpPr>
        <p:spPr>
          <a:xfrm>
            <a:off x="8798116" y="3365097"/>
            <a:ext cx="2291733" cy="797374"/>
          </a:xfrm>
          <a:prstGeom prst="rect">
            <a:avLst/>
          </a:prstGeom>
          <a:noFill/>
        </p:spPr>
        <p:txBody>
          <a:bodyPr wrap="square" lIns="91603" tIns="45803" rIns="91603" bIns="45803"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此处添加详细文本描述，文字内容建议与标题相关尽量简洁生动</a:t>
            </a:r>
            <a:r>
              <a:rPr kumimoji="0" lang="en-US" altLang="zh-CN"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endParaRPr kumimoji="0" lang="zh-CN" altLang="en-US" sz="1200" b="1" i="0" u="none" strike="noStrike" kern="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5"/>
          <p:cNvSpPr/>
          <p:nvPr/>
        </p:nvSpPr>
        <p:spPr>
          <a:xfrm>
            <a:off x="8585920" y="2086142"/>
            <a:ext cx="2716129" cy="1016668"/>
          </a:xfrm>
          <a:prstGeom prst="round2DiagRect">
            <a:avLst>
              <a:gd name="adj1" fmla="val 50000"/>
              <a:gd name="adj2" fmla="val 0"/>
            </a:avLst>
          </a:prstGeom>
          <a:solidFill>
            <a:schemeClr val="accent2"/>
          </a:solidFill>
          <a:ln w="25400" cap="flat" cmpd="sng" algn="ctr">
            <a:noFill/>
            <a:prstDash val="solid"/>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16"/>
          <p:cNvSpPr/>
          <p:nvPr/>
        </p:nvSpPr>
        <p:spPr>
          <a:xfrm flipV="1">
            <a:off x="8593405" y="3106545"/>
            <a:ext cx="2716129" cy="1944877"/>
          </a:xfrm>
          <a:prstGeom prst="round2DiagRect">
            <a:avLst>
              <a:gd name="adj1" fmla="val 21577"/>
              <a:gd name="adj2" fmla="val 0"/>
            </a:avLst>
          </a:prstGeom>
          <a:noFill/>
          <a:ln w="12700" cap="flat" cmpd="sng" algn="ctr">
            <a:solidFill>
              <a:schemeClr val="bg1">
                <a:lumMod val="75000"/>
              </a:schemeClr>
            </a:solidFill>
            <a:prstDash val="solid"/>
            <a:miter lim="800000"/>
          </a:ln>
          <a:effectLst/>
        </p:spPr>
        <p:txBody>
          <a:bodyPr lIns="91603" tIns="45803" rIns="91603" bIns="45803"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5A63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7"/>
          <p:cNvSpPr txBox="1"/>
          <p:nvPr/>
        </p:nvSpPr>
        <p:spPr>
          <a:xfrm>
            <a:off x="8958086" y="2289679"/>
            <a:ext cx="2072048" cy="467027"/>
          </a:xfrm>
          <a:prstGeom prst="rect">
            <a:avLst/>
          </a:prstGeom>
          <a:noFill/>
        </p:spPr>
        <p:txBody>
          <a:bodyPr wrap="square" lIns="91603" tIns="45803" rIns="91603" bIns="45803"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添加标题文本</a:t>
            </a:r>
            <a:endParaRPr kumimoji="0" lang="en-US" altLang="zh-CN" sz="16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18"/>
          <p:cNvSpPr/>
          <p:nvPr/>
        </p:nvSpPr>
        <p:spPr>
          <a:xfrm>
            <a:off x="8406003" y="2086141"/>
            <a:ext cx="521046" cy="520084"/>
          </a:xfrm>
          <a:prstGeom prst="ellipse">
            <a:avLst/>
          </a:prstGeom>
          <a:solidFill>
            <a:schemeClr val="accent2"/>
          </a:solidFill>
          <a:ln w="25400" cap="flat" cmpd="sng" algn="ctr">
            <a:noFill/>
            <a:prstDash val="solid"/>
          </a:ln>
          <a:effectLst/>
        </p:spPr>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19"/>
          <p:cNvSpPr txBox="1"/>
          <p:nvPr/>
        </p:nvSpPr>
        <p:spPr>
          <a:xfrm>
            <a:off x="8533134" y="2179774"/>
            <a:ext cx="285078" cy="374526"/>
          </a:xfrm>
          <a:prstGeom prst="rect">
            <a:avLst/>
          </a:prstGeom>
          <a:noFill/>
        </p:spPr>
        <p:txBody>
          <a:bodyPr wrap="non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000" b="0" i="0" u="none" strike="noStrike" kern="0" cap="none" spc="-151"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20">
            <a:extLst>
              <a:ext uri="{FF2B5EF4-FFF2-40B4-BE49-F238E27FC236}">
                <a16:creationId xmlns:a16="http://schemas.microsoft.com/office/drawing/2014/main" id="{4FA89E36-5542-8EB9-D11D-6B6B6819291B}"/>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8524812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图层1">
            <a:extLst>
              <a:ext uri="{FF2B5EF4-FFF2-40B4-BE49-F238E27FC236}">
                <a16:creationId xmlns:a16="http://schemas.microsoft.com/office/drawing/2014/main" id="{61C4E241-B051-BFE4-13AF-8DD53833A02D}"/>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grpSp>
        <p:nvGrpSpPr>
          <p:cNvPr id="2" name="图层2">
            <a:extLst>
              <a:ext uri="{FF2B5EF4-FFF2-40B4-BE49-F238E27FC236}">
                <a16:creationId xmlns:a16="http://schemas.microsoft.com/office/drawing/2014/main" id="{63824370-C42C-01B2-0917-8164EDB48627}"/>
              </a:ext>
            </a:extLst>
          </p:cNvPr>
          <p:cNvGrpSpPr/>
          <p:nvPr/>
        </p:nvGrpSpPr>
        <p:grpSpPr>
          <a:xfrm>
            <a:off x="4735512" y="1592442"/>
            <a:ext cx="2794000" cy="3577384"/>
            <a:chOff x="4699000" y="1611692"/>
            <a:chExt cx="2794000" cy="3577384"/>
          </a:xfrm>
        </p:grpSpPr>
        <p:sp>
          <p:nvSpPr>
            <p:cNvPr id="4" name="图层2-1">
              <a:extLst>
                <a:ext uri="{FF2B5EF4-FFF2-40B4-BE49-F238E27FC236}">
                  <a16:creationId xmlns:a16="http://schemas.microsoft.com/office/drawing/2014/main" id="{4E391191-591B-ADBE-FFA4-DF6568790D54}"/>
                </a:ext>
              </a:extLst>
            </p:cNvPr>
            <p:cNvSpPr/>
            <p:nvPr/>
          </p:nvSpPr>
          <p:spPr>
            <a:xfrm>
              <a:off x="4699000" y="1611692"/>
              <a:ext cx="2794000" cy="3577384"/>
            </a:xfrm>
            <a:prstGeom prst="roundRect">
              <a:avLst>
                <a:gd name="adj" fmla="val 7651"/>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2-2">
              <a:extLst>
                <a:ext uri="{FF2B5EF4-FFF2-40B4-BE49-F238E27FC236}">
                  <a16:creationId xmlns:a16="http://schemas.microsoft.com/office/drawing/2014/main" id="{52A3FD07-4527-D9D3-1014-13E99188E2CC}"/>
                </a:ext>
              </a:extLst>
            </p:cNvPr>
            <p:cNvSpPr txBox="1"/>
            <p:nvPr/>
          </p:nvSpPr>
          <p:spPr>
            <a:xfrm>
              <a:off x="5524985" y="2048964"/>
              <a:ext cx="1210588" cy="400110"/>
            </a:xfrm>
            <a:prstGeom prst="rect">
              <a:avLst/>
            </a:prstGeom>
            <a:solidFill>
              <a:schemeClr val="accent1"/>
            </a:solidFill>
            <a:ln w="57150">
              <a:solidFill>
                <a:schemeClr val="accent1"/>
              </a:solidFill>
            </a:ln>
          </p:spPr>
          <p:txBody>
            <a:bodyPr wrap="none" rtlCol="0">
              <a:spAutoFit/>
            </a:bodyPr>
            <a:lstStyle>
              <a:defPPr>
                <a:defRPr lang="zh-CN"/>
              </a:defPPr>
              <a:lvl1pPr algn="r">
                <a:defRPr sz="4800">
                  <a:solidFill>
                    <a:schemeClr val="bg1"/>
                  </a:solidFill>
                  <a:latin typeface="汉仪长宋简" panose="02010600000101010101" pitchFamily="2" charset="-122"/>
                  <a:ea typeface="汉仪长宋简" panose="02010600000101010101" pitchFamily="2" charset="-122"/>
                </a:defRPr>
              </a:lvl1pPr>
            </a:lstStyle>
            <a:p>
              <a:r>
                <a:rPr lang="zh-CN" altLang="en-US" sz="20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6" name="图层2-3">
              <a:extLst>
                <a:ext uri="{FF2B5EF4-FFF2-40B4-BE49-F238E27FC236}">
                  <a16:creationId xmlns:a16="http://schemas.microsoft.com/office/drawing/2014/main" id="{43107C55-1978-1DBD-2EA4-D21198EF08E4}"/>
                </a:ext>
              </a:extLst>
            </p:cNvPr>
            <p:cNvSpPr txBox="1"/>
            <p:nvPr/>
          </p:nvSpPr>
          <p:spPr>
            <a:xfrm>
              <a:off x="4874989" y="2650809"/>
              <a:ext cx="2442023" cy="1754839"/>
            </a:xfrm>
            <a:prstGeom prst="rect">
              <a:avLst/>
            </a:prstGeom>
            <a:noFill/>
          </p:spPr>
          <p:txBody>
            <a:bodyPr wrap="square" rtlCol="0">
              <a:spAutoFit/>
            </a:bodyPr>
            <a:lstStyle/>
            <a:p>
              <a:pPr algn="ctr">
                <a:lnSpc>
                  <a:spcPct val="130000"/>
                </a:lnSpc>
              </a:pPr>
              <a:r>
                <a:rPr lang="zh-CN" altLang="en-US" sz="1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请输入您的内或复制您的内容粘贴入您的内容文本，或复制您的内容请输入您的内或复制您的内容粘贴入您的内容文本，或复制您的内容</a:t>
              </a:r>
            </a:p>
            <a:p>
              <a:pPr algn="ctr">
                <a:lnSpc>
                  <a:spcPct val="130000"/>
                </a:lnSpc>
              </a:pPr>
              <a:endParaRPr lang="zh-CN" altLang="en-US" sz="1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7" name="图层3">
            <a:extLst>
              <a:ext uri="{FF2B5EF4-FFF2-40B4-BE49-F238E27FC236}">
                <a16:creationId xmlns:a16="http://schemas.microsoft.com/office/drawing/2014/main" id="{8C55AADD-1CC1-D9F5-7D15-7B9E6A697903}"/>
              </a:ext>
            </a:extLst>
          </p:cNvPr>
          <p:cNvGrpSpPr/>
          <p:nvPr/>
        </p:nvGrpSpPr>
        <p:grpSpPr>
          <a:xfrm>
            <a:off x="7988300" y="2260146"/>
            <a:ext cx="3035800" cy="557140"/>
            <a:chOff x="8161028" y="2082346"/>
            <a:chExt cx="3035800" cy="557140"/>
          </a:xfrm>
        </p:grpSpPr>
        <p:sp>
          <p:nvSpPr>
            <p:cNvPr id="9" name="图层3-1">
              <a:extLst>
                <a:ext uri="{FF2B5EF4-FFF2-40B4-BE49-F238E27FC236}">
                  <a16:creationId xmlns:a16="http://schemas.microsoft.com/office/drawing/2014/main" id="{05591E3E-DE77-AFEB-4F93-7902F3B0D75A}"/>
                </a:ext>
              </a:extLst>
            </p:cNvPr>
            <p:cNvSpPr txBox="1"/>
            <p:nvPr/>
          </p:nvSpPr>
          <p:spPr>
            <a:xfrm>
              <a:off x="8402828" y="2082346"/>
              <a:ext cx="2794000" cy="557140"/>
            </a:xfrm>
            <a:prstGeom prst="rect">
              <a:avLst/>
            </a:prstGeom>
            <a:noFill/>
          </p:spPr>
          <p:txBody>
            <a:bodyPr wrap="square" rtlCol="0">
              <a:spAutoFit/>
            </a:bodyPr>
            <a:lstStyle/>
            <a:p>
              <a:pPr algn="just">
                <a:lnSpc>
                  <a:spcPct val="130000"/>
                </a:lnSpc>
              </a:pPr>
              <a:r>
                <a:rPr lang="zh-CN" altLang="en-US" sz="1200"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a:t>
              </a:r>
            </a:p>
          </p:txBody>
        </p:sp>
        <p:sp>
          <p:nvSpPr>
            <p:cNvPr id="10" name="图层3-2">
              <a:extLst>
                <a:ext uri="{FF2B5EF4-FFF2-40B4-BE49-F238E27FC236}">
                  <a16:creationId xmlns:a16="http://schemas.microsoft.com/office/drawing/2014/main" id="{3C1FB74B-88A3-589F-8F61-CF1FA3F02D24}"/>
                </a:ext>
              </a:extLst>
            </p:cNvPr>
            <p:cNvSpPr/>
            <p:nvPr/>
          </p:nvSpPr>
          <p:spPr>
            <a:xfrm>
              <a:off x="8161028" y="2163796"/>
              <a:ext cx="159750" cy="159750"/>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1" name="图层4">
            <a:extLst>
              <a:ext uri="{FF2B5EF4-FFF2-40B4-BE49-F238E27FC236}">
                <a16:creationId xmlns:a16="http://schemas.microsoft.com/office/drawing/2014/main" id="{560FFE5C-0613-D191-DFCE-95527030F519}"/>
              </a:ext>
            </a:extLst>
          </p:cNvPr>
          <p:cNvGrpSpPr/>
          <p:nvPr/>
        </p:nvGrpSpPr>
        <p:grpSpPr>
          <a:xfrm>
            <a:off x="7988300" y="3400384"/>
            <a:ext cx="3035800" cy="557140"/>
            <a:chOff x="8161028" y="2082346"/>
            <a:chExt cx="3035800" cy="557140"/>
          </a:xfrm>
        </p:grpSpPr>
        <p:sp>
          <p:nvSpPr>
            <p:cNvPr id="12" name="图层4-1">
              <a:extLst>
                <a:ext uri="{FF2B5EF4-FFF2-40B4-BE49-F238E27FC236}">
                  <a16:creationId xmlns:a16="http://schemas.microsoft.com/office/drawing/2014/main" id="{EDB09B5F-3328-A1EB-E1AC-3DFCA2ADE203}"/>
                </a:ext>
              </a:extLst>
            </p:cNvPr>
            <p:cNvSpPr txBox="1"/>
            <p:nvPr/>
          </p:nvSpPr>
          <p:spPr>
            <a:xfrm>
              <a:off x="8402828" y="2082346"/>
              <a:ext cx="2794000" cy="557140"/>
            </a:xfrm>
            <a:prstGeom prst="rect">
              <a:avLst/>
            </a:prstGeom>
            <a:noFill/>
          </p:spPr>
          <p:txBody>
            <a:bodyPr wrap="square" rtlCol="0">
              <a:spAutoFit/>
            </a:bodyPr>
            <a:lstStyle/>
            <a:p>
              <a:pPr algn="just">
                <a:lnSpc>
                  <a:spcPct val="130000"/>
                </a:lnSpc>
              </a:pPr>
              <a:r>
                <a:rPr lang="zh-CN" altLang="en-US" sz="1200"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a:t>
              </a:r>
            </a:p>
          </p:txBody>
        </p:sp>
        <p:sp>
          <p:nvSpPr>
            <p:cNvPr id="13" name="图层4-2">
              <a:extLst>
                <a:ext uri="{FF2B5EF4-FFF2-40B4-BE49-F238E27FC236}">
                  <a16:creationId xmlns:a16="http://schemas.microsoft.com/office/drawing/2014/main" id="{848EF707-F838-4932-1FF6-A66606DE3FF3}"/>
                </a:ext>
              </a:extLst>
            </p:cNvPr>
            <p:cNvSpPr/>
            <p:nvPr/>
          </p:nvSpPr>
          <p:spPr>
            <a:xfrm>
              <a:off x="8161028" y="2163796"/>
              <a:ext cx="159750" cy="159750"/>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4" name="图层5">
            <a:extLst>
              <a:ext uri="{FF2B5EF4-FFF2-40B4-BE49-F238E27FC236}">
                <a16:creationId xmlns:a16="http://schemas.microsoft.com/office/drawing/2014/main" id="{7C784E47-9F54-37AF-8DCE-2777DC5FB51B}"/>
              </a:ext>
            </a:extLst>
          </p:cNvPr>
          <p:cNvGrpSpPr/>
          <p:nvPr/>
        </p:nvGrpSpPr>
        <p:grpSpPr>
          <a:xfrm>
            <a:off x="1180600" y="2260146"/>
            <a:ext cx="3054850" cy="557140"/>
            <a:chOff x="8110728" y="2082346"/>
            <a:chExt cx="3054850" cy="557140"/>
          </a:xfrm>
        </p:grpSpPr>
        <p:sp>
          <p:nvSpPr>
            <p:cNvPr id="16" name="图层5-1">
              <a:extLst>
                <a:ext uri="{FF2B5EF4-FFF2-40B4-BE49-F238E27FC236}">
                  <a16:creationId xmlns:a16="http://schemas.microsoft.com/office/drawing/2014/main" id="{8A504BD3-41AF-54B9-4F95-F721757EA205}"/>
                </a:ext>
              </a:extLst>
            </p:cNvPr>
            <p:cNvSpPr txBox="1"/>
            <p:nvPr/>
          </p:nvSpPr>
          <p:spPr>
            <a:xfrm>
              <a:off x="8110728" y="2082346"/>
              <a:ext cx="2794000" cy="557140"/>
            </a:xfrm>
            <a:prstGeom prst="rect">
              <a:avLst/>
            </a:prstGeom>
            <a:noFill/>
          </p:spPr>
          <p:txBody>
            <a:bodyPr wrap="square" rtlCol="0">
              <a:spAutoFit/>
            </a:bodyPr>
            <a:lstStyle/>
            <a:p>
              <a:pPr algn="r">
                <a:lnSpc>
                  <a:spcPct val="130000"/>
                </a:lnSpc>
              </a:pPr>
              <a:r>
                <a:rPr lang="zh-CN" altLang="en-US" sz="1200"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a:t>
              </a:r>
            </a:p>
          </p:txBody>
        </p:sp>
        <p:sp>
          <p:nvSpPr>
            <p:cNvPr id="17" name="图层5-2">
              <a:extLst>
                <a:ext uri="{FF2B5EF4-FFF2-40B4-BE49-F238E27FC236}">
                  <a16:creationId xmlns:a16="http://schemas.microsoft.com/office/drawing/2014/main" id="{388CCD1C-9F11-C20F-6854-5EA0423BAEE6}"/>
                </a:ext>
              </a:extLst>
            </p:cNvPr>
            <p:cNvSpPr/>
            <p:nvPr/>
          </p:nvSpPr>
          <p:spPr>
            <a:xfrm>
              <a:off x="11005828" y="2163796"/>
              <a:ext cx="159750" cy="159750"/>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8" name="图层6">
            <a:extLst>
              <a:ext uri="{FF2B5EF4-FFF2-40B4-BE49-F238E27FC236}">
                <a16:creationId xmlns:a16="http://schemas.microsoft.com/office/drawing/2014/main" id="{2E17ABC7-4F4E-AD50-5C75-6E4A79F00D46}"/>
              </a:ext>
            </a:extLst>
          </p:cNvPr>
          <p:cNvGrpSpPr/>
          <p:nvPr/>
        </p:nvGrpSpPr>
        <p:grpSpPr>
          <a:xfrm>
            <a:off x="1180600" y="3400384"/>
            <a:ext cx="3054850" cy="557140"/>
            <a:chOff x="8110728" y="2082346"/>
            <a:chExt cx="3054850" cy="557140"/>
          </a:xfrm>
        </p:grpSpPr>
        <p:sp>
          <p:nvSpPr>
            <p:cNvPr id="19" name="图层6-1">
              <a:extLst>
                <a:ext uri="{FF2B5EF4-FFF2-40B4-BE49-F238E27FC236}">
                  <a16:creationId xmlns:a16="http://schemas.microsoft.com/office/drawing/2014/main" id="{313DB990-F18B-F95C-4B36-28CBF2FD3E28}"/>
                </a:ext>
              </a:extLst>
            </p:cNvPr>
            <p:cNvSpPr txBox="1"/>
            <p:nvPr/>
          </p:nvSpPr>
          <p:spPr>
            <a:xfrm>
              <a:off x="8110728" y="2082346"/>
              <a:ext cx="2794000" cy="557140"/>
            </a:xfrm>
            <a:prstGeom prst="rect">
              <a:avLst/>
            </a:prstGeom>
            <a:noFill/>
          </p:spPr>
          <p:txBody>
            <a:bodyPr wrap="square" rtlCol="0">
              <a:spAutoFit/>
            </a:bodyPr>
            <a:lstStyle/>
            <a:p>
              <a:pPr algn="r">
                <a:lnSpc>
                  <a:spcPct val="130000"/>
                </a:lnSpc>
              </a:pPr>
              <a:r>
                <a:rPr lang="zh-CN" altLang="en-US" sz="1200"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a:t>
              </a:r>
            </a:p>
          </p:txBody>
        </p:sp>
        <p:sp>
          <p:nvSpPr>
            <p:cNvPr id="20" name="图层6-2">
              <a:extLst>
                <a:ext uri="{FF2B5EF4-FFF2-40B4-BE49-F238E27FC236}">
                  <a16:creationId xmlns:a16="http://schemas.microsoft.com/office/drawing/2014/main" id="{897CD3FA-12FC-D5B6-1F9D-D163218C1D27}"/>
                </a:ext>
              </a:extLst>
            </p:cNvPr>
            <p:cNvSpPr/>
            <p:nvPr/>
          </p:nvSpPr>
          <p:spPr>
            <a:xfrm>
              <a:off x="11005828" y="2163796"/>
              <a:ext cx="159750" cy="159750"/>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2">
                    <a:lumMod val="7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8" name="图层7">
            <a:extLst>
              <a:ext uri="{FF2B5EF4-FFF2-40B4-BE49-F238E27FC236}">
                <a16:creationId xmlns:a16="http://schemas.microsoft.com/office/drawing/2014/main" id="{71DB6147-8A8A-ED02-0A42-3C8D805BD60E}"/>
              </a:ext>
            </a:extLst>
          </p:cNvPr>
          <p:cNvGrpSpPr/>
          <p:nvPr/>
        </p:nvGrpSpPr>
        <p:grpSpPr>
          <a:xfrm>
            <a:off x="3468530" y="4588133"/>
            <a:ext cx="5254940" cy="1921382"/>
            <a:chOff x="0" y="2345176"/>
            <a:chExt cx="11304891" cy="4133445"/>
          </a:xfrm>
        </p:grpSpPr>
        <p:pic>
          <p:nvPicPr>
            <p:cNvPr id="21" name="图层7-1">
              <a:extLst>
                <a:ext uri="{FF2B5EF4-FFF2-40B4-BE49-F238E27FC236}">
                  <a16:creationId xmlns:a16="http://schemas.microsoft.com/office/drawing/2014/main" id="{E87010FE-EDA4-B10D-8C19-4776FC65960B}"/>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0" y="2345176"/>
              <a:ext cx="6264613" cy="4133445"/>
            </a:xfrm>
            <a:prstGeom prst="rect">
              <a:avLst/>
            </a:prstGeom>
          </p:spPr>
        </p:pic>
        <p:pic>
          <p:nvPicPr>
            <p:cNvPr id="22" name="图层7-2">
              <a:extLst>
                <a:ext uri="{FF2B5EF4-FFF2-40B4-BE49-F238E27FC236}">
                  <a16:creationId xmlns:a16="http://schemas.microsoft.com/office/drawing/2014/main" id="{9FA8D9EB-9FDC-45EE-B61F-E44D97EBD8F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040278" y="2345176"/>
              <a:ext cx="6264613" cy="4133445"/>
            </a:xfrm>
            <a:prstGeom prst="rect">
              <a:avLst/>
            </a:prstGeom>
          </p:spPr>
        </p:pic>
      </p:grpSp>
    </p:spTree>
    <p:extLst>
      <p:ext uri="{BB962C8B-B14F-4D97-AF65-F5344CB8AC3E}">
        <p14:creationId xmlns:p14="http://schemas.microsoft.com/office/powerpoint/2010/main" val="2542804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8" name="图层1"/>
          <p:cNvCxnSpPr/>
          <p:nvPr/>
        </p:nvCxnSpPr>
        <p:spPr>
          <a:xfrm>
            <a:off x="3266755" y="1350455"/>
            <a:ext cx="0" cy="383540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图层2"/>
          <p:cNvCxnSpPr/>
          <p:nvPr/>
        </p:nvCxnSpPr>
        <p:spPr>
          <a:xfrm>
            <a:off x="7247167" y="1433004"/>
            <a:ext cx="0" cy="383540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图层3"/>
          <p:cNvSpPr txBox="1"/>
          <p:nvPr/>
        </p:nvSpPr>
        <p:spPr bwMode="auto">
          <a:xfrm>
            <a:off x="3706906" y="1409096"/>
            <a:ext cx="3360392" cy="619317"/>
          </a:xfrm>
          <a:prstGeom prst="rect">
            <a:avLst/>
          </a:prstGeom>
          <a:noFill/>
          <a:ln>
            <a:noFill/>
          </a:ln>
        </p:spPr>
        <p:txBody>
          <a:bodyPr lIns="121899" tIns="60950" rIns="121899" bIns="60950" anchor="ct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65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altLang="zh-CN" sz="265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4"/>
          <p:cNvSpPr/>
          <p:nvPr/>
        </p:nvSpPr>
        <p:spPr bwMode="auto">
          <a:xfrm>
            <a:off x="9822482" y="4298972"/>
            <a:ext cx="482475" cy="2307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5"/>
          <p:cNvSpPr/>
          <p:nvPr/>
        </p:nvSpPr>
        <p:spPr bwMode="auto">
          <a:xfrm flipV="1">
            <a:off x="9979074" y="4529689"/>
            <a:ext cx="169290" cy="9948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6"/>
          <p:cNvSpPr txBox="1">
            <a:spLocks noChangeArrowheads="1"/>
          </p:cNvSpPr>
          <p:nvPr/>
        </p:nvSpPr>
        <p:spPr bwMode="auto">
          <a:xfrm>
            <a:off x="9807076" y="4260872"/>
            <a:ext cx="513281" cy="317074"/>
          </a:xfrm>
          <a:prstGeom prst="rect">
            <a:avLst/>
          </a:prstGeom>
          <a:noFill/>
          <a:ln>
            <a:noFill/>
          </a:ln>
        </p:spPr>
        <p:txBody>
          <a:bodyPr wrap="none">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68%</a:t>
            </a:r>
          </a:p>
        </p:txBody>
      </p:sp>
      <p:sp>
        <p:nvSpPr>
          <p:cNvPr id="47" name="图层7"/>
          <p:cNvSpPr/>
          <p:nvPr/>
        </p:nvSpPr>
        <p:spPr bwMode="auto">
          <a:xfrm>
            <a:off x="9553735" y="3549672"/>
            <a:ext cx="482475" cy="2307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8"/>
          <p:cNvSpPr/>
          <p:nvPr/>
        </p:nvSpPr>
        <p:spPr bwMode="auto">
          <a:xfrm flipV="1">
            <a:off x="9710327" y="3780389"/>
            <a:ext cx="169290" cy="9948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图层9"/>
          <p:cNvSpPr txBox="1">
            <a:spLocks noChangeArrowheads="1"/>
          </p:cNvSpPr>
          <p:nvPr/>
        </p:nvSpPr>
        <p:spPr bwMode="auto">
          <a:xfrm>
            <a:off x="9538333" y="3511572"/>
            <a:ext cx="513281" cy="317074"/>
          </a:xfrm>
          <a:prstGeom prst="rect">
            <a:avLst/>
          </a:prstGeom>
          <a:noFill/>
          <a:ln>
            <a:noFill/>
          </a:ln>
        </p:spPr>
        <p:txBody>
          <a:bodyPr wrap="none">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68%</a:t>
            </a:r>
          </a:p>
        </p:txBody>
      </p:sp>
      <p:sp>
        <p:nvSpPr>
          <p:cNvPr id="51" name="图层10"/>
          <p:cNvSpPr/>
          <p:nvPr/>
        </p:nvSpPr>
        <p:spPr bwMode="auto">
          <a:xfrm>
            <a:off x="9151672" y="2751689"/>
            <a:ext cx="480360" cy="2307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11"/>
          <p:cNvSpPr/>
          <p:nvPr/>
        </p:nvSpPr>
        <p:spPr bwMode="auto">
          <a:xfrm flipV="1">
            <a:off x="9308264" y="2982405"/>
            <a:ext cx="167174" cy="9948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2"/>
          <p:cNvSpPr txBox="1">
            <a:spLocks noChangeArrowheads="1"/>
          </p:cNvSpPr>
          <p:nvPr/>
        </p:nvSpPr>
        <p:spPr bwMode="auto">
          <a:xfrm>
            <a:off x="9135210" y="2713589"/>
            <a:ext cx="513281" cy="317074"/>
          </a:xfrm>
          <a:prstGeom prst="rect">
            <a:avLst/>
          </a:prstGeom>
          <a:noFill/>
          <a:ln>
            <a:noFill/>
          </a:ln>
        </p:spPr>
        <p:txBody>
          <a:bodyPr wrap="none">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68%</a:t>
            </a:r>
          </a:p>
        </p:txBody>
      </p:sp>
      <p:sp>
        <p:nvSpPr>
          <p:cNvPr id="54" name="图层13"/>
          <p:cNvSpPr/>
          <p:nvPr/>
        </p:nvSpPr>
        <p:spPr>
          <a:xfrm>
            <a:off x="7759268" y="2372805"/>
            <a:ext cx="2977375" cy="190500"/>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图层14"/>
          <p:cNvSpPr/>
          <p:nvPr/>
        </p:nvSpPr>
        <p:spPr>
          <a:xfrm>
            <a:off x="7759267" y="2372805"/>
            <a:ext cx="2304451" cy="190500"/>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图层15"/>
          <p:cNvSpPr/>
          <p:nvPr/>
        </p:nvSpPr>
        <p:spPr>
          <a:xfrm>
            <a:off x="7759268" y="3139038"/>
            <a:ext cx="2977375" cy="192618"/>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16"/>
          <p:cNvSpPr/>
          <p:nvPr/>
        </p:nvSpPr>
        <p:spPr>
          <a:xfrm>
            <a:off x="7759267" y="3139038"/>
            <a:ext cx="1633641" cy="192618"/>
          </a:xfrm>
          <a:prstGeom prst="round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图层17"/>
          <p:cNvSpPr/>
          <p:nvPr/>
        </p:nvSpPr>
        <p:spPr>
          <a:xfrm>
            <a:off x="7759268" y="3917972"/>
            <a:ext cx="2977375" cy="190500"/>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18"/>
          <p:cNvSpPr/>
          <p:nvPr/>
        </p:nvSpPr>
        <p:spPr>
          <a:xfrm>
            <a:off x="7759267" y="3917972"/>
            <a:ext cx="2048400" cy="190500"/>
          </a:xfrm>
          <a:prstGeom prst="round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0" name="图层19"/>
          <p:cNvSpPr/>
          <p:nvPr/>
        </p:nvSpPr>
        <p:spPr>
          <a:xfrm>
            <a:off x="7759268" y="4675738"/>
            <a:ext cx="2977375" cy="192618"/>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图层20"/>
          <p:cNvSpPr/>
          <p:nvPr/>
        </p:nvSpPr>
        <p:spPr>
          <a:xfrm>
            <a:off x="7759267" y="4675738"/>
            <a:ext cx="2304451" cy="192618"/>
          </a:xfrm>
          <a:prstGeom prst="round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21"/>
          <p:cNvSpPr/>
          <p:nvPr/>
        </p:nvSpPr>
        <p:spPr bwMode="auto">
          <a:xfrm>
            <a:off x="9806867" y="1985348"/>
            <a:ext cx="482475" cy="2307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22"/>
          <p:cNvSpPr txBox="1">
            <a:spLocks noChangeArrowheads="1"/>
          </p:cNvSpPr>
          <p:nvPr/>
        </p:nvSpPr>
        <p:spPr bwMode="auto">
          <a:xfrm>
            <a:off x="9791465" y="1947248"/>
            <a:ext cx="513281" cy="317074"/>
          </a:xfrm>
          <a:prstGeom prst="rect">
            <a:avLst/>
          </a:prstGeom>
          <a:noFill/>
          <a:ln>
            <a:noFill/>
          </a:ln>
        </p:spPr>
        <p:txBody>
          <a:bodyPr wrap="none">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68%</a:t>
            </a:r>
          </a:p>
        </p:txBody>
      </p:sp>
      <p:sp>
        <p:nvSpPr>
          <p:cNvPr id="65" name="图层23"/>
          <p:cNvSpPr/>
          <p:nvPr/>
        </p:nvSpPr>
        <p:spPr bwMode="auto">
          <a:xfrm flipV="1">
            <a:off x="9963459" y="2216065"/>
            <a:ext cx="169290" cy="9948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24"/>
          <p:cNvSpPr txBox="1"/>
          <p:nvPr/>
        </p:nvSpPr>
        <p:spPr bwMode="auto">
          <a:xfrm>
            <a:off x="7632301" y="1409096"/>
            <a:ext cx="3358276" cy="619317"/>
          </a:xfrm>
          <a:prstGeom prst="rect">
            <a:avLst/>
          </a:prstGeom>
          <a:noFill/>
          <a:ln>
            <a:noFill/>
          </a:ln>
        </p:spPr>
        <p:txBody>
          <a:bodyPr lIns="121899" tIns="60950" rIns="121899" bIns="60950" anchor="ct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65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sz="265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5" name="图层25"/>
          <p:cNvSpPr txBox="1">
            <a:spLocks noChangeArrowheads="1"/>
          </p:cNvSpPr>
          <p:nvPr/>
        </p:nvSpPr>
        <p:spPr bwMode="auto">
          <a:xfrm>
            <a:off x="3821079" y="2230783"/>
            <a:ext cx="2970959" cy="3114763"/>
          </a:xfrm>
          <a:prstGeom prst="rect">
            <a:avLst/>
          </a:prstGeom>
          <a:noFill/>
          <a:ln>
            <a:noFill/>
          </a:ln>
        </p:spPr>
        <p:txBody>
          <a:bodyPr wrap="square">
            <a:spAutoFit/>
          </a:bodyPr>
          <a:lstStyle>
            <a:lvl1pPr eaLnBrk="0" hangingPunct="0">
              <a:defRPr sz="3600">
                <a:solidFill>
                  <a:schemeClr val="tx1"/>
                </a:solidFill>
                <a:latin typeface="Lato Light" panose="020F0502020204030203"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panose="020F0502020204030203" charset="0"/>
                <a:ea typeface="MS PGothic" panose="020B0600070205080204" charset="-128"/>
              </a:defRPr>
            </a:lvl2pPr>
            <a:lvl3pPr marL="1143000" indent="-228600" eaLnBrk="0" hangingPunct="0">
              <a:defRPr sz="3600">
                <a:solidFill>
                  <a:schemeClr val="tx1"/>
                </a:solidFill>
                <a:latin typeface="Lato Light" panose="020F0502020204030203" charset="0"/>
                <a:ea typeface="MS PGothic" panose="020B0600070205080204" charset="-128"/>
              </a:defRPr>
            </a:lvl3pPr>
            <a:lvl4pPr marL="1600200" indent="-228600" eaLnBrk="0" hangingPunct="0">
              <a:defRPr sz="3600">
                <a:solidFill>
                  <a:schemeClr val="tx1"/>
                </a:solidFill>
                <a:latin typeface="Lato Light" panose="020F0502020204030203" charset="0"/>
                <a:ea typeface="MS PGothic" panose="020B0600070205080204" charset="-128"/>
              </a:defRPr>
            </a:lvl4pPr>
            <a:lvl5pPr marL="2057400" indent="-228600" eaLnBrk="0" hangingPunct="0">
              <a:defRPr sz="3600">
                <a:solidFill>
                  <a:schemeClr val="tx1"/>
                </a:solidFill>
                <a:latin typeface="Lato Light" panose="020F0502020204030203"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panose="020F0502020204030203"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panose="020F0502020204030203"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panose="020F0502020204030203"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panose="020F0502020204030203" charset="0"/>
                <a:ea typeface="MS PGothic" panose="020B0600070205080204" charset="-128"/>
              </a:defRPr>
            </a:lvl9pPr>
          </a:lstStyle>
          <a:p>
            <a:pPr eaLnBrk="1" hangingPunct="1">
              <a:lnSpc>
                <a:spcPct val="150000"/>
              </a:lnSpc>
              <a:tabLst/>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endParaRPr 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endParaRPr 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endParaRPr 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eaLnBrk="1" hangingPunct="1">
              <a:lnSpc>
                <a:spcPct val="150000"/>
              </a:lnSpc>
              <a:tabLst/>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26"/>
          <p:cNvSpPr txBox="1"/>
          <p:nvPr/>
        </p:nvSpPr>
        <p:spPr bwMode="auto">
          <a:xfrm>
            <a:off x="1214039" y="4283481"/>
            <a:ext cx="1824091" cy="61171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215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215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1" name="图层27"/>
          <p:cNvSpPr/>
          <p:nvPr/>
        </p:nvSpPr>
        <p:spPr>
          <a:xfrm flipV="1">
            <a:off x="1442751" y="4787120"/>
            <a:ext cx="203760" cy="365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2" name="图层28"/>
          <p:cNvSpPr/>
          <p:nvPr/>
        </p:nvSpPr>
        <p:spPr>
          <a:xfrm flipV="1">
            <a:off x="1674872" y="4787120"/>
            <a:ext cx="203760" cy="3657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3" name="图层29"/>
          <p:cNvSpPr/>
          <p:nvPr/>
        </p:nvSpPr>
        <p:spPr>
          <a:xfrm flipV="1">
            <a:off x="1914224" y="4787120"/>
            <a:ext cx="203760" cy="365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4" name="图层30"/>
          <p:cNvSpPr/>
          <p:nvPr/>
        </p:nvSpPr>
        <p:spPr>
          <a:xfrm flipV="1">
            <a:off x="2146394" y="4787120"/>
            <a:ext cx="203760" cy="365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5" name="图层31"/>
          <p:cNvSpPr/>
          <p:nvPr/>
        </p:nvSpPr>
        <p:spPr>
          <a:xfrm flipV="1">
            <a:off x="2378515" y="4787120"/>
            <a:ext cx="203760" cy="3657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6" name="图层32"/>
          <p:cNvSpPr/>
          <p:nvPr/>
        </p:nvSpPr>
        <p:spPr>
          <a:xfrm flipV="1">
            <a:off x="2608397" y="4787120"/>
            <a:ext cx="203760" cy="3657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33">
            <a:extLst>
              <a:ext uri="{FF2B5EF4-FFF2-40B4-BE49-F238E27FC236}">
                <a16:creationId xmlns:a16="http://schemas.microsoft.com/office/drawing/2014/main" id="{E3C3F124-F8C8-7208-FF3C-74BDF2DE21C9}"/>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pic>
        <p:nvPicPr>
          <p:cNvPr id="3" name="图层34">
            <a:extLst>
              <a:ext uri="{FF2B5EF4-FFF2-40B4-BE49-F238E27FC236}">
                <a16:creationId xmlns:a16="http://schemas.microsoft.com/office/drawing/2014/main" id="{885F84E2-17B3-CA4B-A78D-E5DA26DC4537}"/>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514946" y="1075182"/>
            <a:ext cx="3146618" cy="3146618"/>
          </a:xfrm>
          <a:prstGeom prst="rect">
            <a:avLst/>
          </a:prstGeom>
        </p:spPr>
      </p:pic>
    </p:spTree>
    <p:extLst>
      <p:ext uri="{BB962C8B-B14F-4D97-AF65-F5344CB8AC3E}">
        <p14:creationId xmlns:p14="http://schemas.microsoft.com/office/powerpoint/2010/main" val="1922331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8" name="图层1"/>
          <p:cNvGrpSpPr/>
          <p:nvPr/>
        </p:nvGrpSpPr>
        <p:grpSpPr>
          <a:xfrm>
            <a:off x="826770" y="1289050"/>
            <a:ext cx="10539095" cy="4785995"/>
            <a:chOff x="1041" y="2251"/>
            <a:chExt cx="16597" cy="7537"/>
          </a:xfrm>
        </p:grpSpPr>
        <p:grpSp>
          <p:nvGrpSpPr>
            <p:cNvPr id="8" name="组合 7"/>
            <p:cNvGrpSpPr/>
            <p:nvPr/>
          </p:nvGrpSpPr>
          <p:grpSpPr>
            <a:xfrm>
              <a:off x="1041" y="2251"/>
              <a:ext cx="7984" cy="3502"/>
              <a:chOff x="1041" y="2524"/>
              <a:chExt cx="7984" cy="3502"/>
            </a:xfrm>
          </p:grpSpPr>
          <p:sp>
            <p:nvSpPr>
              <p:cNvPr id="3" name="图层1-1"/>
              <p:cNvSpPr/>
              <p:nvPr/>
            </p:nvSpPr>
            <p:spPr>
              <a:xfrm>
                <a:off x="1041" y="2524"/>
                <a:ext cx="7984" cy="3502"/>
              </a:xfrm>
              <a:prstGeom prst="roundRect">
                <a:avLst>
                  <a:gd name="adj" fmla="val 6767"/>
                </a:avLst>
              </a:prstGeom>
              <a:noFill/>
              <a:ln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 name="组合 6"/>
              <p:cNvGrpSpPr/>
              <p:nvPr/>
            </p:nvGrpSpPr>
            <p:grpSpPr>
              <a:xfrm>
                <a:off x="2027" y="3232"/>
                <a:ext cx="6012" cy="2175"/>
                <a:chOff x="2082" y="3227"/>
                <a:chExt cx="6012" cy="2175"/>
              </a:xfrm>
            </p:grpSpPr>
            <p:sp>
              <p:nvSpPr>
                <p:cNvPr id="6" name="图层1-2"/>
                <p:cNvSpPr/>
                <p:nvPr/>
              </p:nvSpPr>
              <p:spPr>
                <a:xfrm>
                  <a:off x="2082" y="3359"/>
                  <a:ext cx="1823" cy="1823"/>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9" name="组合 18"/>
                <p:cNvGrpSpPr/>
                <p:nvPr/>
              </p:nvGrpSpPr>
              <p:grpSpPr>
                <a:xfrm>
                  <a:off x="4254" y="3227"/>
                  <a:ext cx="3840" cy="2175"/>
                  <a:chOff x="3933" y="7595"/>
                  <a:chExt cx="3840" cy="2175"/>
                </a:xfrm>
              </p:grpSpPr>
              <p:sp>
                <p:nvSpPr>
                  <p:cNvPr id="9" name="图层1-3"/>
                  <p:cNvSpPr txBox="1"/>
                  <p:nvPr/>
                </p:nvSpPr>
                <p:spPr>
                  <a:xfrm>
                    <a:off x="3933" y="8145"/>
                    <a:ext cx="3840" cy="16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10" name="图层1-4"/>
                  <p:cNvSpPr txBox="1"/>
                  <p:nvPr/>
                </p:nvSpPr>
                <p:spPr>
                  <a:xfrm>
                    <a:off x="3933" y="7595"/>
                    <a:ext cx="3416" cy="73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grpSp>
          </p:grpSp>
        </p:grpSp>
        <p:grpSp>
          <p:nvGrpSpPr>
            <p:cNvPr id="11" name="组合 10"/>
            <p:cNvGrpSpPr/>
            <p:nvPr/>
          </p:nvGrpSpPr>
          <p:grpSpPr>
            <a:xfrm>
              <a:off x="9654" y="2251"/>
              <a:ext cx="7984" cy="3502"/>
              <a:chOff x="1041" y="2524"/>
              <a:chExt cx="7984" cy="3502"/>
            </a:xfrm>
          </p:grpSpPr>
          <p:sp>
            <p:nvSpPr>
              <p:cNvPr id="12" name="图层1-5"/>
              <p:cNvSpPr/>
              <p:nvPr/>
            </p:nvSpPr>
            <p:spPr>
              <a:xfrm>
                <a:off x="1041" y="2524"/>
                <a:ext cx="7984" cy="3502"/>
              </a:xfrm>
              <a:prstGeom prst="roundRect">
                <a:avLst>
                  <a:gd name="adj" fmla="val 6139"/>
                </a:avLst>
              </a:prstGeom>
              <a:noFill/>
              <a:ln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4" name="组合 13"/>
              <p:cNvGrpSpPr/>
              <p:nvPr/>
            </p:nvGrpSpPr>
            <p:grpSpPr>
              <a:xfrm>
                <a:off x="2027" y="3232"/>
                <a:ext cx="6012" cy="2175"/>
                <a:chOff x="2082" y="3227"/>
                <a:chExt cx="6012" cy="2175"/>
              </a:xfrm>
            </p:grpSpPr>
            <p:sp>
              <p:nvSpPr>
                <p:cNvPr id="15" name="图层1-6"/>
                <p:cNvSpPr/>
                <p:nvPr/>
              </p:nvSpPr>
              <p:spPr>
                <a:xfrm>
                  <a:off x="2082" y="3359"/>
                  <a:ext cx="1823" cy="1823"/>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6" name="组合 15"/>
                <p:cNvGrpSpPr/>
                <p:nvPr/>
              </p:nvGrpSpPr>
              <p:grpSpPr>
                <a:xfrm>
                  <a:off x="4254" y="3227"/>
                  <a:ext cx="3840" cy="2175"/>
                  <a:chOff x="3933" y="7595"/>
                  <a:chExt cx="3840" cy="2175"/>
                </a:xfrm>
              </p:grpSpPr>
              <p:sp>
                <p:nvSpPr>
                  <p:cNvPr id="17" name="图层1-7"/>
                  <p:cNvSpPr txBox="1"/>
                  <p:nvPr/>
                </p:nvSpPr>
                <p:spPr>
                  <a:xfrm>
                    <a:off x="3933" y="8145"/>
                    <a:ext cx="3840" cy="16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18" name="图层1-8"/>
                  <p:cNvSpPr txBox="1"/>
                  <p:nvPr/>
                </p:nvSpPr>
                <p:spPr>
                  <a:xfrm>
                    <a:off x="3933" y="7595"/>
                    <a:ext cx="3416" cy="73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grpSp>
          </p:grpSp>
        </p:grpSp>
        <p:grpSp>
          <p:nvGrpSpPr>
            <p:cNvPr id="20" name="组合 19"/>
            <p:cNvGrpSpPr/>
            <p:nvPr/>
          </p:nvGrpSpPr>
          <p:grpSpPr>
            <a:xfrm>
              <a:off x="1041" y="6264"/>
              <a:ext cx="7984" cy="3502"/>
              <a:chOff x="1041" y="2524"/>
              <a:chExt cx="7984" cy="3502"/>
            </a:xfrm>
          </p:grpSpPr>
          <p:sp>
            <p:nvSpPr>
              <p:cNvPr id="21" name="图层1-9"/>
              <p:cNvSpPr/>
              <p:nvPr/>
            </p:nvSpPr>
            <p:spPr>
              <a:xfrm>
                <a:off x="1041" y="2524"/>
                <a:ext cx="7984" cy="3502"/>
              </a:xfrm>
              <a:prstGeom prst="roundRect">
                <a:avLst>
                  <a:gd name="adj" fmla="val 4283"/>
                </a:avLst>
              </a:prstGeom>
              <a:noFill/>
              <a:ln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2" name="组合 21"/>
              <p:cNvGrpSpPr/>
              <p:nvPr/>
            </p:nvGrpSpPr>
            <p:grpSpPr>
              <a:xfrm>
                <a:off x="2027" y="3232"/>
                <a:ext cx="6012" cy="2175"/>
                <a:chOff x="2082" y="3227"/>
                <a:chExt cx="6012" cy="2175"/>
              </a:xfrm>
            </p:grpSpPr>
            <p:sp>
              <p:nvSpPr>
                <p:cNvPr id="23" name="图层1-10"/>
                <p:cNvSpPr/>
                <p:nvPr/>
              </p:nvSpPr>
              <p:spPr>
                <a:xfrm>
                  <a:off x="2082" y="3359"/>
                  <a:ext cx="1823" cy="1823"/>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4" name="组合 23"/>
                <p:cNvGrpSpPr/>
                <p:nvPr/>
              </p:nvGrpSpPr>
              <p:grpSpPr>
                <a:xfrm>
                  <a:off x="4254" y="3227"/>
                  <a:ext cx="3840" cy="2175"/>
                  <a:chOff x="3933" y="7595"/>
                  <a:chExt cx="3840" cy="2175"/>
                </a:xfrm>
              </p:grpSpPr>
              <p:sp>
                <p:nvSpPr>
                  <p:cNvPr id="25" name="图层1-11"/>
                  <p:cNvSpPr txBox="1"/>
                  <p:nvPr/>
                </p:nvSpPr>
                <p:spPr>
                  <a:xfrm>
                    <a:off x="3933" y="8145"/>
                    <a:ext cx="3840" cy="16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27" name="图层1-12"/>
                  <p:cNvSpPr txBox="1"/>
                  <p:nvPr/>
                </p:nvSpPr>
                <p:spPr>
                  <a:xfrm>
                    <a:off x="3933" y="7595"/>
                    <a:ext cx="3416" cy="73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grpSp>
          </p:grpSp>
        </p:grpSp>
        <p:sp>
          <p:nvSpPr>
            <p:cNvPr id="29" name="图层1-13"/>
            <p:cNvSpPr/>
            <p:nvPr/>
          </p:nvSpPr>
          <p:spPr>
            <a:xfrm>
              <a:off x="9654" y="6286"/>
              <a:ext cx="7984" cy="3502"/>
            </a:xfrm>
            <a:prstGeom prst="roundRect">
              <a:avLst>
                <a:gd name="adj" fmla="val 3683"/>
              </a:avLst>
            </a:prstGeom>
            <a:noFill/>
            <a:ln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1-14"/>
            <p:cNvSpPr/>
            <p:nvPr/>
          </p:nvSpPr>
          <p:spPr>
            <a:xfrm>
              <a:off x="10640" y="7104"/>
              <a:ext cx="1823" cy="1823"/>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1-15"/>
            <p:cNvSpPr txBox="1"/>
            <p:nvPr/>
          </p:nvSpPr>
          <p:spPr>
            <a:xfrm>
              <a:off x="12812" y="7522"/>
              <a:ext cx="3840" cy="16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38" name="图层1-16"/>
            <p:cNvSpPr txBox="1"/>
            <p:nvPr/>
          </p:nvSpPr>
          <p:spPr>
            <a:xfrm>
              <a:off x="12812" y="6972"/>
              <a:ext cx="3416" cy="73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sp>
          <p:nvSpPr>
            <p:cNvPr id="39" name="图层1-17"/>
            <p:cNvSpPr>
              <a:spLocks noEditPoints="1"/>
            </p:cNvSpPr>
            <p:nvPr/>
          </p:nvSpPr>
          <p:spPr bwMode="auto">
            <a:xfrm>
              <a:off x="2379" y="3439"/>
              <a:ext cx="1115" cy="1053"/>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bg1"/>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18"/>
            <p:cNvSpPr>
              <a:spLocks noEditPoints="1"/>
            </p:cNvSpPr>
            <p:nvPr/>
          </p:nvSpPr>
          <p:spPr bwMode="auto">
            <a:xfrm>
              <a:off x="10985" y="3582"/>
              <a:ext cx="1124" cy="1012"/>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chemeClr val="bg1"/>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1-19"/>
            <p:cNvSpPr>
              <a:spLocks noEditPoints="1"/>
            </p:cNvSpPr>
            <p:nvPr/>
          </p:nvSpPr>
          <p:spPr bwMode="auto">
            <a:xfrm>
              <a:off x="11033" y="7430"/>
              <a:ext cx="1098" cy="1263"/>
            </a:xfrm>
            <a:custGeom>
              <a:avLst/>
              <a:gdLst>
                <a:gd name="T0" fmla="*/ 74 w 93"/>
                <a:gd name="T1" fmla="*/ 51 h 107"/>
                <a:gd name="T2" fmla="*/ 67 w 93"/>
                <a:gd name="T3" fmla="*/ 46 h 107"/>
                <a:gd name="T4" fmla="*/ 65 w 93"/>
                <a:gd name="T5" fmla="*/ 38 h 107"/>
                <a:gd name="T6" fmla="*/ 68 w 93"/>
                <a:gd name="T7" fmla="*/ 33 h 107"/>
                <a:gd name="T8" fmla="*/ 70 w 93"/>
                <a:gd name="T9" fmla="*/ 24 h 107"/>
                <a:gd name="T10" fmla="*/ 46 w 93"/>
                <a:gd name="T11" fmla="*/ 0 h 107"/>
                <a:gd name="T12" fmla="*/ 23 w 93"/>
                <a:gd name="T13" fmla="*/ 24 h 107"/>
                <a:gd name="T14" fmla="*/ 25 w 93"/>
                <a:gd name="T15" fmla="*/ 34 h 107"/>
                <a:gd name="T16" fmla="*/ 27 w 93"/>
                <a:gd name="T17" fmla="*/ 39 h 107"/>
                <a:gd name="T18" fmla="*/ 26 w 93"/>
                <a:gd name="T19" fmla="*/ 46 h 107"/>
                <a:gd name="T20" fmla="*/ 18 w 93"/>
                <a:gd name="T21" fmla="*/ 51 h 107"/>
                <a:gd name="T22" fmla="*/ 0 w 93"/>
                <a:gd name="T23" fmla="*/ 88 h 107"/>
                <a:gd name="T24" fmla="*/ 93 w 93"/>
                <a:gd name="T25" fmla="*/ 88 h 107"/>
                <a:gd name="T26" fmla="*/ 74 w 93"/>
                <a:gd name="T27" fmla="*/ 51 h 107"/>
                <a:gd name="T28" fmla="*/ 57 w 93"/>
                <a:gd name="T29" fmla="*/ 91 h 107"/>
                <a:gd name="T30" fmla="*/ 51 w 93"/>
                <a:gd name="T31" fmla="*/ 96 h 107"/>
                <a:gd name="T32" fmla="*/ 48 w 93"/>
                <a:gd name="T33" fmla="*/ 98 h 107"/>
                <a:gd name="T34" fmla="*/ 45 w 93"/>
                <a:gd name="T35" fmla="*/ 98 h 107"/>
                <a:gd name="T36" fmla="*/ 42 w 93"/>
                <a:gd name="T37" fmla="*/ 96 h 107"/>
                <a:gd name="T38" fmla="*/ 36 w 93"/>
                <a:gd name="T39" fmla="*/ 91 h 107"/>
                <a:gd name="T40" fmla="*/ 33 w 93"/>
                <a:gd name="T41" fmla="*/ 84 h 107"/>
                <a:gd name="T42" fmla="*/ 36 w 93"/>
                <a:gd name="T43" fmla="*/ 76 h 107"/>
                <a:gd name="T44" fmla="*/ 39 w 93"/>
                <a:gd name="T45" fmla="*/ 68 h 107"/>
                <a:gd name="T46" fmla="*/ 42 w 93"/>
                <a:gd name="T47" fmla="*/ 61 h 107"/>
                <a:gd name="T48" fmla="*/ 44 w 93"/>
                <a:gd name="T49" fmla="*/ 57 h 107"/>
                <a:gd name="T50" fmla="*/ 42 w 93"/>
                <a:gd name="T51" fmla="*/ 55 h 107"/>
                <a:gd name="T52" fmla="*/ 36 w 93"/>
                <a:gd name="T53" fmla="*/ 51 h 107"/>
                <a:gd name="T54" fmla="*/ 46 w 93"/>
                <a:gd name="T55" fmla="*/ 46 h 107"/>
                <a:gd name="T56" fmla="*/ 57 w 93"/>
                <a:gd name="T57" fmla="*/ 51 h 107"/>
                <a:gd name="T58" fmla="*/ 51 w 93"/>
                <a:gd name="T59" fmla="*/ 55 h 107"/>
                <a:gd name="T60" fmla="*/ 49 w 93"/>
                <a:gd name="T61" fmla="*/ 57 h 107"/>
                <a:gd name="T62" fmla="*/ 51 w 93"/>
                <a:gd name="T63" fmla="*/ 61 h 107"/>
                <a:gd name="T64" fmla="*/ 54 w 93"/>
                <a:gd name="T65" fmla="*/ 68 h 107"/>
                <a:gd name="T66" fmla="*/ 57 w 93"/>
                <a:gd name="T67" fmla="*/ 76 h 107"/>
                <a:gd name="T68" fmla="*/ 60 w 93"/>
                <a:gd name="T69" fmla="*/ 84 h 107"/>
                <a:gd name="T70" fmla="*/ 57 w 93"/>
                <a:gd name="T71"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 h="107">
                  <a:moveTo>
                    <a:pt x="74" y="51"/>
                  </a:moveTo>
                  <a:cubicBezTo>
                    <a:pt x="70" y="48"/>
                    <a:pt x="67" y="46"/>
                    <a:pt x="67" y="46"/>
                  </a:cubicBezTo>
                  <a:cubicBezTo>
                    <a:pt x="63" y="45"/>
                    <a:pt x="62" y="41"/>
                    <a:pt x="65" y="38"/>
                  </a:cubicBezTo>
                  <a:cubicBezTo>
                    <a:pt x="65" y="38"/>
                    <a:pt x="67" y="37"/>
                    <a:pt x="68" y="33"/>
                  </a:cubicBezTo>
                  <a:cubicBezTo>
                    <a:pt x="70" y="30"/>
                    <a:pt x="70" y="27"/>
                    <a:pt x="70" y="24"/>
                  </a:cubicBezTo>
                  <a:cubicBezTo>
                    <a:pt x="70" y="11"/>
                    <a:pt x="60" y="0"/>
                    <a:pt x="46" y="0"/>
                  </a:cubicBezTo>
                  <a:cubicBezTo>
                    <a:pt x="33" y="0"/>
                    <a:pt x="23" y="11"/>
                    <a:pt x="23" y="24"/>
                  </a:cubicBezTo>
                  <a:cubicBezTo>
                    <a:pt x="23" y="27"/>
                    <a:pt x="23" y="31"/>
                    <a:pt x="25" y="34"/>
                  </a:cubicBezTo>
                  <a:cubicBezTo>
                    <a:pt x="27" y="38"/>
                    <a:pt x="27" y="39"/>
                    <a:pt x="27" y="39"/>
                  </a:cubicBezTo>
                  <a:cubicBezTo>
                    <a:pt x="31" y="41"/>
                    <a:pt x="30" y="45"/>
                    <a:pt x="26" y="46"/>
                  </a:cubicBezTo>
                  <a:cubicBezTo>
                    <a:pt x="26" y="46"/>
                    <a:pt x="23" y="48"/>
                    <a:pt x="18" y="51"/>
                  </a:cubicBezTo>
                  <a:cubicBezTo>
                    <a:pt x="7" y="60"/>
                    <a:pt x="0" y="73"/>
                    <a:pt x="0" y="88"/>
                  </a:cubicBezTo>
                  <a:cubicBezTo>
                    <a:pt x="0" y="106"/>
                    <a:pt x="93" y="107"/>
                    <a:pt x="93" y="88"/>
                  </a:cubicBezTo>
                  <a:cubicBezTo>
                    <a:pt x="93" y="73"/>
                    <a:pt x="86" y="59"/>
                    <a:pt x="74" y="51"/>
                  </a:cubicBezTo>
                  <a:close/>
                  <a:moveTo>
                    <a:pt x="57" y="91"/>
                  </a:moveTo>
                  <a:cubicBezTo>
                    <a:pt x="55" y="93"/>
                    <a:pt x="53" y="95"/>
                    <a:pt x="51" y="96"/>
                  </a:cubicBezTo>
                  <a:cubicBezTo>
                    <a:pt x="49" y="97"/>
                    <a:pt x="48" y="98"/>
                    <a:pt x="48" y="98"/>
                  </a:cubicBezTo>
                  <a:cubicBezTo>
                    <a:pt x="45" y="98"/>
                    <a:pt x="45" y="98"/>
                    <a:pt x="45" y="98"/>
                  </a:cubicBezTo>
                  <a:cubicBezTo>
                    <a:pt x="45" y="98"/>
                    <a:pt x="44" y="97"/>
                    <a:pt x="42" y="96"/>
                  </a:cubicBezTo>
                  <a:cubicBezTo>
                    <a:pt x="40" y="95"/>
                    <a:pt x="38" y="93"/>
                    <a:pt x="36" y="91"/>
                  </a:cubicBezTo>
                  <a:cubicBezTo>
                    <a:pt x="35" y="89"/>
                    <a:pt x="33" y="87"/>
                    <a:pt x="33" y="84"/>
                  </a:cubicBezTo>
                  <a:cubicBezTo>
                    <a:pt x="33" y="82"/>
                    <a:pt x="35" y="79"/>
                    <a:pt x="36" y="76"/>
                  </a:cubicBezTo>
                  <a:cubicBezTo>
                    <a:pt x="37" y="74"/>
                    <a:pt x="38" y="71"/>
                    <a:pt x="39" y="68"/>
                  </a:cubicBezTo>
                  <a:cubicBezTo>
                    <a:pt x="40" y="66"/>
                    <a:pt x="41" y="63"/>
                    <a:pt x="42" y="61"/>
                  </a:cubicBezTo>
                  <a:cubicBezTo>
                    <a:pt x="43" y="60"/>
                    <a:pt x="43" y="58"/>
                    <a:pt x="44" y="57"/>
                  </a:cubicBezTo>
                  <a:cubicBezTo>
                    <a:pt x="43" y="56"/>
                    <a:pt x="43" y="56"/>
                    <a:pt x="42" y="55"/>
                  </a:cubicBezTo>
                  <a:cubicBezTo>
                    <a:pt x="40" y="54"/>
                    <a:pt x="38" y="53"/>
                    <a:pt x="36" y="51"/>
                  </a:cubicBezTo>
                  <a:cubicBezTo>
                    <a:pt x="35" y="49"/>
                    <a:pt x="42" y="46"/>
                    <a:pt x="46" y="46"/>
                  </a:cubicBezTo>
                  <a:cubicBezTo>
                    <a:pt x="51" y="46"/>
                    <a:pt x="58" y="49"/>
                    <a:pt x="57" y="51"/>
                  </a:cubicBezTo>
                  <a:cubicBezTo>
                    <a:pt x="55" y="53"/>
                    <a:pt x="53" y="54"/>
                    <a:pt x="51" y="55"/>
                  </a:cubicBezTo>
                  <a:cubicBezTo>
                    <a:pt x="50" y="56"/>
                    <a:pt x="49" y="56"/>
                    <a:pt x="49" y="57"/>
                  </a:cubicBezTo>
                  <a:cubicBezTo>
                    <a:pt x="49" y="58"/>
                    <a:pt x="50" y="60"/>
                    <a:pt x="51" y="61"/>
                  </a:cubicBezTo>
                  <a:cubicBezTo>
                    <a:pt x="52" y="63"/>
                    <a:pt x="53" y="66"/>
                    <a:pt x="54" y="68"/>
                  </a:cubicBezTo>
                  <a:cubicBezTo>
                    <a:pt x="55" y="71"/>
                    <a:pt x="56" y="74"/>
                    <a:pt x="57" y="76"/>
                  </a:cubicBezTo>
                  <a:cubicBezTo>
                    <a:pt x="57" y="79"/>
                    <a:pt x="60" y="82"/>
                    <a:pt x="60" y="84"/>
                  </a:cubicBezTo>
                  <a:cubicBezTo>
                    <a:pt x="60" y="87"/>
                    <a:pt x="58" y="89"/>
                    <a:pt x="57" y="91"/>
                  </a:cubicBezTo>
                  <a:close/>
                </a:path>
              </a:pathLst>
            </a:custGeom>
            <a:solidFill>
              <a:schemeClr val="bg1"/>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20"/>
            <p:cNvSpPr>
              <a:spLocks noEditPoints="1"/>
            </p:cNvSpPr>
            <p:nvPr/>
          </p:nvSpPr>
          <p:spPr bwMode="auto">
            <a:xfrm>
              <a:off x="2552" y="7403"/>
              <a:ext cx="759" cy="1354"/>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chemeClr val="bg1"/>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 name="图层2">
            <a:extLst>
              <a:ext uri="{FF2B5EF4-FFF2-40B4-BE49-F238E27FC236}">
                <a16:creationId xmlns:a16="http://schemas.microsoft.com/office/drawing/2014/main" id="{ABB32294-89C4-93B3-9F8D-EE1A57801C34}"/>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custDataLst>
      <p:tags r:id="rId1"/>
    </p:custDataLst>
    <p:extLst>
      <p:ext uri="{BB962C8B-B14F-4D97-AF65-F5344CB8AC3E}">
        <p14:creationId xmlns:p14="http://schemas.microsoft.com/office/powerpoint/2010/main" val="15762862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层1">
            <a:extLst>
              <a:ext uri="{FF2B5EF4-FFF2-40B4-BE49-F238E27FC236}">
                <a16:creationId xmlns:a16="http://schemas.microsoft.com/office/drawing/2014/main" id="{7E01E181-2A3E-D542-2B85-618297F0D5BD}"/>
              </a:ext>
            </a:extLst>
          </p:cNvPr>
          <p:cNvPicPr>
            <a:picLocks noChangeAspect="1"/>
          </p:cNvPicPr>
          <p:nvPr/>
        </p:nvPicPr>
        <p:blipFill>
          <a:blip r:embed="rId3"/>
          <a:srcRect t="25056"/>
          <a:stretch>
            <a:fillRect/>
          </a:stretch>
        </p:blipFill>
        <p:spPr>
          <a:xfrm>
            <a:off x="0" y="-114300"/>
            <a:ext cx="12192000" cy="7086600"/>
          </a:xfrm>
          <a:custGeom>
            <a:avLst/>
            <a:gdLst>
              <a:gd name="connsiteX0" fmla="*/ 0 w 12192000"/>
              <a:gd name="connsiteY0" fmla="*/ 0 h 5139690"/>
              <a:gd name="connsiteX1" fmla="*/ 12192000 w 12192000"/>
              <a:gd name="connsiteY1" fmla="*/ 0 h 5139690"/>
              <a:gd name="connsiteX2" fmla="*/ 12192000 w 12192000"/>
              <a:gd name="connsiteY2" fmla="*/ 5139690 h 5139690"/>
              <a:gd name="connsiteX3" fmla="*/ 0 w 12192000"/>
              <a:gd name="connsiteY3" fmla="*/ 5139690 h 5139690"/>
            </a:gdLst>
            <a:ahLst/>
            <a:cxnLst>
              <a:cxn ang="0">
                <a:pos x="connsiteX0" y="connsiteY0"/>
              </a:cxn>
              <a:cxn ang="0">
                <a:pos x="connsiteX1" y="connsiteY1"/>
              </a:cxn>
              <a:cxn ang="0">
                <a:pos x="connsiteX2" y="connsiteY2"/>
              </a:cxn>
              <a:cxn ang="0">
                <a:pos x="connsiteX3" y="connsiteY3"/>
              </a:cxn>
            </a:cxnLst>
            <a:rect l="l" t="t" r="r" b="b"/>
            <a:pathLst>
              <a:path w="12192000" h="5139690">
                <a:moveTo>
                  <a:pt x="0" y="0"/>
                </a:moveTo>
                <a:lnTo>
                  <a:pt x="12192000" y="0"/>
                </a:lnTo>
                <a:lnTo>
                  <a:pt x="12192000" y="5139690"/>
                </a:lnTo>
                <a:lnTo>
                  <a:pt x="0" y="5139690"/>
                </a:lnTo>
                <a:close/>
              </a:path>
            </a:pathLst>
          </a:custGeom>
        </p:spPr>
      </p:pic>
      <p:sp>
        <p:nvSpPr>
          <p:cNvPr id="5" name="图层2">
            <a:extLst>
              <a:ext uri="{FF2B5EF4-FFF2-40B4-BE49-F238E27FC236}">
                <a16:creationId xmlns:a16="http://schemas.microsoft.com/office/drawing/2014/main" id="{B5E2E908-BB6B-1FFA-4D7A-EE22D99C19EA}"/>
              </a:ext>
            </a:extLst>
          </p:cNvPr>
          <p:cNvSpPr/>
          <p:nvPr/>
        </p:nvSpPr>
        <p:spPr>
          <a:xfrm>
            <a:off x="457200" y="570801"/>
            <a:ext cx="11277600" cy="5716398"/>
          </a:xfrm>
          <a:prstGeom prst="roundRect">
            <a:avLst>
              <a:gd name="adj" fmla="val 9038"/>
            </a:avLst>
          </a:prstGeom>
          <a:solidFill>
            <a:schemeClr val="bg1">
              <a:alpha val="99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D2694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3">
            <a:extLst>
              <a:ext uri="{FF2B5EF4-FFF2-40B4-BE49-F238E27FC236}">
                <a16:creationId xmlns:a16="http://schemas.microsoft.com/office/drawing/2014/main" id="{482555B3-216B-9954-EC92-8DD12C2B0277}"/>
              </a:ext>
            </a:extLst>
          </p:cNvPr>
          <p:cNvSpPr/>
          <p:nvPr/>
        </p:nvSpPr>
        <p:spPr>
          <a:xfrm>
            <a:off x="1889822" y="1871748"/>
            <a:ext cx="2370666" cy="237066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4">
            <a:extLst>
              <a:ext uri="{FF2B5EF4-FFF2-40B4-BE49-F238E27FC236}">
                <a16:creationId xmlns:a16="http://schemas.microsoft.com/office/drawing/2014/main" id="{AB6B16E1-5A39-7D54-7DEE-6F6D49837A35}"/>
              </a:ext>
            </a:extLst>
          </p:cNvPr>
          <p:cNvSpPr/>
          <p:nvPr/>
        </p:nvSpPr>
        <p:spPr>
          <a:xfrm>
            <a:off x="2373290" y="2336094"/>
            <a:ext cx="1486304" cy="1323439"/>
          </a:xfrm>
          <a:prstGeom prst="rect">
            <a:avLst/>
          </a:prstGeom>
          <a:effectLst>
            <a:outerShdw dist="50800" dir="2820000" algn="tl" rotWithShape="0">
              <a:schemeClr val="bg1">
                <a:alpha val="28000"/>
              </a:schemeClr>
            </a:outerShdw>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400" b="0" i="0" u="none" strike="noStrike" kern="0" cap="none" spc="0" normalizeH="0" baseline="0" noProof="0" dirty="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5">
            <a:extLst>
              <a:ext uri="{FF2B5EF4-FFF2-40B4-BE49-F238E27FC236}">
                <a16:creationId xmlns:a16="http://schemas.microsoft.com/office/drawing/2014/main" id="{25A26B4C-DA98-D9B9-89B2-E0F36FAB4123}"/>
              </a:ext>
            </a:extLst>
          </p:cNvPr>
          <p:cNvSpPr txBox="1"/>
          <p:nvPr/>
        </p:nvSpPr>
        <p:spPr>
          <a:xfrm>
            <a:off x="4942334" y="2121507"/>
            <a:ext cx="5359844" cy="101566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输入章节标题</a:t>
            </a:r>
            <a:endParaRPr kumimoji="0" lang="zh-CN" altLang="en-US" sz="60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6" name="图层6">
            <a:extLst>
              <a:ext uri="{FF2B5EF4-FFF2-40B4-BE49-F238E27FC236}">
                <a16:creationId xmlns:a16="http://schemas.microsoft.com/office/drawing/2014/main" id="{D9F0D820-8DD4-72C6-37B8-E02CD3A43295}"/>
              </a:ext>
            </a:extLst>
          </p:cNvPr>
          <p:cNvCxnSpPr>
            <a:cxnSpLocks/>
          </p:cNvCxnSpPr>
          <p:nvPr/>
        </p:nvCxnSpPr>
        <p:spPr>
          <a:xfrm>
            <a:off x="4994198" y="3168493"/>
            <a:ext cx="5307981" cy="0"/>
          </a:xfrm>
          <a:prstGeom prst="line">
            <a:avLst/>
          </a:prstGeom>
          <a:ln w="34925">
            <a:solidFill>
              <a:srgbClr val="ECAA71"/>
            </a:solidFill>
          </a:ln>
        </p:spPr>
        <p:style>
          <a:lnRef idx="1">
            <a:schemeClr val="accent1"/>
          </a:lnRef>
          <a:fillRef idx="0">
            <a:schemeClr val="accent1"/>
          </a:fillRef>
          <a:effectRef idx="0">
            <a:schemeClr val="accent1"/>
          </a:effectRef>
          <a:fontRef idx="minor">
            <a:schemeClr val="tx1"/>
          </a:fontRef>
        </p:style>
      </p:cxnSp>
      <p:sp>
        <p:nvSpPr>
          <p:cNvPr id="37" name="图层7">
            <a:extLst>
              <a:ext uri="{FF2B5EF4-FFF2-40B4-BE49-F238E27FC236}">
                <a16:creationId xmlns:a16="http://schemas.microsoft.com/office/drawing/2014/main" id="{3D2BAE97-F697-5FC4-CA35-7855790315A4}"/>
              </a:ext>
            </a:extLst>
          </p:cNvPr>
          <p:cNvSpPr/>
          <p:nvPr/>
        </p:nvSpPr>
        <p:spPr>
          <a:xfrm>
            <a:off x="5111975"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8">
            <a:extLst>
              <a:ext uri="{FF2B5EF4-FFF2-40B4-BE49-F238E27FC236}">
                <a16:creationId xmlns:a16="http://schemas.microsoft.com/office/drawing/2014/main" id="{FFB56D29-27DA-0421-6324-F0CBEC093E0A}"/>
              </a:ext>
            </a:extLst>
          </p:cNvPr>
          <p:cNvSpPr txBox="1"/>
          <p:nvPr/>
        </p:nvSpPr>
        <p:spPr>
          <a:xfrm>
            <a:off x="5469984"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39" name="图层9">
            <a:extLst>
              <a:ext uri="{FF2B5EF4-FFF2-40B4-BE49-F238E27FC236}">
                <a16:creationId xmlns:a16="http://schemas.microsoft.com/office/drawing/2014/main" id="{6EFE6905-5E9D-4416-7765-9C0EC58A2B94}"/>
              </a:ext>
            </a:extLst>
          </p:cNvPr>
          <p:cNvSpPr/>
          <p:nvPr/>
        </p:nvSpPr>
        <p:spPr>
          <a:xfrm>
            <a:off x="7945728" y="3503202"/>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0">
            <a:extLst>
              <a:ext uri="{FF2B5EF4-FFF2-40B4-BE49-F238E27FC236}">
                <a16:creationId xmlns:a16="http://schemas.microsoft.com/office/drawing/2014/main" id="{544B0D2E-FDD3-24B3-8586-A1278D348084}"/>
              </a:ext>
            </a:extLst>
          </p:cNvPr>
          <p:cNvSpPr txBox="1"/>
          <p:nvPr/>
        </p:nvSpPr>
        <p:spPr>
          <a:xfrm>
            <a:off x="8303737" y="3430869"/>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1" name="图层11">
            <a:extLst>
              <a:ext uri="{FF2B5EF4-FFF2-40B4-BE49-F238E27FC236}">
                <a16:creationId xmlns:a16="http://schemas.microsoft.com/office/drawing/2014/main" id="{3D5587EC-6434-AC3F-B9F6-83D92DD29CE5}"/>
              </a:ext>
            </a:extLst>
          </p:cNvPr>
          <p:cNvSpPr/>
          <p:nvPr/>
        </p:nvSpPr>
        <p:spPr>
          <a:xfrm>
            <a:off x="5111975"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12">
            <a:extLst>
              <a:ext uri="{FF2B5EF4-FFF2-40B4-BE49-F238E27FC236}">
                <a16:creationId xmlns:a16="http://schemas.microsoft.com/office/drawing/2014/main" id="{A8E87076-94CE-75A7-DB7B-F295F4D091FB}"/>
              </a:ext>
            </a:extLst>
          </p:cNvPr>
          <p:cNvSpPr txBox="1"/>
          <p:nvPr/>
        </p:nvSpPr>
        <p:spPr>
          <a:xfrm>
            <a:off x="5469984"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
        <p:nvSpPr>
          <p:cNvPr id="43" name="图层13">
            <a:extLst>
              <a:ext uri="{FF2B5EF4-FFF2-40B4-BE49-F238E27FC236}">
                <a16:creationId xmlns:a16="http://schemas.microsoft.com/office/drawing/2014/main" id="{63A2EE39-162F-BDD3-48F1-800388BC698D}"/>
              </a:ext>
            </a:extLst>
          </p:cNvPr>
          <p:cNvSpPr/>
          <p:nvPr/>
        </p:nvSpPr>
        <p:spPr>
          <a:xfrm>
            <a:off x="7945728" y="4115924"/>
            <a:ext cx="236317" cy="236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CA79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4">
            <a:extLst>
              <a:ext uri="{FF2B5EF4-FFF2-40B4-BE49-F238E27FC236}">
                <a16:creationId xmlns:a16="http://schemas.microsoft.com/office/drawing/2014/main" id="{F4BF40AE-B9C0-6814-7B91-C090D264EB0B}"/>
              </a:ext>
            </a:extLst>
          </p:cNvPr>
          <p:cNvSpPr txBox="1"/>
          <p:nvPr/>
        </p:nvSpPr>
        <p:spPr>
          <a:xfrm>
            <a:off x="8303737" y="4043591"/>
            <a:ext cx="1828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添加附属标题</a:t>
            </a:r>
          </a:p>
        </p:txBody>
      </p:sp>
    </p:spTree>
    <p:extLst>
      <p:ext uri="{BB962C8B-B14F-4D97-AF65-F5344CB8AC3E}">
        <p14:creationId xmlns:p14="http://schemas.microsoft.com/office/powerpoint/2010/main" val="31578628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9" name="图层1"/>
          <p:cNvGrpSpPr/>
          <p:nvPr/>
        </p:nvGrpSpPr>
        <p:grpSpPr>
          <a:xfrm>
            <a:off x="784860" y="1535430"/>
            <a:ext cx="10615295" cy="3783965"/>
            <a:chOff x="1529" y="4255"/>
            <a:chExt cx="16008" cy="5706"/>
          </a:xfrm>
        </p:grpSpPr>
        <p:sp>
          <p:nvSpPr>
            <p:cNvPr id="2" name="图层1-1"/>
            <p:cNvSpPr/>
            <p:nvPr/>
          </p:nvSpPr>
          <p:spPr>
            <a:xfrm>
              <a:off x="13228" y="4255"/>
              <a:ext cx="3666" cy="57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2"/>
            <p:cNvSpPr/>
            <p:nvPr/>
          </p:nvSpPr>
          <p:spPr>
            <a:xfrm>
              <a:off x="1529" y="8317"/>
              <a:ext cx="16008" cy="7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3"/>
            <p:cNvSpPr/>
            <p:nvPr/>
          </p:nvSpPr>
          <p:spPr>
            <a:xfrm>
              <a:off x="9549" y="8309"/>
              <a:ext cx="3623" cy="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4"/>
            <p:cNvSpPr/>
            <p:nvPr/>
          </p:nvSpPr>
          <p:spPr>
            <a:xfrm>
              <a:off x="2225" y="4255"/>
              <a:ext cx="3666" cy="5706"/>
            </a:xfrm>
            <a:prstGeom prst="rect">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5"/>
            <p:cNvSpPr/>
            <p:nvPr/>
          </p:nvSpPr>
          <p:spPr>
            <a:xfrm>
              <a:off x="5878" y="4255"/>
              <a:ext cx="3666" cy="5706"/>
            </a:xfrm>
            <a:prstGeom prst="rect">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6"/>
            <p:cNvSpPr/>
            <p:nvPr/>
          </p:nvSpPr>
          <p:spPr>
            <a:xfrm>
              <a:off x="9553" y="4255"/>
              <a:ext cx="3666" cy="5706"/>
            </a:xfrm>
            <a:prstGeom prst="rect">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7"/>
            <p:cNvSpPr/>
            <p:nvPr/>
          </p:nvSpPr>
          <p:spPr>
            <a:xfrm>
              <a:off x="1529" y="8316"/>
              <a:ext cx="4305" cy="721"/>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305" h="721">
                  <a:moveTo>
                    <a:pt x="361" y="0"/>
                  </a:moveTo>
                  <a:lnTo>
                    <a:pt x="4305" y="0"/>
                  </a:lnTo>
                  <a:lnTo>
                    <a:pt x="4305" y="721"/>
                  </a:lnTo>
                  <a:lnTo>
                    <a:pt x="361" y="721"/>
                  </a:lnTo>
                  <a:cubicBezTo>
                    <a:pt x="161" y="721"/>
                    <a:pt x="0" y="560"/>
                    <a:pt x="0" y="361"/>
                  </a:cubicBezTo>
                  <a:cubicBezTo>
                    <a:pt x="0" y="161"/>
                    <a:pt x="161" y="0"/>
                    <a:pt x="3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8"/>
            <p:cNvSpPr txBox="1"/>
            <p:nvPr/>
          </p:nvSpPr>
          <p:spPr>
            <a:xfrm>
              <a:off x="2225" y="8342"/>
              <a:ext cx="3716" cy="704"/>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sp>
          <p:nvSpPr>
            <p:cNvPr id="22" name="图层1-9"/>
            <p:cNvSpPr txBox="1"/>
            <p:nvPr/>
          </p:nvSpPr>
          <p:spPr>
            <a:xfrm>
              <a:off x="5792" y="8342"/>
              <a:ext cx="3716" cy="704"/>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sp>
          <p:nvSpPr>
            <p:cNvPr id="24" name="图层1-10"/>
            <p:cNvSpPr txBox="1"/>
            <p:nvPr/>
          </p:nvSpPr>
          <p:spPr>
            <a:xfrm>
              <a:off x="9553" y="8342"/>
              <a:ext cx="3716" cy="704"/>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sp>
          <p:nvSpPr>
            <p:cNvPr id="26" name="图层1-11"/>
            <p:cNvSpPr txBox="1"/>
            <p:nvPr/>
          </p:nvSpPr>
          <p:spPr>
            <a:xfrm>
              <a:off x="13190" y="8315"/>
              <a:ext cx="3716" cy="704"/>
            </a:xfrm>
            <a:prstGeom prst="rect">
              <a:avLst/>
            </a:prstGeom>
            <a:noFill/>
            <a:ln>
              <a:noFill/>
            </a:ln>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p>
          </p:txBody>
        </p:sp>
        <p:sp>
          <p:nvSpPr>
            <p:cNvPr id="27" name="图层1-12"/>
            <p:cNvSpPr txBox="1"/>
            <p:nvPr/>
          </p:nvSpPr>
          <p:spPr>
            <a:xfrm>
              <a:off x="2518" y="5986"/>
              <a:ext cx="3037" cy="203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29" name="图层1-13"/>
            <p:cNvSpPr txBox="1"/>
            <p:nvPr/>
          </p:nvSpPr>
          <p:spPr>
            <a:xfrm>
              <a:off x="6193" y="5986"/>
              <a:ext cx="3037" cy="203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30" name="图层1-14"/>
            <p:cNvSpPr txBox="1"/>
            <p:nvPr/>
          </p:nvSpPr>
          <p:spPr>
            <a:xfrm>
              <a:off x="9868" y="5986"/>
              <a:ext cx="3037" cy="203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32" name="图层1-15"/>
            <p:cNvSpPr txBox="1"/>
            <p:nvPr/>
          </p:nvSpPr>
          <p:spPr>
            <a:xfrm>
              <a:off x="13543" y="5986"/>
              <a:ext cx="3037" cy="203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点击此处添加章节的描述内容，言简意赅，字数不超过</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50</a:t>
              </a: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字，</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a:t>
              </a: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号字。</a:t>
              </a:r>
            </a:p>
          </p:txBody>
        </p:sp>
        <p:sp>
          <p:nvSpPr>
            <p:cNvPr id="33" name="图层1-16"/>
            <p:cNvSpPr>
              <a:spLocks noEditPoints="1"/>
            </p:cNvSpPr>
            <p:nvPr/>
          </p:nvSpPr>
          <p:spPr bwMode="auto">
            <a:xfrm>
              <a:off x="3638" y="4901"/>
              <a:ext cx="840" cy="793"/>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accent2"/>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1-17"/>
            <p:cNvSpPr>
              <a:spLocks noEditPoints="1"/>
            </p:cNvSpPr>
            <p:nvPr/>
          </p:nvSpPr>
          <p:spPr bwMode="auto">
            <a:xfrm>
              <a:off x="14566" y="4952"/>
              <a:ext cx="990" cy="691"/>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chemeClr val="bg1"/>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1-18"/>
            <p:cNvSpPr>
              <a:spLocks noEditPoints="1"/>
            </p:cNvSpPr>
            <p:nvPr/>
          </p:nvSpPr>
          <p:spPr bwMode="auto">
            <a:xfrm>
              <a:off x="10919" y="4916"/>
              <a:ext cx="846" cy="762"/>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chemeClr val="accent2"/>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1-19"/>
            <p:cNvSpPr>
              <a:spLocks noEditPoints="1"/>
            </p:cNvSpPr>
            <p:nvPr/>
          </p:nvSpPr>
          <p:spPr bwMode="auto">
            <a:xfrm>
              <a:off x="7542" y="4787"/>
              <a:ext cx="572" cy="1020"/>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chemeClr val="accent2"/>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6" name="图层2">
            <a:extLst>
              <a:ext uri="{FF2B5EF4-FFF2-40B4-BE49-F238E27FC236}">
                <a16:creationId xmlns:a16="http://schemas.microsoft.com/office/drawing/2014/main" id="{9C155771-9F9F-6BEB-8BF8-B761EA831115}"/>
              </a:ext>
            </a:extLst>
          </p:cNvPr>
          <p:cNvSpPr txBox="1"/>
          <p:nvPr/>
        </p:nvSpPr>
        <p:spPr>
          <a:xfrm>
            <a:off x="5163678" y="780496"/>
            <a:ext cx="1864644" cy="584775"/>
          </a:xfrm>
          <a:prstGeom prst="rect">
            <a:avLst/>
          </a:prstGeom>
          <a:noFill/>
          <a:effectLst/>
        </p:spPr>
        <p:txBody>
          <a:bodyPr wrap="square" rtlCol="0">
            <a:spAutoFit/>
          </a:bodyPr>
          <a:lstStyle/>
          <a:p>
            <a:pPr marR="0" lvl="0" indent="0" algn="ctr" fontAlgn="auto">
              <a:lnSpc>
                <a:spcPct val="100000"/>
              </a:lnSpc>
              <a:spcBef>
                <a:spcPct val="20000"/>
              </a:spcBef>
              <a:spcAft>
                <a:spcPts val="0"/>
              </a:spcAft>
              <a:buClrTx/>
              <a:buSzTx/>
              <a:buFontTx/>
              <a:buNone/>
              <a:tabLst/>
              <a:defRPr/>
            </a:pPr>
            <a:r>
              <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custDataLst>
      <p:tags r:id="rId1"/>
    </p:custDataLst>
    <p:extLst>
      <p:ext uri="{BB962C8B-B14F-4D97-AF65-F5344CB8AC3E}">
        <p14:creationId xmlns:p14="http://schemas.microsoft.com/office/powerpoint/2010/main" val="35822363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3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6"/>
</p:tagLst>
</file>

<file path=ppt/tags/tag26.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Other"/>
  <p:tag name="MH_ORDER" val="7"/>
</p:tagLst>
</file>

<file path=ppt/tags/tag27.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SubTitl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30.xml><?xml version="1.0" encoding="utf-8"?>
<p:tagLst xmlns:a="http://schemas.openxmlformats.org/drawingml/2006/main" xmlns:r="http://schemas.openxmlformats.org/officeDocument/2006/relationships" xmlns:p="http://schemas.openxmlformats.org/presentationml/2006/main">
  <p:tag name="MH" val="20211020155456"/>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7"/>
  <p:tag name="KSO_WM_UNI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3"/>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3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35"/>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30">
      <a:dk1>
        <a:sysClr val="windowText" lastClr="000000"/>
      </a:dk1>
      <a:lt1>
        <a:sysClr val="window" lastClr="FFFFFF"/>
      </a:lt1>
      <a:dk2>
        <a:srgbClr val="000000"/>
      </a:dk2>
      <a:lt2>
        <a:srgbClr val="FFFFFF"/>
      </a:lt2>
      <a:accent1>
        <a:srgbClr val="C45139"/>
      </a:accent1>
      <a:accent2>
        <a:srgbClr val="E95952"/>
      </a:accent2>
      <a:accent3>
        <a:srgbClr val="C45139"/>
      </a:accent3>
      <a:accent4>
        <a:srgbClr val="E95952"/>
      </a:accent4>
      <a:accent5>
        <a:srgbClr val="C45139"/>
      </a:accent5>
      <a:accent6>
        <a:srgbClr val="E95952"/>
      </a:accent6>
      <a:hlink>
        <a:srgbClr val="C45139"/>
      </a:hlink>
      <a:folHlink>
        <a:srgbClr val="954F72"/>
      </a:folHlink>
    </a:clrScheme>
    <a:fontScheme name="自定义 2">
      <a:majorFont>
        <a:latin typeface="OPPOSans M"/>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1423</Words>
  <Application>Microsoft Office PowerPoint</Application>
  <PresentationFormat>宽屏</PresentationFormat>
  <Paragraphs>190</Paragraphs>
  <Slides>22</Slides>
  <Notes>22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仓耳小丸子</vt:lpstr>
      <vt:lpstr>OPPOSans M</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多彩卡通风幼儿园小学开学班会ppt模板</dc:title>
  <dc:creator>星库文创</dc:creator>
  <cp:keywords>51PPT模板网</cp:keywords>
  <dc:description>www.51pptmoban.com</dc:description>
  <cp:lastModifiedBy>Power user</cp:lastModifiedBy>
  <cp:revision>12</cp:revision>
  <dcterms:created xsi:type="dcterms:W3CDTF">2023-01-27T05:04:46Z</dcterms:created>
  <dcterms:modified xsi:type="dcterms:W3CDTF">2023-02-20T03:52:47Z</dcterms:modified>
</cp:coreProperties>
</file>