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311" r:id="rId2"/>
    <p:sldId id="312" r:id="rId3"/>
    <p:sldId id="313" r:id="rId4"/>
    <p:sldId id="315" r:id="rId5"/>
    <p:sldId id="314" r:id="rId6"/>
    <p:sldId id="316" r:id="rId7"/>
    <p:sldId id="317" r:id="rId8"/>
    <p:sldId id="319" r:id="rId9"/>
    <p:sldId id="318" r:id="rId10"/>
    <p:sldId id="320" r:id="rId11"/>
    <p:sldId id="321" r:id="rId12"/>
    <p:sldId id="322" r:id="rId13"/>
    <p:sldId id="324" r:id="rId14"/>
    <p:sldId id="323" r:id="rId15"/>
    <p:sldId id="326" r:id="rId16"/>
    <p:sldId id="325" r:id="rId17"/>
    <p:sldId id="327" r:id="rId18"/>
    <p:sldId id="329" r:id="rId19"/>
    <p:sldId id="328" r:id="rId20"/>
    <p:sldId id="330" r:id="rId21"/>
    <p:sldId id="331" r:id="rId22"/>
    <p:sldId id="332" r:id="rId23"/>
    <p:sldId id="333" r:id="rId24"/>
    <p:sldId id="33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142"/>
    <a:srgbClr val="0370C7"/>
    <a:srgbClr val="0056E1"/>
    <a:srgbClr val="FBEEDC"/>
    <a:srgbClr val="D0D6BF"/>
    <a:srgbClr val="03695E"/>
    <a:srgbClr val="E64807"/>
    <a:srgbClr val="4BC9D0"/>
    <a:srgbClr val="FDD6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51" autoAdjust="0"/>
    <p:restoredTop sz="95481" autoAdjust="0"/>
  </p:normalViewPr>
  <p:slideViewPr>
    <p:cSldViewPr snapToGrid="0" snapToObjects="1">
      <p:cViewPr varScale="1">
        <p:scale>
          <a:sx n="89" d="100"/>
          <a:sy n="89" d="100"/>
        </p:scale>
        <p:origin x="90" y="144"/>
      </p:cViewPr>
      <p:guideLst>
        <p:guide pos="3840"/>
        <p:guide orient="horz" pos="2160"/>
        <p:guide pos="642"/>
        <p:guide pos="701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D23104-B522-42A4-86CE-0154E24F8E1C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5056B64-8D2F-452D-8F60-A73EA69AF3C0}">
      <dgm:prSet phldrT="[Text]" custT="1"/>
      <dgm:spPr>
        <a:gradFill>
          <a:gsLst>
            <a:gs pos="0">
              <a:schemeClr val="tx1">
                <a:lumMod val="95000"/>
                <a:lumOff val="5000"/>
                <a:alpha val="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0" scaled="1"/>
        </a:gradFill>
        <a:ln w="12700" cap="flat">
          <a:noFill/>
          <a:miter lim="400000"/>
        </a:ln>
        <a:effectLst/>
      </dgm:spPr>
      <dgm:t>
        <a:bodyPr lIns="45719" tIns="45719" rIns="45719" bIns="45719"/>
        <a:lstStyle/>
        <a:p>
          <a:pPr marL="0" algn="l" defTabSz="914400" rtl="0" eaLnBrk="1" fontAlgn="auto" latinLnBrk="0" hangingPunct="1">
            <a:spcBef>
              <a:spcPts val="0"/>
            </a:spcBef>
            <a:spcAft>
              <a:spcPts val="0"/>
            </a:spcAft>
            <a:defRPr/>
          </a:pPr>
          <a:endParaRPr lang="en-US" sz="1800" kern="1200">
            <a:solidFill>
              <a:schemeClr val="tx1"/>
            </a:solidFill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gm:t>
    </dgm:pt>
    <dgm:pt modelId="{1371D130-3592-4B71-B498-C56D4A3453D1}" type="parTrans" cxnId="{B049B5A5-5788-4BA5-8259-22ABC0816B79}">
      <dgm:prSet/>
      <dgm:spPr/>
      <dgm:t>
        <a:bodyPr/>
        <a:lstStyle/>
        <a:p>
          <a:endParaRPr lang="en-US"/>
        </a:p>
      </dgm:t>
    </dgm:pt>
    <dgm:pt modelId="{219ACA10-E826-4664-989B-162057440205}" type="sibTrans" cxnId="{B049B5A5-5788-4BA5-8259-22ABC0816B79}">
      <dgm:prSet/>
      <dgm:spPr/>
      <dgm:t>
        <a:bodyPr/>
        <a:lstStyle/>
        <a:p>
          <a:endParaRPr lang="en-US"/>
        </a:p>
      </dgm:t>
    </dgm:pt>
    <dgm:pt modelId="{819DB1DE-2BF2-46DF-8C9F-614F24077E77}">
      <dgm:prSet phldrT="[Text]"/>
      <dgm:spPr>
        <a:noFill/>
        <a:ln>
          <a:noFill/>
        </a:ln>
      </dgm:spPr>
      <dgm:t>
        <a:bodyPr/>
        <a:lstStyle/>
        <a:p>
          <a:endParaRPr lang="en-US" dirty="0"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gm:t>
    </dgm:pt>
    <dgm:pt modelId="{FD95D4E5-A738-4ADD-96B1-E4A4A27072E7}" type="parTrans" cxnId="{178B2F5E-CD49-4EA1-B293-3B71E8D507C9}">
      <dgm:prSet/>
      <dgm:spPr/>
      <dgm:t>
        <a:bodyPr/>
        <a:lstStyle/>
        <a:p>
          <a:endParaRPr lang="en-US"/>
        </a:p>
      </dgm:t>
    </dgm:pt>
    <dgm:pt modelId="{391C3B5B-E883-4FE9-808A-B3F8C463F83D}" type="sibTrans" cxnId="{178B2F5E-CD49-4EA1-B293-3B71E8D507C9}">
      <dgm:prSet/>
      <dgm:spPr/>
      <dgm:t>
        <a:bodyPr/>
        <a:lstStyle/>
        <a:p>
          <a:endParaRPr lang="en-US"/>
        </a:p>
      </dgm:t>
    </dgm:pt>
    <dgm:pt modelId="{327D0F13-DB5B-4E86-B33B-728B8F92BA36}">
      <dgm:prSet phldrT="[Text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rgbClr val="0056E1">
                <a:alpha val="0"/>
              </a:srgbClr>
            </a:gs>
            <a:gs pos="100000">
              <a:srgbClr val="0056E1"/>
            </a:gs>
          </a:gsLst>
          <a:lin ang="0" scaled="1"/>
          <a:tileRect/>
        </a:gradFill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en-US" sz="1800" kern="1200">
            <a:solidFill>
              <a:schemeClr val="lt1"/>
            </a:solidFill>
            <a:latin typeface="+mn-lt"/>
            <a:ea typeface="+mn-ea"/>
            <a:cs typeface="+mn-cs"/>
            <a:sym typeface="HarmonyOS Sans SC Light" panose="00000400000000000000" pitchFamily="2" charset="-122"/>
          </a:endParaRPr>
        </a:p>
      </dgm:t>
    </dgm:pt>
    <dgm:pt modelId="{DDC10953-497A-4C5E-B653-DECCD47B60C2}" type="parTrans" cxnId="{C787159C-432A-4937-B1B5-18D72FD2860B}">
      <dgm:prSet/>
      <dgm:spPr/>
      <dgm:t>
        <a:bodyPr/>
        <a:lstStyle/>
        <a:p>
          <a:endParaRPr lang="en-US"/>
        </a:p>
      </dgm:t>
    </dgm:pt>
    <dgm:pt modelId="{5774FAF0-D29A-4668-9B30-0EA2AA61A6A5}" type="sibTrans" cxnId="{C787159C-432A-4937-B1B5-18D72FD2860B}">
      <dgm:prSet/>
      <dgm:spPr/>
      <dgm:t>
        <a:bodyPr/>
        <a:lstStyle/>
        <a:p>
          <a:endParaRPr lang="en-US"/>
        </a:p>
      </dgm:t>
    </dgm:pt>
    <dgm:pt modelId="{9378DF65-2803-48A6-A39A-E304FD6DDCA1}">
      <dgm:prSet phldrT="[Text]"/>
      <dgm:spPr>
        <a:noFill/>
        <a:ln>
          <a:noFill/>
        </a:ln>
      </dgm:spPr>
      <dgm:t>
        <a:bodyPr/>
        <a:lstStyle/>
        <a:p>
          <a:endParaRPr lang="en-US"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gm:t>
    </dgm:pt>
    <dgm:pt modelId="{CC44F792-FED9-4590-8148-5BBFF48C6CFA}" type="parTrans" cxnId="{1FCB01E2-054B-4659-A320-FAC2F9A31BBD}">
      <dgm:prSet/>
      <dgm:spPr/>
      <dgm:t>
        <a:bodyPr/>
        <a:lstStyle/>
        <a:p>
          <a:endParaRPr lang="en-US"/>
        </a:p>
      </dgm:t>
    </dgm:pt>
    <dgm:pt modelId="{969D5022-2396-4517-B82D-4E8A30C06B53}" type="sibTrans" cxnId="{1FCB01E2-054B-4659-A320-FAC2F9A31BBD}">
      <dgm:prSet/>
      <dgm:spPr/>
      <dgm:t>
        <a:bodyPr/>
        <a:lstStyle/>
        <a:p>
          <a:endParaRPr lang="en-US"/>
        </a:p>
      </dgm:t>
    </dgm:pt>
    <dgm:pt modelId="{6ACB0B83-AC8A-4302-9889-6D1763D74E0F}">
      <dgm:prSet phldrT="[Text]" custT="1"/>
      <dgm:spPr>
        <a:gradFill>
          <a:gsLst>
            <a:gs pos="0">
              <a:schemeClr val="tx1">
                <a:lumMod val="95000"/>
                <a:lumOff val="5000"/>
                <a:alpha val="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0" scaled="1"/>
        </a:gradFill>
        <a:ln w="12700" cap="flat">
          <a:noFill/>
          <a:miter lim="400000"/>
        </a:ln>
        <a:effectLst/>
      </dgm:spPr>
      <dgm:t>
        <a:bodyPr lIns="45719" tIns="45719" rIns="45719" bIns="45719"/>
        <a:lstStyle/>
        <a:p>
          <a:pPr marL="0" algn="l" defTabSz="914400" rtl="0" eaLnBrk="1" fontAlgn="auto" latinLnBrk="0" hangingPunct="1">
            <a:spcBef>
              <a:spcPts val="0"/>
            </a:spcBef>
            <a:spcAft>
              <a:spcPts val="0"/>
            </a:spcAft>
            <a:defRPr/>
          </a:pPr>
          <a:endParaRPr lang="en-US" sz="1800" kern="1200">
            <a:solidFill>
              <a:schemeClr val="tx1"/>
            </a:solidFill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gm:t>
    </dgm:pt>
    <dgm:pt modelId="{9F589D0D-6FCB-47CC-8214-7F5DBA682A98}" type="parTrans" cxnId="{E05B945B-6D62-48D9-8B8C-B2DA730F7171}">
      <dgm:prSet/>
      <dgm:spPr/>
      <dgm:t>
        <a:bodyPr/>
        <a:lstStyle/>
        <a:p>
          <a:endParaRPr lang="en-US"/>
        </a:p>
      </dgm:t>
    </dgm:pt>
    <dgm:pt modelId="{4048C68B-506D-42CC-ADA5-9796B49890F7}" type="sibTrans" cxnId="{E05B945B-6D62-48D9-8B8C-B2DA730F7171}">
      <dgm:prSet/>
      <dgm:spPr/>
      <dgm:t>
        <a:bodyPr/>
        <a:lstStyle/>
        <a:p>
          <a:endParaRPr lang="en-US"/>
        </a:p>
      </dgm:t>
    </dgm:pt>
    <dgm:pt modelId="{7393BB15-2263-498E-BCBA-1937209D96EE}">
      <dgm:prSet phldrT="[Text]"/>
      <dgm:spPr>
        <a:noFill/>
        <a:ln>
          <a:noFill/>
        </a:ln>
      </dgm:spPr>
      <dgm:t>
        <a:bodyPr/>
        <a:lstStyle/>
        <a:p>
          <a:endParaRPr lang="en-US"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gm:t>
    </dgm:pt>
    <dgm:pt modelId="{7A3A17E1-A8B7-4D9D-A699-D69F63105C06}" type="parTrans" cxnId="{9188D96B-220F-419F-9636-313923508BAB}">
      <dgm:prSet/>
      <dgm:spPr/>
      <dgm:t>
        <a:bodyPr/>
        <a:lstStyle/>
        <a:p>
          <a:endParaRPr lang="en-US"/>
        </a:p>
      </dgm:t>
    </dgm:pt>
    <dgm:pt modelId="{7A373848-0964-4B5A-B7A3-84DBC5B0E357}" type="sibTrans" cxnId="{9188D96B-220F-419F-9636-313923508BAB}">
      <dgm:prSet/>
      <dgm:spPr/>
      <dgm:t>
        <a:bodyPr/>
        <a:lstStyle/>
        <a:p>
          <a:endParaRPr lang="en-US"/>
        </a:p>
      </dgm:t>
    </dgm:pt>
    <dgm:pt modelId="{74BDC4DB-A856-4420-86C6-1620F5E2FFD1}">
      <dgm:prSet phldrT="[Text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gradFill flip="none" rotWithShape="1">
          <a:gsLst>
            <a:gs pos="0">
              <a:srgbClr val="0056E1">
                <a:alpha val="0"/>
              </a:srgbClr>
            </a:gs>
            <a:gs pos="100000">
              <a:srgbClr val="0056E1"/>
            </a:gs>
          </a:gsLst>
          <a:lin ang="0" scaled="1"/>
          <a:tileRect/>
        </a:gradFill>
        <a:ln>
          <a:noFill/>
        </a:ln>
      </dgm:spPr>
      <dgm:t>
        <a:bodyPr rtlCol="0" anchor="ctr"/>
        <a:lstStyle/>
        <a:p>
          <a:pPr marL="0" algn="ctr" defTabSz="914400" rtl="0" eaLnBrk="1" latinLnBrk="0" hangingPunct="1"/>
          <a:endParaRPr lang="en-US" sz="1800" kern="1200">
            <a:solidFill>
              <a:schemeClr val="lt1"/>
            </a:solidFill>
            <a:latin typeface="+mn-lt"/>
            <a:ea typeface="+mn-ea"/>
            <a:cs typeface="+mn-cs"/>
            <a:sym typeface="HarmonyOS Sans SC Light" panose="00000400000000000000" pitchFamily="2" charset="-122"/>
          </a:endParaRPr>
        </a:p>
      </dgm:t>
    </dgm:pt>
    <dgm:pt modelId="{D0F4DE21-0052-4F0D-B05B-AB7A54FDD194}" type="parTrans" cxnId="{2AF611E9-EC6A-43C8-808C-D3348F18D12C}">
      <dgm:prSet/>
      <dgm:spPr/>
      <dgm:t>
        <a:bodyPr/>
        <a:lstStyle/>
        <a:p>
          <a:endParaRPr lang="en-US"/>
        </a:p>
      </dgm:t>
    </dgm:pt>
    <dgm:pt modelId="{C48D3026-A5C2-43E2-A622-C2972748D63D}" type="sibTrans" cxnId="{2AF611E9-EC6A-43C8-808C-D3348F18D12C}">
      <dgm:prSet/>
      <dgm:spPr/>
      <dgm:t>
        <a:bodyPr/>
        <a:lstStyle/>
        <a:p>
          <a:endParaRPr lang="en-US"/>
        </a:p>
      </dgm:t>
    </dgm:pt>
    <dgm:pt modelId="{A0357471-A609-43D5-B82E-9E33F54ADA4F}">
      <dgm:prSet phldrT="[Text]"/>
      <dgm:spPr>
        <a:noFill/>
        <a:ln>
          <a:noFill/>
        </a:ln>
      </dgm:spPr>
      <dgm:t>
        <a:bodyPr/>
        <a:lstStyle/>
        <a:p>
          <a:endParaRPr lang="en-US"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gm:t>
    </dgm:pt>
    <dgm:pt modelId="{3933E3BC-690C-4D88-92F8-DD01EFC49A95}" type="parTrans" cxnId="{406C6ED5-2F7B-4EAE-AD05-E68788B0774A}">
      <dgm:prSet/>
      <dgm:spPr/>
      <dgm:t>
        <a:bodyPr/>
        <a:lstStyle/>
        <a:p>
          <a:endParaRPr lang="en-US"/>
        </a:p>
      </dgm:t>
    </dgm:pt>
    <dgm:pt modelId="{4A6B3E5D-1BF3-42D4-A8D7-683509394108}" type="sibTrans" cxnId="{406C6ED5-2F7B-4EAE-AD05-E68788B0774A}">
      <dgm:prSet/>
      <dgm:spPr/>
      <dgm:t>
        <a:bodyPr/>
        <a:lstStyle/>
        <a:p>
          <a:endParaRPr lang="en-US"/>
        </a:p>
      </dgm:t>
    </dgm:pt>
    <dgm:pt modelId="{6B49ABC5-1E6A-48CF-B99B-513FFD5067FA}" type="pres">
      <dgm:prSet presAssocID="{02D23104-B522-42A4-86CE-0154E24F8E1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4FCC6196-5153-4010-9680-488F5FD8E231}" type="pres">
      <dgm:prSet presAssocID="{02D23104-B522-42A4-86CE-0154E24F8E1C}" presName="children" presStyleCnt="0"/>
      <dgm:spPr/>
    </dgm:pt>
    <dgm:pt modelId="{B6296A2D-641A-4939-8B06-82708899BB62}" type="pres">
      <dgm:prSet presAssocID="{02D23104-B522-42A4-86CE-0154E24F8E1C}" presName="child1group" presStyleCnt="0"/>
      <dgm:spPr/>
    </dgm:pt>
    <dgm:pt modelId="{F68B9E6A-77D1-42D6-844C-147C85ABD7B4}" type="pres">
      <dgm:prSet presAssocID="{02D23104-B522-42A4-86CE-0154E24F8E1C}" presName="child1" presStyleLbl="bgAcc1" presStyleIdx="0" presStyleCnt="4"/>
      <dgm:spPr/>
    </dgm:pt>
    <dgm:pt modelId="{21EE06DD-3763-4693-854D-934C9299F328}" type="pres">
      <dgm:prSet presAssocID="{02D23104-B522-42A4-86CE-0154E24F8E1C}" presName="child1Text" presStyleLbl="bgAcc1" presStyleIdx="0" presStyleCnt="4">
        <dgm:presLayoutVars>
          <dgm:bulletEnabled val="1"/>
        </dgm:presLayoutVars>
      </dgm:prSet>
      <dgm:spPr/>
    </dgm:pt>
    <dgm:pt modelId="{CC89C61C-3A1D-4A26-903D-F4082E6D7D4D}" type="pres">
      <dgm:prSet presAssocID="{02D23104-B522-42A4-86CE-0154E24F8E1C}" presName="child2group" presStyleCnt="0"/>
      <dgm:spPr/>
    </dgm:pt>
    <dgm:pt modelId="{10630CFA-F87E-4B78-AA70-BE7FA464984E}" type="pres">
      <dgm:prSet presAssocID="{02D23104-B522-42A4-86CE-0154E24F8E1C}" presName="child2" presStyleLbl="bgAcc1" presStyleIdx="1" presStyleCnt="4"/>
      <dgm:spPr/>
    </dgm:pt>
    <dgm:pt modelId="{2392DE4A-8C04-41CF-A4CD-4FBF20EC7A87}" type="pres">
      <dgm:prSet presAssocID="{02D23104-B522-42A4-86CE-0154E24F8E1C}" presName="child2Text" presStyleLbl="bgAcc1" presStyleIdx="1" presStyleCnt="4">
        <dgm:presLayoutVars>
          <dgm:bulletEnabled val="1"/>
        </dgm:presLayoutVars>
      </dgm:prSet>
      <dgm:spPr/>
    </dgm:pt>
    <dgm:pt modelId="{6F239D7E-6BB4-41FB-8EF8-533A6A4E214C}" type="pres">
      <dgm:prSet presAssocID="{02D23104-B522-42A4-86CE-0154E24F8E1C}" presName="child3group" presStyleCnt="0"/>
      <dgm:spPr/>
    </dgm:pt>
    <dgm:pt modelId="{E97D1871-5413-481F-97C2-F88B6B195372}" type="pres">
      <dgm:prSet presAssocID="{02D23104-B522-42A4-86CE-0154E24F8E1C}" presName="child3" presStyleLbl="bgAcc1" presStyleIdx="2" presStyleCnt="4"/>
      <dgm:spPr/>
    </dgm:pt>
    <dgm:pt modelId="{5491C612-8D16-43F5-8AD0-16E8F9BBA530}" type="pres">
      <dgm:prSet presAssocID="{02D23104-B522-42A4-86CE-0154E24F8E1C}" presName="child3Text" presStyleLbl="bgAcc1" presStyleIdx="2" presStyleCnt="4">
        <dgm:presLayoutVars>
          <dgm:bulletEnabled val="1"/>
        </dgm:presLayoutVars>
      </dgm:prSet>
      <dgm:spPr/>
    </dgm:pt>
    <dgm:pt modelId="{32F1F364-0477-47EF-A830-58435B84CB3B}" type="pres">
      <dgm:prSet presAssocID="{02D23104-B522-42A4-86CE-0154E24F8E1C}" presName="child4group" presStyleCnt="0"/>
      <dgm:spPr/>
    </dgm:pt>
    <dgm:pt modelId="{14E4F426-523D-4FAD-AE24-C610EC7C529B}" type="pres">
      <dgm:prSet presAssocID="{02D23104-B522-42A4-86CE-0154E24F8E1C}" presName="child4" presStyleLbl="bgAcc1" presStyleIdx="3" presStyleCnt="4"/>
      <dgm:spPr/>
    </dgm:pt>
    <dgm:pt modelId="{0FDB41DA-D6E5-4E24-825A-FBD169B1DAB0}" type="pres">
      <dgm:prSet presAssocID="{02D23104-B522-42A4-86CE-0154E24F8E1C}" presName="child4Text" presStyleLbl="bgAcc1" presStyleIdx="3" presStyleCnt="4">
        <dgm:presLayoutVars>
          <dgm:bulletEnabled val="1"/>
        </dgm:presLayoutVars>
      </dgm:prSet>
      <dgm:spPr/>
    </dgm:pt>
    <dgm:pt modelId="{A0651255-F928-400C-8092-1C9EBE38F645}" type="pres">
      <dgm:prSet presAssocID="{02D23104-B522-42A4-86CE-0154E24F8E1C}" presName="childPlaceholder" presStyleCnt="0"/>
      <dgm:spPr/>
    </dgm:pt>
    <dgm:pt modelId="{9FE817F5-6EEF-4643-B8EC-E4331B13AB5A}" type="pres">
      <dgm:prSet presAssocID="{02D23104-B522-42A4-86CE-0154E24F8E1C}" presName="circle" presStyleCnt="0"/>
      <dgm:spPr/>
    </dgm:pt>
    <dgm:pt modelId="{A0D5E8FC-4135-4F7F-8605-5DE922094BF4}" type="pres">
      <dgm:prSet presAssocID="{02D23104-B522-42A4-86CE-0154E24F8E1C}" presName="quadrant1" presStyleLbl="node1" presStyleIdx="0" presStyleCnt="4">
        <dgm:presLayoutVars>
          <dgm:chMax val="1"/>
          <dgm:bulletEnabled val="1"/>
        </dgm:presLayoutVars>
      </dgm:prSet>
      <dgm:spPr>
        <a:xfrm>
          <a:off x="1192277" y="221367"/>
          <a:ext cx="1681616" cy="1681616"/>
        </a:xfrm>
        <a:prstGeom prst="pieWedge">
          <a:avLst/>
        </a:prstGeom>
      </dgm:spPr>
    </dgm:pt>
    <dgm:pt modelId="{BDFA536F-D31A-4306-8C49-0EE854A421D7}" type="pres">
      <dgm:prSet presAssocID="{02D23104-B522-42A4-86CE-0154E24F8E1C}" presName="quadrant2" presStyleLbl="node1" presStyleIdx="1" presStyleCnt="4">
        <dgm:presLayoutVars>
          <dgm:chMax val="1"/>
          <dgm:bulletEnabled val="1"/>
        </dgm:presLayoutVars>
      </dgm:prSet>
      <dgm:spPr>
        <a:xfrm rot="5400000">
          <a:off x="2951566" y="221367"/>
          <a:ext cx="1681616" cy="1681616"/>
        </a:xfrm>
        <a:prstGeom prst="pieWedge">
          <a:avLst/>
        </a:prstGeom>
      </dgm:spPr>
    </dgm:pt>
    <dgm:pt modelId="{6A292B3B-B8C6-4486-A407-11EDE2787283}" type="pres">
      <dgm:prSet presAssocID="{02D23104-B522-42A4-86CE-0154E24F8E1C}" presName="quadrant3" presStyleLbl="node1" presStyleIdx="2" presStyleCnt="4">
        <dgm:presLayoutVars>
          <dgm:chMax val="1"/>
          <dgm:bulletEnabled val="1"/>
        </dgm:presLayoutVars>
      </dgm:prSet>
      <dgm:spPr>
        <a:xfrm rot="10800000">
          <a:off x="2951566" y="1980656"/>
          <a:ext cx="1681616" cy="1681616"/>
        </a:xfrm>
        <a:prstGeom prst="pieWedge">
          <a:avLst/>
        </a:prstGeom>
      </dgm:spPr>
    </dgm:pt>
    <dgm:pt modelId="{67AB614C-C66F-4D90-8B8F-162785FBE43D}" type="pres">
      <dgm:prSet presAssocID="{02D23104-B522-42A4-86CE-0154E24F8E1C}" presName="quadrant4" presStyleLbl="node1" presStyleIdx="3" presStyleCnt="4">
        <dgm:presLayoutVars>
          <dgm:chMax val="1"/>
          <dgm:bulletEnabled val="1"/>
        </dgm:presLayoutVars>
      </dgm:prSet>
      <dgm:spPr>
        <a:xfrm rot="16200000">
          <a:off x="1192277" y="1980656"/>
          <a:ext cx="1681616" cy="1681616"/>
        </a:xfrm>
        <a:prstGeom prst="pieWedge">
          <a:avLst/>
        </a:prstGeom>
      </dgm:spPr>
    </dgm:pt>
    <dgm:pt modelId="{74987F4A-7BC2-4014-9551-1FBAF6D4A99E}" type="pres">
      <dgm:prSet presAssocID="{02D23104-B522-42A4-86CE-0154E24F8E1C}" presName="quadrantPlaceholder" presStyleCnt="0"/>
      <dgm:spPr/>
    </dgm:pt>
    <dgm:pt modelId="{3831369F-6117-4965-9ED9-04EBDF47AFB7}" type="pres">
      <dgm:prSet presAssocID="{02D23104-B522-42A4-86CE-0154E24F8E1C}" presName="center1" presStyleLbl="fgShp" presStyleIdx="0" presStyleCnt="2"/>
      <dgm:spPr>
        <a:solidFill>
          <a:schemeClr val="bg1"/>
        </a:solidFill>
        <a:ln>
          <a:noFill/>
        </a:ln>
      </dgm:spPr>
    </dgm:pt>
    <dgm:pt modelId="{317A6592-7BE4-44F7-9ACD-634C8715C9AC}" type="pres">
      <dgm:prSet presAssocID="{02D23104-B522-42A4-86CE-0154E24F8E1C}" presName="center2" presStyleLbl="fgShp" presStyleIdx="1" presStyleCnt="2"/>
      <dgm:spPr>
        <a:solidFill>
          <a:schemeClr val="bg1"/>
        </a:solidFill>
        <a:ln>
          <a:noFill/>
        </a:ln>
      </dgm:spPr>
    </dgm:pt>
  </dgm:ptLst>
  <dgm:cxnLst>
    <dgm:cxn modelId="{FBE13C07-6EDE-FD46-AFA9-D74FBED41E22}" type="presOf" srcId="{9378DF65-2803-48A6-A39A-E304FD6DDCA1}" destId="{2392DE4A-8C04-41CF-A4CD-4FBF20EC7A87}" srcOrd="1" destOrd="0" presId="urn:microsoft.com/office/officeart/2005/8/layout/cycle4"/>
    <dgm:cxn modelId="{5C10C031-3B18-B947-B4AF-C3836F16D896}" type="presOf" srcId="{A0357471-A609-43D5-B82E-9E33F54ADA4F}" destId="{14E4F426-523D-4FAD-AE24-C610EC7C529B}" srcOrd="0" destOrd="0" presId="urn:microsoft.com/office/officeart/2005/8/layout/cycle4"/>
    <dgm:cxn modelId="{E05B945B-6D62-48D9-8B8C-B2DA730F7171}" srcId="{02D23104-B522-42A4-86CE-0154E24F8E1C}" destId="{6ACB0B83-AC8A-4302-9889-6D1763D74E0F}" srcOrd="2" destOrd="0" parTransId="{9F589D0D-6FCB-47CC-8214-7F5DBA682A98}" sibTransId="{4048C68B-506D-42CC-ADA5-9796B49890F7}"/>
    <dgm:cxn modelId="{178B2F5E-CD49-4EA1-B293-3B71E8D507C9}" srcId="{B5056B64-8D2F-452D-8F60-A73EA69AF3C0}" destId="{819DB1DE-2BF2-46DF-8C9F-614F24077E77}" srcOrd="0" destOrd="0" parTransId="{FD95D4E5-A738-4ADD-96B1-E4A4A27072E7}" sibTransId="{391C3B5B-E883-4FE9-808A-B3F8C463F83D}"/>
    <dgm:cxn modelId="{D22EF95F-12CC-E140-842C-94D72B9FB541}" type="presOf" srcId="{6ACB0B83-AC8A-4302-9889-6D1763D74E0F}" destId="{6A292B3B-B8C6-4486-A407-11EDE2787283}" srcOrd="0" destOrd="0" presId="urn:microsoft.com/office/officeart/2005/8/layout/cycle4"/>
    <dgm:cxn modelId="{9188D96B-220F-419F-9636-313923508BAB}" srcId="{6ACB0B83-AC8A-4302-9889-6D1763D74E0F}" destId="{7393BB15-2263-498E-BCBA-1937209D96EE}" srcOrd="0" destOrd="0" parTransId="{7A3A17E1-A8B7-4D9D-A699-D69F63105C06}" sibTransId="{7A373848-0964-4B5A-B7A3-84DBC5B0E357}"/>
    <dgm:cxn modelId="{7E04884D-EB1D-A749-B4D8-6BA0D1A0AC54}" type="presOf" srcId="{7393BB15-2263-498E-BCBA-1937209D96EE}" destId="{5491C612-8D16-43F5-8AD0-16E8F9BBA530}" srcOrd="1" destOrd="0" presId="urn:microsoft.com/office/officeart/2005/8/layout/cycle4"/>
    <dgm:cxn modelId="{B194824F-3BA2-6043-B480-9B7274F3BAA9}" type="presOf" srcId="{9378DF65-2803-48A6-A39A-E304FD6DDCA1}" destId="{10630CFA-F87E-4B78-AA70-BE7FA464984E}" srcOrd="0" destOrd="0" presId="urn:microsoft.com/office/officeart/2005/8/layout/cycle4"/>
    <dgm:cxn modelId="{74721875-B77F-524F-8ACB-EA02EE8D4D64}" type="presOf" srcId="{A0357471-A609-43D5-B82E-9E33F54ADA4F}" destId="{0FDB41DA-D6E5-4E24-825A-FBD169B1DAB0}" srcOrd="1" destOrd="0" presId="urn:microsoft.com/office/officeart/2005/8/layout/cycle4"/>
    <dgm:cxn modelId="{C787159C-432A-4937-B1B5-18D72FD2860B}" srcId="{02D23104-B522-42A4-86CE-0154E24F8E1C}" destId="{327D0F13-DB5B-4E86-B33B-728B8F92BA36}" srcOrd="1" destOrd="0" parTransId="{DDC10953-497A-4C5E-B653-DECCD47B60C2}" sibTransId="{5774FAF0-D29A-4668-9B30-0EA2AA61A6A5}"/>
    <dgm:cxn modelId="{B049B5A5-5788-4BA5-8259-22ABC0816B79}" srcId="{02D23104-B522-42A4-86CE-0154E24F8E1C}" destId="{B5056B64-8D2F-452D-8F60-A73EA69AF3C0}" srcOrd="0" destOrd="0" parTransId="{1371D130-3592-4B71-B498-C56D4A3453D1}" sibTransId="{219ACA10-E826-4664-989B-162057440205}"/>
    <dgm:cxn modelId="{0A88CCB1-00DD-8E41-8465-2114B60D52B0}" type="presOf" srcId="{327D0F13-DB5B-4E86-B33B-728B8F92BA36}" destId="{BDFA536F-D31A-4306-8C49-0EE854A421D7}" srcOrd="0" destOrd="0" presId="urn:microsoft.com/office/officeart/2005/8/layout/cycle4"/>
    <dgm:cxn modelId="{BC820DBE-5A4A-DB44-A4BA-0281DD3B3A24}" type="presOf" srcId="{02D23104-B522-42A4-86CE-0154E24F8E1C}" destId="{6B49ABC5-1E6A-48CF-B99B-513FFD5067FA}" srcOrd="0" destOrd="0" presId="urn:microsoft.com/office/officeart/2005/8/layout/cycle4"/>
    <dgm:cxn modelId="{54B98CCB-7FFD-0A41-9666-39464CAE1560}" type="presOf" srcId="{74BDC4DB-A856-4420-86C6-1620F5E2FFD1}" destId="{67AB614C-C66F-4D90-8B8F-162785FBE43D}" srcOrd="0" destOrd="0" presId="urn:microsoft.com/office/officeart/2005/8/layout/cycle4"/>
    <dgm:cxn modelId="{406C6ED5-2F7B-4EAE-AD05-E68788B0774A}" srcId="{74BDC4DB-A856-4420-86C6-1620F5E2FFD1}" destId="{A0357471-A609-43D5-B82E-9E33F54ADA4F}" srcOrd="0" destOrd="0" parTransId="{3933E3BC-690C-4D88-92F8-DD01EFC49A95}" sibTransId="{4A6B3E5D-1BF3-42D4-A8D7-683509394108}"/>
    <dgm:cxn modelId="{14E791D9-1985-774E-8325-15FB47E07AA0}" type="presOf" srcId="{7393BB15-2263-498E-BCBA-1937209D96EE}" destId="{E97D1871-5413-481F-97C2-F88B6B195372}" srcOrd="0" destOrd="0" presId="urn:microsoft.com/office/officeart/2005/8/layout/cycle4"/>
    <dgm:cxn modelId="{1FCB01E2-054B-4659-A320-FAC2F9A31BBD}" srcId="{327D0F13-DB5B-4E86-B33B-728B8F92BA36}" destId="{9378DF65-2803-48A6-A39A-E304FD6DDCA1}" srcOrd="0" destOrd="0" parTransId="{CC44F792-FED9-4590-8148-5BBFF48C6CFA}" sibTransId="{969D5022-2396-4517-B82D-4E8A30C06B53}"/>
    <dgm:cxn modelId="{194EFBE3-14EE-A545-88F1-CACFD805631B}" type="presOf" srcId="{B5056B64-8D2F-452D-8F60-A73EA69AF3C0}" destId="{A0D5E8FC-4135-4F7F-8605-5DE922094BF4}" srcOrd="0" destOrd="0" presId="urn:microsoft.com/office/officeart/2005/8/layout/cycle4"/>
    <dgm:cxn modelId="{2AF611E9-EC6A-43C8-808C-D3348F18D12C}" srcId="{02D23104-B522-42A4-86CE-0154E24F8E1C}" destId="{74BDC4DB-A856-4420-86C6-1620F5E2FFD1}" srcOrd="3" destOrd="0" parTransId="{D0F4DE21-0052-4F0D-B05B-AB7A54FDD194}" sibTransId="{C48D3026-A5C2-43E2-A622-C2972748D63D}"/>
    <dgm:cxn modelId="{671279E9-C06E-BC42-9F24-F5484DF4B87C}" type="presOf" srcId="{819DB1DE-2BF2-46DF-8C9F-614F24077E77}" destId="{21EE06DD-3763-4693-854D-934C9299F328}" srcOrd="1" destOrd="0" presId="urn:microsoft.com/office/officeart/2005/8/layout/cycle4"/>
    <dgm:cxn modelId="{14EA9DF1-EE0F-4C46-975C-DE1ED3DDF273}" type="presOf" srcId="{819DB1DE-2BF2-46DF-8C9F-614F24077E77}" destId="{F68B9E6A-77D1-42D6-844C-147C85ABD7B4}" srcOrd="0" destOrd="0" presId="urn:microsoft.com/office/officeart/2005/8/layout/cycle4"/>
    <dgm:cxn modelId="{2BA2BC43-67EB-E549-8C30-9809731F5426}" type="presParOf" srcId="{6B49ABC5-1E6A-48CF-B99B-513FFD5067FA}" destId="{4FCC6196-5153-4010-9680-488F5FD8E231}" srcOrd="0" destOrd="0" presId="urn:microsoft.com/office/officeart/2005/8/layout/cycle4"/>
    <dgm:cxn modelId="{2041F409-856F-CA48-9C8F-2D4602692177}" type="presParOf" srcId="{4FCC6196-5153-4010-9680-488F5FD8E231}" destId="{B6296A2D-641A-4939-8B06-82708899BB62}" srcOrd="0" destOrd="0" presId="urn:microsoft.com/office/officeart/2005/8/layout/cycle4"/>
    <dgm:cxn modelId="{DDD8266A-FE8D-B24A-A314-0A242F3D09B9}" type="presParOf" srcId="{B6296A2D-641A-4939-8B06-82708899BB62}" destId="{F68B9E6A-77D1-42D6-844C-147C85ABD7B4}" srcOrd="0" destOrd="0" presId="urn:microsoft.com/office/officeart/2005/8/layout/cycle4"/>
    <dgm:cxn modelId="{AA3DE84B-92A9-7C44-8765-62EB089F7ED6}" type="presParOf" srcId="{B6296A2D-641A-4939-8B06-82708899BB62}" destId="{21EE06DD-3763-4693-854D-934C9299F328}" srcOrd="1" destOrd="0" presId="urn:microsoft.com/office/officeart/2005/8/layout/cycle4"/>
    <dgm:cxn modelId="{CB276B2E-0527-E64C-93C7-F141E5DF67AE}" type="presParOf" srcId="{4FCC6196-5153-4010-9680-488F5FD8E231}" destId="{CC89C61C-3A1D-4A26-903D-F4082E6D7D4D}" srcOrd="1" destOrd="0" presId="urn:microsoft.com/office/officeart/2005/8/layout/cycle4"/>
    <dgm:cxn modelId="{0ACD56C4-2A43-B348-BC94-B29FD3FDF2CA}" type="presParOf" srcId="{CC89C61C-3A1D-4A26-903D-F4082E6D7D4D}" destId="{10630CFA-F87E-4B78-AA70-BE7FA464984E}" srcOrd="0" destOrd="0" presId="urn:microsoft.com/office/officeart/2005/8/layout/cycle4"/>
    <dgm:cxn modelId="{472E4C80-0623-2B4F-973E-FA78E5FFCEDA}" type="presParOf" srcId="{CC89C61C-3A1D-4A26-903D-F4082E6D7D4D}" destId="{2392DE4A-8C04-41CF-A4CD-4FBF20EC7A87}" srcOrd="1" destOrd="0" presId="urn:microsoft.com/office/officeart/2005/8/layout/cycle4"/>
    <dgm:cxn modelId="{117E6464-D527-B14C-93D4-781401BCCA9D}" type="presParOf" srcId="{4FCC6196-5153-4010-9680-488F5FD8E231}" destId="{6F239D7E-6BB4-41FB-8EF8-533A6A4E214C}" srcOrd="2" destOrd="0" presId="urn:microsoft.com/office/officeart/2005/8/layout/cycle4"/>
    <dgm:cxn modelId="{CEABAB10-AD63-2449-A76F-CC999EA77966}" type="presParOf" srcId="{6F239D7E-6BB4-41FB-8EF8-533A6A4E214C}" destId="{E97D1871-5413-481F-97C2-F88B6B195372}" srcOrd="0" destOrd="0" presId="urn:microsoft.com/office/officeart/2005/8/layout/cycle4"/>
    <dgm:cxn modelId="{F56239E9-C1BC-9646-9008-CA622B4841F3}" type="presParOf" srcId="{6F239D7E-6BB4-41FB-8EF8-533A6A4E214C}" destId="{5491C612-8D16-43F5-8AD0-16E8F9BBA530}" srcOrd="1" destOrd="0" presId="urn:microsoft.com/office/officeart/2005/8/layout/cycle4"/>
    <dgm:cxn modelId="{42791DC4-82F2-5E41-8F65-0A3957C1BA66}" type="presParOf" srcId="{4FCC6196-5153-4010-9680-488F5FD8E231}" destId="{32F1F364-0477-47EF-A830-58435B84CB3B}" srcOrd="3" destOrd="0" presId="urn:microsoft.com/office/officeart/2005/8/layout/cycle4"/>
    <dgm:cxn modelId="{54E4C55A-A027-2947-805D-B6C98D4B294B}" type="presParOf" srcId="{32F1F364-0477-47EF-A830-58435B84CB3B}" destId="{14E4F426-523D-4FAD-AE24-C610EC7C529B}" srcOrd="0" destOrd="0" presId="urn:microsoft.com/office/officeart/2005/8/layout/cycle4"/>
    <dgm:cxn modelId="{5C23EA65-ECE9-C64E-B859-54CA8B5AD560}" type="presParOf" srcId="{32F1F364-0477-47EF-A830-58435B84CB3B}" destId="{0FDB41DA-D6E5-4E24-825A-FBD169B1DAB0}" srcOrd="1" destOrd="0" presId="urn:microsoft.com/office/officeart/2005/8/layout/cycle4"/>
    <dgm:cxn modelId="{E9AA9601-4E1F-0A43-A7E3-CC8843E34E43}" type="presParOf" srcId="{4FCC6196-5153-4010-9680-488F5FD8E231}" destId="{A0651255-F928-400C-8092-1C9EBE38F645}" srcOrd="4" destOrd="0" presId="urn:microsoft.com/office/officeart/2005/8/layout/cycle4"/>
    <dgm:cxn modelId="{75D3D8AA-E8AB-1547-A946-E6D132804A07}" type="presParOf" srcId="{6B49ABC5-1E6A-48CF-B99B-513FFD5067FA}" destId="{9FE817F5-6EEF-4643-B8EC-E4331B13AB5A}" srcOrd="1" destOrd="0" presId="urn:microsoft.com/office/officeart/2005/8/layout/cycle4"/>
    <dgm:cxn modelId="{0830765C-DEF0-A34D-929D-EEE7361BCEC9}" type="presParOf" srcId="{9FE817F5-6EEF-4643-B8EC-E4331B13AB5A}" destId="{A0D5E8FC-4135-4F7F-8605-5DE922094BF4}" srcOrd="0" destOrd="0" presId="urn:microsoft.com/office/officeart/2005/8/layout/cycle4"/>
    <dgm:cxn modelId="{1E049ADA-FF62-A543-A631-33E56CDB3197}" type="presParOf" srcId="{9FE817F5-6EEF-4643-B8EC-E4331B13AB5A}" destId="{BDFA536F-D31A-4306-8C49-0EE854A421D7}" srcOrd="1" destOrd="0" presId="urn:microsoft.com/office/officeart/2005/8/layout/cycle4"/>
    <dgm:cxn modelId="{154CFE8E-4E8C-7242-82F4-CCE8CEC4C035}" type="presParOf" srcId="{9FE817F5-6EEF-4643-B8EC-E4331B13AB5A}" destId="{6A292B3B-B8C6-4486-A407-11EDE2787283}" srcOrd="2" destOrd="0" presId="urn:microsoft.com/office/officeart/2005/8/layout/cycle4"/>
    <dgm:cxn modelId="{85ED0FCA-B101-6947-81E3-1B51B2F72E4E}" type="presParOf" srcId="{9FE817F5-6EEF-4643-B8EC-E4331B13AB5A}" destId="{67AB614C-C66F-4D90-8B8F-162785FBE43D}" srcOrd="3" destOrd="0" presId="urn:microsoft.com/office/officeart/2005/8/layout/cycle4"/>
    <dgm:cxn modelId="{84515912-BDE5-1C41-A9C7-F4D281A99D2B}" type="presParOf" srcId="{9FE817F5-6EEF-4643-B8EC-E4331B13AB5A}" destId="{74987F4A-7BC2-4014-9551-1FBAF6D4A99E}" srcOrd="4" destOrd="0" presId="urn:microsoft.com/office/officeart/2005/8/layout/cycle4"/>
    <dgm:cxn modelId="{136C4848-156D-7A41-B4CD-95C6AD239288}" type="presParOf" srcId="{6B49ABC5-1E6A-48CF-B99B-513FFD5067FA}" destId="{3831369F-6117-4965-9ED9-04EBDF47AFB7}" srcOrd="2" destOrd="0" presId="urn:microsoft.com/office/officeart/2005/8/layout/cycle4"/>
    <dgm:cxn modelId="{8A8540DE-B2D3-D547-A8B0-89B371218F2C}" type="presParOf" srcId="{6B49ABC5-1E6A-48CF-B99B-513FFD5067FA}" destId="{317A6592-7BE4-44F7-9ACD-634C8715C9AC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7D1871-5413-481F-97C2-F88B6B195372}">
      <dsp:nvSpPr>
        <dsp:cNvPr id="0" name=""/>
        <dsp:cNvSpPr/>
      </dsp:nvSpPr>
      <dsp:spPr>
        <a:xfrm>
          <a:off x="3518577" y="2640875"/>
          <a:ext cx="1918518" cy="1242764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3100" kern="1200"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sp:txBody>
      <dsp:txXfrm>
        <a:off x="4121432" y="2978865"/>
        <a:ext cx="1288364" cy="877475"/>
      </dsp:txXfrm>
    </dsp:sp>
    <dsp:sp modelId="{14E4F426-523D-4FAD-AE24-C610EC7C529B}">
      <dsp:nvSpPr>
        <dsp:cNvPr id="0" name=""/>
        <dsp:cNvSpPr/>
      </dsp:nvSpPr>
      <dsp:spPr>
        <a:xfrm>
          <a:off x="388363" y="2640875"/>
          <a:ext cx="1918518" cy="1242764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3100" kern="1200"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sp:txBody>
      <dsp:txXfrm>
        <a:off x="415662" y="2978865"/>
        <a:ext cx="1288364" cy="877475"/>
      </dsp:txXfrm>
    </dsp:sp>
    <dsp:sp modelId="{10630CFA-F87E-4B78-AA70-BE7FA464984E}">
      <dsp:nvSpPr>
        <dsp:cNvPr id="0" name=""/>
        <dsp:cNvSpPr/>
      </dsp:nvSpPr>
      <dsp:spPr>
        <a:xfrm>
          <a:off x="3518577" y="0"/>
          <a:ext cx="1918518" cy="1242764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3100" kern="1200"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sp:txBody>
      <dsp:txXfrm>
        <a:off x="4121432" y="27299"/>
        <a:ext cx="1288364" cy="877475"/>
      </dsp:txXfrm>
    </dsp:sp>
    <dsp:sp modelId="{F68B9E6A-77D1-42D6-844C-147C85ABD7B4}">
      <dsp:nvSpPr>
        <dsp:cNvPr id="0" name=""/>
        <dsp:cNvSpPr/>
      </dsp:nvSpPr>
      <dsp:spPr>
        <a:xfrm>
          <a:off x="388363" y="0"/>
          <a:ext cx="1918518" cy="1242764"/>
        </a:xfrm>
        <a:prstGeom prst="roundRect">
          <a:avLst>
            <a:gd name="adj" fmla="val 1000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3100" kern="1200" dirty="0"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sp:txBody>
      <dsp:txXfrm>
        <a:off x="415662" y="27299"/>
        <a:ext cx="1288364" cy="877475"/>
      </dsp:txXfrm>
    </dsp:sp>
    <dsp:sp modelId="{A0D5E8FC-4135-4F7F-8605-5DE922094BF4}">
      <dsp:nvSpPr>
        <dsp:cNvPr id="0" name=""/>
        <dsp:cNvSpPr/>
      </dsp:nvSpPr>
      <dsp:spPr>
        <a:xfrm>
          <a:off x="1192277" y="221367"/>
          <a:ext cx="1681616" cy="1681616"/>
        </a:xfrm>
        <a:prstGeom prst="pieWedge">
          <a:avLst/>
        </a:prstGeom>
        <a:gradFill>
          <a:gsLst>
            <a:gs pos="0">
              <a:schemeClr val="tx1">
                <a:lumMod val="95000"/>
                <a:lumOff val="5000"/>
                <a:alpha val="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0" scaled="1"/>
        </a:gradFill>
        <a:ln w="12700" cap="flat" cmpd="sng" algn="ctr">
          <a:noFill/>
          <a:prstDash val="solid"/>
          <a:miter lim="4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19" tIns="45719" rIns="45719" bIns="45719" numCol="1" spcCol="1270" anchor="ctr" anchorCtr="0">
          <a:noAutofit/>
        </a:bodyPr>
        <a:lstStyle/>
        <a:p>
          <a:pPr marL="0" lvl="0" indent="0" algn="l" defTabSz="9144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  <a:defRPr/>
          </a:pPr>
          <a:endParaRPr lang="en-US" sz="1800" kern="1200">
            <a:solidFill>
              <a:schemeClr val="tx1"/>
            </a:solidFill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sp:txBody>
      <dsp:txXfrm>
        <a:off x="1684811" y="713901"/>
        <a:ext cx="1189082" cy="1189082"/>
      </dsp:txXfrm>
    </dsp:sp>
    <dsp:sp modelId="{BDFA536F-D31A-4306-8C49-0EE854A421D7}">
      <dsp:nvSpPr>
        <dsp:cNvPr id="0" name=""/>
        <dsp:cNvSpPr/>
      </dsp:nvSpPr>
      <dsp:spPr>
        <a:xfrm rot="5400000">
          <a:off x="2951566" y="221367"/>
          <a:ext cx="1681616" cy="1681616"/>
        </a:xfrm>
        <a:prstGeom prst="pieWedge">
          <a:avLst/>
        </a:prstGeom>
        <a:gradFill flip="none" rotWithShape="1">
          <a:gsLst>
            <a:gs pos="0">
              <a:srgbClr val="0056E1">
                <a:alpha val="0"/>
              </a:srgbClr>
            </a:gs>
            <a:gs pos="100000">
              <a:srgbClr val="0056E1"/>
            </a:gs>
          </a:gsLst>
          <a:lin ang="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chemeClr val="lt1"/>
            </a:solidFill>
            <a:latin typeface="+mn-lt"/>
            <a:ea typeface="+mn-ea"/>
            <a:cs typeface="+mn-cs"/>
            <a:sym typeface="HarmonyOS Sans SC Light" panose="00000400000000000000" pitchFamily="2" charset="-122"/>
          </a:endParaRPr>
        </a:p>
      </dsp:txBody>
      <dsp:txXfrm rot="-5400000">
        <a:off x="2951566" y="713901"/>
        <a:ext cx="1189082" cy="1189082"/>
      </dsp:txXfrm>
    </dsp:sp>
    <dsp:sp modelId="{6A292B3B-B8C6-4486-A407-11EDE2787283}">
      <dsp:nvSpPr>
        <dsp:cNvPr id="0" name=""/>
        <dsp:cNvSpPr/>
      </dsp:nvSpPr>
      <dsp:spPr>
        <a:xfrm rot="10800000">
          <a:off x="2951566" y="1980656"/>
          <a:ext cx="1681616" cy="1681616"/>
        </a:xfrm>
        <a:prstGeom prst="pieWedge">
          <a:avLst/>
        </a:prstGeom>
        <a:gradFill>
          <a:gsLst>
            <a:gs pos="0">
              <a:schemeClr val="tx1">
                <a:lumMod val="95000"/>
                <a:lumOff val="5000"/>
                <a:alpha val="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0" scaled="1"/>
        </a:gradFill>
        <a:ln w="12700" cap="flat" cmpd="sng" algn="ctr">
          <a:noFill/>
          <a:prstDash val="solid"/>
          <a:miter lim="4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19" tIns="45719" rIns="45719" bIns="45719" numCol="1" spcCol="1270" anchor="ctr" anchorCtr="0">
          <a:noAutofit/>
        </a:bodyPr>
        <a:lstStyle/>
        <a:p>
          <a:pPr marL="0" lvl="0" indent="0" algn="l" defTabSz="9144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  <a:defRPr/>
          </a:pPr>
          <a:endParaRPr lang="en-US" sz="1800" kern="1200">
            <a:solidFill>
              <a:schemeClr val="tx1"/>
            </a:solidFill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  <a:sym typeface="HarmonyOS Sans SC Light" panose="00000400000000000000" pitchFamily="2" charset="-122"/>
          </a:endParaRPr>
        </a:p>
      </dsp:txBody>
      <dsp:txXfrm rot="10800000">
        <a:off x="2951566" y="1980656"/>
        <a:ext cx="1189082" cy="1189082"/>
      </dsp:txXfrm>
    </dsp:sp>
    <dsp:sp modelId="{67AB614C-C66F-4D90-8B8F-162785FBE43D}">
      <dsp:nvSpPr>
        <dsp:cNvPr id="0" name=""/>
        <dsp:cNvSpPr/>
      </dsp:nvSpPr>
      <dsp:spPr>
        <a:xfrm rot="16200000">
          <a:off x="1192277" y="1980656"/>
          <a:ext cx="1681616" cy="1681616"/>
        </a:xfrm>
        <a:prstGeom prst="pieWedge">
          <a:avLst/>
        </a:prstGeom>
        <a:gradFill flip="none" rotWithShape="1">
          <a:gsLst>
            <a:gs pos="0">
              <a:srgbClr val="0056E1">
                <a:alpha val="0"/>
              </a:srgbClr>
            </a:gs>
            <a:gs pos="100000">
              <a:srgbClr val="0056E1"/>
            </a:gs>
          </a:gsLst>
          <a:lin ang="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rtlCol="0" anchor="ctr" anchorCtr="0">
          <a:noAutofit/>
        </a:bodyPr>
        <a:lstStyle/>
        <a:p>
          <a:pPr marL="0" lvl="0" indent="0" algn="ctr" defTabSz="914400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chemeClr val="lt1"/>
            </a:solidFill>
            <a:latin typeface="+mn-lt"/>
            <a:ea typeface="+mn-ea"/>
            <a:cs typeface="+mn-cs"/>
            <a:sym typeface="HarmonyOS Sans SC Light" panose="00000400000000000000" pitchFamily="2" charset="-122"/>
          </a:endParaRPr>
        </a:p>
      </dsp:txBody>
      <dsp:txXfrm rot="5400000">
        <a:off x="1684811" y="1980656"/>
        <a:ext cx="1189082" cy="1189082"/>
      </dsp:txXfrm>
    </dsp:sp>
    <dsp:sp modelId="{3831369F-6117-4965-9ED9-04EBDF47AFB7}">
      <dsp:nvSpPr>
        <dsp:cNvPr id="0" name=""/>
        <dsp:cNvSpPr/>
      </dsp:nvSpPr>
      <dsp:spPr>
        <a:xfrm>
          <a:off x="2622427" y="1592292"/>
          <a:ext cx="580604" cy="504873"/>
        </a:xfrm>
        <a:prstGeom prst="circularArrow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7A6592-7BE4-44F7-9ACD-634C8715C9AC}">
      <dsp:nvSpPr>
        <dsp:cNvPr id="0" name=""/>
        <dsp:cNvSpPr/>
      </dsp:nvSpPr>
      <dsp:spPr>
        <a:xfrm rot="10800000">
          <a:off x="2622427" y="1786474"/>
          <a:ext cx="580604" cy="504873"/>
        </a:xfrm>
        <a:prstGeom prst="circularArrow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5EB640-C1F0-ED4E-9FB4-9C056DB811DB}" type="datetimeFigureOut">
              <a:rPr kumimoji="1" lang="zh-CN" altLang="en-US" smtClean="0"/>
              <a:t>2023/2/20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1D1B2-FDEE-AC48-A85E-336B6BB2029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866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1194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3576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7321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7300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7103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52485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97210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289768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145917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69201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58070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61655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817468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87431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11454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73958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44529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8249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90503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72271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3172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15059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1D1B2-FDEE-AC48-A85E-336B6BB2029A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9196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2023/2/20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77065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C9B905D-9ED3-A560-B41C-B51EC30C3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6E3D2-1A2C-E848-9FC2-144824FE8696}" type="datetimeFigureOut">
              <a:rPr kumimoji="1" lang="zh-CN" altLang="en-US" smtClean="0"/>
              <a:t>2023/2/20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A48CB2-89BF-DC3B-1207-525C1C4A4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EBAA418-FD08-49E3-926A-231479184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FA5821C-40EF-283C-7478-4C46CD0805DB}"/>
              </a:ext>
            </a:extLst>
          </p:cNvPr>
          <p:cNvSpPr/>
          <p:nvPr userDrawn="1"/>
        </p:nvSpPr>
        <p:spPr>
          <a:xfrm>
            <a:off x="0" y="6444944"/>
            <a:ext cx="7416848" cy="413057"/>
          </a:xfrm>
          <a:custGeom>
            <a:avLst/>
            <a:gdLst>
              <a:gd name="connsiteX0" fmla="*/ 0 w 7416848"/>
              <a:gd name="connsiteY0" fmla="*/ 0 h 413057"/>
              <a:gd name="connsiteX1" fmla="*/ 6676456 w 7416848"/>
              <a:gd name="connsiteY1" fmla="*/ 0 h 413057"/>
              <a:gd name="connsiteX2" fmla="*/ 7402051 w 7416848"/>
              <a:gd name="connsiteY2" fmla="*/ 385796 h 413057"/>
              <a:gd name="connsiteX3" fmla="*/ 7416848 w 7416848"/>
              <a:gd name="connsiteY3" fmla="*/ 413057 h 413057"/>
              <a:gd name="connsiteX4" fmla="*/ 0 w 7416848"/>
              <a:gd name="connsiteY4" fmla="*/ 413057 h 41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6848" h="413057">
                <a:moveTo>
                  <a:pt x="0" y="0"/>
                </a:moveTo>
                <a:lnTo>
                  <a:pt x="6676456" y="0"/>
                </a:lnTo>
                <a:cubicBezTo>
                  <a:pt x="6978500" y="0"/>
                  <a:pt x="7244800" y="153034"/>
                  <a:pt x="7402051" y="385796"/>
                </a:cubicBezTo>
                <a:lnTo>
                  <a:pt x="7416848" y="413057"/>
                </a:lnTo>
                <a:lnTo>
                  <a:pt x="0" y="413057"/>
                </a:ln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D03B7D4-0D75-10BF-115D-BD62BEBFE420}"/>
              </a:ext>
            </a:extLst>
          </p:cNvPr>
          <p:cNvSpPr/>
          <p:nvPr userDrawn="1"/>
        </p:nvSpPr>
        <p:spPr>
          <a:xfrm>
            <a:off x="9187294" y="1"/>
            <a:ext cx="3004706" cy="734719"/>
          </a:xfrm>
          <a:custGeom>
            <a:avLst/>
            <a:gdLst>
              <a:gd name="connsiteX0" fmla="*/ 0 w 3004706"/>
              <a:gd name="connsiteY0" fmla="*/ 0 h 734719"/>
              <a:gd name="connsiteX1" fmla="*/ 3004706 w 3004706"/>
              <a:gd name="connsiteY1" fmla="*/ 0 h 734719"/>
              <a:gd name="connsiteX2" fmla="*/ 3004706 w 3004706"/>
              <a:gd name="connsiteY2" fmla="*/ 734719 h 734719"/>
              <a:gd name="connsiteX3" fmla="*/ 860891 w 3004706"/>
              <a:gd name="connsiteY3" fmla="*/ 734719 h 734719"/>
              <a:gd name="connsiteX4" fmla="*/ 3632 w 3004706"/>
              <a:gd name="connsiteY4" fmla="*/ 36033 h 73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706" h="734719">
                <a:moveTo>
                  <a:pt x="0" y="0"/>
                </a:moveTo>
                <a:lnTo>
                  <a:pt x="3004706" y="0"/>
                </a:lnTo>
                <a:lnTo>
                  <a:pt x="3004706" y="734719"/>
                </a:lnTo>
                <a:lnTo>
                  <a:pt x="860891" y="734719"/>
                </a:lnTo>
                <a:cubicBezTo>
                  <a:pt x="438030" y="734719"/>
                  <a:pt x="85226" y="434772"/>
                  <a:pt x="3632" y="3603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0098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6E3D2-1A2C-E848-9FC2-144824FE8696}" type="datetimeFigureOut">
              <a:rPr kumimoji="1" lang="zh-CN" altLang="en-US" smtClean="0"/>
              <a:t>2023/2/20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F7799-C480-B340-92DD-3DC98B08182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408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4C465BC-D5CF-442E-66A1-6F547581EE55}"/>
              </a:ext>
            </a:extLst>
          </p:cNvPr>
          <p:cNvSpPr/>
          <p:nvPr/>
        </p:nvSpPr>
        <p:spPr>
          <a:xfrm>
            <a:off x="0" y="6444944"/>
            <a:ext cx="7416848" cy="413057"/>
          </a:xfrm>
          <a:custGeom>
            <a:avLst/>
            <a:gdLst>
              <a:gd name="connsiteX0" fmla="*/ 0 w 7416848"/>
              <a:gd name="connsiteY0" fmla="*/ 0 h 413057"/>
              <a:gd name="connsiteX1" fmla="*/ 6676456 w 7416848"/>
              <a:gd name="connsiteY1" fmla="*/ 0 h 413057"/>
              <a:gd name="connsiteX2" fmla="*/ 7402051 w 7416848"/>
              <a:gd name="connsiteY2" fmla="*/ 385796 h 413057"/>
              <a:gd name="connsiteX3" fmla="*/ 7416848 w 7416848"/>
              <a:gd name="connsiteY3" fmla="*/ 413057 h 413057"/>
              <a:gd name="connsiteX4" fmla="*/ 0 w 7416848"/>
              <a:gd name="connsiteY4" fmla="*/ 413057 h 41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6848" h="413057">
                <a:moveTo>
                  <a:pt x="0" y="0"/>
                </a:moveTo>
                <a:lnTo>
                  <a:pt x="6676456" y="0"/>
                </a:lnTo>
                <a:cubicBezTo>
                  <a:pt x="6978500" y="0"/>
                  <a:pt x="7244800" y="153034"/>
                  <a:pt x="7402051" y="385796"/>
                </a:cubicBezTo>
                <a:lnTo>
                  <a:pt x="7416848" y="413057"/>
                </a:lnTo>
                <a:lnTo>
                  <a:pt x="0" y="413057"/>
                </a:ln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478842F-9FA7-1D45-98A6-28A18AA2A8CF}"/>
              </a:ext>
            </a:extLst>
          </p:cNvPr>
          <p:cNvSpPr/>
          <p:nvPr/>
        </p:nvSpPr>
        <p:spPr>
          <a:xfrm rot="19139690">
            <a:off x="6386489" y="3278852"/>
            <a:ext cx="1724710" cy="6175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94FE7E-E1B5-D992-81B7-6230FD0C1513}"/>
              </a:ext>
            </a:extLst>
          </p:cNvPr>
          <p:cNvGrpSpPr/>
          <p:nvPr/>
        </p:nvGrpSpPr>
        <p:grpSpPr>
          <a:xfrm>
            <a:off x="6043720" y="1808561"/>
            <a:ext cx="4126179" cy="2149783"/>
            <a:chOff x="5254242" y="1758367"/>
            <a:chExt cx="4126179" cy="2149783"/>
          </a:xfrm>
          <a:solidFill>
            <a:srgbClr val="0056E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25AEC8D-792F-6969-6B3D-490193A05492}"/>
                </a:ext>
              </a:extLst>
            </p:cNvPr>
            <p:cNvSpPr/>
            <p:nvPr/>
          </p:nvSpPr>
          <p:spPr>
            <a:xfrm flipV="1">
              <a:off x="5254242" y="1758367"/>
              <a:ext cx="1070907" cy="1471957"/>
            </a:xfrm>
            <a:custGeom>
              <a:avLst/>
              <a:gdLst>
                <a:gd name="connsiteX0" fmla="*/ 212153 w 829199"/>
                <a:gd name="connsiteY0" fmla="*/ 1127809 h 1139729"/>
                <a:gd name="connsiteX1" fmla="*/ 224908 w 829199"/>
                <a:gd name="connsiteY1" fmla="*/ 1099748 h 1139729"/>
                <a:gd name="connsiteX2" fmla="*/ 242766 w 829199"/>
                <a:gd name="connsiteY2" fmla="*/ 1040222 h 1139729"/>
                <a:gd name="connsiteX3" fmla="*/ 255521 w 829199"/>
                <a:gd name="connsiteY3" fmla="*/ 984098 h 1139729"/>
                <a:gd name="connsiteX4" fmla="*/ 248719 w 829199"/>
                <a:gd name="connsiteY4" fmla="*/ 937328 h 1139729"/>
                <a:gd name="connsiteX5" fmla="*/ 220657 w 829199"/>
                <a:gd name="connsiteY5" fmla="*/ 922022 h 1139729"/>
                <a:gd name="connsiteX6" fmla="*/ 179839 w 829199"/>
                <a:gd name="connsiteY6" fmla="*/ 900763 h 1139729"/>
                <a:gd name="connsiteX7" fmla="*/ 136471 w 829199"/>
                <a:gd name="connsiteY7" fmla="*/ 904164 h 1139729"/>
                <a:gd name="connsiteX8" fmla="*/ 106708 w 829199"/>
                <a:gd name="connsiteY8" fmla="*/ 917770 h 1139729"/>
                <a:gd name="connsiteX9" fmla="*/ 96504 w 829199"/>
                <a:gd name="connsiteY9" fmla="*/ 895661 h 1139729"/>
                <a:gd name="connsiteX10" fmla="*/ 167934 w 829199"/>
                <a:gd name="connsiteY10" fmla="*/ 828482 h 1139729"/>
                <a:gd name="connsiteX11" fmla="*/ 155179 w 829199"/>
                <a:gd name="connsiteY11" fmla="*/ 758753 h 1139729"/>
                <a:gd name="connsiteX12" fmla="*/ 125416 w 829199"/>
                <a:gd name="connsiteY12" fmla="*/ 676268 h 1139729"/>
                <a:gd name="connsiteX13" fmla="*/ 177288 w 829199"/>
                <a:gd name="connsiteY13" fmla="*/ 632899 h 1139729"/>
                <a:gd name="connsiteX14" fmla="*/ 40380 w 829199"/>
                <a:gd name="connsiteY14" fmla="*/ 460276 h 1139729"/>
                <a:gd name="connsiteX15" fmla="*/ -437 w 829199"/>
                <a:gd name="connsiteY15" fmla="*/ 372688 h 1139729"/>
                <a:gd name="connsiteX16" fmla="*/ 21672 w 829199"/>
                <a:gd name="connsiteY16" fmla="*/ 331021 h 1139729"/>
                <a:gd name="connsiteX17" fmla="*/ 36979 w 829199"/>
                <a:gd name="connsiteY17" fmla="*/ 341225 h 1139729"/>
                <a:gd name="connsiteX18" fmla="*/ 40380 w 829199"/>
                <a:gd name="connsiteY18" fmla="*/ 344627 h 1139729"/>
                <a:gd name="connsiteX19" fmla="*/ 206200 w 829199"/>
                <a:gd name="connsiteY19" fmla="*/ 454323 h 1139729"/>
                <a:gd name="connsiteX20" fmla="*/ 275930 w 829199"/>
                <a:gd name="connsiteY20" fmla="*/ 509597 h 1139729"/>
                <a:gd name="connsiteX21" fmla="*/ 280182 w 829199"/>
                <a:gd name="connsiteY21" fmla="*/ 474732 h 1139729"/>
                <a:gd name="connsiteX22" fmla="*/ 203649 w 829199"/>
                <a:gd name="connsiteY22" fmla="*/ 359083 h 1139729"/>
                <a:gd name="connsiteX23" fmla="*/ 90551 w 829199"/>
                <a:gd name="connsiteY23" fmla="*/ 186459 h 1139729"/>
                <a:gd name="connsiteX24" fmla="*/ 190894 w 829199"/>
                <a:gd name="connsiteY24" fmla="*/ 175405 h 1139729"/>
                <a:gd name="connsiteX25" fmla="*/ 309094 w 829199"/>
                <a:gd name="connsiteY25" fmla="*/ 161799 h 1139729"/>
                <a:gd name="connsiteX26" fmla="*/ 338007 w 829199"/>
                <a:gd name="connsiteY26" fmla="*/ 156697 h 1139729"/>
                <a:gd name="connsiteX27" fmla="*/ 343109 w 829199"/>
                <a:gd name="connsiteY27" fmla="*/ 302109 h 1139729"/>
                <a:gd name="connsiteX28" fmla="*/ 343959 w 829199"/>
                <a:gd name="connsiteY28" fmla="*/ 443268 h 1139729"/>
                <a:gd name="connsiteX29" fmla="*/ 382225 w 829199"/>
                <a:gd name="connsiteY29" fmla="*/ 477283 h 1139729"/>
                <a:gd name="connsiteX30" fmla="*/ 552298 w 829199"/>
                <a:gd name="connsiteY30" fmla="*/ 602286 h 1139729"/>
                <a:gd name="connsiteX31" fmla="*/ 582060 w 829199"/>
                <a:gd name="connsiteY31" fmla="*/ 619293 h 1139729"/>
                <a:gd name="connsiteX32" fmla="*/ 578659 w 829199"/>
                <a:gd name="connsiteY32" fmla="*/ 550414 h 1139729"/>
                <a:gd name="connsiteX33" fmla="*/ 585462 w 829199"/>
                <a:gd name="connsiteY33" fmla="*/ 449221 h 1139729"/>
                <a:gd name="connsiteX34" fmla="*/ 684954 w 829199"/>
                <a:gd name="connsiteY34" fmla="*/ 364185 h 1139729"/>
                <a:gd name="connsiteX35" fmla="*/ 722370 w 829199"/>
                <a:gd name="connsiteY35" fmla="*/ 329320 h 1139729"/>
                <a:gd name="connsiteX36" fmla="*/ 601619 w 829199"/>
                <a:gd name="connsiteY36" fmla="*/ 124383 h 1139729"/>
                <a:gd name="connsiteX37" fmla="*/ 574407 w 829199"/>
                <a:gd name="connsiteY37" fmla="*/ 82715 h 1139729"/>
                <a:gd name="connsiteX38" fmla="*/ 587162 w 829199"/>
                <a:gd name="connsiteY38" fmla="*/ 81015 h 1139729"/>
                <a:gd name="connsiteX39" fmla="*/ 589713 w 829199"/>
                <a:gd name="connsiteY39" fmla="*/ 94620 h 1139729"/>
                <a:gd name="connsiteX40" fmla="*/ 593965 w 829199"/>
                <a:gd name="connsiteY40" fmla="*/ 98022 h 1139729"/>
                <a:gd name="connsiteX41" fmla="*/ 564203 w 829199"/>
                <a:gd name="connsiteY41" fmla="*/ 64858 h 1139729"/>
                <a:gd name="connsiteX42" fmla="*/ 552298 w 829199"/>
                <a:gd name="connsiteY42" fmla="*/ 59755 h 1139729"/>
                <a:gd name="connsiteX43" fmla="*/ 542093 w 829199"/>
                <a:gd name="connsiteY43" fmla="*/ 49551 h 1139729"/>
                <a:gd name="connsiteX44" fmla="*/ 497024 w 829199"/>
                <a:gd name="connsiteY44" fmla="*/ -620 h 1139729"/>
                <a:gd name="connsiteX45" fmla="*/ 602469 w 829199"/>
                <a:gd name="connsiteY45" fmla="*/ 58905 h 1139729"/>
                <a:gd name="connsiteX46" fmla="*/ 626279 w 829199"/>
                <a:gd name="connsiteY46" fmla="*/ 70810 h 1139729"/>
                <a:gd name="connsiteX47" fmla="*/ 632232 w 829199"/>
                <a:gd name="connsiteY47" fmla="*/ 61456 h 1139729"/>
                <a:gd name="connsiteX48" fmla="*/ 639034 w 829199"/>
                <a:gd name="connsiteY48" fmla="*/ 74212 h 1139729"/>
                <a:gd name="connsiteX49" fmla="*/ 643286 w 829199"/>
                <a:gd name="connsiteY49" fmla="*/ 81865 h 1139729"/>
                <a:gd name="connsiteX50" fmla="*/ 667096 w 829199"/>
                <a:gd name="connsiteY50" fmla="*/ 92920 h 1139729"/>
                <a:gd name="connsiteX51" fmla="*/ 694308 w 829199"/>
                <a:gd name="connsiteY51" fmla="*/ 109927 h 1139729"/>
                <a:gd name="connsiteX52" fmla="*/ 705363 w 829199"/>
                <a:gd name="connsiteY52" fmla="*/ 119281 h 1139729"/>
                <a:gd name="connsiteX53" fmla="*/ 718118 w 829199"/>
                <a:gd name="connsiteY53" fmla="*/ 123533 h 1139729"/>
                <a:gd name="connsiteX54" fmla="*/ 729173 w 829199"/>
                <a:gd name="connsiteY54" fmla="*/ 125233 h 1139729"/>
                <a:gd name="connsiteX55" fmla="*/ 760636 w 829199"/>
                <a:gd name="connsiteY55" fmla="*/ 165200 h 1139729"/>
                <a:gd name="connsiteX56" fmla="*/ 827815 w 829199"/>
                <a:gd name="connsiteY56" fmla="*/ 312313 h 1139729"/>
                <a:gd name="connsiteX57" fmla="*/ 718118 w 829199"/>
                <a:gd name="connsiteY57" fmla="*/ 390546 h 1139729"/>
                <a:gd name="connsiteX58" fmla="*/ 639885 w 829199"/>
                <a:gd name="connsiteY58" fmla="*/ 428812 h 1139729"/>
                <a:gd name="connsiteX59" fmla="*/ 612673 w 829199"/>
                <a:gd name="connsiteY59" fmla="*/ 519801 h 1139729"/>
                <a:gd name="connsiteX60" fmla="*/ 622878 w 829199"/>
                <a:gd name="connsiteY60" fmla="*/ 615892 h 1139729"/>
                <a:gd name="connsiteX61" fmla="*/ 666246 w 829199"/>
                <a:gd name="connsiteY61" fmla="*/ 655859 h 1139729"/>
                <a:gd name="connsiteX62" fmla="*/ 754684 w 829199"/>
                <a:gd name="connsiteY62" fmla="*/ 665213 h 1139729"/>
                <a:gd name="connsiteX63" fmla="*/ 801453 w 829199"/>
                <a:gd name="connsiteY63" fmla="*/ 691574 h 1139729"/>
                <a:gd name="connsiteX64" fmla="*/ 696009 w 829199"/>
                <a:gd name="connsiteY64" fmla="*/ 699227 h 1139729"/>
                <a:gd name="connsiteX65" fmla="*/ 674750 w 829199"/>
                <a:gd name="connsiteY65" fmla="*/ 683070 h 1139729"/>
                <a:gd name="connsiteX66" fmla="*/ 639885 w 829199"/>
                <a:gd name="connsiteY66" fmla="*/ 673716 h 1139729"/>
                <a:gd name="connsiteX67" fmla="*/ 654341 w 829199"/>
                <a:gd name="connsiteY67" fmla="*/ 739194 h 1139729"/>
                <a:gd name="connsiteX68" fmla="*/ 673049 w 829199"/>
                <a:gd name="connsiteY68" fmla="*/ 845489 h 1139729"/>
                <a:gd name="connsiteX69" fmla="*/ 654341 w 829199"/>
                <a:gd name="connsiteY69" fmla="*/ 898212 h 1139729"/>
                <a:gd name="connsiteX70" fmla="*/ 572706 w 829199"/>
                <a:gd name="connsiteY70" fmla="*/ 902464 h 1139729"/>
                <a:gd name="connsiteX71" fmla="*/ 553998 w 829199"/>
                <a:gd name="connsiteY71" fmla="*/ 878654 h 1139729"/>
                <a:gd name="connsiteX72" fmla="*/ 560801 w 829199"/>
                <a:gd name="connsiteY72" fmla="*/ 845489 h 1139729"/>
                <a:gd name="connsiteX73" fmla="*/ 590564 w 829199"/>
                <a:gd name="connsiteY73" fmla="*/ 844639 h 1139729"/>
                <a:gd name="connsiteX74" fmla="*/ 617775 w 829199"/>
                <a:gd name="connsiteY74" fmla="*/ 815727 h 1139729"/>
                <a:gd name="connsiteX75" fmla="*/ 576958 w 829199"/>
                <a:gd name="connsiteY75" fmla="*/ 637151 h 1139729"/>
                <a:gd name="connsiteX76" fmla="*/ 394981 w 829199"/>
                <a:gd name="connsiteY76" fmla="*/ 530005 h 1139729"/>
                <a:gd name="connsiteX77" fmla="*/ 353313 w 829199"/>
                <a:gd name="connsiteY77" fmla="*/ 501093 h 1139729"/>
                <a:gd name="connsiteX78" fmla="*/ 359266 w 829199"/>
                <a:gd name="connsiteY78" fmla="*/ 533407 h 1139729"/>
                <a:gd name="connsiteX79" fmla="*/ 429846 w 829199"/>
                <a:gd name="connsiteY79" fmla="*/ 599735 h 1139729"/>
                <a:gd name="connsiteX80" fmla="*/ 432397 w 829199"/>
                <a:gd name="connsiteY80" fmla="*/ 642253 h 1139729"/>
                <a:gd name="connsiteX81" fmla="*/ 379674 w 829199"/>
                <a:gd name="connsiteY81" fmla="*/ 686472 h 1139729"/>
                <a:gd name="connsiteX82" fmla="*/ 367769 w 829199"/>
                <a:gd name="connsiteY82" fmla="*/ 734092 h 1139729"/>
                <a:gd name="connsiteX83" fmla="*/ 382225 w 829199"/>
                <a:gd name="connsiteY83" fmla="*/ 757052 h 1139729"/>
                <a:gd name="connsiteX84" fmla="*/ 350762 w 829199"/>
                <a:gd name="connsiteY84" fmla="*/ 795318 h 1139729"/>
                <a:gd name="connsiteX85" fmla="*/ 332904 w 829199"/>
                <a:gd name="connsiteY85" fmla="*/ 819979 h 1139729"/>
                <a:gd name="connsiteX86" fmla="*/ 356714 w 829199"/>
                <a:gd name="connsiteY86" fmla="*/ 836986 h 1139729"/>
                <a:gd name="connsiteX87" fmla="*/ 367769 w 829199"/>
                <a:gd name="connsiteY87" fmla="*/ 848891 h 1139729"/>
                <a:gd name="connsiteX88" fmla="*/ 396681 w 829199"/>
                <a:gd name="connsiteY88" fmla="*/ 870150 h 1139729"/>
                <a:gd name="connsiteX89" fmla="*/ 400083 w 829199"/>
                <a:gd name="connsiteY89" fmla="*/ 925423 h 1139729"/>
                <a:gd name="connsiteX90" fmla="*/ 387327 w 829199"/>
                <a:gd name="connsiteY90" fmla="*/ 952635 h 1139729"/>
                <a:gd name="connsiteX91" fmla="*/ 395831 w 829199"/>
                <a:gd name="connsiteY91" fmla="*/ 1063182 h 1139729"/>
                <a:gd name="connsiteX92" fmla="*/ 212153 w 829199"/>
                <a:gd name="connsiteY92" fmla="*/ 1127809 h 1139729"/>
                <a:gd name="connsiteX93" fmla="*/ 293788 w 829199"/>
                <a:gd name="connsiteY93" fmla="*/ 652457 h 1139729"/>
                <a:gd name="connsiteX94" fmla="*/ 180690 w 829199"/>
                <a:gd name="connsiteY94" fmla="*/ 490889 h 1139729"/>
                <a:gd name="connsiteX95" fmla="*/ 42081 w 829199"/>
                <a:gd name="connsiteY95" fmla="*/ 408404 h 1139729"/>
                <a:gd name="connsiteX96" fmla="*/ 194295 w 829199"/>
                <a:gd name="connsiteY96" fmla="*/ 582728 h 1139729"/>
                <a:gd name="connsiteX97" fmla="*/ 295488 w 829199"/>
                <a:gd name="connsiteY97" fmla="*/ 679669 h 1139729"/>
                <a:gd name="connsiteX98" fmla="*/ 293788 w 829199"/>
                <a:gd name="connsiteY98" fmla="*/ 652457 h 1139729"/>
                <a:gd name="connsiteX99" fmla="*/ 292087 w 829199"/>
                <a:gd name="connsiteY99" fmla="*/ 276598 h 1139729"/>
                <a:gd name="connsiteX100" fmla="*/ 289536 w 829199"/>
                <a:gd name="connsiteY100" fmla="*/ 216222 h 1139729"/>
                <a:gd name="connsiteX101" fmla="*/ 230011 w 829199"/>
                <a:gd name="connsiteY101" fmla="*/ 206868 h 1139729"/>
                <a:gd name="connsiteX102" fmla="*/ 178139 w 829199"/>
                <a:gd name="connsiteY102" fmla="*/ 217923 h 1139729"/>
                <a:gd name="connsiteX103" fmla="*/ 246167 w 829199"/>
                <a:gd name="connsiteY103" fmla="*/ 337824 h 1139729"/>
                <a:gd name="connsiteX104" fmla="*/ 281032 w 829199"/>
                <a:gd name="connsiteY104" fmla="*/ 351429 h 1139729"/>
                <a:gd name="connsiteX105" fmla="*/ 292087 w 829199"/>
                <a:gd name="connsiteY105" fmla="*/ 276598 h 113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829199" h="1139729">
                  <a:moveTo>
                    <a:pt x="212153" y="1127809"/>
                  </a:moveTo>
                  <a:cubicBezTo>
                    <a:pt x="212153" y="1121857"/>
                    <a:pt x="218106" y="1109102"/>
                    <a:pt x="224908" y="1099748"/>
                  </a:cubicBezTo>
                  <a:cubicBezTo>
                    <a:pt x="230861" y="1089543"/>
                    <a:pt x="239365" y="1063182"/>
                    <a:pt x="242766" y="1040222"/>
                  </a:cubicBezTo>
                  <a:cubicBezTo>
                    <a:pt x="245317" y="1017262"/>
                    <a:pt x="251270" y="991752"/>
                    <a:pt x="255521" y="984098"/>
                  </a:cubicBezTo>
                  <a:cubicBezTo>
                    <a:pt x="267427" y="961989"/>
                    <a:pt x="264875" y="943281"/>
                    <a:pt x="248719" y="937328"/>
                  </a:cubicBezTo>
                  <a:cubicBezTo>
                    <a:pt x="240215" y="934777"/>
                    <a:pt x="227460" y="927974"/>
                    <a:pt x="220657" y="922022"/>
                  </a:cubicBezTo>
                  <a:cubicBezTo>
                    <a:pt x="213854" y="916920"/>
                    <a:pt x="195146" y="906715"/>
                    <a:pt x="179839" y="900763"/>
                  </a:cubicBezTo>
                  <a:cubicBezTo>
                    <a:pt x="156029" y="891409"/>
                    <a:pt x="150077" y="892259"/>
                    <a:pt x="136471" y="904164"/>
                  </a:cubicBezTo>
                  <a:cubicBezTo>
                    <a:pt x="128818" y="911818"/>
                    <a:pt x="114361" y="917770"/>
                    <a:pt x="106708" y="917770"/>
                  </a:cubicBezTo>
                  <a:cubicBezTo>
                    <a:pt x="93953" y="917770"/>
                    <a:pt x="92252" y="913518"/>
                    <a:pt x="96504" y="895661"/>
                  </a:cubicBezTo>
                  <a:cubicBezTo>
                    <a:pt x="103307" y="870150"/>
                    <a:pt x="126267" y="848041"/>
                    <a:pt x="167934" y="828482"/>
                  </a:cubicBezTo>
                  <a:cubicBezTo>
                    <a:pt x="198547" y="813176"/>
                    <a:pt x="196847" y="804672"/>
                    <a:pt x="155179" y="758753"/>
                  </a:cubicBezTo>
                  <a:cubicBezTo>
                    <a:pt x="131369" y="732391"/>
                    <a:pt x="127117" y="721337"/>
                    <a:pt x="125416" y="676268"/>
                  </a:cubicBezTo>
                  <a:cubicBezTo>
                    <a:pt x="123715" y="646505"/>
                    <a:pt x="148376" y="626096"/>
                    <a:pt x="177288" y="632899"/>
                  </a:cubicBezTo>
                  <a:cubicBezTo>
                    <a:pt x="197697" y="638001"/>
                    <a:pt x="185792" y="623545"/>
                    <a:pt x="40380" y="460276"/>
                  </a:cubicBezTo>
                  <a:cubicBezTo>
                    <a:pt x="2964" y="418608"/>
                    <a:pt x="-437" y="410955"/>
                    <a:pt x="-437" y="372688"/>
                  </a:cubicBezTo>
                  <a:cubicBezTo>
                    <a:pt x="-437" y="333572"/>
                    <a:pt x="1263" y="331021"/>
                    <a:pt x="21672" y="331021"/>
                  </a:cubicBezTo>
                  <a:cubicBezTo>
                    <a:pt x="35278" y="331021"/>
                    <a:pt x="41230" y="334422"/>
                    <a:pt x="36979" y="341225"/>
                  </a:cubicBezTo>
                  <a:cubicBezTo>
                    <a:pt x="33577" y="347178"/>
                    <a:pt x="34427" y="348028"/>
                    <a:pt x="40380" y="344627"/>
                  </a:cubicBezTo>
                  <a:cubicBezTo>
                    <a:pt x="53135" y="336973"/>
                    <a:pt x="122865" y="382893"/>
                    <a:pt x="206200" y="454323"/>
                  </a:cubicBezTo>
                  <a:cubicBezTo>
                    <a:pt x="241916" y="484936"/>
                    <a:pt x="273379" y="509597"/>
                    <a:pt x="275930" y="509597"/>
                  </a:cubicBezTo>
                  <a:cubicBezTo>
                    <a:pt x="278481" y="509597"/>
                    <a:pt x="280182" y="493440"/>
                    <a:pt x="280182" y="474732"/>
                  </a:cubicBezTo>
                  <a:cubicBezTo>
                    <a:pt x="280182" y="441568"/>
                    <a:pt x="275080" y="433915"/>
                    <a:pt x="203649" y="359083"/>
                  </a:cubicBezTo>
                  <a:cubicBezTo>
                    <a:pt x="129668" y="281700"/>
                    <a:pt x="76095" y="200065"/>
                    <a:pt x="90551" y="186459"/>
                  </a:cubicBezTo>
                  <a:cubicBezTo>
                    <a:pt x="93953" y="183058"/>
                    <a:pt x="139872" y="177956"/>
                    <a:pt x="190894" y="175405"/>
                  </a:cubicBezTo>
                  <a:cubicBezTo>
                    <a:pt x="242766" y="172854"/>
                    <a:pt x="295488" y="166901"/>
                    <a:pt x="309094" y="161799"/>
                  </a:cubicBezTo>
                  <a:cubicBezTo>
                    <a:pt x="322700" y="155846"/>
                    <a:pt x="335455" y="154146"/>
                    <a:pt x="338007" y="156697"/>
                  </a:cubicBezTo>
                  <a:cubicBezTo>
                    <a:pt x="340558" y="158397"/>
                    <a:pt x="342258" y="223875"/>
                    <a:pt x="343109" y="302109"/>
                  </a:cubicBezTo>
                  <a:lnTo>
                    <a:pt x="343959" y="443268"/>
                  </a:lnTo>
                  <a:lnTo>
                    <a:pt x="382225" y="477283"/>
                  </a:lnTo>
                  <a:cubicBezTo>
                    <a:pt x="423893" y="514699"/>
                    <a:pt x="505528" y="574224"/>
                    <a:pt x="552298" y="602286"/>
                  </a:cubicBezTo>
                  <a:lnTo>
                    <a:pt x="582060" y="619293"/>
                  </a:lnTo>
                  <a:lnTo>
                    <a:pt x="578659" y="550414"/>
                  </a:lnTo>
                  <a:cubicBezTo>
                    <a:pt x="576958" y="512148"/>
                    <a:pt x="580360" y="467079"/>
                    <a:pt x="585462" y="449221"/>
                  </a:cubicBezTo>
                  <a:cubicBezTo>
                    <a:pt x="597367" y="409254"/>
                    <a:pt x="635633" y="376090"/>
                    <a:pt x="684954" y="364185"/>
                  </a:cubicBezTo>
                  <a:cubicBezTo>
                    <a:pt x="718118" y="355681"/>
                    <a:pt x="722370" y="352280"/>
                    <a:pt x="722370" y="329320"/>
                  </a:cubicBezTo>
                  <a:cubicBezTo>
                    <a:pt x="722370" y="287652"/>
                    <a:pt x="670498" y="200065"/>
                    <a:pt x="601619" y="124383"/>
                  </a:cubicBezTo>
                  <a:cubicBezTo>
                    <a:pt x="584611" y="105675"/>
                    <a:pt x="571856" y="86967"/>
                    <a:pt x="574407" y="82715"/>
                  </a:cubicBezTo>
                  <a:cubicBezTo>
                    <a:pt x="576958" y="78463"/>
                    <a:pt x="582911" y="77613"/>
                    <a:pt x="587162" y="81015"/>
                  </a:cubicBezTo>
                  <a:cubicBezTo>
                    <a:pt x="591414" y="83566"/>
                    <a:pt x="592265" y="89518"/>
                    <a:pt x="589713" y="94620"/>
                  </a:cubicBezTo>
                  <a:cubicBezTo>
                    <a:pt x="585462" y="100573"/>
                    <a:pt x="588013" y="101423"/>
                    <a:pt x="593965" y="98022"/>
                  </a:cubicBezTo>
                  <a:cubicBezTo>
                    <a:pt x="608421" y="88668"/>
                    <a:pt x="580360" y="58055"/>
                    <a:pt x="564203" y="64858"/>
                  </a:cubicBezTo>
                  <a:cubicBezTo>
                    <a:pt x="557400" y="67409"/>
                    <a:pt x="552298" y="64858"/>
                    <a:pt x="552298" y="59755"/>
                  </a:cubicBezTo>
                  <a:cubicBezTo>
                    <a:pt x="552298" y="54653"/>
                    <a:pt x="547195" y="50402"/>
                    <a:pt x="542093" y="49551"/>
                  </a:cubicBezTo>
                  <a:cubicBezTo>
                    <a:pt x="531039" y="49551"/>
                    <a:pt x="486820" y="-620"/>
                    <a:pt x="497024" y="-620"/>
                  </a:cubicBezTo>
                  <a:cubicBezTo>
                    <a:pt x="506378" y="-620"/>
                    <a:pt x="571006" y="35095"/>
                    <a:pt x="602469" y="58905"/>
                  </a:cubicBezTo>
                  <a:cubicBezTo>
                    <a:pt x="618626" y="70810"/>
                    <a:pt x="629680" y="75912"/>
                    <a:pt x="626279" y="70810"/>
                  </a:cubicBezTo>
                  <a:cubicBezTo>
                    <a:pt x="623728" y="65708"/>
                    <a:pt x="626279" y="61456"/>
                    <a:pt x="632232" y="61456"/>
                  </a:cubicBezTo>
                  <a:cubicBezTo>
                    <a:pt x="639034" y="61456"/>
                    <a:pt x="642436" y="67409"/>
                    <a:pt x="639034" y="74212"/>
                  </a:cubicBezTo>
                  <a:cubicBezTo>
                    <a:pt x="636483" y="81865"/>
                    <a:pt x="638184" y="85266"/>
                    <a:pt x="643286" y="81865"/>
                  </a:cubicBezTo>
                  <a:cubicBezTo>
                    <a:pt x="648388" y="78463"/>
                    <a:pt x="658593" y="83566"/>
                    <a:pt x="667096" y="92920"/>
                  </a:cubicBezTo>
                  <a:cubicBezTo>
                    <a:pt x="675600" y="102274"/>
                    <a:pt x="687505" y="109927"/>
                    <a:pt x="694308" y="109927"/>
                  </a:cubicBezTo>
                  <a:cubicBezTo>
                    <a:pt x="700260" y="109927"/>
                    <a:pt x="705363" y="114179"/>
                    <a:pt x="705363" y="119281"/>
                  </a:cubicBezTo>
                  <a:cubicBezTo>
                    <a:pt x="705363" y="124383"/>
                    <a:pt x="711315" y="126934"/>
                    <a:pt x="718118" y="123533"/>
                  </a:cubicBezTo>
                  <a:cubicBezTo>
                    <a:pt x="724921" y="120982"/>
                    <a:pt x="730023" y="121832"/>
                    <a:pt x="729173" y="125233"/>
                  </a:cubicBezTo>
                  <a:cubicBezTo>
                    <a:pt x="728322" y="128635"/>
                    <a:pt x="741928" y="146492"/>
                    <a:pt x="760636" y="165200"/>
                  </a:cubicBezTo>
                  <a:cubicBezTo>
                    <a:pt x="804005" y="210269"/>
                    <a:pt x="834618" y="277448"/>
                    <a:pt x="827815" y="312313"/>
                  </a:cubicBezTo>
                  <a:cubicBezTo>
                    <a:pt x="820161" y="348878"/>
                    <a:pt x="779344" y="377791"/>
                    <a:pt x="718118" y="390546"/>
                  </a:cubicBezTo>
                  <a:cubicBezTo>
                    <a:pt x="680702" y="398199"/>
                    <a:pt x="660293" y="408404"/>
                    <a:pt x="639885" y="428812"/>
                  </a:cubicBezTo>
                  <a:cubicBezTo>
                    <a:pt x="612673" y="456024"/>
                    <a:pt x="611823" y="459425"/>
                    <a:pt x="612673" y="519801"/>
                  </a:cubicBezTo>
                  <a:cubicBezTo>
                    <a:pt x="612673" y="553815"/>
                    <a:pt x="617775" y="597184"/>
                    <a:pt x="622878" y="615892"/>
                  </a:cubicBezTo>
                  <a:cubicBezTo>
                    <a:pt x="632232" y="644804"/>
                    <a:pt x="637334" y="649906"/>
                    <a:pt x="666246" y="655859"/>
                  </a:cubicBezTo>
                  <a:cubicBezTo>
                    <a:pt x="684104" y="659260"/>
                    <a:pt x="723220" y="663512"/>
                    <a:pt x="754684" y="665213"/>
                  </a:cubicBezTo>
                  <a:cubicBezTo>
                    <a:pt x="808256" y="666914"/>
                    <a:pt x="834618" y="681370"/>
                    <a:pt x="801453" y="691574"/>
                  </a:cubicBezTo>
                  <a:cubicBezTo>
                    <a:pt x="779344" y="697527"/>
                    <a:pt x="681553" y="705180"/>
                    <a:pt x="696009" y="699227"/>
                  </a:cubicBezTo>
                  <a:cubicBezTo>
                    <a:pt x="703662" y="696676"/>
                    <a:pt x="695158" y="689873"/>
                    <a:pt x="674750" y="683070"/>
                  </a:cubicBezTo>
                  <a:cubicBezTo>
                    <a:pt x="656892" y="677118"/>
                    <a:pt x="641586" y="672866"/>
                    <a:pt x="639885" y="673716"/>
                  </a:cubicBezTo>
                  <a:cubicBezTo>
                    <a:pt x="639034" y="675417"/>
                    <a:pt x="644987" y="704329"/>
                    <a:pt x="654341" y="739194"/>
                  </a:cubicBezTo>
                  <a:cubicBezTo>
                    <a:pt x="662845" y="774059"/>
                    <a:pt x="671348" y="821679"/>
                    <a:pt x="673049" y="845489"/>
                  </a:cubicBezTo>
                  <a:cubicBezTo>
                    <a:pt x="675600" y="882905"/>
                    <a:pt x="673049" y="888858"/>
                    <a:pt x="654341" y="898212"/>
                  </a:cubicBezTo>
                  <a:cubicBezTo>
                    <a:pt x="630531" y="910117"/>
                    <a:pt x="587162" y="912668"/>
                    <a:pt x="572706" y="902464"/>
                  </a:cubicBezTo>
                  <a:cubicBezTo>
                    <a:pt x="567604" y="899062"/>
                    <a:pt x="559100" y="888008"/>
                    <a:pt x="553998" y="878654"/>
                  </a:cubicBezTo>
                  <a:cubicBezTo>
                    <a:pt x="546345" y="863347"/>
                    <a:pt x="547195" y="857395"/>
                    <a:pt x="560801" y="845489"/>
                  </a:cubicBezTo>
                  <a:cubicBezTo>
                    <a:pt x="576108" y="831884"/>
                    <a:pt x="577808" y="831884"/>
                    <a:pt x="590564" y="844639"/>
                  </a:cubicBezTo>
                  <a:cubicBezTo>
                    <a:pt x="615224" y="869300"/>
                    <a:pt x="622878" y="860796"/>
                    <a:pt x="617775" y="815727"/>
                  </a:cubicBezTo>
                  <a:cubicBezTo>
                    <a:pt x="610122" y="751099"/>
                    <a:pt x="584611" y="637151"/>
                    <a:pt x="576958" y="637151"/>
                  </a:cubicBezTo>
                  <a:cubicBezTo>
                    <a:pt x="565903" y="637151"/>
                    <a:pt x="433247" y="559768"/>
                    <a:pt x="394981" y="530005"/>
                  </a:cubicBezTo>
                  <a:cubicBezTo>
                    <a:pt x="373722" y="513848"/>
                    <a:pt x="355014" y="501093"/>
                    <a:pt x="353313" y="501093"/>
                  </a:cubicBezTo>
                  <a:cubicBezTo>
                    <a:pt x="351612" y="501093"/>
                    <a:pt x="354163" y="515549"/>
                    <a:pt x="359266" y="533407"/>
                  </a:cubicBezTo>
                  <a:cubicBezTo>
                    <a:pt x="371171" y="572523"/>
                    <a:pt x="392430" y="592932"/>
                    <a:pt x="429846" y="599735"/>
                  </a:cubicBezTo>
                  <a:cubicBezTo>
                    <a:pt x="468112" y="606538"/>
                    <a:pt x="468962" y="632049"/>
                    <a:pt x="432397" y="642253"/>
                  </a:cubicBezTo>
                  <a:cubicBezTo>
                    <a:pt x="416240" y="647355"/>
                    <a:pt x="395831" y="664362"/>
                    <a:pt x="379674" y="686472"/>
                  </a:cubicBezTo>
                  <a:cubicBezTo>
                    <a:pt x="354163" y="721337"/>
                    <a:pt x="353313" y="724738"/>
                    <a:pt x="367769" y="734092"/>
                  </a:cubicBezTo>
                  <a:cubicBezTo>
                    <a:pt x="375422" y="740045"/>
                    <a:pt x="382225" y="750249"/>
                    <a:pt x="382225" y="757052"/>
                  </a:cubicBezTo>
                  <a:cubicBezTo>
                    <a:pt x="381375" y="772358"/>
                    <a:pt x="363517" y="794468"/>
                    <a:pt x="350762" y="795318"/>
                  </a:cubicBezTo>
                  <a:cubicBezTo>
                    <a:pt x="314196" y="797869"/>
                    <a:pt x="314196" y="797869"/>
                    <a:pt x="332904" y="819979"/>
                  </a:cubicBezTo>
                  <a:cubicBezTo>
                    <a:pt x="342258" y="831033"/>
                    <a:pt x="353313" y="838687"/>
                    <a:pt x="356714" y="836986"/>
                  </a:cubicBezTo>
                  <a:cubicBezTo>
                    <a:pt x="360116" y="834435"/>
                    <a:pt x="365218" y="840387"/>
                    <a:pt x="367769" y="848891"/>
                  </a:cubicBezTo>
                  <a:cubicBezTo>
                    <a:pt x="369470" y="858245"/>
                    <a:pt x="382225" y="867599"/>
                    <a:pt x="396681" y="870150"/>
                  </a:cubicBezTo>
                  <a:cubicBezTo>
                    <a:pt x="428145" y="877803"/>
                    <a:pt x="429846" y="903314"/>
                    <a:pt x="400083" y="925423"/>
                  </a:cubicBezTo>
                  <a:cubicBezTo>
                    <a:pt x="386477" y="936478"/>
                    <a:pt x="382225" y="944982"/>
                    <a:pt x="387327" y="952635"/>
                  </a:cubicBezTo>
                  <a:cubicBezTo>
                    <a:pt x="400083" y="973894"/>
                    <a:pt x="404335" y="1030868"/>
                    <a:pt x="395831" y="1063182"/>
                  </a:cubicBezTo>
                  <a:cubicBezTo>
                    <a:pt x="384776" y="1103999"/>
                    <a:pt x="212153" y="1164375"/>
                    <a:pt x="212153" y="1127809"/>
                  </a:cubicBezTo>
                  <a:close/>
                  <a:moveTo>
                    <a:pt x="293788" y="652457"/>
                  </a:moveTo>
                  <a:cubicBezTo>
                    <a:pt x="279332" y="555516"/>
                    <a:pt x="287835" y="567421"/>
                    <a:pt x="180690" y="490889"/>
                  </a:cubicBezTo>
                  <a:cubicBezTo>
                    <a:pt x="61639" y="406703"/>
                    <a:pt x="42081" y="394798"/>
                    <a:pt x="42081" y="408404"/>
                  </a:cubicBezTo>
                  <a:cubicBezTo>
                    <a:pt x="42081" y="424561"/>
                    <a:pt x="92252" y="481535"/>
                    <a:pt x="194295" y="582728"/>
                  </a:cubicBezTo>
                  <a:cubicBezTo>
                    <a:pt x="248719" y="636301"/>
                    <a:pt x="293788" y="679669"/>
                    <a:pt x="295488" y="679669"/>
                  </a:cubicBezTo>
                  <a:cubicBezTo>
                    <a:pt x="297189" y="679669"/>
                    <a:pt x="296339" y="666914"/>
                    <a:pt x="293788" y="652457"/>
                  </a:cubicBezTo>
                  <a:close/>
                  <a:moveTo>
                    <a:pt x="292087" y="276598"/>
                  </a:moveTo>
                  <a:cubicBezTo>
                    <a:pt x="294638" y="246835"/>
                    <a:pt x="293788" y="219623"/>
                    <a:pt x="289536" y="216222"/>
                  </a:cubicBezTo>
                  <a:cubicBezTo>
                    <a:pt x="285284" y="213671"/>
                    <a:pt x="258073" y="209419"/>
                    <a:pt x="230011" y="206868"/>
                  </a:cubicBezTo>
                  <a:cubicBezTo>
                    <a:pt x="182390" y="201766"/>
                    <a:pt x="178139" y="202616"/>
                    <a:pt x="178139" y="217923"/>
                  </a:cubicBezTo>
                  <a:cubicBezTo>
                    <a:pt x="178139" y="241733"/>
                    <a:pt x="211303" y="299557"/>
                    <a:pt x="246167" y="337824"/>
                  </a:cubicBezTo>
                  <a:cubicBezTo>
                    <a:pt x="275080" y="368437"/>
                    <a:pt x="275930" y="369287"/>
                    <a:pt x="281032" y="351429"/>
                  </a:cubicBezTo>
                  <a:cubicBezTo>
                    <a:pt x="284434" y="341225"/>
                    <a:pt x="289536" y="307211"/>
                    <a:pt x="292087" y="27659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4BA8B943-4646-DDE4-C1F4-3082035BA4A6}"/>
                </a:ext>
              </a:extLst>
            </p:cNvPr>
            <p:cNvGrpSpPr/>
            <p:nvPr/>
          </p:nvGrpSpPr>
          <p:grpSpPr>
            <a:xfrm>
              <a:off x="6307743" y="1758367"/>
              <a:ext cx="1349649" cy="1105143"/>
              <a:chOff x="5526347" y="2965619"/>
              <a:chExt cx="1143740" cy="936536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546FC6-B166-BB44-DF1D-95FD1F9CE34C}"/>
                  </a:ext>
                </a:extLst>
              </p:cNvPr>
              <p:cNvSpPr/>
              <p:nvPr/>
            </p:nvSpPr>
            <p:spPr>
              <a:xfrm flipV="1">
                <a:off x="5526347" y="2965619"/>
                <a:ext cx="384966" cy="936536"/>
              </a:xfrm>
              <a:custGeom>
                <a:avLst/>
                <a:gdLst>
                  <a:gd name="connsiteX0" fmla="*/ 265789 w 384966"/>
                  <a:gd name="connsiteY0" fmla="*/ 933634 h 936536"/>
                  <a:gd name="connsiteX1" fmla="*/ 250482 w 384966"/>
                  <a:gd name="connsiteY1" fmla="*/ 906422 h 936536"/>
                  <a:gd name="connsiteX2" fmla="*/ 115275 w 384966"/>
                  <a:gd name="connsiteY2" fmla="*/ 703186 h 936536"/>
                  <a:gd name="connsiteX3" fmla="*/ 75308 w 384966"/>
                  <a:gd name="connsiteY3" fmla="*/ 625803 h 936536"/>
                  <a:gd name="connsiteX4" fmla="*/ 93165 w 384966"/>
                  <a:gd name="connsiteY4" fmla="*/ 600292 h 936536"/>
                  <a:gd name="connsiteX5" fmla="*/ 150140 w 384966"/>
                  <a:gd name="connsiteY5" fmla="*/ 567128 h 936536"/>
                  <a:gd name="connsiteX6" fmla="*/ 153541 w 384966"/>
                  <a:gd name="connsiteY6" fmla="*/ 515256 h 936536"/>
                  <a:gd name="connsiteX7" fmla="*/ 114424 w 384966"/>
                  <a:gd name="connsiteY7" fmla="*/ 430220 h 936536"/>
                  <a:gd name="connsiteX8" fmla="*/ 11531 w 384966"/>
                  <a:gd name="connsiteY8" fmla="*/ 257596 h 936536"/>
                  <a:gd name="connsiteX9" fmla="*/ 17483 w 384966"/>
                  <a:gd name="connsiteY9" fmla="*/ 195520 h 936536"/>
                  <a:gd name="connsiteX10" fmla="*/ 63403 w 384966"/>
                  <a:gd name="connsiteY10" fmla="*/ 178513 h 936536"/>
                  <a:gd name="connsiteX11" fmla="*/ 145888 w 384966"/>
                  <a:gd name="connsiteY11" fmla="*/ 279706 h 936536"/>
                  <a:gd name="connsiteX12" fmla="*/ 170548 w 384966"/>
                  <a:gd name="connsiteY12" fmla="*/ 311169 h 936536"/>
                  <a:gd name="connsiteX13" fmla="*/ 177351 w 384966"/>
                  <a:gd name="connsiteY13" fmla="*/ 189567 h 936536"/>
                  <a:gd name="connsiteX14" fmla="*/ 207114 w 384966"/>
                  <a:gd name="connsiteY14" fmla="*/ 30550 h 936536"/>
                  <a:gd name="connsiteX15" fmla="*/ 233475 w 384966"/>
                  <a:gd name="connsiteY15" fmla="*/ 13543 h 936536"/>
                  <a:gd name="connsiteX16" fmla="*/ 270891 w 384966"/>
                  <a:gd name="connsiteY16" fmla="*/ 32251 h 936536"/>
                  <a:gd name="connsiteX17" fmla="*/ 267489 w 384966"/>
                  <a:gd name="connsiteY17" fmla="*/ 271202 h 936536"/>
                  <a:gd name="connsiteX18" fmla="*/ 271741 w 384966"/>
                  <a:gd name="connsiteY18" fmla="*/ 482942 h 936536"/>
                  <a:gd name="connsiteX19" fmla="*/ 301504 w 384966"/>
                  <a:gd name="connsiteY19" fmla="*/ 536515 h 936536"/>
                  <a:gd name="connsiteX20" fmla="*/ 331267 w 384966"/>
                  <a:gd name="connsiteY20" fmla="*/ 606245 h 936536"/>
                  <a:gd name="connsiteX21" fmla="*/ 292150 w 384966"/>
                  <a:gd name="connsiteY21" fmla="*/ 651314 h 936536"/>
                  <a:gd name="connsiteX22" fmla="*/ 271741 w 384966"/>
                  <a:gd name="connsiteY22" fmla="*/ 659817 h 936536"/>
                  <a:gd name="connsiteX23" fmla="*/ 322763 w 384966"/>
                  <a:gd name="connsiteY23" fmla="*/ 727846 h 936536"/>
                  <a:gd name="connsiteX24" fmla="*/ 384839 w 384966"/>
                  <a:gd name="connsiteY24" fmla="*/ 819685 h 936536"/>
                  <a:gd name="connsiteX25" fmla="*/ 342321 w 384966"/>
                  <a:gd name="connsiteY25" fmla="*/ 887714 h 936536"/>
                  <a:gd name="connsiteX26" fmla="*/ 265789 w 384966"/>
                  <a:gd name="connsiteY26" fmla="*/ 933634 h 93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966" h="936536">
                    <a:moveTo>
                      <a:pt x="265789" y="933634"/>
                    </a:moveTo>
                    <a:cubicBezTo>
                      <a:pt x="260687" y="930232"/>
                      <a:pt x="253884" y="918327"/>
                      <a:pt x="250482" y="906422"/>
                    </a:cubicBezTo>
                    <a:cubicBezTo>
                      <a:pt x="241979" y="878360"/>
                      <a:pt x="174800" y="777167"/>
                      <a:pt x="115275" y="703186"/>
                    </a:cubicBezTo>
                    <a:cubicBezTo>
                      <a:pt x="69355" y="646212"/>
                      <a:pt x="59151" y="625803"/>
                      <a:pt x="75308" y="625803"/>
                    </a:cubicBezTo>
                    <a:cubicBezTo>
                      <a:pt x="79560" y="625803"/>
                      <a:pt x="87213" y="613898"/>
                      <a:pt x="93165" y="600292"/>
                    </a:cubicBezTo>
                    <a:cubicBezTo>
                      <a:pt x="106771" y="567978"/>
                      <a:pt x="124629" y="556924"/>
                      <a:pt x="150140" y="567128"/>
                    </a:cubicBezTo>
                    <a:cubicBezTo>
                      <a:pt x="178201" y="577332"/>
                      <a:pt x="179052" y="567128"/>
                      <a:pt x="153541" y="515256"/>
                    </a:cubicBezTo>
                    <a:cubicBezTo>
                      <a:pt x="141636" y="489745"/>
                      <a:pt x="123778" y="451479"/>
                      <a:pt x="114424" y="430220"/>
                    </a:cubicBezTo>
                    <a:cubicBezTo>
                      <a:pt x="89764" y="374096"/>
                      <a:pt x="25136" y="265250"/>
                      <a:pt x="11531" y="257596"/>
                    </a:cubicBezTo>
                    <a:cubicBezTo>
                      <a:pt x="-6327" y="247392"/>
                      <a:pt x="-2925" y="214228"/>
                      <a:pt x="17483" y="195520"/>
                    </a:cubicBezTo>
                    <a:cubicBezTo>
                      <a:pt x="27688" y="187016"/>
                      <a:pt x="48096" y="178513"/>
                      <a:pt x="63403" y="178513"/>
                    </a:cubicBezTo>
                    <a:cubicBezTo>
                      <a:pt x="93165" y="177662"/>
                      <a:pt x="90614" y="174261"/>
                      <a:pt x="145888" y="279706"/>
                    </a:cubicBezTo>
                    <a:cubicBezTo>
                      <a:pt x="155242" y="296713"/>
                      <a:pt x="166296" y="311169"/>
                      <a:pt x="170548" y="311169"/>
                    </a:cubicBezTo>
                    <a:cubicBezTo>
                      <a:pt x="174800" y="311169"/>
                      <a:pt x="177351" y="255896"/>
                      <a:pt x="177351" y="189567"/>
                    </a:cubicBezTo>
                    <a:cubicBezTo>
                      <a:pt x="176501" y="69666"/>
                      <a:pt x="184154" y="30550"/>
                      <a:pt x="207114" y="30550"/>
                    </a:cubicBezTo>
                    <a:cubicBezTo>
                      <a:pt x="211366" y="30550"/>
                      <a:pt x="223271" y="22897"/>
                      <a:pt x="233475" y="13543"/>
                    </a:cubicBezTo>
                    <a:cubicBezTo>
                      <a:pt x="260687" y="-11968"/>
                      <a:pt x="281095" y="-914"/>
                      <a:pt x="270891" y="32251"/>
                    </a:cubicBezTo>
                    <a:cubicBezTo>
                      <a:pt x="267489" y="46707"/>
                      <a:pt x="265789" y="153852"/>
                      <a:pt x="267489" y="271202"/>
                    </a:cubicBezTo>
                    <a:lnTo>
                      <a:pt x="271741" y="482942"/>
                    </a:lnTo>
                    <a:lnTo>
                      <a:pt x="301504" y="536515"/>
                    </a:lnTo>
                    <a:cubicBezTo>
                      <a:pt x="317661" y="565427"/>
                      <a:pt x="331267" y="596891"/>
                      <a:pt x="331267" y="606245"/>
                    </a:cubicBezTo>
                    <a:cubicBezTo>
                      <a:pt x="331267" y="623252"/>
                      <a:pt x="307456" y="651314"/>
                      <a:pt x="292150" y="651314"/>
                    </a:cubicBezTo>
                    <a:cubicBezTo>
                      <a:pt x="287898" y="651314"/>
                      <a:pt x="278544" y="655566"/>
                      <a:pt x="271741" y="659817"/>
                    </a:cubicBezTo>
                    <a:cubicBezTo>
                      <a:pt x="261537" y="665770"/>
                      <a:pt x="271741" y="679376"/>
                      <a:pt x="322763" y="727846"/>
                    </a:cubicBezTo>
                    <a:cubicBezTo>
                      <a:pt x="379737" y="782269"/>
                      <a:pt x="385690" y="789923"/>
                      <a:pt x="384839" y="819685"/>
                    </a:cubicBezTo>
                    <a:cubicBezTo>
                      <a:pt x="383989" y="846046"/>
                      <a:pt x="377186" y="857101"/>
                      <a:pt x="342321" y="887714"/>
                    </a:cubicBezTo>
                    <a:cubicBezTo>
                      <a:pt x="293000" y="931933"/>
                      <a:pt x="277694" y="941287"/>
                      <a:pt x="265789" y="93363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2A91DF4-287B-300F-FE2F-207F7C608979}"/>
                  </a:ext>
                </a:extLst>
              </p:cNvPr>
              <p:cNvSpPr/>
              <p:nvPr/>
            </p:nvSpPr>
            <p:spPr>
              <a:xfrm flipV="1">
                <a:off x="5951209" y="3114704"/>
                <a:ext cx="718877" cy="708787"/>
              </a:xfrm>
              <a:custGeom>
                <a:avLst/>
                <a:gdLst>
                  <a:gd name="connsiteX0" fmla="*/ 177035 w 718877"/>
                  <a:gd name="connsiteY0" fmla="*/ 684943 h 708787"/>
                  <a:gd name="connsiteX1" fmla="*/ -690 w 718877"/>
                  <a:gd name="connsiteY1" fmla="*/ 580348 h 708787"/>
                  <a:gd name="connsiteX2" fmla="*/ 40978 w 718877"/>
                  <a:gd name="connsiteY2" fmla="*/ 538681 h 708787"/>
                  <a:gd name="connsiteX3" fmla="*/ 60536 w 718877"/>
                  <a:gd name="connsiteY3" fmla="*/ 527626 h 708787"/>
                  <a:gd name="connsiteX4" fmla="*/ 108156 w 718877"/>
                  <a:gd name="connsiteY4" fmla="*/ 501265 h 708787"/>
                  <a:gd name="connsiteX5" fmla="*/ 143871 w 718877"/>
                  <a:gd name="connsiteY5" fmla="*/ 480856 h 708787"/>
                  <a:gd name="connsiteX6" fmla="*/ 104755 w 718877"/>
                  <a:gd name="connsiteY6" fmla="*/ 414528 h 708787"/>
                  <a:gd name="connsiteX7" fmla="*/ 3562 w 718877"/>
                  <a:gd name="connsiteY7" fmla="*/ 185781 h 708787"/>
                  <a:gd name="connsiteX8" fmla="*/ 10365 w 718877"/>
                  <a:gd name="connsiteY8" fmla="*/ 109248 h 708787"/>
                  <a:gd name="connsiteX9" fmla="*/ 69890 w 718877"/>
                  <a:gd name="connsiteY9" fmla="*/ 33566 h 708787"/>
                  <a:gd name="connsiteX10" fmla="*/ 162579 w 718877"/>
                  <a:gd name="connsiteY10" fmla="*/ -449 h 708787"/>
                  <a:gd name="connsiteX11" fmla="*/ 302889 w 718877"/>
                  <a:gd name="connsiteY11" fmla="*/ 25062 h 708787"/>
                  <a:gd name="connsiteX12" fmla="*/ 369217 w 718877"/>
                  <a:gd name="connsiteY12" fmla="*/ 53975 h 708787"/>
                  <a:gd name="connsiteX13" fmla="*/ 404932 w 718877"/>
                  <a:gd name="connsiteY13" fmla="*/ 73533 h 708787"/>
                  <a:gd name="connsiteX14" fmla="*/ 449151 w 718877"/>
                  <a:gd name="connsiteY14" fmla="*/ 96493 h 708787"/>
                  <a:gd name="connsiteX15" fmla="*/ 467009 w 718877"/>
                  <a:gd name="connsiteY15" fmla="*/ 109248 h 708787"/>
                  <a:gd name="connsiteX16" fmla="*/ 484866 w 718877"/>
                  <a:gd name="connsiteY16" fmla="*/ 116901 h 708787"/>
                  <a:gd name="connsiteX17" fmla="*/ 486567 w 718877"/>
                  <a:gd name="connsiteY17" fmla="*/ 127956 h 708787"/>
                  <a:gd name="connsiteX18" fmla="*/ 494220 w 718877"/>
                  <a:gd name="connsiteY18" fmla="*/ 132208 h 708787"/>
                  <a:gd name="connsiteX19" fmla="*/ 525684 w 718877"/>
                  <a:gd name="connsiteY19" fmla="*/ 138160 h 708787"/>
                  <a:gd name="connsiteX20" fmla="*/ 552045 w 718877"/>
                  <a:gd name="connsiteY20" fmla="*/ 156018 h 708787"/>
                  <a:gd name="connsiteX21" fmla="*/ 560548 w 718877"/>
                  <a:gd name="connsiteY21" fmla="*/ 163671 h 708787"/>
                  <a:gd name="connsiteX22" fmla="*/ 577556 w 718877"/>
                  <a:gd name="connsiteY22" fmla="*/ 175576 h 708787"/>
                  <a:gd name="connsiteX23" fmla="*/ 594563 w 718877"/>
                  <a:gd name="connsiteY23" fmla="*/ 172175 h 708787"/>
                  <a:gd name="connsiteX24" fmla="*/ 620074 w 718877"/>
                  <a:gd name="connsiteY24" fmla="*/ 190032 h 708787"/>
                  <a:gd name="connsiteX25" fmla="*/ 636231 w 718877"/>
                  <a:gd name="connsiteY25" fmla="*/ 241054 h 708787"/>
                  <a:gd name="connsiteX26" fmla="*/ 631979 w 718877"/>
                  <a:gd name="connsiteY26" fmla="*/ 247857 h 708787"/>
                  <a:gd name="connsiteX27" fmla="*/ 550344 w 718877"/>
                  <a:gd name="connsiteY27" fmla="*/ 297178 h 708787"/>
                  <a:gd name="connsiteX28" fmla="*/ 499322 w 718877"/>
                  <a:gd name="connsiteY28" fmla="*/ 310784 h 708787"/>
                  <a:gd name="connsiteX29" fmla="*/ 484016 w 718877"/>
                  <a:gd name="connsiteY29" fmla="*/ 309933 h 708787"/>
                  <a:gd name="connsiteX30" fmla="*/ 405783 w 718877"/>
                  <a:gd name="connsiteY30" fmla="*/ 323539 h 708787"/>
                  <a:gd name="connsiteX31" fmla="*/ 398980 w 718877"/>
                  <a:gd name="connsiteY31" fmla="*/ 361805 h 708787"/>
                  <a:gd name="connsiteX32" fmla="*/ 411735 w 718877"/>
                  <a:gd name="connsiteY32" fmla="*/ 386466 h 708787"/>
                  <a:gd name="connsiteX33" fmla="*/ 512078 w 718877"/>
                  <a:gd name="connsiteY33" fmla="*/ 462148 h 708787"/>
                  <a:gd name="connsiteX34" fmla="*/ 441498 w 718877"/>
                  <a:gd name="connsiteY34" fmla="*/ 365207 h 708787"/>
                  <a:gd name="connsiteX35" fmla="*/ 416837 w 718877"/>
                  <a:gd name="connsiteY35" fmla="*/ 332893 h 708787"/>
                  <a:gd name="connsiteX36" fmla="*/ 448301 w 718877"/>
                  <a:gd name="connsiteY36" fmla="*/ 345649 h 708787"/>
                  <a:gd name="connsiteX37" fmla="*/ 472111 w 718877"/>
                  <a:gd name="connsiteY37" fmla="*/ 353302 h 708787"/>
                  <a:gd name="connsiteX38" fmla="*/ 496771 w 718877"/>
                  <a:gd name="connsiteY38" fmla="*/ 343948 h 708787"/>
                  <a:gd name="connsiteX39" fmla="*/ 615822 w 718877"/>
                  <a:gd name="connsiteY39" fmla="*/ 343097 h 708787"/>
                  <a:gd name="connsiteX40" fmla="*/ 660891 w 718877"/>
                  <a:gd name="connsiteY40" fmla="*/ 359254 h 708787"/>
                  <a:gd name="connsiteX41" fmla="*/ 713613 w 718877"/>
                  <a:gd name="connsiteY41" fmla="*/ 435787 h 708787"/>
                  <a:gd name="connsiteX42" fmla="*/ 637081 w 718877"/>
                  <a:gd name="connsiteY42" fmla="*/ 507217 h 708787"/>
                  <a:gd name="connsiteX43" fmla="*/ 407483 w 718877"/>
                  <a:gd name="connsiteY43" fmla="*/ 468101 h 708787"/>
                  <a:gd name="connsiteX44" fmla="*/ 272276 w 718877"/>
                  <a:gd name="connsiteY44" fmla="*/ 429834 h 708787"/>
                  <a:gd name="connsiteX45" fmla="*/ 225506 w 718877"/>
                  <a:gd name="connsiteY45" fmla="*/ 376262 h 708787"/>
                  <a:gd name="connsiteX46" fmla="*/ 237411 w 718877"/>
                  <a:gd name="connsiteY46" fmla="*/ 349050 h 708787"/>
                  <a:gd name="connsiteX47" fmla="*/ 245064 w 718877"/>
                  <a:gd name="connsiteY47" fmla="*/ 334594 h 708787"/>
                  <a:gd name="connsiteX48" fmla="*/ 258670 w 718877"/>
                  <a:gd name="connsiteY48" fmla="*/ 317587 h 708787"/>
                  <a:gd name="connsiteX49" fmla="*/ 276528 w 718877"/>
                  <a:gd name="connsiteY49" fmla="*/ 300579 h 708787"/>
                  <a:gd name="connsiteX50" fmla="*/ 288433 w 718877"/>
                  <a:gd name="connsiteY50" fmla="*/ 291225 h 708787"/>
                  <a:gd name="connsiteX51" fmla="*/ 314794 w 718877"/>
                  <a:gd name="connsiteY51" fmla="*/ 286974 h 708787"/>
                  <a:gd name="connsiteX52" fmla="*/ 369217 w 718877"/>
                  <a:gd name="connsiteY52" fmla="*/ 269116 h 708787"/>
                  <a:gd name="connsiteX53" fmla="*/ 397279 w 718877"/>
                  <a:gd name="connsiteY53" fmla="*/ 246156 h 708787"/>
                  <a:gd name="connsiteX54" fmla="*/ 315644 w 718877"/>
                  <a:gd name="connsiteY54" fmla="*/ 201087 h 708787"/>
                  <a:gd name="connsiteX55" fmla="*/ 75842 w 718877"/>
                  <a:gd name="connsiteY55" fmla="*/ 118602 h 708787"/>
                  <a:gd name="connsiteX56" fmla="*/ 136218 w 718877"/>
                  <a:gd name="connsiteY56" fmla="*/ 289525 h 708787"/>
                  <a:gd name="connsiteX57" fmla="*/ 152375 w 718877"/>
                  <a:gd name="connsiteY57" fmla="*/ 326090 h 708787"/>
                  <a:gd name="connsiteX58" fmla="*/ 180437 w 718877"/>
                  <a:gd name="connsiteY58" fmla="*/ 375411 h 708787"/>
                  <a:gd name="connsiteX59" fmla="*/ 211050 w 718877"/>
                  <a:gd name="connsiteY59" fmla="*/ 423882 h 708787"/>
                  <a:gd name="connsiteX60" fmla="*/ 264623 w 718877"/>
                  <a:gd name="connsiteY60" fmla="*/ 490210 h 708787"/>
                  <a:gd name="connsiteX61" fmla="*/ 343706 w 718877"/>
                  <a:gd name="connsiteY61" fmla="*/ 547184 h 708787"/>
                  <a:gd name="connsiteX62" fmla="*/ 376870 w 718877"/>
                  <a:gd name="connsiteY62" fmla="*/ 591403 h 708787"/>
                  <a:gd name="connsiteX63" fmla="*/ 367516 w 718877"/>
                  <a:gd name="connsiteY63" fmla="*/ 615213 h 708787"/>
                  <a:gd name="connsiteX64" fmla="*/ 325849 w 718877"/>
                  <a:gd name="connsiteY64" fmla="*/ 696848 h 708787"/>
                  <a:gd name="connsiteX65" fmla="*/ 177035 w 718877"/>
                  <a:gd name="connsiteY65" fmla="*/ 684943 h 708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18877" h="708787">
                    <a:moveTo>
                      <a:pt x="177035" y="684943"/>
                    </a:moveTo>
                    <a:cubicBezTo>
                      <a:pt x="67339" y="627969"/>
                      <a:pt x="-690" y="588002"/>
                      <a:pt x="-690" y="580348"/>
                    </a:cubicBezTo>
                    <a:cubicBezTo>
                      <a:pt x="-690" y="570144"/>
                      <a:pt x="30773" y="538681"/>
                      <a:pt x="40978" y="538681"/>
                    </a:cubicBezTo>
                    <a:cubicBezTo>
                      <a:pt x="45229" y="538681"/>
                      <a:pt x="54583" y="533578"/>
                      <a:pt x="60536" y="527626"/>
                    </a:cubicBezTo>
                    <a:cubicBezTo>
                      <a:pt x="66488" y="521673"/>
                      <a:pt x="87747" y="509768"/>
                      <a:pt x="108156" y="501265"/>
                    </a:cubicBezTo>
                    <a:cubicBezTo>
                      <a:pt x="127714" y="491911"/>
                      <a:pt x="143871" y="483407"/>
                      <a:pt x="143871" y="480856"/>
                    </a:cubicBezTo>
                    <a:cubicBezTo>
                      <a:pt x="143871" y="479155"/>
                      <a:pt x="126014" y="448542"/>
                      <a:pt x="104755" y="414528"/>
                    </a:cubicBezTo>
                    <a:cubicBezTo>
                      <a:pt x="56284" y="337145"/>
                      <a:pt x="9514" y="231700"/>
                      <a:pt x="3562" y="185781"/>
                    </a:cubicBezTo>
                    <a:cubicBezTo>
                      <a:pt x="1011" y="167073"/>
                      <a:pt x="4412" y="133058"/>
                      <a:pt x="10365" y="109248"/>
                    </a:cubicBezTo>
                    <a:cubicBezTo>
                      <a:pt x="19719" y="71832"/>
                      <a:pt x="27372" y="62478"/>
                      <a:pt x="69890" y="33566"/>
                    </a:cubicBezTo>
                    <a:cubicBezTo>
                      <a:pt x="110707" y="5504"/>
                      <a:pt x="124313" y="402"/>
                      <a:pt x="162579" y="-449"/>
                    </a:cubicBezTo>
                    <a:cubicBezTo>
                      <a:pt x="237411" y="-449"/>
                      <a:pt x="278228" y="7205"/>
                      <a:pt x="302889" y="25062"/>
                    </a:cubicBezTo>
                    <a:cubicBezTo>
                      <a:pt x="324998" y="41219"/>
                      <a:pt x="369217" y="60777"/>
                      <a:pt x="369217" y="53975"/>
                    </a:cubicBezTo>
                    <a:cubicBezTo>
                      <a:pt x="369217" y="52274"/>
                      <a:pt x="385374" y="61628"/>
                      <a:pt x="404932" y="73533"/>
                    </a:cubicBezTo>
                    <a:cubicBezTo>
                      <a:pt x="425341" y="86288"/>
                      <a:pt x="444899" y="96493"/>
                      <a:pt x="449151" y="96493"/>
                    </a:cubicBezTo>
                    <a:cubicBezTo>
                      <a:pt x="453403" y="96493"/>
                      <a:pt x="461056" y="102445"/>
                      <a:pt x="467009" y="109248"/>
                    </a:cubicBezTo>
                    <a:cubicBezTo>
                      <a:pt x="472961" y="116051"/>
                      <a:pt x="480614" y="119452"/>
                      <a:pt x="484866" y="116901"/>
                    </a:cubicBezTo>
                    <a:cubicBezTo>
                      <a:pt x="489118" y="114350"/>
                      <a:pt x="489968" y="119452"/>
                      <a:pt x="486567" y="127956"/>
                    </a:cubicBezTo>
                    <a:cubicBezTo>
                      <a:pt x="481465" y="141562"/>
                      <a:pt x="482315" y="141562"/>
                      <a:pt x="494220" y="132208"/>
                    </a:cubicBezTo>
                    <a:cubicBezTo>
                      <a:pt x="506125" y="122854"/>
                      <a:pt x="511227" y="123704"/>
                      <a:pt x="525684" y="138160"/>
                    </a:cubicBezTo>
                    <a:cubicBezTo>
                      <a:pt x="535888" y="148365"/>
                      <a:pt x="547793" y="156018"/>
                      <a:pt x="552045" y="156018"/>
                    </a:cubicBezTo>
                    <a:cubicBezTo>
                      <a:pt x="557147" y="156018"/>
                      <a:pt x="560548" y="159419"/>
                      <a:pt x="560548" y="163671"/>
                    </a:cubicBezTo>
                    <a:cubicBezTo>
                      <a:pt x="560548" y="167923"/>
                      <a:pt x="568202" y="173025"/>
                      <a:pt x="577556" y="175576"/>
                    </a:cubicBezTo>
                    <a:cubicBezTo>
                      <a:pt x="586910" y="178127"/>
                      <a:pt x="594563" y="176427"/>
                      <a:pt x="594563" y="172175"/>
                    </a:cubicBezTo>
                    <a:cubicBezTo>
                      <a:pt x="594563" y="167923"/>
                      <a:pt x="606468" y="175576"/>
                      <a:pt x="620074" y="190032"/>
                    </a:cubicBezTo>
                    <a:cubicBezTo>
                      <a:pt x="645585" y="216394"/>
                      <a:pt x="653238" y="241054"/>
                      <a:pt x="636231" y="241054"/>
                    </a:cubicBezTo>
                    <a:cubicBezTo>
                      <a:pt x="631979" y="241054"/>
                      <a:pt x="629428" y="244456"/>
                      <a:pt x="631979" y="247857"/>
                    </a:cubicBezTo>
                    <a:cubicBezTo>
                      <a:pt x="642183" y="264864"/>
                      <a:pt x="602216" y="289525"/>
                      <a:pt x="550344" y="297178"/>
                    </a:cubicBezTo>
                    <a:cubicBezTo>
                      <a:pt x="529935" y="300579"/>
                      <a:pt x="506976" y="306532"/>
                      <a:pt x="499322" y="310784"/>
                    </a:cubicBezTo>
                    <a:cubicBezTo>
                      <a:pt x="489118" y="315036"/>
                      <a:pt x="484016" y="315036"/>
                      <a:pt x="484016" y="309933"/>
                    </a:cubicBezTo>
                    <a:cubicBezTo>
                      <a:pt x="484016" y="298879"/>
                      <a:pt x="437246" y="307382"/>
                      <a:pt x="405783" y="323539"/>
                    </a:cubicBezTo>
                    <a:cubicBezTo>
                      <a:pt x="377721" y="337145"/>
                      <a:pt x="376870" y="338846"/>
                      <a:pt x="398980" y="361805"/>
                    </a:cubicBezTo>
                    <a:cubicBezTo>
                      <a:pt x="407483" y="372010"/>
                      <a:pt x="413436" y="382214"/>
                      <a:pt x="411735" y="386466"/>
                    </a:cubicBezTo>
                    <a:cubicBezTo>
                      <a:pt x="404932" y="395820"/>
                      <a:pt x="492519" y="462148"/>
                      <a:pt x="512078" y="462148"/>
                    </a:cubicBezTo>
                    <a:cubicBezTo>
                      <a:pt x="531636" y="462148"/>
                      <a:pt x="535038" y="467250"/>
                      <a:pt x="441498" y="365207"/>
                    </a:cubicBezTo>
                    <a:cubicBezTo>
                      <a:pt x="420239" y="341397"/>
                      <a:pt x="409184" y="326941"/>
                      <a:pt x="416837" y="332893"/>
                    </a:cubicBezTo>
                    <a:cubicBezTo>
                      <a:pt x="423640" y="337995"/>
                      <a:pt x="438096" y="343948"/>
                      <a:pt x="448301" y="345649"/>
                    </a:cubicBezTo>
                    <a:cubicBezTo>
                      <a:pt x="458505" y="347349"/>
                      <a:pt x="468709" y="350751"/>
                      <a:pt x="472111" y="353302"/>
                    </a:cubicBezTo>
                    <a:cubicBezTo>
                      <a:pt x="478914" y="360955"/>
                      <a:pt x="501873" y="351601"/>
                      <a:pt x="496771" y="343948"/>
                    </a:cubicBezTo>
                    <a:cubicBezTo>
                      <a:pt x="491669" y="335444"/>
                      <a:pt x="604767" y="335444"/>
                      <a:pt x="615822" y="343097"/>
                    </a:cubicBezTo>
                    <a:cubicBezTo>
                      <a:pt x="620924" y="347349"/>
                      <a:pt x="640482" y="354152"/>
                      <a:pt x="660891" y="359254"/>
                    </a:cubicBezTo>
                    <a:cubicBezTo>
                      <a:pt x="707661" y="372010"/>
                      <a:pt x="728070" y="400922"/>
                      <a:pt x="713613" y="435787"/>
                    </a:cubicBezTo>
                    <a:cubicBezTo>
                      <a:pt x="700858" y="467250"/>
                      <a:pt x="674497" y="491911"/>
                      <a:pt x="637081" y="507217"/>
                    </a:cubicBezTo>
                    <a:cubicBezTo>
                      <a:pt x="595413" y="525075"/>
                      <a:pt x="535888" y="514870"/>
                      <a:pt x="407483" y="468101"/>
                    </a:cubicBezTo>
                    <a:cubicBezTo>
                      <a:pt x="348808" y="446842"/>
                      <a:pt x="288433" y="429834"/>
                      <a:pt x="272276" y="429834"/>
                    </a:cubicBezTo>
                    <a:cubicBezTo>
                      <a:pt x="234860" y="430685"/>
                      <a:pt x="205948" y="398371"/>
                      <a:pt x="225506" y="376262"/>
                    </a:cubicBezTo>
                    <a:cubicBezTo>
                      <a:pt x="232309" y="369459"/>
                      <a:pt x="237411" y="356703"/>
                      <a:pt x="237411" y="349050"/>
                    </a:cubicBezTo>
                    <a:cubicBezTo>
                      <a:pt x="237411" y="341397"/>
                      <a:pt x="240812" y="334594"/>
                      <a:pt x="245064" y="334594"/>
                    </a:cubicBezTo>
                    <a:cubicBezTo>
                      <a:pt x="249316" y="334594"/>
                      <a:pt x="256119" y="326941"/>
                      <a:pt x="258670" y="317587"/>
                    </a:cubicBezTo>
                    <a:cubicBezTo>
                      <a:pt x="261221" y="308233"/>
                      <a:pt x="269725" y="300579"/>
                      <a:pt x="276528" y="300579"/>
                    </a:cubicBezTo>
                    <a:cubicBezTo>
                      <a:pt x="283331" y="300579"/>
                      <a:pt x="288433" y="296328"/>
                      <a:pt x="288433" y="291225"/>
                    </a:cubicBezTo>
                    <a:cubicBezTo>
                      <a:pt x="288433" y="285273"/>
                      <a:pt x="297787" y="283572"/>
                      <a:pt x="314794" y="286974"/>
                    </a:cubicBezTo>
                    <a:cubicBezTo>
                      <a:pt x="335203" y="290375"/>
                      <a:pt x="347108" y="286974"/>
                      <a:pt x="369217" y="269116"/>
                    </a:cubicBezTo>
                    <a:lnTo>
                      <a:pt x="397279" y="246156"/>
                    </a:lnTo>
                    <a:lnTo>
                      <a:pt x="315644" y="201087"/>
                    </a:lnTo>
                    <a:cubicBezTo>
                      <a:pt x="160028" y="114350"/>
                      <a:pt x="75842" y="85438"/>
                      <a:pt x="75842" y="118602"/>
                    </a:cubicBezTo>
                    <a:cubicBezTo>
                      <a:pt x="75842" y="138160"/>
                      <a:pt x="117510" y="256361"/>
                      <a:pt x="136218" y="289525"/>
                    </a:cubicBezTo>
                    <a:cubicBezTo>
                      <a:pt x="145572" y="305682"/>
                      <a:pt x="152375" y="321838"/>
                      <a:pt x="152375" y="326090"/>
                    </a:cubicBezTo>
                    <a:cubicBezTo>
                      <a:pt x="152375" y="331192"/>
                      <a:pt x="165130" y="353302"/>
                      <a:pt x="180437" y="375411"/>
                    </a:cubicBezTo>
                    <a:cubicBezTo>
                      <a:pt x="196594" y="397521"/>
                      <a:pt x="210199" y="419630"/>
                      <a:pt x="211050" y="423882"/>
                    </a:cubicBezTo>
                    <a:cubicBezTo>
                      <a:pt x="211900" y="428984"/>
                      <a:pt x="236561" y="457896"/>
                      <a:pt x="264623" y="490210"/>
                    </a:cubicBezTo>
                    <a:cubicBezTo>
                      <a:pt x="307991" y="539531"/>
                      <a:pt x="319046" y="547184"/>
                      <a:pt x="343706" y="547184"/>
                    </a:cubicBezTo>
                    <a:cubicBezTo>
                      <a:pt x="373469" y="547184"/>
                      <a:pt x="390476" y="569294"/>
                      <a:pt x="376870" y="591403"/>
                    </a:cubicBezTo>
                    <a:cubicBezTo>
                      <a:pt x="372619" y="597356"/>
                      <a:pt x="369217" y="607560"/>
                      <a:pt x="367516" y="615213"/>
                    </a:cubicBezTo>
                    <a:cubicBezTo>
                      <a:pt x="355611" y="681541"/>
                      <a:pt x="353911" y="684943"/>
                      <a:pt x="325849" y="696848"/>
                    </a:cubicBezTo>
                    <a:cubicBezTo>
                      <a:pt x="279929" y="715556"/>
                      <a:pt x="228057" y="711304"/>
                      <a:pt x="177035" y="6849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0A70A2B-0C75-922D-50F7-1671DBDFED2B}"/>
                  </a:ext>
                </a:extLst>
              </p:cNvPr>
              <p:cNvSpPr/>
              <p:nvPr/>
            </p:nvSpPr>
            <p:spPr>
              <a:xfrm flipV="1">
                <a:off x="6397653" y="3479945"/>
                <a:ext cx="17000" cy="14456"/>
              </a:xfrm>
              <a:custGeom>
                <a:avLst/>
                <a:gdLst>
                  <a:gd name="connsiteX0" fmla="*/ 55 w 17000"/>
                  <a:gd name="connsiteY0" fmla="*/ 7228 h 14456"/>
                  <a:gd name="connsiteX1" fmla="*/ 7708 w 17000"/>
                  <a:gd name="connsiteY1" fmla="*/ -425 h 14456"/>
                  <a:gd name="connsiteX2" fmla="*/ 15361 w 17000"/>
                  <a:gd name="connsiteY2" fmla="*/ 7228 h 14456"/>
                  <a:gd name="connsiteX3" fmla="*/ 7708 w 17000"/>
                  <a:gd name="connsiteY3" fmla="*/ 14031 h 14456"/>
                  <a:gd name="connsiteX4" fmla="*/ 55 w 17000"/>
                  <a:gd name="connsiteY4" fmla="*/ 7228 h 14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0" h="14456">
                    <a:moveTo>
                      <a:pt x="55" y="7228"/>
                    </a:moveTo>
                    <a:cubicBezTo>
                      <a:pt x="-2497" y="2976"/>
                      <a:pt x="905" y="-425"/>
                      <a:pt x="7708" y="-425"/>
                    </a:cubicBezTo>
                    <a:cubicBezTo>
                      <a:pt x="14511" y="-425"/>
                      <a:pt x="17912" y="2976"/>
                      <a:pt x="15361" y="7228"/>
                    </a:cubicBezTo>
                    <a:cubicBezTo>
                      <a:pt x="12810" y="10629"/>
                      <a:pt x="9409" y="14031"/>
                      <a:pt x="7708" y="14031"/>
                    </a:cubicBezTo>
                    <a:cubicBezTo>
                      <a:pt x="6007" y="14031"/>
                      <a:pt x="2606" y="10629"/>
                      <a:pt x="55" y="722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BA9C792-999C-6F26-544F-CDF8A06FCBE8}"/>
                </a:ext>
              </a:extLst>
            </p:cNvPr>
            <p:cNvSpPr/>
            <p:nvPr/>
          </p:nvSpPr>
          <p:spPr>
            <a:xfrm flipV="1">
              <a:off x="7362169" y="1934292"/>
              <a:ext cx="2018252" cy="1973858"/>
            </a:xfrm>
            <a:custGeom>
              <a:avLst/>
              <a:gdLst>
                <a:gd name="connsiteX0" fmla="*/ 896029 w 1143250"/>
                <a:gd name="connsiteY0" fmla="*/ 1089473 h 1118102"/>
                <a:gd name="connsiteX1" fmla="*/ 737012 w 1143250"/>
                <a:gd name="connsiteY1" fmla="*/ 971273 h 1118102"/>
                <a:gd name="connsiteX2" fmla="*/ 690242 w 1143250"/>
                <a:gd name="connsiteY2" fmla="*/ 938959 h 1118102"/>
                <a:gd name="connsiteX3" fmla="*/ 635819 w 1143250"/>
                <a:gd name="connsiteY3" fmla="*/ 903244 h 1118102"/>
                <a:gd name="connsiteX4" fmla="*/ 526122 w 1143250"/>
                <a:gd name="connsiteY4" fmla="*/ 698307 h 1118102"/>
                <a:gd name="connsiteX5" fmla="*/ 467447 w 1143250"/>
                <a:gd name="connsiteY5" fmla="*/ 636230 h 1118102"/>
                <a:gd name="connsiteX6" fmla="*/ 482754 w 1143250"/>
                <a:gd name="connsiteY6" fmla="*/ 694055 h 1118102"/>
                <a:gd name="connsiteX7" fmla="*/ 504013 w 1143250"/>
                <a:gd name="connsiteY7" fmla="*/ 746777 h 1118102"/>
                <a:gd name="connsiteX8" fmla="*/ 550783 w 1143250"/>
                <a:gd name="connsiteY8" fmla="*/ 823310 h 1118102"/>
                <a:gd name="connsiteX9" fmla="*/ 568640 w 1143250"/>
                <a:gd name="connsiteY9" fmla="*/ 846270 h 1118102"/>
                <a:gd name="connsiteX10" fmla="*/ 532075 w 1143250"/>
                <a:gd name="connsiteY10" fmla="*/ 856474 h 1118102"/>
                <a:gd name="connsiteX11" fmla="*/ 487006 w 1143250"/>
                <a:gd name="connsiteY11" fmla="*/ 876032 h 1118102"/>
                <a:gd name="connsiteX12" fmla="*/ 486155 w 1143250"/>
                <a:gd name="connsiteY12" fmla="*/ 879434 h 1118102"/>
                <a:gd name="connsiteX13" fmla="*/ 533776 w 1143250"/>
                <a:gd name="connsiteY13" fmla="*/ 911747 h 1118102"/>
                <a:gd name="connsiteX14" fmla="*/ 494659 w 1143250"/>
                <a:gd name="connsiteY14" fmla="*/ 1010389 h 1118102"/>
                <a:gd name="connsiteX15" fmla="*/ 345846 w 1143250"/>
                <a:gd name="connsiteY15" fmla="*/ 1072466 h 1118102"/>
                <a:gd name="connsiteX16" fmla="*/ 316933 w 1143250"/>
                <a:gd name="connsiteY16" fmla="*/ 1017192 h 1118102"/>
                <a:gd name="connsiteX17" fmla="*/ 259109 w 1143250"/>
                <a:gd name="connsiteY17" fmla="*/ 917700 h 1118102"/>
                <a:gd name="connsiteX18" fmla="*/ 258258 w 1143250"/>
                <a:gd name="connsiteY18" fmla="*/ 893890 h 1118102"/>
                <a:gd name="connsiteX19" fmla="*/ 335641 w 1143250"/>
                <a:gd name="connsiteY19" fmla="*/ 910047 h 1118102"/>
                <a:gd name="connsiteX20" fmla="*/ 354349 w 1143250"/>
                <a:gd name="connsiteY20" fmla="*/ 853073 h 1118102"/>
                <a:gd name="connsiteX21" fmla="*/ 334791 w 1143250"/>
                <a:gd name="connsiteY21" fmla="*/ 786744 h 1118102"/>
                <a:gd name="connsiteX22" fmla="*/ 307579 w 1143250"/>
                <a:gd name="connsiteY22" fmla="*/ 770588 h 1118102"/>
                <a:gd name="connsiteX23" fmla="*/ 276966 w 1143250"/>
                <a:gd name="connsiteY23" fmla="*/ 753580 h 1118102"/>
                <a:gd name="connsiteX24" fmla="*/ 252306 w 1143250"/>
                <a:gd name="connsiteY24" fmla="*/ 739124 h 1118102"/>
                <a:gd name="connsiteX25" fmla="*/ 251456 w 1143250"/>
                <a:gd name="connsiteY25" fmla="*/ 737423 h 1118102"/>
                <a:gd name="connsiteX26" fmla="*/ 219992 w 1143250"/>
                <a:gd name="connsiteY26" fmla="*/ 711062 h 1118102"/>
                <a:gd name="connsiteX27" fmla="*/ 159617 w 1143250"/>
                <a:gd name="connsiteY27" fmla="*/ 665993 h 1118102"/>
                <a:gd name="connsiteX28" fmla="*/ 72880 w 1143250"/>
                <a:gd name="connsiteY28" fmla="*/ 609019 h 1118102"/>
                <a:gd name="connsiteX29" fmla="*/ 49070 w 1143250"/>
                <a:gd name="connsiteY29" fmla="*/ 627727 h 1118102"/>
                <a:gd name="connsiteX30" fmla="*/ 32062 w 1143250"/>
                <a:gd name="connsiteY30" fmla="*/ 632829 h 1118102"/>
                <a:gd name="connsiteX31" fmla="*/ 15055 w 1143250"/>
                <a:gd name="connsiteY31" fmla="*/ 597964 h 1118102"/>
                <a:gd name="connsiteX32" fmla="*/ 23559 w 1143250"/>
                <a:gd name="connsiteY32" fmla="*/ 495070 h 1118102"/>
                <a:gd name="connsiteX33" fmla="*/ 102642 w 1143250"/>
                <a:gd name="connsiteY33" fmla="*/ 396428 h 1118102"/>
                <a:gd name="connsiteX34" fmla="*/ 170671 w 1143250"/>
                <a:gd name="connsiteY34" fmla="*/ 434695 h 1118102"/>
                <a:gd name="connsiteX35" fmla="*/ 231897 w 1143250"/>
                <a:gd name="connsiteY35" fmla="*/ 472961 h 1118102"/>
                <a:gd name="connsiteX36" fmla="*/ 255707 w 1143250"/>
                <a:gd name="connsiteY36" fmla="*/ 492519 h 1118102"/>
                <a:gd name="connsiteX37" fmla="*/ 281218 w 1143250"/>
                <a:gd name="connsiteY37" fmla="*/ 498472 h 1118102"/>
                <a:gd name="connsiteX38" fmla="*/ 115398 w 1143250"/>
                <a:gd name="connsiteY38" fmla="*/ 222104 h 1118102"/>
                <a:gd name="connsiteX39" fmla="*/ 137507 w 1143250"/>
                <a:gd name="connsiteY39" fmla="*/ 145572 h 1118102"/>
                <a:gd name="connsiteX40" fmla="*/ 214040 w 1143250"/>
                <a:gd name="connsiteY40" fmla="*/ 120911 h 1118102"/>
                <a:gd name="connsiteX41" fmla="*/ 256558 w 1143250"/>
                <a:gd name="connsiteY41" fmla="*/ 163429 h 1118102"/>
                <a:gd name="connsiteX42" fmla="*/ 295674 w 1143250"/>
                <a:gd name="connsiteY42" fmla="*/ 196594 h 1118102"/>
                <a:gd name="connsiteX43" fmla="*/ 291423 w 1143250"/>
                <a:gd name="connsiteY43" fmla="*/ 126864 h 1118102"/>
                <a:gd name="connsiteX44" fmla="*/ 316083 w 1143250"/>
                <a:gd name="connsiteY44" fmla="*/ 14616 h 1118102"/>
                <a:gd name="connsiteX45" fmla="*/ 334791 w 1143250"/>
                <a:gd name="connsiteY45" fmla="*/ 14616 h 1118102"/>
                <a:gd name="connsiteX46" fmla="*/ 350948 w 1143250"/>
                <a:gd name="connsiteY46" fmla="*/ 12065 h 1118102"/>
                <a:gd name="connsiteX47" fmla="*/ 380710 w 1143250"/>
                <a:gd name="connsiteY47" fmla="*/ 6113 h 1118102"/>
                <a:gd name="connsiteX48" fmla="*/ 398568 w 1143250"/>
                <a:gd name="connsiteY48" fmla="*/ 16317 h 1118102"/>
                <a:gd name="connsiteX49" fmla="*/ 413024 w 1143250"/>
                <a:gd name="connsiteY49" fmla="*/ 87747 h 1118102"/>
                <a:gd name="connsiteX50" fmla="*/ 415575 w 1143250"/>
                <a:gd name="connsiteY50" fmla="*/ 251017 h 1118102"/>
                <a:gd name="connsiteX51" fmla="*/ 442787 w 1143250"/>
                <a:gd name="connsiteY51" fmla="*/ 378571 h 1118102"/>
                <a:gd name="connsiteX52" fmla="*/ 475101 w 1143250"/>
                <a:gd name="connsiteY52" fmla="*/ 437246 h 1118102"/>
                <a:gd name="connsiteX53" fmla="*/ 492958 w 1143250"/>
                <a:gd name="connsiteY53" fmla="*/ 464457 h 1118102"/>
                <a:gd name="connsiteX54" fmla="*/ 499761 w 1143250"/>
                <a:gd name="connsiteY54" fmla="*/ 481465 h 1118102"/>
                <a:gd name="connsiteX55" fmla="*/ 509115 w 1143250"/>
                <a:gd name="connsiteY55" fmla="*/ 498472 h 1118102"/>
                <a:gd name="connsiteX56" fmla="*/ 512516 w 1143250"/>
                <a:gd name="connsiteY56" fmla="*/ 506975 h 1118102"/>
                <a:gd name="connsiteX57" fmla="*/ 515918 w 1143250"/>
                <a:gd name="connsiteY57" fmla="*/ 515479 h 1118102"/>
                <a:gd name="connsiteX58" fmla="*/ 523571 w 1143250"/>
                <a:gd name="connsiteY58" fmla="*/ 522282 h 1118102"/>
                <a:gd name="connsiteX59" fmla="*/ 527823 w 1143250"/>
                <a:gd name="connsiteY59" fmla="*/ 540990 h 1118102"/>
                <a:gd name="connsiteX60" fmla="*/ 537177 w 1143250"/>
                <a:gd name="connsiteY60" fmla="*/ 575004 h 1118102"/>
                <a:gd name="connsiteX61" fmla="*/ 625615 w 1143250"/>
                <a:gd name="connsiteY61" fmla="*/ 819058 h 1118102"/>
                <a:gd name="connsiteX62" fmla="*/ 645173 w 1143250"/>
                <a:gd name="connsiteY62" fmla="*/ 870080 h 1118102"/>
                <a:gd name="connsiteX63" fmla="*/ 661330 w 1143250"/>
                <a:gd name="connsiteY63" fmla="*/ 814806 h 1118102"/>
                <a:gd name="connsiteX64" fmla="*/ 725957 w 1143250"/>
                <a:gd name="connsiteY64" fmla="*/ 691504 h 1118102"/>
                <a:gd name="connsiteX65" fmla="*/ 757421 w 1143250"/>
                <a:gd name="connsiteY65" fmla="*/ 683000 h 1118102"/>
                <a:gd name="connsiteX66" fmla="*/ 788034 w 1143250"/>
                <a:gd name="connsiteY66" fmla="*/ 699157 h 1118102"/>
                <a:gd name="connsiteX67" fmla="*/ 827150 w 1143250"/>
                <a:gd name="connsiteY67" fmla="*/ 728069 h 1118102"/>
                <a:gd name="connsiteX68" fmla="*/ 877322 w 1143250"/>
                <a:gd name="connsiteY68" fmla="*/ 736573 h 1118102"/>
                <a:gd name="connsiteX69" fmla="*/ 899431 w 1143250"/>
                <a:gd name="connsiteY69" fmla="*/ 742526 h 1118102"/>
                <a:gd name="connsiteX70" fmla="*/ 735311 w 1143250"/>
                <a:gd name="connsiteY70" fmla="*/ 614121 h 1118102"/>
                <a:gd name="connsiteX71" fmla="*/ 662180 w 1143250"/>
                <a:gd name="connsiteY71" fmla="*/ 577555 h 1118102"/>
                <a:gd name="connsiteX72" fmla="*/ 636669 w 1143250"/>
                <a:gd name="connsiteY72" fmla="*/ 546942 h 1118102"/>
                <a:gd name="connsiteX73" fmla="*/ 703848 w 1143250"/>
                <a:gd name="connsiteY73" fmla="*/ 514629 h 1118102"/>
                <a:gd name="connsiteX74" fmla="*/ 822898 w 1143250"/>
                <a:gd name="connsiteY74" fmla="*/ 593712 h 1118102"/>
                <a:gd name="connsiteX75" fmla="*/ 879022 w 1143250"/>
                <a:gd name="connsiteY75" fmla="*/ 648135 h 1118102"/>
                <a:gd name="connsiteX76" fmla="*/ 867968 w 1143250"/>
                <a:gd name="connsiteY76" fmla="*/ 596263 h 1118102"/>
                <a:gd name="connsiteX77" fmla="*/ 856913 w 1143250"/>
                <a:gd name="connsiteY77" fmla="*/ 527384 h 1118102"/>
                <a:gd name="connsiteX78" fmla="*/ 702147 w 1143250"/>
                <a:gd name="connsiteY78" fmla="*/ 387925 h 1118102"/>
                <a:gd name="connsiteX79" fmla="*/ 681738 w 1143250"/>
                <a:gd name="connsiteY79" fmla="*/ 295235 h 1118102"/>
                <a:gd name="connsiteX80" fmla="*/ 732760 w 1143250"/>
                <a:gd name="connsiteY80" fmla="*/ 267174 h 1118102"/>
                <a:gd name="connsiteX81" fmla="*/ 728508 w 1143250"/>
                <a:gd name="connsiteY81" fmla="*/ 218703 h 1118102"/>
                <a:gd name="connsiteX82" fmla="*/ 686841 w 1143250"/>
                <a:gd name="connsiteY82" fmla="*/ 177886 h 1118102"/>
                <a:gd name="connsiteX83" fmla="*/ 633268 w 1143250"/>
                <a:gd name="connsiteY83" fmla="*/ 156627 h 1118102"/>
                <a:gd name="connsiteX84" fmla="*/ 613710 w 1143250"/>
                <a:gd name="connsiteY84" fmla="*/ 125163 h 1118102"/>
                <a:gd name="connsiteX85" fmla="*/ 627315 w 1143250"/>
                <a:gd name="connsiteY85" fmla="*/ 91999 h 1118102"/>
                <a:gd name="connsiteX86" fmla="*/ 707249 w 1143250"/>
                <a:gd name="connsiteY86" fmla="*/ 13766 h 1118102"/>
                <a:gd name="connsiteX87" fmla="*/ 811844 w 1143250"/>
                <a:gd name="connsiteY87" fmla="*/ 56284 h 1118102"/>
                <a:gd name="connsiteX88" fmla="*/ 1031237 w 1143250"/>
                <a:gd name="connsiteY88" fmla="*/ 107306 h 1118102"/>
                <a:gd name="connsiteX89" fmla="*/ 1106919 w 1143250"/>
                <a:gd name="connsiteY89" fmla="*/ 111557 h 1118102"/>
                <a:gd name="connsiteX90" fmla="*/ 1139233 w 1143250"/>
                <a:gd name="connsiteY90" fmla="*/ 190641 h 1118102"/>
                <a:gd name="connsiteX91" fmla="*/ 1010828 w 1143250"/>
                <a:gd name="connsiteY91" fmla="*/ 248466 h 1118102"/>
                <a:gd name="connsiteX92" fmla="*/ 967460 w 1143250"/>
                <a:gd name="connsiteY92" fmla="*/ 256969 h 1118102"/>
                <a:gd name="connsiteX93" fmla="*/ 1006576 w 1143250"/>
                <a:gd name="connsiteY93" fmla="*/ 347108 h 1118102"/>
                <a:gd name="connsiteX94" fmla="*/ 1005726 w 1143250"/>
                <a:gd name="connsiteY94" fmla="*/ 451702 h 1118102"/>
                <a:gd name="connsiteX95" fmla="*/ 953004 w 1143250"/>
                <a:gd name="connsiteY95" fmla="*/ 506975 h 1118102"/>
                <a:gd name="connsiteX96" fmla="*/ 933445 w 1143250"/>
                <a:gd name="connsiteY96" fmla="*/ 540990 h 1118102"/>
                <a:gd name="connsiteX97" fmla="*/ 981916 w 1143250"/>
                <a:gd name="connsiteY97" fmla="*/ 654088 h 1118102"/>
                <a:gd name="connsiteX98" fmla="*/ 989569 w 1143250"/>
                <a:gd name="connsiteY98" fmla="*/ 702559 h 1118102"/>
                <a:gd name="connsiteX99" fmla="*/ 966609 w 1143250"/>
                <a:gd name="connsiteY99" fmla="*/ 736573 h 1118102"/>
                <a:gd name="connsiteX100" fmla="*/ 942799 w 1143250"/>
                <a:gd name="connsiteY100" fmla="*/ 747628 h 1118102"/>
                <a:gd name="connsiteX101" fmla="*/ 966609 w 1143250"/>
                <a:gd name="connsiteY101" fmla="*/ 768887 h 1118102"/>
                <a:gd name="connsiteX102" fmla="*/ 1017631 w 1143250"/>
                <a:gd name="connsiteY102" fmla="*/ 779091 h 1118102"/>
                <a:gd name="connsiteX103" fmla="*/ 1031237 w 1143250"/>
                <a:gd name="connsiteY103" fmla="*/ 788445 h 1118102"/>
                <a:gd name="connsiteX104" fmla="*/ 1043992 w 1143250"/>
                <a:gd name="connsiteY104" fmla="*/ 813106 h 1118102"/>
                <a:gd name="connsiteX105" fmla="*/ 1059299 w 1143250"/>
                <a:gd name="connsiteY105" fmla="*/ 857324 h 1118102"/>
                <a:gd name="connsiteX106" fmla="*/ 1080558 w 1143250"/>
                <a:gd name="connsiteY106" fmla="*/ 902394 h 1118102"/>
                <a:gd name="connsiteX107" fmla="*/ 1140934 w 1143250"/>
                <a:gd name="connsiteY107" fmla="*/ 995083 h 1118102"/>
                <a:gd name="connsiteX108" fmla="*/ 1115423 w 1143250"/>
                <a:gd name="connsiteY108" fmla="*/ 1056309 h 1118102"/>
                <a:gd name="connsiteX109" fmla="*/ 1061850 w 1143250"/>
                <a:gd name="connsiteY109" fmla="*/ 1109031 h 1118102"/>
                <a:gd name="connsiteX110" fmla="*/ 896029 w 1143250"/>
                <a:gd name="connsiteY110" fmla="*/ 1089473 h 1118102"/>
                <a:gd name="connsiteX111" fmla="*/ 889227 w 1143250"/>
                <a:gd name="connsiteY111" fmla="*/ 1012090 h 1118102"/>
                <a:gd name="connsiteX112" fmla="*/ 941949 w 1143250"/>
                <a:gd name="connsiteY112" fmla="*/ 990831 h 1118102"/>
                <a:gd name="connsiteX113" fmla="*/ 865416 w 1143250"/>
                <a:gd name="connsiteY113" fmla="*/ 899842 h 1118102"/>
                <a:gd name="connsiteX114" fmla="*/ 829701 w 1143250"/>
                <a:gd name="connsiteY114" fmla="*/ 876883 h 1118102"/>
                <a:gd name="connsiteX115" fmla="*/ 788034 w 1143250"/>
                <a:gd name="connsiteY115" fmla="*/ 904094 h 1118102"/>
                <a:gd name="connsiteX116" fmla="*/ 785483 w 1143250"/>
                <a:gd name="connsiteY116" fmla="*/ 1009539 h 1118102"/>
                <a:gd name="connsiteX117" fmla="*/ 816946 w 1143250"/>
                <a:gd name="connsiteY117" fmla="*/ 1030798 h 1118102"/>
                <a:gd name="connsiteX118" fmla="*/ 889227 w 1143250"/>
                <a:gd name="connsiteY118" fmla="*/ 1012090 h 111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143250" h="1118102">
                  <a:moveTo>
                    <a:pt x="896029" y="1089473"/>
                  </a:moveTo>
                  <a:cubicBezTo>
                    <a:pt x="804190" y="1058010"/>
                    <a:pt x="770176" y="1032499"/>
                    <a:pt x="737012" y="971273"/>
                  </a:cubicBezTo>
                  <a:cubicBezTo>
                    <a:pt x="720005" y="938959"/>
                    <a:pt x="715753" y="936408"/>
                    <a:pt x="690242" y="938959"/>
                  </a:cubicBezTo>
                  <a:cubicBezTo>
                    <a:pt x="656228" y="943211"/>
                    <a:pt x="635819" y="929605"/>
                    <a:pt x="635819" y="903244"/>
                  </a:cubicBezTo>
                  <a:cubicBezTo>
                    <a:pt x="635819" y="879434"/>
                    <a:pt x="594151" y="801201"/>
                    <a:pt x="526122" y="698307"/>
                  </a:cubicBezTo>
                  <a:cubicBezTo>
                    <a:pt x="477652" y="625176"/>
                    <a:pt x="469998" y="616672"/>
                    <a:pt x="467447" y="636230"/>
                  </a:cubicBezTo>
                  <a:cubicBezTo>
                    <a:pt x="465747" y="648986"/>
                    <a:pt x="472550" y="674497"/>
                    <a:pt x="482754" y="694055"/>
                  </a:cubicBezTo>
                  <a:cubicBezTo>
                    <a:pt x="492958" y="713613"/>
                    <a:pt x="502312" y="737423"/>
                    <a:pt x="504013" y="746777"/>
                  </a:cubicBezTo>
                  <a:cubicBezTo>
                    <a:pt x="507414" y="763785"/>
                    <a:pt x="516768" y="779091"/>
                    <a:pt x="550783" y="823310"/>
                  </a:cubicBezTo>
                  <a:lnTo>
                    <a:pt x="568640" y="846270"/>
                  </a:lnTo>
                  <a:lnTo>
                    <a:pt x="532075" y="856474"/>
                  </a:lnTo>
                  <a:cubicBezTo>
                    <a:pt x="511666" y="862427"/>
                    <a:pt x="492108" y="870930"/>
                    <a:pt x="487006" y="876032"/>
                  </a:cubicBezTo>
                  <a:cubicBezTo>
                    <a:pt x="482754" y="881134"/>
                    <a:pt x="481903" y="882835"/>
                    <a:pt x="486155" y="879434"/>
                  </a:cubicBezTo>
                  <a:cubicBezTo>
                    <a:pt x="498060" y="870080"/>
                    <a:pt x="525272" y="888788"/>
                    <a:pt x="533776" y="911747"/>
                  </a:cubicBezTo>
                  <a:cubicBezTo>
                    <a:pt x="543130" y="935558"/>
                    <a:pt x="523571" y="984028"/>
                    <a:pt x="494659" y="1010389"/>
                  </a:cubicBezTo>
                  <a:cubicBezTo>
                    <a:pt x="468298" y="1033349"/>
                    <a:pt x="362853" y="1077568"/>
                    <a:pt x="345846" y="1072466"/>
                  </a:cubicBezTo>
                  <a:cubicBezTo>
                    <a:pt x="324587" y="1065663"/>
                    <a:pt x="310130" y="1037601"/>
                    <a:pt x="316933" y="1017192"/>
                  </a:cubicBezTo>
                  <a:cubicBezTo>
                    <a:pt x="323736" y="994233"/>
                    <a:pt x="309280" y="969572"/>
                    <a:pt x="259109" y="917700"/>
                  </a:cubicBezTo>
                  <a:cubicBezTo>
                    <a:pt x="212339" y="870080"/>
                    <a:pt x="212339" y="859025"/>
                    <a:pt x="258258" y="893890"/>
                  </a:cubicBezTo>
                  <a:cubicBezTo>
                    <a:pt x="286320" y="915999"/>
                    <a:pt x="302477" y="918550"/>
                    <a:pt x="335641" y="910047"/>
                  </a:cubicBezTo>
                  <a:cubicBezTo>
                    <a:pt x="352649" y="904945"/>
                    <a:pt x="354349" y="899842"/>
                    <a:pt x="354349" y="853073"/>
                  </a:cubicBezTo>
                  <a:cubicBezTo>
                    <a:pt x="353499" y="811405"/>
                    <a:pt x="350097" y="798649"/>
                    <a:pt x="334791" y="786744"/>
                  </a:cubicBezTo>
                  <a:cubicBezTo>
                    <a:pt x="325437" y="778241"/>
                    <a:pt x="312682" y="771438"/>
                    <a:pt x="307579" y="770588"/>
                  </a:cubicBezTo>
                  <a:cubicBezTo>
                    <a:pt x="302477" y="770588"/>
                    <a:pt x="288021" y="762934"/>
                    <a:pt x="276966" y="753580"/>
                  </a:cubicBezTo>
                  <a:cubicBezTo>
                    <a:pt x="265061" y="745077"/>
                    <a:pt x="254007" y="738274"/>
                    <a:pt x="252306" y="739124"/>
                  </a:cubicBezTo>
                  <a:cubicBezTo>
                    <a:pt x="250605" y="739974"/>
                    <a:pt x="249755" y="739124"/>
                    <a:pt x="251456" y="737423"/>
                  </a:cubicBezTo>
                  <a:cubicBezTo>
                    <a:pt x="252306" y="734872"/>
                    <a:pt x="237850" y="723818"/>
                    <a:pt x="219992" y="711062"/>
                  </a:cubicBezTo>
                  <a:cubicBezTo>
                    <a:pt x="201284" y="699157"/>
                    <a:pt x="174073" y="678748"/>
                    <a:pt x="159617" y="665993"/>
                  </a:cubicBezTo>
                  <a:cubicBezTo>
                    <a:pt x="132405" y="641333"/>
                    <a:pt x="83084" y="609019"/>
                    <a:pt x="72880" y="609019"/>
                  </a:cubicBezTo>
                  <a:cubicBezTo>
                    <a:pt x="69478" y="609019"/>
                    <a:pt x="59274" y="617522"/>
                    <a:pt x="49070" y="627727"/>
                  </a:cubicBezTo>
                  <a:cubicBezTo>
                    <a:pt x="36314" y="642183"/>
                    <a:pt x="32062" y="643033"/>
                    <a:pt x="32062" y="632829"/>
                  </a:cubicBezTo>
                  <a:cubicBezTo>
                    <a:pt x="32062" y="626026"/>
                    <a:pt x="24409" y="609869"/>
                    <a:pt x="15055" y="597964"/>
                  </a:cubicBezTo>
                  <a:cubicBezTo>
                    <a:pt x="-7054" y="569902"/>
                    <a:pt x="-6204" y="561399"/>
                    <a:pt x="23559" y="495070"/>
                  </a:cubicBezTo>
                  <a:cubicBezTo>
                    <a:pt x="49070" y="436395"/>
                    <a:pt x="82234" y="396428"/>
                    <a:pt x="102642" y="396428"/>
                  </a:cubicBezTo>
                  <a:cubicBezTo>
                    <a:pt x="109445" y="396428"/>
                    <a:pt x="140058" y="413436"/>
                    <a:pt x="170671" y="434695"/>
                  </a:cubicBezTo>
                  <a:cubicBezTo>
                    <a:pt x="202135" y="455954"/>
                    <a:pt x="229346" y="472961"/>
                    <a:pt x="231897" y="472961"/>
                  </a:cubicBezTo>
                  <a:cubicBezTo>
                    <a:pt x="234448" y="472961"/>
                    <a:pt x="245503" y="481465"/>
                    <a:pt x="255707" y="492519"/>
                  </a:cubicBezTo>
                  <a:cubicBezTo>
                    <a:pt x="296525" y="534187"/>
                    <a:pt x="306729" y="536738"/>
                    <a:pt x="281218" y="498472"/>
                  </a:cubicBezTo>
                  <a:cubicBezTo>
                    <a:pt x="111996" y="237411"/>
                    <a:pt x="115398" y="242513"/>
                    <a:pt x="115398" y="222104"/>
                  </a:cubicBezTo>
                  <a:cubicBezTo>
                    <a:pt x="116248" y="194893"/>
                    <a:pt x="127303" y="154926"/>
                    <a:pt x="137507" y="145572"/>
                  </a:cubicBezTo>
                  <a:cubicBezTo>
                    <a:pt x="151963" y="132816"/>
                    <a:pt x="202135" y="116660"/>
                    <a:pt x="214040" y="120911"/>
                  </a:cubicBezTo>
                  <a:cubicBezTo>
                    <a:pt x="219992" y="123462"/>
                    <a:pt x="238700" y="142170"/>
                    <a:pt x="256558" y="163429"/>
                  </a:cubicBezTo>
                  <a:cubicBezTo>
                    <a:pt x="273565" y="183838"/>
                    <a:pt x="291423" y="199145"/>
                    <a:pt x="295674" y="196594"/>
                  </a:cubicBezTo>
                  <a:cubicBezTo>
                    <a:pt x="301627" y="192342"/>
                    <a:pt x="299926" y="151524"/>
                    <a:pt x="291423" y="126864"/>
                  </a:cubicBezTo>
                  <a:cubicBezTo>
                    <a:pt x="288021" y="115809"/>
                    <a:pt x="306729" y="30773"/>
                    <a:pt x="316083" y="14616"/>
                  </a:cubicBezTo>
                  <a:cubicBezTo>
                    <a:pt x="321185" y="6963"/>
                    <a:pt x="325437" y="6963"/>
                    <a:pt x="334791" y="14616"/>
                  </a:cubicBezTo>
                  <a:cubicBezTo>
                    <a:pt x="344145" y="22269"/>
                    <a:pt x="347546" y="21419"/>
                    <a:pt x="350948" y="12065"/>
                  </a:cubicBezTo>
                  <a:cubicBezTo>
                    <a:pt x="356050" y="-690"/>
                    <a:pt x="380710" y="-5792"/>
                    <a:pt x="380710" y="6113"/>
                  </a:cubicBezTo>
                  <a:cubicBezTo>
                    <a:pt x="380710" y="8664"/>
                    <a:pt x="388364" y="13766"/>
                    <a:pt x="398568" y="16317"/>
                  </a:cubicBezTo>
                  <a:cubicBezTo>
                    <a:pt x="415575" y="20569"/>
                    <a:pt x="416426" y="25671"/>
                    <a:pt x="413024" y="87747"/>
                  </a:cubicBezTo>
                  <a:cubicBezTo>
                    <a:pt x="410473" y="124313"/>
                    <a:pt x="412174" y="197444"/>
                    <a:pt x="415575" y="251017"/>
                  </a:cubicBezTo>
                  <a:cubicBezTo>
                    <a:pt x="421528" y="330951"/>
                    <a:pt x="425780" y="352210"/>
                    <a:pt x="442787" y="378571"/>
                  </a:cubicBezTo>
                  <a:cubicBezTo>
                    <a:pt x="453842" y="395578"/>
                    <a:pt x="468298" y="421939"/>
                    <a:pt x="475101" y="437246"/>
                  </a:cubicBezTo>
                  <a:cubicBezTo>
                    <a:pt x="481053" y="451702"/>
                    <a:pt x="489557" y="464457"/>
                    <a:pt x="492958" y="464457"/>
                  </a:cubicBezTo>
                  <a:cubicBezTo>
                    <a:pt x="497210" y="464457"/>
                    <a:pt x="499761" y="472111"/>
                    <a:pt x="499761" y="481465"/>
                  </a:cubicBezTo>
                  <a:cubicBezTo>
                    <a:pt x="499761" y="490819"/>
                    <a:pt x="504013" y="498472"/>
                    <a:pt x="509115" y="498472"/>
                  </a:cubicBezTo>
                  <a:cubicBezTo>
                    <a:pt x="513367" y="498472"/>
                    <a:pt x="515068" y="502724"/>
                    <a:pt x="512516" y="506975"/>
                  </a:cubicBezTo>
                  <a:cubicBezTo>
                    <a:pt x="509965" y="512078"/>
                    <a:pt x="511666" y="515479"/>
                    <a:pt x="515918" y="515479"/>
                  </a:cubicBezTo>
                  <a:cubicBezTo>
                    <a:pt x="521020" y="515479"/>
                    <a:pt x="524422" y="518030"/>
                    <a:pt x="523571" y="522282"/>
                  </a:cubicBezTo>
                  <a:cubicBezTo>
                    <a:pt x="523571" y="525683"/>
                    <a:pt x="524422" y="534187"/>
                    <a:pt x="527823" y="540990"/>
                  </a:cubicBezTo>
                  <a:cubicBezTo>
                    <a:pt x="530374" y="547793"/>
                    <a:pt x="534626" y="563099"/>
                    <a:pt x="537177" y="575004"/>
                  </a:cubicBezTo>
                  <a:cubicBezTo>
                    <a:pt x="543980" y="611570"/>
                    <a:pt x="606056" y="781642"/>
                    <a:pt x="625615" y="819058"/>
                  </a:cubicBezTo>
                  <a:cubicBezTo>
                    <a:pt x="635819" y="838616"/>
                    <a:pt x="644323" y="861576"/>
                    <a:pt x="645173" y="870080"/>
                  </a:cubicBezTo>
                  <a:cubicBezTo>
                    <a:pt x="645173" y="878583"/>
                    <a:pt x="652826" y="853923"/>
                    <a:pt x="661330" y="814806"/>
                  </a:cubicBezTo>
                  <a:cubicBezTo>
                    <a:pt x="680038" y="735723"/>
                    <a:pt x="706399" y="683851"/>
                    <a:pt x="725957" y="691504"/>
                  </a:cubicBezTo>
                  <a:cubicBezTo>
                    <a:pt x="732760" y="694055"/>
                    <a:pt x="747216" y="689803"/>
                    <a:pt x="757421" y="683000"/>
                  </a:cubicBezTo>
                  <a:cubicBezTo>
                    <a:pt x="776979" y="670245"/>
                    <a:pt x="777829" y="671095"/>
                    <a:pt x="788034" y="699157"/>
                  </a:cubicBezTo>
                  <a:cubicBezTo>
                    <a:pt x="797388" y="724668"/>
                    <a:pt x="802490" y="728069"/>
                    <a:pt x="827150" y="728069"/>
                  </a:cubicBezTo>
                  <a:cubicBezTo>
                    <a:pt x="843307" y="728069"/>
                    <a:pt x="865416" y="731471"/>
                    <a:pt x="877322" y="736573"/>
                  </a:cubicBezTo>
                  <a:cubicBezTo>
                    <a:pt x="889227" y="740825"/>
                    <a:pt x="899431" y="743376"/>
                    <a:pt x="899431" y="742526"/>
                  </a:cubicBezTo>
                  <a:cubicBezTo>
                    <a:pt x="899431" y="737423"/>
                    <a:pt x="795687" y="656639"/>
                    <a:pt x="735311" y="614121"/>
                  </a:cubicBezTo>
                  <a:cubicBezTo>
                    <a:pt x="699596" y="588610"/>
                    <a:pt x="671534" y="575004"/>
                    <a:pt x="662180" y="577555"/>
                  </a:cubicBezTo>
                  <a:cubicBezTo>
                    <a:pt x="634969" y="584358"/>
                    <a:pt x="624764" y="572453"/>
                    <a:pt x="636669" y="546942"/>
                  </a:cubicBezTo>
                  <a:cubicBezTo>
                    <a:pt x="647724" y="522282"/>
                    <a:pt x="671534" y="511227"/>
                    <a:pt x="703848" y="514629"/>
                  </a:cubicBezTo>
                  <a:cubicBezTo>
                    <a:pt x="737862" y="518881"/>
                    <a:pt x="764223" y="535888"/>
                    <a:pt x="822898" y="593712"/>
                  </a:cubicBezTo>
                  <a:lnTo>
                    <a:pt x="879022" y="648135"/>
                  </a:lnTo>
                  <a:lnTo>
                    <a:pt x="867968" y="596263"/>
                  </a:lnTo>
                  <a:cubicBezTo>
                    <a:pt x="862015" y="568201"/>
                    <a:pt x="856913" y="537588"/>
                    <a:pt x="856913" y="527384"/>
                  </a:cubicBezTo>
                  <a:cubicBezTo>
                    <a:pt x="856913" y="508676"/>
                    <a:pt x="825450" y="479764"/>
                    <a:pt x="702147" y="387925"/>
                  </a:cubicBezTo>
                  <a:cubicBezTo>
                    <a:pt x="621363" y="327549"/>
                    <a:pt x="620512" y="323297"/>
                    <a:pt x="681738" y="295235"/>
                  </a:cubicBezTo>
                  <a:cubicBezTo>
                    <a:pt x="700446" y="286732"/>
                    <a:pt x="724256" y="273976"/>
                    <a:pt x="732760" y="267174"/>
                  </a:cubicBezTo>
                  <a:cubicBezTo>
                    <a:pt x="748917" y="254418"/>
                    <a:pt x="748067" y="253568"/>
                    <a:pt x="728508" y="218703"/>
                  </a:cubicBezTo>
                  <a:cubicBezTo>
                    <a:pt x="716603" y="196594"/>
                    <a:pt x="701297" y="181287"/>
                    <a:pt x="686841" y="177886"/>
                  </a:cubicBezTo>
                  <a:cubicBezTo>
                    <a:pt x="674936" y="175335"/>
                    <a:pt x="651125" y="165130"/>
                    <a:pt x="633268" y="156627"/>
                  </a:cubicBezTo>
                  <a:cubicBezTo>
                    <a:pt x="602655" y="141320"/>
                    <a:pt x="600954" y="138769"/>
                    <a:pt x="613710" y="125163"/>
                  </a:cubicBezTo>
                  <a:cubicBezTo>
                    <a:pt x="621363" y="116660"/>
                    <a:pt x="627315" y="102203"/>
                    <a:pt x="627315" y="91999"/>
                  </a:cubicBezTo>
                  <a:cubicBezTo>
                    <a:pt x="627315" y="65638"/>
                    <a:pt x="680038" y="13766"/>
                    <a:pt x="707249" y="13766"/>
                  </a:cubicBezTo>
                  <a:cubicBezTo>
                    <a:pt x="719154" y="13766"/>
                    <a:pt x="766775" y="32474"/>
                    <a:pt x="811844" y="56284"/>
                  </a:cubicBezTo>
                  <a:cubicBezTo>
                    <a:pt x="920690" y="110707"/>
                    <a:pt x="968310" y="122612"/>
                    <a:pt x="1031237" y="107306"/>
                  </a:cubicBezTo>
                  <a:cubicBezTo>
                    <a:pt x="1073755" y="97101"/>
                    <a:pt x="1080558" y="97952"/>
                    <a:pt x="1106919" y="111557"/>
                  </a:cubicBezTo>
                  <a:cubicBezTo>
                    <a:pt x="1135831" y="126864"/>
                    <a:pt x="1150288" y="162579"/>
                    <a:pt x="1139233" y="190641"/>
                  </a:cubicBezTo>
                  <a:cubicBezTo>
                    <a:pt x="1132430" y="208499"/>
                    <a:pt x="1058449" y="241663"/>
                    <a:pt x="1010828" y="248466"/>
                  </a:cubicBezTo>
                  <a:cubicBezTo>
                    <a:pt x="987018" y="251867"/>
                    <a:pt x="967460" y="255268"/>
                    <a:pt x="967460" y="256969"/>
                  </a:cubicBezTo>
                  <a:cubicBezTo>
                    <a:pt x="967460" y="261221"/>
                    <a:pt x="993821" y="321597"/>
                    <a:pt x="1006576" y="347108"/>
                  </a:cubicBezTo>
                  <a:cubicBezTo>
                    <a:pt x="1021883" y="375169"/>
                    <a:pt x="1021883" y="400680"/>
                    <a:pt x="1005726" y="451702"/>
                  </a:cubicBezTo>
                  <a:cubicBezTo>
                    <a:pt x="992971" y="495921"/>
                    <a:pt x="982766" y="506975"/>
                    <a:pt x="953004" y="506975"/>
                  </a:cubicBezTo>
                  <a:cubicBezTo>
                    <a:pt x="935996" y="506975"/>
                    <a:pt x="933445" y="511227"/>
                    <a:pt x="933445" y="540990"/>
                  </a:cubicBezTo>
                  <a:cubicBezTo>
                    <a:pt x="933445" y="578406"/>
                    <a:pt x="955555" y="629428"/>
                    <a:pt x="981916" y="654088"/>
                  </a:cubicBezTo>
                  <a:cubicBezTo>
                    <a:pt x="997223" y="666843"/>
                    <a:pt x="998073" y="672796"/>
                    <a:pt x="989569" y="702559"/>
                  </a:cubicBezTo>
                  <a:cubicBezTo>
                    <a:pt x="983617" y="724668"/>
                    <a:pt x="975963" y="736573"/>
                    <a:pt x="966609" y="736573"/>
                  </a:cubicBezTo>
                  <a:cubicBezTo>
                    <a:pt x="958956" y="736573"/>
                    <a:pt x="947902" y="741675"/>
                    <a:pt x="942799" y="747628"/>
                  </a:cubicBezTo>
                  <a:cubicBezTo>
                    <a:pt x="935146" y="756982"/>
                    <a:pt x="940248" y="761234"/>
                    <a:pt x="966609" y="768887"/>
                  </a:cubicBezTo>
                  <a:cubicBezTo>
                    <a:pt x="984467" y="774839"/>
                    <a:pt x="1007427" y="779091"/>
                    <a:pt x="1017631" y="779091"/>
                  </a:cubicBezTo>
                  <a:cubicBezTo>
                    <a:pt x="1028686" y="779091"/>
                    <a:pt x="1033788" y="782493"/>
                    <a:pt x="1031237" y="788445"/>
                  </a:cubicBezTo>
                  <a:cubicBezTo>
                    <a:pt x="1027836" y="792697"/>
                    <a:pt x="1033788" y="804602"/>
                    <a:pt x="1043992" y="813106"/>
                  </a:cubicBezTo>
                  <a:cubicBezTo>
                    <a:pt x="1059299" y="825861"/>
                    <a:pt x="1062700" y="836065"/>
                    <a:pt x="1059299" y="857324"/>
                  </a:cubicBezTo>
                  <a:cubicBezTo>
                    <a:pt x="1055047" y="881985"/>
                    <a:pt x="1058449" y="887937"/>
                    <a:pt x="1080558" y="902394"/>
                  </a:cubicBezTo>
                  <a:cubicBezTo>
                    <a:pt x="1117123" y="925353"/>
                    <a:pt x="1147736" y="972974"/>
                    <a:pt x="1140934" y="995083"/>
                  </a:cubicBezTo>
                  <a:cubicBezTo>
                    <a:pt x="1138383" y="1005287"/>
                    <a:pt x="1127328" y="1032499"/>
                    <a:pt x="1115423" y="1056309"/>
                  </a:cubicBezTo>
                  <a:cubicBezTo>
                    <a:pt x="1098416" y="1092874"/>
                    <a:pt x="1089912" y="1101378"/>
                    <a:pt x="1061850" y="1109031"/>
                  </a:cubicBezTo>
                  <a:cubicBezTo>
                    <a:pt x="1013379" y="1123488"/>
                    <a:pt x="988719" y="1120936"/>
                    <a:pt x="896029" y="1089473"/>
                  </a:cubicBezTo>
                  <a:close/>
                  <a:moveTo>
                    <a:pt x="889227" y="1012090"/>
                  </a:moveTo>
                  <a:cubicBezTo>
                    <a:pt x="918139" y="1004437"/>
                    <a:pt x="941949" y="994233"/>
                    <a:pt x="941949" y="990831"/>
                  </a:cubicBezTo>
                  <a:cubicBezTo>
                    <a:pt x="941949" y="983178"/>
                    <a:pt x="888376" y="919401"/>
                    <a:pt x="865416" y="899842"/>
                  </a:cubicBezTo>
                  <a:cubicBezTo>
                    <a:pt x="858614" y="893890"/>
                    <a:pt x="842457" y="883686"/>
                    <a:pt x="829701" y="876883"/>
                  </a:cubicBezTo>
                  <a:cubicBezTo>
                    <a:pt x="807592" y="864127"/>
                    <a:pt x="806742" y="864978"/>
                    <a:pt x="788034" y="904094"/>
                  </a:cubicBezTo>
                  <a:cubicBezTo>
                    <a:pt x="765924" y="949163"/>
                    <a:pt x="765924" y="972123"/>
                    <a:pt x="785483" y="1009539"/>
                  </a:cubicBezTo>
                  <a:cubicBezTo>
                    <a:pt x="795687" y="1029948"/>
                    <a:pt x="802490" y="1035050"/>
                    <a:pt x="816946" y="1030798"/>
                  </a:cubicBezTo>
                  <a:cubicBezTo>
                    <a:pt x="827150" y="1028247"/>
                    <a:pt x="859464" y="1019743"/>
                    <a:pt x="889227" y="1012090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5488669" y="332603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  <a:tileRect/>
                </a:gra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上半年工作计划</a:t>
            </a:r>
          </a:p>
        </p:txBody>
      </p:sp>
      <p:sp>
        <p:nvSpPr>
          <p:cNvPr id="13" name="Shape 182">
            <a:extLst>
              <a:ext uri="{FF2B5EF4-FFF2-40B4-BE49-F238E27FC236}">
                <a16:creationId xmlns:a16="http://schemas.microsoft.com/office/drawing/2014/main" id="{499789AB-F523-2E4B-031F-E78994C23C78}"/>
              </a:ext>
            </a:extLst>
          </p:cNvPr>
          <p:cNvSpPr/>
          <p:nvPr/>
        </p:nvSpPr>
        <p:spPr>
          <a:xfrm>
            <a:off x="-1365349" y="1068258"/>
            <a:ext cx="6427973" cy="737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461D136-0B0C-9095-0C96-E9CF09D2D630}"/>
              </a:ext>
            </a:extLst>
          </p:cNvPr>
          <p:cNvSpPr/>
          <p:nvPr/>
        </p:nvSpPr>
        <p:spPr>
          <a:xfrm rot="19139690">
            <a:off x="4953263" y="4088779"/>
            <a:ext cx="87095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9088121" y="1538448"/>
            <a:ext cx="101511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0AB0868-DDFA-BDC3-BBD5-2C4029894468}"/>
              </a:ext>
            </a:extLst>
          </p:cNvPr>
          <p:cNvSpPr/>
          <p:nvPr/>
        </p:nvSpPr>
        <p:spPr>
          <a:xfrm rot="19139690">
            <a:off x="8127216" y="1670826"/>
            <a:ext cx="684854" cy="3322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F69F2E0-4C71-BCCA-B3BE-7FB63DD3D843}"/>
              </a:ext>
            </a:extLst>
          </p:cNvPr>
          <p:cNvSpPr/>
          <p:nvPr/>
        </p:nvSpPr>
        <p:spPr>
          <a:xfrm rot="19139690">
            <a:off x="7701498" y="3968111"/>
            <a:ext cx="779576" cy="3456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059A1BE-030E-A3A4-00CA-F91B319630D3}"/>
              </a:ext>
            </a:extLst>
          </p:cNvPr>
          <p:cNvGrpSpPr/>
          <p:nvPr/>
        </p:nvGrpSpPr>
        <p:grpSpPr>
          <a:xfrm>
            <a:off x="5886451" y="4977820"/>
            <a:ext cx="4171420" cy="342544"/>
            <a:chOff x="4289813" y="5868701"/>
            <a:chExt cx="3506137" cy="34254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AD568FA-BBB7-E5E6-AC1F-E1AF41F86F24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FFE80E6-8162-4BAE-1B52-B58CA158C48B}"/>
                </a:ext>
              </a:extLst>
            </p:cNvPr>
            <p:cNvSpPr txBox="1"/>
            <p:nvPr/>
          </p:nvSpPr>
          <p:spPr>
            <a:xfrm>
              <a:off x="6189591" y="5872691"/>
              <a:ext cx="1606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2023.02.25</a:t>
              </a:r>
              <a:endParaRPr lang="zh-CN" altLang="en-US" sz="1600" dirty="0">
                <a:solidFill>
                  <a:srgbClr val="0056E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5D3F508-AEFB-BAA6-02A4-E1B6F288A5A6}"/>
              </a:ext>
            </a:extLst>
          </p:cNvPr>
          <p:cNvSpPr/>
          <p:nvPr/>
        </p:nvSpPr>
        <p:spPr>
          <a:xfrm>
            <a:off x="9187294" y="1"/>
            <a:ext cx="3004706" cy="734719"/>
          </a:xfrm>
          <a:custGeom>
            <a:avLst/>
            <a:gdLst>
              <a:gd name="connsiteX0" fmla="*/ 0 w 3004706"/>
              <a:gd name="connsiteY0" fmla="*/ 0 h 734719"/>
              <a:gd name="connsiteX1" fmla="*/ 3004706 w 3004706"/>
              <a:gd name="connsiteY1" fmla="*/ 0 h 734719"/>
              <a:gd name="connsiteX2" fmla="*/ 3004706 w 3004706"/>
              <a:gd name="connsiteY2" fmla="*/ 734719 h 734719"/>
              <a:gd name="connsiteX3" fmla="*/ 860891 w 3004706"/>
              <a:gd name="connsiteY3" fmla="*/ 734719 h 734719"/>
              <a:gd name="connsiteX4" fmla="*/ 3632 w 3004706"/>
              <a:gd name="connsiteY4" fmla="*/ 36033 h 73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706" h="734719">
                <a:moveTo>
                  <a:pt x="0" y="0"/>
                </a:moveTo>
                <a:lnTo>
                  <a:pt x="3004706" y="0"/>
                </a:lnTo>
                <a:lnTo>
                  <a:pt x="3004706" y="734719"/>
                </a:lnTo>
                <a:lnTo>
                  <a:pt x="860891" y="734719"/>
                </a:lnTo>
                <a:cubicBezTo>
                  <a:pt x="438030" y="734719"/>
                  <a:pt x="85226" y="434772"/>
                  <a:pt x="3632" y="3603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360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CFDE53E-08D3-CE41-3D92-373D99D95ED2}"/>
              </a:ext>
            </a:extLst>
          </p:cNvPr>
          <p:cNvSpPr/>
          <p:nvPr/>
        </p:nvSpPr>
        <p:spPr>
          <a:xfrm rot="8100000">
            <a:off x="5920093" y="2509786"/>
            <a:ext cx="3436585" cy="21356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73A6B27-DB8E-5C0E-2D25-6B998B3B80FB}"/>
              </a:ext>
            </a:extLst>
          </p:cNvPr>
          <p:cNvSpPr/>
          <p:nvPr/>
        </p:nvSpPr>
        <p:spPr>
          <a:xfrm rot="18900000">
            <a:off x="4775303" y="1595158"/>
            <a:ext cx="3436585" cy="213560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76B3A500-6AAD-94FA-B65C-E533E2E3A438}"/>
              </a:ext>
            </a:extLst>
          </p:cNvPr>
          <p:cNvSpPr/>
          <p:nvPr/>
        </p:nvSpPr>
        <p:spPr>
          <a:xfrm rot="8100000">
            <a:off x="3913648" y="3372200"/>
            <a:ext cx="3436585" cy="213560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76CE390-51E1-2D71-F4F3-78B5A505EDFD}"/>
              </a:ext>
            </a:extLst>
          </p:cNvPr>
          <p:cNvSpPr/>
          <p:nvPr/>
        </p:nvSpPr>
        <p:spPr>
          <a:xfrm rot="18900000">
            <a:off x="2768858" y="2457572"/>
            <a:ext cx="3436585" cy="21356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图形 11" descr="聊天气泡 纯色填充">
            <a:extLst>
              <a:ext uri="{FF2B5EF4-FFF2-40B4-BE49-F238E27FC236}">
                <a16:creationId xmlns:a16="http://schemas.microsoft.com/office/drawing/2014/main" id="{4D476896-92F3-B0B8-F8E0-927A80212242}"/>
              </a:ext>
            </a:extLst>
          </p:cNvPr>
          <p:cNvSpPr/>
          <p:nvPr/>
        </p:nvSpPr>
        <p:spPr>
          <a:xfrm>
            <a:off x="5046434" y="4768962"/>
            <a:ext cx="647701" cy="590550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388621 w 647701"/>
              <a:gd name="connsiteY7" fmla="*/ 459296 h 590550"/>
              <a:gd name="connsiteX8" fmla="*/ 518161 w 647701"/>
              <a:gd name="connsiteY8" fmla="*/ 590550 h 590550"/>
              <a:gd name="connsiteX9" fmla="*/ 51816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171451 w 647701"/>
              <a:gd name="connsiteY16" fmla="*/ 276225 h 590550"/>
              <a:gd name="connsiteX17" fmla="*/ 123826 w 647701"/>
              <a:gd name="connsiteY17" fmla="*/ 228600 h 590550"/>
              <a:gd name="connsiteX18" fmla="*/ 171451 w 647701"/>
              <a:gd name="connsiteY18" fmla="*/ 180975 h 590550"/>
              <a:gd name="connsiteX19" fmla="*/ 219076 w 647701"/>
              <a:gd name="connsiteY19" fmla="*/ 228600 h 590550"/>
              <a:gd name="connsiteX20" fmla="*/ 171451 w 647701"/>
              <a:gd name="connsiteY20" fmla="*/ 276225 h 590550"/>
              <a:gd name="connsiteX21" fmla="*/ 323851 w 647701"/>
              <a:gd name="connsiteY21" fmla="*/ 276225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476251 w 647701"/>
              <a:gd name="connsiteY26" fmla="*/ 276225 h 590550"/>
              <a:gd name="connsiteX27" fmla="*/ 428626 w 647701"/>
              <a:gd name="connsiteY27" fmla="*/ 228600 h 590550"/>
              <a:gd name="connsiteX28" fmla="*/ 476251 w 647701"/>
              <a:gd name="connsiteY28" fmla="*/ 180975 h 590550"/>
              <a:gd name="connsiteX29" fmla="*/ 523876 w 647701"/>
              <a:gd name="connsiteY29" fmla="*/ 228600 h 590550"/>
              <a:gd name="connsiteX30" fmla="*/ 476251 w 647701"/>
              <a:gd name="connsiteY30" fmla="*/ 27622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388621" y="459296"/>
                </a:lnTo>
                <a:lnTo>
                  <a:pt x="518161" y="590550"/>
                </a:lnTo>
                <a:lnTo>
                  <a:pt x="51816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171451" y="276225"/>
                </a:moveTo>
                <a:cubicBezTo>
                  <a:pt x="145148" y="276225"/>
                  <a:pt x="123826" y="254902"/>
                  <a:pt x="123826" y="228600"/>
                </a:cubicBez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lose/>
                <a:moveTo>
                  <a:pt x="323851" y="276225"/>
                </a:moveTo>
                <a:cubicBezTo>
                  <a:pt x="297548" y="276225"/>
                  <a:pt x="276226" y="254902"/>
                  <a:pt x="276226" y="228600"/>
                </a:cubicBez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lose/>
                <a:moveTo>
                  <a:pt x="476251" y="276225"/>
                </a:moveTo>
                <a:cubicBezTo>
                  <a:pt x="449948" y="276225"/>
                  <a:pt x="428626" y="254902"/>
                  <a:pt x="428626" y="228600"/>
                </a:cubicBez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089CE1B-BD59-99D1-5DC2-9F94E22BC79B}"/>
              </a:ext>
            </a:extLst>
          </p:cNvPr>
          <p:cNvGrpSpPr/>
          <p:nvPr/>
        </p:nvGrpSpPr>
        <p:grpSpPr>
          <a:xfrm>
            <a:off x="3509455" y="3369274"/>
            <a:ext cx="808197" cy="733424"/>
            <a:chOff x="3509456" y="3067050"/>
            <a:chExt cx="808197" cy="733424"/>
          </a:xfrm>
          <a:solidFill>
            <a:schemeClr val="bg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40EA2E5-1A05-EBDC-88E4-22D3A540E278}"/>
                </a:ext>
              </a:extLst>
            </p:cNvPr>
            <p:cNvSpPr/>
            <p:nvPr/>
          </p:nvSpPr>
          <p:spPr>
            <a:xfrm>
              <a:off x="3808351" y="35775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1346615-69B6-6C36-21CC-BFA8485DDC50}"/>
                </a:ext>
              </a:extLst>
            </p:cNvPr>
            <p:cNvSpPr/>
            <p:nvPr/>
          </p:nvSpPr>
          <p:spPr>
            <a:xfrm>
              <a:off x="3765203" y="367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702C7B0-83A9-60A1-C3FF-229DD68FCD55}"/>
                </a:ext>
              </a:extLst>
            </p:cNvPr>
            <p:cNvSpPr/>
            <p:nvPr/>
          </p:nvSpPr>
          <p:spPr>
            <a:xfrm>
              <a:off x="3997517" y="35775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61AAFD6-28B9-C482-BB4F-6C19D4A24A37}"/>
                </a:ext>
              </a:extLst>
            </p:cNvPr>
            <p:cNvSpPr/>
            <p:nvPr/>
          </p:nvSpPr>
          <p:spPr>
            <a:xfrm>
              <a:off x="3955703" y="367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AC80A35-18F7-CDE5-7B13-E9C2019D523F}"/>
                </a:ext>
              </a:extLst>
            </p:cNvPr>
            <p:cNvSpPr/>
            <p:nvPr/>
          </p:nvSpPr>
          <p:spPr>
            <a:xfrm>
              <a:off x="4188017" y="3577590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F36FB7E-93D9-0670-9F9A-6E165A305E34}"/>
                </a:ext>
              </a:extLst>
            </p:cNvPr>
            <p:cNvSpPr/>
            <p:nvPr/>
          </p:nvSpPr>
          <p:spPr>
            <a:xfrm>
              <a:off x="4146203" y="367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6FEA293-B484-1AE1-D9DE-65F35826445C}"/>
                </a:ext>
              </a:extLst>
            </p:cNvPr>
            <p:cNvSpPr/>
            <p:nvPr/>
          </p:nvSpPr>
          <p:spPr>
            <a:xfrm>
              <a:off x="3608421" y="3164395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5DE1DE7-CC60-5417-A36D-34DEC78FAE52}"/>
                </a:ext>
              </a:extLst>
            </p:cNvPr>
            <p:cNvSpPr/>
            <p:nvPr/>
          </p:nvSpPr>
          <p:spPr>
            <a:xfrm>
              <a:off x="3509456" y="3195021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17BCCC3-430A-5E26-5021-5014AE7F0835}"/>
                </a:ext>
              </a:extLst>
            </p:cNvPr>
            <p:cNvSpPr/>
            <p:nvPr/>
          </p:nvSpPr>
          <p:spPr>
            <a:xfrm>
              <a:off x="3689003" y="3067050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图形 15" descr="雇员徽章 纯色填充">
            <a:extLst>
              <a:ext uri="{FF2B5EF4-FFF2-40B4-BE49-F238E27FC236}">
                <a16:creationId xmlns:a16="http://schemas.microsoft.com/office/drawing/2014/main" id="{3B0D234B-2F88-578B-B5E7-009CD06057AA}"/>
              </a:ext>
            </a:extLst>
          </p:cNvPr>
          <p:cNvGrpSpPr/>
          <p:nvPr/>
        </p:nvGrpSpPr>
        <p:grpSpPr>
          <a:xfrm>
            <a:off x="6317399" y="1801992"/>
            <a:ext cx="762000" cy="647700"/>
            <a:chOff x="6317400" y="1499768"/>
            <a:chExt cx="762000" cy="647700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8E45513-AA81-0EB4-A59C-CEED55DA2A6C}"/>
                </a:ext>
              </a:extLst>
            </p:cNvPr>
            <p:cNvSpPr/>
            <p:nvPr/>
          </p:nvSpPr>
          <p:spPr>
            <a:xfrm>
              <a:off x="6641250" y="1499768"/>
              <a:ext cx="114300" cy="152400"/>
            </a:xfrm>
            <a:custGeom>
              <a:avLst/>
              <a:gdLst>
                <a:gd name="connsiteX0" fmla="*/ 76200 w 114300"/>
                <a:gd name="connsiteY0" fmla="*/ 152400 h 152400"/>
                <a:gd name="connsiteX1" fmla="*/ 38100 w 114300"/>
                <a:gd name="connsiteY1" fmla="*/ 152400 h 152400"/>
                <a:gd name="connsiteX2" fmla="*/ 0 w 114300"/>
                <a:gd name="connsiteY2" fmla="*/ 114300 h 152400"/>
                <a:gd name="connsiteX3" fmla="*/ 0 w 114300"/>
                <a:gd name="connsiteY3" fmla="*/ 38100 h 152400"/>
                <a:gd name="connsiteX4" fmla="*/ 38100 w 114300"/>
                <a:gd name="connsiteY4" fmla="*/ 0 h 152400"/>
                <a:gd name="connsiteX5" fmla="*/ 76200 w 114300"/>
                <a:gd name="connsiteY5" fmla="*/ 0 h 152400"/>
                <a:gd name="connsiteX6" fmla="*/ 114300 w 114300"/>
                <a:gd name="connsiteY6" fmla="*/ 38100 h 152400"/>
                <a:gd name="connsiteX7" fmla="*/ 114300 w 114300"/>
                <a:gd name="connsiteY7" fmla="*/ 114300 h 152400"/>
                <a:gd name="connsiteX8" fmla="*/ 76200 w 114300"/>
                <a:gd name="connsiteY8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52400">
                  <a:moveTo>
                    <a:pt x="76200" y="152400"/>
                  </a:moveTo>
                  <a:lnTo>
                    <a:pt x="38100" y="152400"/>
                  </a:lnTo>
                  <a:cubicBezTo>
                    <a:pt x="17145" y="152400"/>
                    <a:pt x="0" y="135255"/>
                    <a:pt x="0" y="114300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lnTo>
                    <a:pt x="76200" y="0"/>
                  </a:lnTo>
                  <a:cubicBezTo>
                    <a:pt x="97155" y="0"/>
                    <a:pt x="114300" y="17145"/>
                    <a:pt x="114300" y="38100"/>
                  </a:cubicBezTo>
                  <a:lnTo>
                    <a:pt x="114300" y="114300"/>
                  </a:lnTo>
                  <a:cubicBezTo>
                    <a:pt x="114300" y="135255"/>
                    <a:pt x="97155" y="152400"/>
                    <a:pt x="76200" y="152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2B1B145-588F-6B12-AB2E-2547659AA97B}"/>
                </a:ext>
              </a:extLst>
            </p:cNvPr>
            <p:cNvSpPr/>
            <p:nvPr/>
          </p:nvSpPr>
          <p:spPr>
            <a:xfrm>
              <a:off x="6317400" y="1614068"/>
              <a:ext cx="762000" cy="533400"/>
            </a:xfrm>
            <a:custGeom>
              <a:avLst/>
              <a:gdLst>
                <a:gd name="connsiteX0" fmla="*/ 685800 w 762000"/>
                <a:gd name="connsiteY0" fmla="*/ 228600 h 533400"/>
                <a:gd name="connsiteX1" fmla="*/ 457200 w 762000"/>
                <a:gd name="connsiteY1" fmla="*/ 228600 h 533400"/>
                <a:gd name="connsiteX2" fmla="*/ 457200 w 762000"/>
                <a:gd name="connsiteY2" fmla="*/ 190500 h 533400"/>
                <a:gd name="connsiteX3" fmla="*/ 685800 w 762000"/>
                <a:gd name="connsiteY3" fmla="*/ 190500 h 533400"/>
                <a:gd name="connsiteX4" fmla="*/ 685800 w 762000"/>
                <a:gd name="connsiteY4" fmla="*/ 228600 h 533400"/>
                <a:gd name="connsiteX5" fmla="*/ 685800 w 762000"/>
                <a:gd name="connsiteY5" fmla="*/ 342900 h 533400"/>
                <a:gd name="connsiteX6" fmla="*/ 457200 w 762000"/>
                <a:gd name="connsiteY6" fmla="*/ 342900 h 533400"/>
                <a:gd name="connsiteX7" fmla="*/ 457200 w 762000"/>
                <a:gd name="connsiteY7" fmla="*/ 304800 h 533400"/>
                <a:gd name="connsiteX8" fmla="*/ 685800 w 762000"/>
                <a:gd name="connsiteY8" fmla="*/ 304800 h 533400"/>
                <a:gd name="connsiteX9" fmla="*/ 685800 w 762000"/>
                <a:gd name="connsiteY9" fmla="*/ 342900 h 533400"/>
                <a:gd name="connsiteX10" fmla="*/ 685800 w 762000"/>
                <a:gd name="connsiteY10" fmla="*/ 457200 h 533400"/>
                <a:gd name="connsiteX11" fmla="*/ 457200 w 762000"/>
                <a:gd name="connsiteY11" fmla="*/ 457200 h 533400"/>
                <a:gd name="connsiteX12" fmla="*/ 457200 w 762000"/>
                <a:gd name="connsiteY12" fmla="*/ 419100 h 533400"/>
                <a:gd name="connsiteX13" fmla="*/ 685800 w 762000"/>
                <a:gd name="connsiteY13" fmla="*/ 419100 h 533400"/>
                <a:gd name="connsiteX14" fmla="*/ 685800 w 762000"/>
                <a:gd name="connsiteY14" fmla="*/ 457200 h 533400"/>
                <a:gd name="connsiteX15" fmla="*/ 381000 w 762000"/>
                <a:gd name="connsiteY15" fmla="*/ 457200 h 533400"/>
                <a:gd name="connsiteX16" fmla="*/ 76200 w 762000"/>
                <a:gd name="connsiteY16" fmla="*/ 457200 h 533400"/>
                <a:gd name="connsiteX17" fmla="*/ 76200 w 762000"/>
                <a:gd name="connsiteY17" fmla="*/ 381000 h 533400"/>
                <a:gd name="connsiteX18" fmla="*/ 91440 w 762000"/>
                <a:gd name="connsiteY18" fmla="*/ 350520 h 533400"/>
                <a:gd name="connsiteX19" fmla="*/ 165735 w 762000"/>
                <a:gd name="connsiteY19" fmla="*/ 314325 h 533400"/>
                <a:gd name="connsiteX20" fmla="*/ 228600 w 762000"/>
                <a:gd name="connsiteY20" fmla="*/ 304800 h 533400"/>
                <a:gd name="connsiteX21" fmla="*/ 291465 w 762000"/>
                <a:gd name="connsiteY21" fmla="*/ 314325 h 533400"/>
                <a:gd name="connsiteX22" fmla="*/ 365760 w 762000"/>
                <a:gd name="connsiteY22" fmla="*/ 350520 h 533400"/>
                <a:gd name="connsiteX23" fmla="*/ 381000 w 762000"/>
                <a:gd name="connsiteY23" fmla="*/ 381000 h 533400"/>
                <a:gd name="connsiteX24" fmla="*/ 381000 w 762000"/>
                <a:gd name="connsiteY24" fmla="*/ 457200 h 533400"/>
                <a:gd name="connsiteX25" fmla="*/ 228600 w 762000"/>
                <a:gd name="connsiteY25" fmla="*/ 133350 h 533400"/>
                <a:gd name="connsiteX26" fmla="*/ 304800 w 762000"/>
                <a:gd name="connsiteY26" fmla="*/ 209550 h 533400"/>
                <a:gd name="connsiteX27" fmla="*/ 228600 w 762000"/>
                <a:gd name="connsiteY27" fmla="*/ 285750 h 533400"/>
                <a:gd name="connsiteX28" fmla="*/ 152400 w 762000"/>
                <a:gd name="connsiteY28" fmla="*/ 209550 h 533400"/>
                <a:gd name="connsiteX29" fmla="*/ 228600 w 762000"/>
                <a:gd name="connsiteY29" fmla="*/ 133350 h 533400"/>
                <a:gd name="connsiteX30" fmla="*/ 723900 w 762000"/>
                <a:gd name="connsiteY30" fmla="*/ 0 h 533400"/>
                <a:gd name="connsiteX31" fmla="*/ 476250 w 762000"/>
                <a:gd name="connsiteY31" fmla="*/ 0 h 533400"/>
                <a:gd name="connsiteX32" fmla="*/ 400050 w 762000"/>
                <a:gd name="connsiteY32" fmla="*/ 76200 h 533400"/>
                <a:gd name="connsiteX33" fmla="*/ 361950 w 762000"/>
                <a:gd name="connsiteY33" fmla="*/ 76200 h 533400"/>
                <a:gd name="connsiteX34" fmla="*/ 285750 w 762000"/>
                <a:gd name="connsiteY34" fmla="*/ 0 h 533400"/>
                <a:gd name="connsiteX35" fmla="*/ 38100 w 762000"/>
                <a:gd name="connsiteY35" fmla="*/ 0 h 533400"/>
                <a:gd name="connsiteX36" fmla="*/ 0 w 762000"/>
                <a:gd name="connsiteY36" fmla="*/ 38100 h 533400"/>
                <a:gd name="connsiteX37" fmla="*/ 0 w 762000"/>
                <a:gd name="connsiteY37" fmla="*/ 495300 h 533400"/>
                <a:gd name="connsiteX38" fmla="*/ 38100 w 762000"/>
                <a:gd name="connsiteY38" fmla="*/ 533400 h 533400"/>
                <a:gd name="connsiteX39" fmla="*/ 723900 w 762000"/>
                <a:gd name="connsiteY39" fmla="*/ 533400 h 533400"/>
                <a:gd name="connsiteX40" fmla="*/ 762000 w 762000"/>
                <a:gd name="connsiteY40" fmla="*/ 495300 h 533400"/>
                <a:gd name="connsiteX41" fmla="*/ 762000 w 762000"/>
                <a:gd name="connsiteY41" fmla="*/ 38100 h 533400"/>
                <a:gd name="connsiteX42" fmla="*/ 723900 w 762000"/>
                <a:gd name="connsiteY42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62000" h="533400">
                  <a:moveTo>
                    <a:pt x="685800" y="228600"/>
                  </a:moveTo>
                  <a:lnTo>
                    <a:pt x="457200" y="228600"/>
                  </a:lnTo>
                  <a:lnTo>
                    <a:pt x="457200" y="190500"/>
                  </a:lnTo>
                  <a:lnTo>
                    <a:pt x="685800" y="190500"/>
                  </a:lnTo>
                  <a:lnTo>
                    <a:pt x="685800" y="228600"/>
                  </a:lnTo>
                  <a:close/>
                  <a:moveTo>
                    <a:pt x="685800" y="342900"/>
                  </a:moveTo>
                  <a:lnTo>
                    <a:pt x="457200" y="342900"/>
                  </a:lnTo>
                  <a:lnTo>
                    <a:pt x="457200" y="304800"/>
                  </a:lnTo>
                  <a:lnTo>
                    <a:pt x="685800" y="304800"/>
                  </a:lnTo>
                  <a:lnTo>
                    <a:pt x="685800" y="342900"/>
                  </a:lnTo>
                  <a:close/>
                  <a:moveTo>
                    <a:pt x="685800" y="457200"/>
                  </a:moveTo>
                  <a:lnTo>
                    <a:pt x="457200" y="457200"/>
                  </a:lnTo>
                  <a:lnTo>
                    <a:pt x="457200" y="419100"/>
                  </a:lnTo>
                  <a:lnTo>
                    <a:pt x="685800" y="419100"/>
                  </a:lnTo>
                  <a:lnTo>
                    <a:pt x="685800" y="457200"/>
                  </a:lnTo>
                  <a:close/>
                  <a:moveTo>
                    <a:pt x="381000" y="457200"/>
                  </a:moveTo>
                  <a:lnTo>
                    <a:pt x="76200" y="457200"/>
                  </a:lnTo>
                  <a:lnTo>
                    <a:pt x="76200" y="381000"/>
                  </a:lnTo>
                  <a:cubicBezTo>
                    <a:pt x="76200" y="369570"/>
                    <a:pt x="81915" y="358140"/>
                    <a:pt x="91440" y="350520"/>
                  </a:cubicBezTo>
                  <a:cubicBezTo>
                    <a:pt x="112395" y="335280"/>
                    <a:pt x="139065" y="321945"/>
                    <a:pt x="165735" y="314325"/>
                  </a:cubicBezTo>
                  <a:cubicBezTo>
                    <a:pt x="186690" y="308610"/>
                    <a:pt x="207645" y="304800"/>
                    <a:pt x="228600" y="304800"/>
                  </a:cubicBezTo>
                  <a:cubicBezTo>
                    <a:pt x="251460" y="304800"/>
                    <a:pt x="272415" y="308610"/>
                    <a:pt x="291465" y="314325"/>
                  </a:cubicBezTo>
                  <a:cubicBezTo>
                    <a:pt x="318135" y="321945"/>
                    <a:pt x="344805" y="333375"/>
                    <a:pt x="365760" y="350520"/>
                  </a:cubicBezTo>
                  <a:cubicBezTo>
                    <a:pt x="375285" y="358140"/>
                    <a:pt x="381000" y="369570"/>
                    <a:pt x="381000" y="381000"/>
                  </a:cubicBezTo>
                  <a:lnTo>
                    <a:pt x="381000" y="457200"/>
                  </a:lnTo>
                  <a:close/>
                  <a:moveTo>
                    <a:pt x="228600" y="133350"/>
                  </a:moveTo>
                  <a:cubicBezTo>
                    <a:pt x="270510" y="133350"/>
                    <a:pt x="304800" y="167640"/>
                    <a:pt x="304800" y="209550"/>
                  </a:cubicBezTo>
                  <a:cubicBezTo>
                    <a:pt x="304800" y="251460"/>
                    <a:pt x="270510" y="285750"/>
                    <a:pt x="228600" y="285750"/>
                  </a:cubicBezTo>
                  <a:cubicBezTo>
                    <a:pt x="186690" y="285750"/>
                    <a:pt x="152400" y="251460"/>
                    <a:pt x="152400" y="209550"/>
                  </a:cubicBezTo>
                  <a:cubicBezTo>
                    <a:pt x="152400" y="167640"/>
                    <a:pt x="186690" y="133350"/>
                    <a:pt x="228600" y="133350"/>
                  </a:cubicBezTo>
                  <a:close/>
                  <a:moveTo>
                    <a:pt x="723900" y="0"/>
                  </a:moveTo>
                  <a:lnTo>
                    <a:pt x="476250" y="0"/>
                  </a:lnTo>
                  <a:cubicBezTo>
                    <a:pt x="476250" y="41910"/>
                    <a:pt x="441960" y="76200"/>
                    <a:pt x="400050" y="76200"/>
                  </a:cubicBezTo>
                  <a:lnTo>
                    <a:pt x="361950" y="76200"/>
                  </a:lnTo>
                  <a:cubicBezTo>
                    <a:pt x="320040" y="76200"/>
                    <a:pt x="285750" y="41910"/>
                    <a:pt x="2857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723900" y="533400"/>
                  </a:lnTo>
                  <a:cubicBezTo>
                    <a:pt x="744855" y="533400"/>
                    <a:pt x="762000" y="516255"/>
                    <a:pt x="762000" y="495300"/>
                  </a:cubicBezTo>
                  <a:lnTo>
                    <a:pt x="762000" y="38100"/>
                  </a:lnTo>
                  <a:cubicBezTo>
                    <a:pt x="762000" y="17145"/>
                    <a:pt x="744855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1335B8E-0D3F-A2EE-11D9-AD84ABC407DA}"/>
              </a:ext>
            </a:extLst>
          </p:cNvPr>
          <p:cNvGrpSpPr/>
          <p:nvPr/>
        </p:nvGrpSpPr>
        <p:grpSpPr>
          <a:xfrm>
            <a:off x="7755139" y="3054553"/>
            <a:ext cx="800100" cy="685799"/>
            <a:chOff x="7755140" y="2752329"/>
            <a:chExt cx="800100" cy="685799"/>
          </a:xfrm>
          <a:solidFill>
            <a:schemeClr val="bg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04C1E9B-09FE-7A62-6530-11AC55B34C52}"/>
                </a:ext>
              </a:extLst>
            </p:cNvPr>
            <p:cNvSpPr/>
            <p:nvPr/>
          </p:nvSpPr>
          <p:spPr>
            <a:xfrm>
              <a:off x="7755140" y="2752329"/>
              <a:ext cx="800100" cy="417194"/>
            </a:xfrm>
            <a:custGeom>
              <a:avLst/>
              <a:gdLst>
                <a:gd name="connsiteX0" fmla="*/ 400050 w 800100"/>
                <a:gd name="connsiteY0" fmla="*/ 0 h 417194"/>
                <a:gd name="connsiteX1" fmla="*/ 400050 w 800100"/>
                <a:gd name="connsiteY1" fmla="*/ 0 h 417194"/>
                <a:gd name="connsiteX2" fmla="*/ 0 w 800100"/>
                <a:gd name="connsiteY2" fmla="*/ 381000 h 417194"/>
                <a:gd name="connsiteX3" fmla="*/ 42863 w 800100"/>
                <a:gd name="connsiteY3" fmla="*/ 417195 h 417194"/>
                <a:gd name="connsiteX4" fmla="*/ 400050 w 800100"/>
                <a:gd name="connsiteY4" fmla="*/ 78105 h 417194"/>
                <a:gd name="connsiteX5" fmla="*/ 400050 w 800100"/>
                <a:gd name="connsiteY5" fmla="*/ 78105 h 417194"/>
                <a:gd name="connsiteX6" fmla="*/ 757238 w 800100"/>
                <a:gd name="connsiteY6" fmla="*/ 417195 h 417194"/>
                <a:gd name="connsiteX7" fmla="*/ 800100 w 800100"/>
                <a:gd name="connsiteY7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100" h="417194">
                  <a:moveTo>
                    <a:pt x="400050" y="0"/>
                  </a:move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E37B53A-A405-847E-9BD7-AF64E898CB56}"/>
                </a:ext>
              </a:extLst>
            </p:cNvPr>
            <p:cNvSpPr/>
            <p:nvPr/>
          </p:nvSpPr>
          <p:spPr>
            <a:xfrm>
              <a:off x="7869440" y="2883773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F9ADF61-46B5-429B-F765-5436566B66C8}"/>
              </a:ext>
            </a:extLst>
          </p:cNvPr>
          <p:cNvGrpSpPr/>
          <p:nvPr/>
        </p:nvGrpSpPr>
        <p:grpSpPr>
          <a:xfrm>
            <a:off x="8034639" y="1134199"/>
            <a:ext cx="3623817" cy="946646"/>
            <a:chOff x="7366000" y="1351923"/>
            <a:chExt cx="3623817" cy="946646"/>
          </a:xfrm>
        </p:grpSpPr>
        <p:sp>
          <p:nvSpPr>
            <p:cNvPr id="40" name="矩形 3">
              <a:extLst>
                <a:ext uri="{FF2B5EF4-FFF2-40B4-BE49-F238E27FC236}">
                  <a16:creationId xmlns:a16="http://schemas.microsoft.com/office/drawing/2014/main" id="{50F68A2D-114F-5B81-A362-A31739D89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B25DB4F-D7E1-7BEA-E72A-8F91F9E5620A}"/>
                </a:ext>
              </a:extLst>
            </p:cNvPr>
            <p:cNvSpPr txBox="1"/>
            <p:nvPr/>
          </p:nvSpPr>
          <p:spPr>
            <a:xfrm>
              <a:off x="7366000" y="1678143"/>
              <a:ext cx="36238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7A547DC-B7E1-D4B8-08EF-DE7193986BF7}"/>
              </a:ext>
            </a:extLst>
          </p:cNvPr>
          <p:cNvGrpSpPr/>
          <p:nvPr/>
        </p:nvGrpSpPr>
        <p:grpSpPr>
          <a:xfrm>
            <a:off x="433414" y="1748870"/>
            <a:ext cx="3623818" cy="946646"/>
            <a:chOff x="6369493" y="1351923"/>
            <a:chExt cx="3623818" cy="946646"/>
          </a:xfrm>
        </p:grpSpPr>
        <p:sp>
          <p:nvSpPr>
            <p:cNvPr id="43" name="矩形 3">
              <a:extLst>
                <a:ext uri="{FF2B5EF4-FFF2-40B4-BE49-F238E27FC236}">
                  <a16:creationId xmlns:a16="http://schemas.microsoft.com/office/drawing/2014/main" id="{AD8FE094-4723-AE20-D130-61FE9715C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7CF954F-AD68-F876-4B7A-5BA48E50406B}"/>
                </a:ext>
              </a:extLst>
            </p:cNvPr>
            <p:cNvSpPr txBox="1"/>
            <p:nvPr/>
          </p:nvSpPr>
          <p:spPr>
            <a:xfrm>
              <a:off x="6369493" y="1678143"/>
              <a:ext cx="362381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16339D9-4B5E-D023-C408-0A21BDFFF975}"/>
              </a:ext>
            </a:extLst>
          </p:cNvPr>
          <p:cNvGrpSpPr/>
          <p:nvPr/>
        </p:nvGrpSpPr>
        <p:grpSpPr>
          <a:xfrm>
            <a:off x="8317774" y="4548798"/>
            <a:ext cx="3623817" cy="946646"/>
            <a:chOff x="7366000" y="1351923"/>
            <a:chExt cx="3623817" cy="946646"/>
          </a:xfrm>
        </p:grpSpPr>
        <p:sp>
          <p:nvSpPr>
            <p:cNvPr id="46" name="矩形 3">
              <a:extLst>
                <a:ext uri="{FF2B5EF4-FFF2-40B4-BE49-F238E27FC236}">
                  <a16:creationId xmlns:a16="http://schemas.microsoft.com/office/drawing/2014/main" id="{632C8F0A-7AF2-5771-CDF0-04AE4914A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D346309-96D8-FA36-74FA-9F19F6322943}"/>
                </a:ext>
              </a:extLst>
            </p:cNvPr>
            <p:cNvSpPr txBox="1"/>
            <p:nvPr/>
          </p:nvSpPr>
          <p:spPr>
            <a:xfrm>
              <a:off x="7366000" y="1678143"/>
              <a:ext cx="36238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5D9738D-3044-3AAD-26B1-CFD1F52C91E0}"/>
              </a:ext>
            </a:extLst>
          </p:cNvPr>
          <p:cNvGrpSpPr/>
          <p:nvPr/>
        </p:nvGrpSpPr>
        <p:grpSpPr>
          <a:xfrm>
            <a:off x="437743" y="5251564"/>
            <a:ext cx="3623818" cy="946646"/>
            <a:chOff x="6369493" y="1351923"/>
            <a:chExt cx="3623818" cy="946646"/>
          </a:xfrm>
        </p:grpSpPr>
        <p:sp>
          <p:nvSpPr>
            <p:cNvPr id="50" name="矩形 3">
              <a:extLst>
                <a:ext uri="{FF2B5EF4-FFF2-40B4-BE49-F238E27FC236}">
                  <a16:creationId xmlns:a16="http://schemas.microsoft.com/office/drawing/2014/main" id="{5994FE98-46D5-41E6-0D4A-D35EC94C0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44783B3-0EEE-31E3-8E4D-E6245E7D5D12}"/>
                </a:ext>
              </a:extLst>
            </p:cNvPr>
            <p:cNvSpPr txBox="1"/>
            <p:nvPr/>
          </p:nvSpPr>
          <p:spPr>
            <a:xfrm>
              <a:off x="6369493" y="1678143"/>
              <a:ext cx="362381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19828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grpSp>
        <p:nvGrpSpPr>
          <p:cNvPr id="2" name="Group 6">
            <a:extLst>
              <a:ext uri="{FF2B5EF4-FFF2-40B4-BE49-F238E27FC236}">
                <a16:creationId xmlns:a16="http://schemas.microsoft.com/office/drawing/2014/main" id="{3784CC37-0836-5F12-5724-968A38FDCADA}"/>
              </a:ext>
            </a:extLst>
          </p:cNvPr>
          <p:cNvGrpSpPr>
            <a:grpSpLocks/>
          </p:cNvGrpSpPr>
          <p:nvPr/>
        </p:nvGrpSpPr>
        <p:grpSpPr bwMode="auto">
          <a:xfrm>
            <a:off x="328966" y="1262962"/>
            <a:ext cx="5468938" cy="4548187"/>
            <a:chOff x="-513043" y="1174786"/>
            <a:chExt cx="6833161" cy="5683214"/>
          </a:xfrm>
        </p:grpSpPr>
        <p:grpSp>
          <p:nvGrpSpPr>
            <p:cNvPr id="3" name="Group 7">
              <a:extLst>
                <a:ext uri="{FF2B5EF4-FFF2-40B4-BE49-F238E27FC236}">
                  <a16:creationId xmlns:a16="http://schemas.microsoft.com/office/drawing/2014/main" id="{56CC0DB3-EE35-8874-9848-B70E8EAE7F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513043" y="1174786"/>
              <a:ext cx="6833161" cy="5683214"/>
              <a:chOff x="1046815" y="704139"/>
              <a:chExt cx="6833161" cy="5683214"/>
            </a:xfrm>
          </p:grpSpPr>
          <p:sp>
            <p:nvSpPr>
              <p:cNvPr id="9" name="Freeform 10">
                <a:extLst>
                  <a:ext uri="{FF2B5EF4-FFF2-40B4-BE49-F238E27FC236}">
                    <a16:creationId xmlns:a16="http://schemas.microsoft.com/office/drawing/2014/main" id="{509AC564-4821-E013-7267-F859B47806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1520" y="1576369"/>
                <a:ext cx="3062367" cy="875556"/>
              </a:xfrm>
              <a:custGeom>
                <a:avLst/>
                <a:gdLst>
                  <a:gd name="T0" fmla="*/ 3029108 w 3683"/>
                  <a:gd name="T1" fmla="*/ 857263 h 1053"/>
                  <a:gd name="T2" fmla="*/ 2975892 w 3683"/>
                  <a:gd name="T3" fmla="*/ 822341 h 1053"/>
                  <a:gd name="T4" fmla="*/ 2925172 w 3683"/>
                  <a:gd name="T5" fmla="*/ 786587 h 1053"/>
                  <a:gd name="T6" fmla="*/ 2873619 w 3683"/>
                  <a:gd name="T7" fmla="*/ 749170 h 1053"/>
                  <a:gd name="T8" fmla="*/ 2822899 w 3683"/>
                  <a:gd name="T9" fmla="*/ 714247 h 1053"/>
                  <a:gd name="T10" fmla="*/ 2771347 w 3683"/>
                  <a:gd name="T11" fmla="*/ 678494 h 1053"/>
                  <a:gd name="T12" fmla="*/ 2720626 w 3683"/>
                  <a:gd name="T13" fmla="*/ 643571 h 1053"/>
                  <a:gd name="T14" fmla="*/ 2667411 w 3683"/>
                  <a:gd name="T15" fmla="*/ 607817 h 1053"/>
                  <a:gd name="T16" fmla="*/ 2616690 w 3683"/>
                  <a:gd name="T17" fmla="*/ 572063 h 1053"/>
                  <a:gd name="T18" fmla="*/ 2565138 w 3683"/>
                  <a:gd name="T19" fmla="*/ 535478 h 1053"/>
                  <a:gd name="T20" fmla="*/ 2514417 w 3683"/>
                  <a:gd name="T21" fmla="*/ 499724 h 1053"/>
                  <a:gd name="T22" fmla="*/ 2462865 w 3683"/>
                  <a:gd name="T23" fmla="*/ 463970 h 1053"/>
                  <a:gd name="T24" fmla="*/ 2412144 w 3683"/>
                  <a:gd name="T25" fmla="*/ 429047 h 1053"/>
                  <a:gd name="T26" fmla="*/ 2358929 w 3683"/>
                  <a:gd name="T27" fmla="*/ 393293 h 1053"/>
                  <a:gd name="T28" fmla="*/ 2307377 w 3683"/>
                  <a:gd name="T29" fmla="*/ 355877 h 1053"/>
                  <a:gd name="T30" fmla="*/ 2256656 w 3683"/>
                  <a:gd name="T31" fmla="*/ 320954 h 1053"/>
                  <a:gd name="T32" fmla="*/ 2205104 w 3683"/>
                  <a:gd name="T33" fmla="*/ 285200 h 1053"/>
                  <a:gd name="T34" fmla="*/ 2154383 w 3683"/>
                  <a:gd name="T35" fmla="*/ 250278 h 1053"/>
                  <a:gd name="T36" fmla="*/ 2102831 w 3683"/>
                  <a:gd name="T37" fmla="*/ 214524 h 1053"/>
                  <a:gd name="T38" fmla="*/ 2050447 w 3683"/>
                  <a:gd name="T39" fmla="*/ 179601 h 1053"/>
                  <a:gd name="T40" fmla="*/ 1998895 w 3683"/>
                  <a:gd name="T41" fmla="*/ 142184 h 1053"/>
                  <a:gd name="T42" fmla="*/ 1948174 w 3683"/>
                  <a:gd name="T43" fmla="*/ 106430 h 1053"/>
                  <a:gd name="T44" fmla="*/ 1896622 w 3683"/>
                  <a:gd name="T45" fmla="*/ 71508 h 1053"/>
                  <a:gd name="T46" fmla="*/ 1845901 w 3683"/>
                  <a:gd name="T47" fmla="*/ 35754 h 1053"/>
                  <a:gd name="T48" fmla="*/ 1824283 w 3683"/>
                  <a:gd name="T49" fmla="*/ 2494 h 1053"/>
                  <a:gd name="T50" fmla="*/ 1765247 w 3683"/>
                  <a:gd name="T51" fmla="*/ 25776 h 1053"/>
                  <a:gd name="T52" fmla="*/ 1702054 w 3683"/>
                  <a:gd name="T53" fmla="*/ 35754 h 1053"/>
                  <a:gd name="T54" fmla="*/ 1641356 w 3683"/>
                  <a:gd name="T55" fmla="*/ 45732 h 1053"/>
                  <a:gd name="T56" fmla="*/ 1578163 w 3683"/>
                  <a:gd name="T57" fmla="*/ 55710 h 1053"/>
                  <a:gd name="T58" fmla="*/ 1517464 w 3683"/>
                  <a:gd name="T59" fmla="*/ 65687 h 1053"/>
                  <a:gd name="T60" fmla="*/ 1454271 w 3683"/>
                  <a:gd name="T61" fmla="*/ 74834 h 1053"/>
                  <a:gd name="T62" fmla="*/ 1393572 w 3683"/>
                  <a:gd name="T63" fmla="*/ 84812 h 1053"/>
                  <a:gd name="T64" fmla="*/ 1330379 w 3683"/>
                  <a:gd name="T65" fmla="*/ 94790 h 1053"/>
                  <a:gd name="T66" fmla="*/ 1269681 w 3683"/>
                  <a:gd name="T67" fmla="*/ 104767 h 1053"/>
                  <a:gd name="T68" fmla="*/ 1206488 w 3683"/>
                  <a:gd name="T69" fmla="*/ 114745 h 1053"/>
                  <a:gd name="T70" fmla="*/ 1145789 w 3683"/>
                  <a:gd name="T71" fmla="*/ 123892 h 1053"/>
                  <a:gd name="T72" fmla="*/ 1085091 w 3683"/>
                  <a:gd name="T73" fmla="*/ 133869 h 1053"/>
                  <a:gd name="T74" fmla="*/ 1021898 w 3683"/>
                  <a:gd name="T75" fmla="*/ 143847 h 1053"/>
                  <a:gd name="T76" fmla="*/ 961199 w 3683"/>
                  <a:gd name="T77" fmla="*/ 153825 h 1053"/>
                  <a:gd name="T78" fmla="*/ 898006 w 3683"/>
                  <a:gd name="T79" fmla="*/ 163803 h 1053"/>
                  <a:gd name="T80" fmla="*/ 837308 w 3683"/>
                  <a:gd name="T81" fmla="*/ 173781 h 1053"/>
                  <a:gd name="T82" fmla="*/ 774114 w 3683"/>
                  <a:gd name="T83" fmla="*/ 182927 h 1053"/>
                  <a:gd name="T84" fmla="*/ 713416 w 3683"/>
                  <a:gd name="T85" fmla="*/ 192905 h 1053"/>
                  <a:gd name="T86" fmla="*/ 650223 w 3683"/>
                  <a:gd name="T87" fmla="*/ 202883 h 1053"/>
                  <a:gd name="T88" fmla="*/ 589524 w 3683"/>
                  <a:gd name="T89" fmla="*/ 212861 h 1053"/>
                  <a:gd name="T90" fmla="*/ 526331 w 3683"/>
                  <a:gd name="T91" fmla="*/ 222839 h 1053"/>
                  <a:gd name="T92" fmla="*/ 465633 w 3683"/>
                  <a:gd name="T93" fmla="*/ 231985 h 1053"/>
                  <a:gd name="T94" fmla="*/ 404934 w 3683"/>
                  <a:gd name="T95" fmla="*/ 241963 h 1053"/>
                  <a:gd name="T96" fmla="*/ 341741 w 3683"/>
                  <a:gd name="T97" fmla="*/ 251941 h 1053"/>
                  <a:gd name="T98" fmla="*/ 281043 w 3683"/>
                  <a:gd name="T99" fmla="*/ 261918 h 1053"/>
                  <a:gd name="T100" fmla="*/ 217850 w 3683"/>
                  <a:gd name="T101" fmla="*/ 271896 h 1053"/>
                  <a:gd name="T102" fmla="*/ 157151 w 3683"/>
                  <a:gd name="T103" fmla="*/ 281874 h 1053"/>
                  <a:gd name="T104" fmla="*/ 93958 w 3683"/>
                  <a:gd name="T105" fmla="*/ 291021 h 1053"/>
                  <a:gd name="T106" fmla="*/ 33259 w 3683"/>
                  <a:gd name="T107" fmla="*/ 300998 h 105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683" h="1053">
                    <a:moveTo>
                      <a:pt x="3643" y="1031"/>
                    </a:moveTo>
                    <a:lnTo>
                      <a:pt x="3674" y="1053"/>
                    </a:lnTo>
                    <a:lnTo>
                      <a:pt x="3683" y="1038"/>
                    </a:lnTo>
                    <a:lnTo>
                      <a:pt x="3653" y="1015"/>
                    </a:lnTo>
                    <a:lnTo>
                      <a:pt x="3643" y="1031"/>
                    </a:lnTo>
                    <a:close/>
                    <a:moveTo>
                      <a:pt x="3579" y="989"/>
                    </a:moveTo>
                    <a:lnTo>
                      <a:pt x="3610" y="1010"/>
                    </a:lnTo>
                    <a:lnTo>
                      <a:pt x="3622" y="993"/>
                    </a:lnTo>
                    <a:lnTo>
                      <a:pt x="3591" y="972"/>
                    </a:lnTo>
                    <a:lnTo>
                      <a:pt x="3579" y="989"/>
                    </a:lnTo>
                    <a:close/>
                    <a:moveTo>
                      <a:pt x="3518" y="946"/>
                    </a:moveTo>
                    <a:lnTo>
                      <a:pt x="3549" y="967"/>
                    </a:lnTo>
                    <a:lnTo>
                      <a:pt x="3560" y="951"/>
                    </a:lnTo>
                    <a:lnTo>
                      <a:pt x="3530" y="930"/>
                    </a:lnTo>
                    <a:lnTo>
                      <a:pt x="3518" y="946"/>
                    </a:lnTo>
                    <a:close/>
                    <a:moveTo>
                      <a:pt x="3456" y="901"/>
                    </a:moveTo>
                    <a:lnTo>
                      <a:pt x="3487" y="925"/>
                    </a:lnTo>
                    <a:lnTo>
                      <a:pt x="3499" y="908"/>
                    </a:lnTo>
                    <a:lnTo>
                      <a:pt x="3468" y="887"/>
                    </a:lnTo>
                    <a:lnTo>
                      <a:pt x="3456" y="901"/>
                    </a:lnTo>
                    <a:close/>
                    <a:moveTo>
                      <a:pt x="3395" y="859"/>
                    </a:moveTo>
                    <a:lnTo>
                      <a:pt x="3426" y="880"/>
                    </a:lnTo>
                    <a:lnTo>
                      <a:pt x="3437" y="866"/>
                    </a:lnTo>
                    <a:lnTo>
                      <a:pt x="3404" y="845"/>
                    </a:lnTo>
                    <a:lnTo>
                      <a:pt x="3395" y="859"/>
                    </a:lnTo>
                    <a:close/>
                    <a:moveTo>
                      <a:pt x="3333" y="816"/>
                    </a:moveTo>
                    <a:lnTo>
                      <a:pt x="3364" y="837"/>
                    </a:lnTo>
                    <a:lnTo>
                      <a:pt x="3374" y="823"/>
                    </a:lnTo>
                    <a:lnTo>
                      <a:pt x="3343" y="802"/>
                    </a:lnTo>
                    <a:lnTo>
                      <a:pt x="3333" y="816"/>
                    </a:lnTo>
                    <a:close/>
                    <a:moveTo>
                      <a:pt x="3272" y="774"/>
                    </a:moveTo>
                    <a:lnTo>
                      <a:pt x="3303" y="795"/>
                    </a:lnTo>
                    <a:lnTo>
                      <a:pt x="3312" y="778"/>
                    </a:lnTo>
                    <a:lnTo>
                      <a:pt x="3281" y="757"/>
                    </a:lnTo>
                    <a:lnTo>
                      <a:pt x="3272" y="774"/>
                    </a:lnTo>
                    <a:close/>
                    <a:moveTo>
                      <a:pt x="3208" y="731"/>
                    </a:moveTo>
                    <a:lnTo>
                      <a:pt x="3239" y="752"/>
                    </a:lnTo>
                    <a:lnTo>
                      <a:pt x="3251" y="736"/>
                    </a:lnTo>
                    <a:lnTo>
                      <a:pt x="3220" y="714"/>
                    </a:lnTo>
                    <a:lnTo>
                      <a:pt x="3208" y="731"/>
                    </a:lnTo>
                    <a:close/>
                    <a:moveTo>
                      <a:pt x="3147" y="688"/>
                    </a:moveTo>
                    <a:lnTo>
                      <a:pt x="3177" y="710"/>
                    </a:lnTo>
                    <a:lnTo>
                      <a:pt x="3189" y="693"/>
                    </a:lnTo>
                    <a:lnTo>
                      <a:pt x="3158" y="672"/>
                    </a:lnTo>
                    <a:lnTo>
                      <a:pt x="3147" y="688"/>
                    </a:lnTo>
                    <a:close/>
                    <a:moveTo>
                      <a:pt x="3085" y="644"/>
                    </a:moveTo>
                    <a:lnTo>
                      <a:pt x="3116" y="665"/>
                    </a:lnTo>
                    <a:lnTo>
                      <a:pt x="3128" y="651"/>
                    </a:lnTo>
                    <a:lnTo>
                      <a:pt x="3097" y="629"/>
                    </a:lnTo>
                    <a:lnTo>
                      <a:pt x="3085" y="644"/>
                    </a:lnTo>
                    <a:close/>
                    <a:moveTo>
                      <a:pt x="3024" y="601"/>
                    </a:moveTo>
                    <a:lnTo>
                      <a:pt x="3054" y="622"/>
                    </a:lnTo>
                    <a:lnTo>
                      <a:pt x="3066" y="608"/>
                    </a:lnTo>
                    <a:lnTo>
                      <a:pt x="3033" y="587"/>
                    </a:lnTo>
                    <a:lnTo>
                      <a:pt x="3024" y="601"/>
                    </a:lnTo>
                    <a:close/>
                    <a:moveTo>
                      <a:pt x="2962" y="558"/>
                    </a:moveTo>
                    <a:lnTo>
                      <a:pt x="2993" y="580"/>
                    </a:lnTo>
                    <a:lnTo>
                      <a:pt x="3002" y="566"/>
                    </a:lnTo>
                    <a:lnTo>
                      <a:pt x="2972" y="542"/>
                    </a:lnTo>
                    <a:lnTo>
                      <a:pt x="2962" y="558"/>
                    </a:lnTo>
                    <a:close/>
                    <a:moveTo>
                      <a:pt x="2901" y="516"/>
                    </a:moveTo>
                    <a:lnTo>
                      <a:pt x="2931" y="537"/>
                    </a:lnTo>
                    <a:lnTo>
                      <a:pt x="2941" y="521"/>
                    </a:lnTo>
                    <a:lnTo>
                      <a:pt x="2910" y="499"/>
                    </a:lnTo>
                    <a:lnTo>
                      <a:pt x="2901" y="516"/>
                    </a:lnTo>
                    <a:close/>
                    <a:moveTo>
                      <a:pt x="2837" y="473"/>
                    </a:moveTo>
                    <a:lnTo>
                      <a:pt x="2870" y="495"/>
                    </a:lnTo>
                    <a:lnTo>
                      <a:pt x="2879" y="478"/>
                    </a:lnTo>
                    <a:lnTo>
                      <a:pt x="2849" y="457"/>
                    </a:lnTo>
                    <a:lnTo>
                      <a:pt x="2837" y="473"/>
                    </a:lnTo>
                    <a:close/>
                    <a:moveTo>
                      <a:pt x="2775" y="428"/>
                    </a:moveTo>
                    <a:lnTo>
                      <a:pt x="2806" y="452"/>
                    </a:lnTo>
                    <a:lnTo>
                      <a:pt x="2818" y="436"/>
                    </a:lnTo>
                    <a:lnTo>
                      <a:pt x="2787" y="414"/>
                    </a:lnTo>
                    <a:lnTo>
                      <a:pt x="2775" y="428"/>
                    </a:lnTo>
                    <a:close/>
                    <a:moveTo>
                      <a:pt x="2714" y="386"/>
                    </a:moveTo>
                    <a:lnTo>
                      <a:pt x="2745" y="407"/>
                    </a:lnTo>
                    <a:lnTo>
                      <a:pt x="2756" y="393"/>
                    </a:lnTo>
                    <a:lnTo>
                      <a:pt x="2726" y="372"/>
                    </a:lnTo>
                    <a:lnTo>
                      <a:pt x="2714" y="386"/>
                    </a:lnTo>
                    <a:close/>
                    <a:moveTo>
                      <a:pt x="2652" y="343"/>
                    </a:moveTo>
                    <a:lnTo>
                      <a:pt x="2683" y="365"/>
                    </a:lnTo>
                    <a:lnTo>
                      <a:pt x="2695" y="350"/>
                    </a:lnTo>
                    <a:lnTo>
                      <a:pt x="2664" y="329"/>
                    </a:lnTo>
                    <a:lnTo>
                      <a:pt x="2652" y="343"/>
                    </a:lnTo>
                    <a:close/>
                    <a:moveTo>
                      <a:pt x="2591" y="301"/>
                    </a:moveTo>
                    <a:lnTo>
                      <a:pt x="2622" y="322"/>
                    </a:lnTo>
                    <a:lnTo>
                      <a:pt x="2631" y="305"/>
                    </a:lnTo>
                    <a:lnTo>
                      <a:pt x="2600" y="284"/>
                    </a:lnTo>
                    <a:lnTo>
                      <a:pt x="2591" y="301"/>
                    </a:lnTo>
                    <a:close/>
                    <a:moveTo>
                      <a:pt x="2529" y="258"/>
                    </a:moveTo>
                    <a:lnTo>
                      <a:pt x="2560" y="279"/>
                    </a:lnTo>
                    <a:lnTo>
                      <a:pt x="2570" y="263"/>
                    </a:lnTo>
                    <a:lnTo>
                      <a:pt x="2539" y="242"/>
                    </a:lnTo>
                    <a:lnTo>
                      <a:pt x="2529" y="258"/>
                    </a:lnTo>
                    <a:close/>
                    <a:moveTo>
                      <a:pt x="2466" y="216"/>
                    </a:moveTo>
                    <a:lnTo>
                      <a:pt x="2499" y="237"/>
                    </a:lnTo>
                    <a:lnTo>
                      <a:pt x="2508" y="220"/>
                    </a:lnTo>
                    <a:lnTo>
                      <a:pt x="2477" y="199"/>
                    </a:lnTo>
                    <a:lnTo>
                      <a:pt x="2466" y="216"/>
                    </a:lnTo>
                    <a:close/>
                    <a:moveTo>
                      <a:pt x="2404" y="171"/>
                    </a:moveTo>
                    <a:lnTo>
                      <a:pt x="2435" y="192"/>
                    </a:lnTo>
                    <a:lnTo>
                      <a:pt x="2447" y="178"/>
                    </a:lnTo>
                    <a:lnTo>
                      <a:pt x="2416" y="157"/>
                    </a:lnTo>
                    <a:lnTo>
                      <a:pt x="2404" y="171"/>
                    </a:lnTo>
                    <a:close/>
                    <a:moveTo>
                      <a:pt x="2343" y="128"/>
                    </a:moveTo>
                    <a:lnTo>
                      <a:pt x="2373" y="149"/>
                    </a:lnTo>
                    <a:lnTo>
                      <a:pt x="2385" y="135"/>
                    </a:lnTo>
                    <a:lnTo>
                      <a:pt x="2354" y="114"/>
                    </a:lnTo>
                    <a:lnTo>
                      <a:pt x="2343" y="128"/>
                    </a:lnTo>
                    <a:close/>
                    <a:moveTo>
                      <a:pt x="2281" y="86"/>
                    </a:moveTo>
                    <a:lnTo>
                      <a:pt x="2312" y="107"/>
                    </a:lnTo>
                    <a:lnTo>
                      <a:pt x="2324" y="90"/>
                    </a:lnTo>
                    <a:lnTo>
                      <a:pt x="2293" y="69"/>
                    </a:lnTo>
                    <a:lnTo>
                      <a:pt x="2281" y="86"/>
                    </a:lnTo>
                    <a:close/>
                    <a:moveTo>
                      <a:pt x="2220" y="43"/>
                    </a:moveTo>
                    <a:lnTo>
                      <a:pt x="2250" y="64"/>
                    </a:lnTo>
                    <a:lnTo>
                      <a:pt x="2260" y="48"/>
                    </a:lnTo>
                    <a:lnTo>
                      <a:pt x="2229" y="27"/>
                    </a:lnTo>
                    <a:lnTo>
                      <a:pt x="2220" y="43"/>
                    </a:lnTo>
                    <a:close/>
                    <a:moveTo>
                      <a:pt x="2158" y="24"/>
                    </a:moveTo>
                    <a:lnTo>
                      <a:pt x="2187" y="19"/>
                    </a:lnTo>
                    <a:lnTo>
                      <a:pt x="2189" y="22"/>
                    </a:lnTo>
                    <a:lnTo>
                      <a:pt x="2198" y="5"/>
                    </a:lnTo>
                    <a:lnTo>
                      <a:pt x="2194" y="3"/>
                    </a:lnTo>
                    <a:lnTo>
                      <a:pt x="2191" y="0"/>
                    </a:lnTo>
                    <a:lnTo>
                      <a:pt x="2156" y="5"/>
                    </a:lnTo>
                    <a:lnTo>
                      <a:pt x="2158" y="24"/>
                    </a:lnTo>
                    <a:close/>
                    <a:moveTo>
                      <a:pt x="2085" y="36"/>
                    </a:moveTo>
                    <a:lnTo>
                      <a:pt x="2123" y="31"/>
                    </a:lnTo>
                    <a:lnTo>
                      <a:pt x="2118" y="12"/>
                    </a:lnTo>
                    <a:lnTo>
                      <a:pt x="2083" y="17"/>
                    </a:lnTo>
                    <a:lnTo>
                      <a:pt x="2085" y="36"/>
                    </a:lnTo>
                    <a:close/>
                    <a:moveTo>
                      <a:pt x="2009" y="48"/>
                    </a:moveTo>
                    <a:lnTo>
                      <a:pt x="2047" y="43"/>
                    </a:lnTo>
                    <a:lnTo>
                      <a:pt x="2045" y="24"/>
                    </a:lnTo>
                    <a:lnTo>
                      <a:pt x="2007" y="29"/>
                    </a:lnTo>
                    <a:lnTo>
                      <a:pt x="2009" y="48"/>
                    </a:lnTo>
                    <a:close/>
                    <a:moveTo>
                      <a:pt x="1936" y="60"/>
                    </a:moveTo>
                    <a:lnTo>
                      <a:pt x="1974" y="55"/>
                    </a:lnTo>
                    <a:lnTo>
                      <a:pt x="1969" y="36"/>
                    </a:lnTo>
                    <a:lnTo>
                      <a:pt x="1934" y="41"/>
                    </a:lnTo>
                    <a:lnTo>
                      <a:pt x="1936" y="60"/>
                    </a:lnTo>
                    <a:close/>
                    <a:moveTo>
                      <a:pt x="1863" y="71"/>
                    </a:moveTo>
                    <a:lnTo>
                      <a:pt x="1898" y="67"/>
                    </a:lnTo>
                    <a:lnTo>
                      <a:pt x="1896" y="48"/>
                    </a:lnTo>
                    <a:lnTo>
                      <a:pt x="1858" y="53"/>
                    </a:lnTo>
                    <a:lnTo>
                      <a:pt x="1863" y="71"/>
                    </a:lnTo>
                    <a:close/>
                    <a:moveTo>
                      <a:pt x="1787" y="83"/>
                    </a:moveTo>
                    <a:lnTo>
                      <a:pt x="1825" y="79"/>
                    </a:lnTo>
                    <a:lnTo>
                      <a:pt x="1823" y="60"/>
                    </a:lnTo>
                    <a:lnTo>
                      <a:pt x="1785" y="64"/>
                    </a:lnTo>
                    <a:lnTo>
                      <a:pt x="1787" y="83"/>
                    </a:lnTo>
                    <a:close/>
                    <a:moveTo>
                      <a:pt x="1714" y="95"/>
                    </a:moveTo>
                    <a:lnTo>
                      <a:pt x="1749" y="90"/>
                    </a:lnTo>
                    <a:lnTo>
                      <a:pt x="1747" y="71"/>
                    </a:lnTo>
                    <a:lnTo>
                      <a:pt x="1709" y="76"/>
                    </a:lnTo>
                    <a:lnTo>
                      <a:pt x="1714" y="95"/>
                    </a:lnTo>
                    <a:close/>
                    <a:moveTo>
                      <a:pt x="1638" y="107"/>
                    </a:moveTo>
                    <a:lnTo>
                      <a:pt x="1676" y="102"/>
                    </a:lnTo>
                    <a:lnTo>
                      <a:pt x="1674" y="83"/>
                    </a:lnTo>
                    <a:lnTo>
                      <a:pt x="1636" y="88"/>
                    </a:lnTo>
                    <a:lnTo>
                      <a:pt x="1638" y="107"/>
                    </a:lnTo>
                    <a:close/>
                    <a:moveTo>
                      <a:pt x="1565" y="119"/>
                    </a:moveTo>
                    <a:lnTo>
                      <a:pt x="1600" y="114"/>
                    </a:lnTo>
                    <a:lnTo>
                      <a:pt x="1598" y="95"/>
                    </a:lnTo>
                    <a:lnTo>
                      <a:pt x="1560" y="100"/>
                    </a:lnTo>
                    <a:lnTo>
                      <a:pt x="1565" y="119"/>
                    </a:lnTo>
                    <a:close/>
                    <a:moveTo>
                      <a:pt x="1489" y="131"/>
                    </a:moveTo>
                    <a:lnTo>
                      <a:pt x="1527" y="126"/>
                    </a:lnTo>
                    <a:lnTo>
                      <a:pt x="1525" y="107"/>
                    </a:lnTo>
                    <a:lnTo>
                      <a:pt x="1487" y="112"/>
                    </a:lnTo>
                    <a:lnTo>
                      <a:pt x="1489" y="131"/>
                    </a:lnTo>
                    <a:close/>
                    <a:moveTo>
                      <a:pt x="1416" y="142"/>
                    </a:moveTo>
                    <a:lnTo>
                      <a:pt x="1451" y="138"/>
                    </a:lnTo>
                    <a:lnTo>
                      <a:pt x="1449" y="119"/>
                    </a:lnTo>
                    <a:lnTo>
                      <a:pt x="1413" y="123"/>
                    </a:lnTo>
                    <a:lnTo>
                      <a:pt x="1416" y="142"/>
                    </a:lnTo>
                    <a:close/>
                    <a:moveTo>
                      <a:pt x="1340" y="154"/>
                    </a:moveTo>
                    <a:lnTo>
                      <a:pt x="1378" y="149"/>
                    </a:lnTo>
                    <a:lnTo>
                      <a:pt x="1376" y="131"/>
                    </a:lnTo>
                    <a:lnTo>
                      <a:pt x="1338" y="135"/>
                    </a:lnTo>
                    <a:lnTo>
                      <a:pt x="1340" y="154"/>
                    </a:lnTo>
                    <a:close/>
                    <a:moveTo>
                      <a:pt x="1267" y="166"/>
                    </a:moveTo>
                    <a:lnTo>
                      <a:pt x="1305" y="161"/>
                    </a:lnTo>
                    <a:lnTo>
                      <a:pt x="1300" y="142"/>
                    </a:lnTo>
                    <a:lnTo>
                      <a:pt x="1265" y="147"/>
                    </a:lnTo>
                    <a:lnTo>
                      <a:pt x="1267" y="166"/>
                    </a:lnTo>
                    <a:close/>
                    <a:moveTo>
                      <a:pt x="1191" y="178"/>
                    </a:moveTo>
                    <a:lnTo>
                      <a:pt x="1229" y="173"/>
                    </a:lnTo>
                    <a:lnTo>
                      <a:pt x="1227" y="154"/>
                    </a:lnTo>
                    <a:lnTo>
                      <a:pt x="1189" y="159"/>
                    </a:lnTo>
                    <a:lnTo>
                      <a:pt x="1191" y="178"/>
                    </a:lnTo>
                    <a:close/>
                    <a:moveTo>
                      <a:pt x="1118" y="190"/>
                    </a:moveTo>
                    <a:lnTo>
                      <a:pt x="1156" y="185"/>
                    </a:lnTo>
                    <a:lnTo>
                      <a:pt x="1151" y="166"/>
                    </a:lnTo>
                    <a:lnTo>
                      <a:pt x="1116" y="171"/>
                    </a:lnTo>
                    <a:lnTo>
                      <a:pt x="1118" y="190"/>
                    </a:lnTo>
                    <a:close/>
                    <a:moveTo>
                      <a:pt x="1042" y="201"/>
                    </a:moveTo>
                    <a:lnTo>
                      <a:pt x="1080" y="197"/>
                    </a:lnTo>
                    <a:lnTo>
                      <a:pt x="1078" y="178"/>
                    </a:lnTo>
                    <a:lnTo>
                      <a:pt x="1040" y="183"/>
                    </a:lnTo>
                    <a:lnTo>
                      <a:pt x="1042" y="201"/>
                    </a:lnTo>
                    <a:close/>
                    <a:moveTo>
                      <a:pt x="969" y="213"/>
                    </a:moveTo>
                    <a:lnTo>
                      <a:pt x="1007" y="209"/>
                    </a:lnTo>
                    <a:lnTo>
                      <a:pt x="1002" y="190"/>
                    </a:lnTo>
                    <a:lnTo>
                      <a:pt x="967" y="194"/>
                    </a:lnTo>
                    <a:lnTo>
                      <a:pt x="969" y="213"/>
                    </a:lnTo>
                    <a:close/>
                    <a:moveTo>
                      <a:pt x="896" y="225"/>
                    </a:moveTo>
                    <a:lnTo>
                      <a:pt x="931" y="220"/>
                    </a:lnTo>
                    <a:lnTo>
                      <a:pt x="929" y="201"/>
                    </a:lnTo>
                    <a:lnTo>
                      <a:pt x="891" y="206"/>
                    </a:lnTo>
                    <a:lnTo>
                      <a:pt x="896" y="225"/>
                    </a:lnTo>
                    <a:close/>
                    <a:moveTo>
                      <a:pt x="820" y="237"/>
                    </a:moveTo>
                    <a:lnTo>
                      <a:pt x="858" y="232"/>
                    </a:lnTo>
                    <a:lnTo>
                      <a:pt x="855" y="213"/>
                    </a:lnTo>
                    <a:lnTo>
                      <a:pt x="818" y="220"/>
                    </a:lnTo>
                    <a:lnTo>
                      <a:pt x="820" y="237"/>
                    </a:lnTo>
                    <a:close/>
                    <a:moveTo>
                      <a:pt x="747" y="249"/>
                    </a:moveTo>
                    <a:lnTo>
                      <a:pt x="782" y="244"/>
                    </a:lnTo>
                    <a:lnTo>
                      <a:pt x="780" y="225"/>
                    </a:lnTo>
                    <a:lnTo>
                      <a:pt x="742" y="232"/>
                    </a:lnTo>
                    <a:lnTo>
                      <a:pt x="747" y="249"/>
                    </a:lnTo>
                    <a:close/>
                    <a:moveTo>
                      <a:pt x="671" y="261"/>
                    </a:moveTo>
                    <a:lnTo>
                      <a:pt x="709" y="256"/>
                    </a:lnTo>
                    <a:lnTo>
                      <a:pt x="707" y="237"/>
                    </a:lnTo>
                    <a:lnTo>
                      <a:pt x="669" y="244"/>
                    </a:lnTo>
                    <a:lnTo>
                      <a:pt x="671" y="261"/>
                    </a:lnTo>
                    <a:close/>
                    <a:moveTo>
                      <a:pt x="598" y="272"/>
                    </a:moveTo>
                    <a:lnTo>
                      <a:pt x="633" y="268"/>
                    </a:lnTo>
                    <a:lnTo>
                      <a:pt x="631" y="249"/>
                    </a:lnTo>
                    <a:lnTo>
                      <a:pt x="593" y="256"/>
                    </a:lnTo>
                    <a:lnTo>
                      <a:pt x="598" y="272"/>
                    </a:lnTo>
                    <a:close/>
                    <a:moveTo>
                      <a:pt x="522" y="284"/>
                    </a:moveTo>
                    <a:lnTo>
                      <a:pt x="560" y="279"/>
                    </a:lnTo>
                    <a:lnTo>
                      <a:pt x="558" y="261"/>
                    </a:lnTo>
                    <a:lnTo>
                      <a:pt x="520" y="268"/>
                    </a:lnTo>
                    <a:lnTo>
                      <a:pt x="522" y="284"/>
                    </a:lnTo>
                    <a:close/>
                    <a:moveTo>
                      <a:pt x="449" y="298"/>
                    </a:moveTo>
                    <a:lnTo>
                      <a:pt x="487" y="291"/>
                    </a:lnTo>
                    <a:lnTo>
                      <a:pt x="482" y="272"/>
                    </a:lnTo>
                    <a:lnTo>
                      <a:pt x="446" y="279"/>
                    </a:lnTo>
                    <a:lnTo>
                      <a:pt x="449" y="298"/>
                    </a:lnTo>
                    <a:close/>
                    <a:moveTo>
                      <a:pt x="373" y="310"/>
                    </a:moveTo>
                    <a:lnTo>
                      <a:pt x="411" y="303"/>
                    </a:lnTo>
                    <a:lnTo>
                      <a:pt x="409" y="284"/>
                    </a:lnTo>
                    <a:lnTo>
                      <a:pt x="371" y="291"/>
                    </a:lnTo>
                    <a:lnTo>
                      <a:pt x="373" y="310"/>
                    </a:lnTo>
                    <a:close/>
                    <a:moveTo>
                      <a:pt x="300" y="322"/>
                    </a:moveTo>
                    <a:lnTo>
                      <a:pt x="338" y="315"/>
                    </a:lnTo>
                    <a:lnTo>
                      <a:pt x="333" y="296"/>
                    </a:lnTo>
                    <a:lnTo>
                      <a:pt x="297" y="303"/>
                    </a:lnTo>
                    <a:lnTo>
                      <a:pt x="300" y="322"/>
                    </a:lnTo>
                    <a:close/>
                    <a:moveTo>
                      <a:pt x="224" y="334"/>
                    </a:moveTo>
                    <a:lnTo>
                      <a:pt x="262" y="327"/>
                    </a:lnTo>
                    <a:lnTo>
                      <a:pt x="260" y="308"/>
                    </a:lnTo>
                    <a:lnTo>
                      <a:pt x="222" y="315"/>
                    </a:lnTo>
                    <a:lnTo>
                      <a:pt x="224" y="334"/>
                    </a:lnTo>
                    <a:close/>
                    <a:moveTo>
                      <a:pt x="151" y="346"/>
                    </a:moveTo>
                    <a:lnTo>
                      <a:pt x="189" y="339"/>
                    </a:lnTo>
                    <a:lnTo>
                      <a:pt x="184" y="320"/>
                    </a:lnTo>
                    <a:lnTo>
                      <a:pt x="149" y="327"/>
                    </a:lnTo>
                    <a:lnTo>
                      <a:pt x="151" y="346"/>
                    </a:lnTo>
                    <a:close/>
                    <a:moveTo>
                      <a:pt x="75" y="357"/>
                    </a:moveTo>
                    <a:lnTo>
                      <a:pt x="113" y="350"/>
                    </a:lnTo>
                    <a:lnTo>
                      <a:pt x="111" y="331"/>
                    </a:lnTo>
                    <a:lnTo>
                      <a:pt x="73" y="339"/>
                    </a:lnTo>
                    <a:lnTo>
                      <a:pt x="75" y="357"/>
                    </a:lnTo>
                    <a:close/>
                    <a:moveTo>
                      <a:pt x="2" y="369"/>
                    </a:moveTo>
                    <a:lnTo>
                      <a:pt x="40" y="362"/>
                    </a:lnTo>
                    <a:lnTo>
                      <a:pt x="35" y="343"/>
                    </a:lnTo>
                    <a:lnTo>
                      <a:pt x="0" y="350"/>
                    </a:lnTo>
                    <a:lnTo>
                      <a:pt x="2" y="36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EAAC2952-A7C5-414A-0EF1-A0942E93A8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close/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close/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close/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close/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close/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close/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close/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close/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close/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close/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close/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close/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close/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close/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close/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close/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close/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close/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close/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close/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close/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close/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close/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close/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close/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close/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close/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close/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close/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close/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64692432-B253-7E6C-CE39-C40D698571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4481029A-16B2-A01C-91BB-FF534CB3F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3B4565BB-720C-CE7E-85AB-AB6E488558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68289F40-3145-D0E7-013C-58BD2A876F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close/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close/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close/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close/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close/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close/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close/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close/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close/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close/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close/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close/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close/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close/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close/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close/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close/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close/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close/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close/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close/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close/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close/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close/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close/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close/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close/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close/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close/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close/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077691FD-76DE-89B4-D022-7ACEAA0548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62B5D02E-E2F2-A5C5-022B-7720B62B8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71489" y="3434742"/>
                <a:ext cx="216187" cy="2081212"/>
              </a:xfrm>
              <a:custGeom>
                <a:avLst/>
                <a:gdLst>
                  <a:gd name="T0" fmla="*/ 216187 w 260"/>
                  <a:gd name="T1" fmla="*/ 2079549 h 2503"/>
                  <a:gd name="T2" fmla="*/ 192905 w 260"/>
                  <a:gd name="T3" fmla="*/ 2004715 h 2503"/>
                  <a:gd name="T4" fmla="*/ 208704 w 260"/>
                  <a:gd name="T5" fmla="*/ 2003052 h 2503"/>
                  <a:gd name="T6" fmla="*/ 190411 w 260"/>
                  <a:gd name="T7" fmla="*/ 1973119 h 2503"/>
                  <a:gd name="T8" fmla="*/ 187085 w 260"/>
                  <a:gd name="T9" fmla="*/ 1942354 h 2503"/>
                  <a:gd name="T10" fmla="*/ 200389 w 260"/>
                  <a:gd name="T11" fmla="*/ 1908263 h 2503"/>
                  <a:gd name="T12" fmla="*/ 174613 w 260"/>
                  <a:gd name="T13" fmla="*/ 1815968 h 2503"/>
                  <a:gd name="T14" fmla="*/ 190411 w 260"/>
                  <a:gd name="T15" fmla="*/ 1815968 h 2503"/>
                  <a:gd name="T16" fmla="*/ 172950 w 260"/>
                  <a:gd name="T17" fmla="*/ 1786866 h 2503"/>
                  <a:gd name="T18" fmla="*/ 168792 w 260"/>
                  <a:gd name="T19" fmla="*/ 1755269 h 2503"/>
                  <a:gd name="T20" fmla="*/ 182927 w 260"/>
                  <a:gd name="T21" fmla="*/ 1722010 h 2503"/>
                  <a:gd name="T22" fmla="*/ 157151 w 260"/>
                  <a:gd name="T23" fmla="*/ 1629715 h 2503"/>
                  <a:gd name="T24" fmla="*/ 172950 w 260"/>
                  <a:gd name="T25" fmla="*/ 1627220 h 2503"/>
                  <a:gd name="T26" fmla="*/ 155488 w 260"/>
                  <a:gd name="T27" fmla="*/ 1598118 h 2503"/>
                  <a:gd name="T28" fmla="*/ 151331 w 260"/>
                  <a:gd name="T29" fmla="*/ 1566522 h 2503"/>
                  <a:gd name="T30" fmla="*/ 162972 w 260"/>
                  <a:gd name="T31" fmla="*/ 1533262 h 2503"/>
                  <a:gd name="T32" fmla="*/ 139690 w 260"/>
                  <a:gd name="T33" fmla="*/ 1440967 h 2503"/>
                  <a:gd name="T34" fmla="*/ 155488 w 260"/>
                  <a:gd name="T35" fmla="*/ 1440967 h 2503"/>
                  <a:gd name="T36" fmla="*/ 135533 w 260"/>
                  <a:gd name="T37" fmla="*/ 1409370 h 2503"/>
                  <a:gd name="T38" fmla="*/ 133870 w 260"/>
                  <a:gd name="T39" fmla="*/ 1379437 h 2503"/>
                  <a:gd name="T40" fmla="*/ 145510 w 260"/>
                  <a:gd name="T41" fmla="*/ 1346177 h 2503"/>
                  <a:gd name="T42" fmla="*/ 121397 w 260"/>
                  <a:gd name="T43" fmla="*/ 1253882 h 2503"/>
                  <a:gd name="T44" fmla="*/ 137196 w 260"/>
                  <a:gd name="T45" fmla="*/ 1252219 h 2503"/>
                  <a:gd name="T46" fmla="*/ 118071 w 260"/>
                  <a:gd name="T47" fmla="*/ 1222286 h 2503"/>
                  <a:gd name="T48" fmla="*/ 115577 w 260"/>
                  <a:gd name="T49" fmla="*/ 1190689 h 2503"/>
                  <a:gd name="T50" fmla="*/ 128049 w 260"/>
                  <a:gd name="T51" fmla="*/ 1157430 h 2503"/>
                  <a:gd name="T52" fmla="*/ 102273 w 260"/>
                  <a:gd name="T53" fmla="*/ 1065135 h 2503"/>
                  <a:gd name="T54" fmla="*/ 118071 w 260"/>
                  <a:gd name="T55" fmla="*/ 1063472 h 2503"/>
                  <a:gd name="T56" fmla="*/ 99779 w 260"/>
                  <a:gd name="T57" fmla="*/ 1033538 h 2503"/>
                  <a:gd name="T58" fmla="*/ 96453 w 260"/>
                  <a:gd name="T59" fmla="*/ 1001942 h 2503"/>
                  <a:gd name="T60" fmla="*/ 109756 w 260"/>
                  <a:gd name="T61" fmla="*/ 971177 h 2503"/>
                  <a:gd name="T62" fmla="*/ 84812 w 260"/>
                  <a:gd name="T63" fmla="*/ 878882 h 2503"/>
                  <a:gd name="T64" fmla="*/ 99779 w 260"/>
                  <a:gd name="T65" fmla="*/ 876387 h 2503"/>
                  <a:gd name="T66" fmla="*/ 82317 w 260"/>
                  <a:gd name="T67" fmla="*/ 847285 h 2503"/>
                  <a:gd name="T68" fmla="*/ 78160 w 260"/>
                  <a:gd name="T69" fmla="*/ 815689 h 2503"/>
                  <a:gd name="T70" fmla="*/ 92295 w 260"/>
                  <a:gd name="T71" fmla="*/ 782429 h 2503"/>
                  <a:gd name="T72" fmla="*/ 66519 w 260"/>
                  <a:gd name="T73" fmla="*/ 690134 h 2503"/>
                  <a:gd name="T74" fmla="*/ 82317 w 260"/>
                  <a:gd name="T75" fmla="*/ 687640 h 2503"/>
                  <a:gd name="T76" fmla="*/ 64856 w 260"/>
                  <a:gd name="T77" fmla="*/ 658538 h 2503"/>
                  <a:gd name="T78" fmla="*/ 60699 w 260"/>
                  <a:gd name="T79" fmla="*/ 626941 h 2503"/>
                  <a:gd name="T80" fmla="*/ 72339 w 260"/>
                  <a:gd name="T81" fmla="*/ 595345 h 2503"/>
                  <a:gd name="T82" fmla="*/ 49058 w 260"/>
                  <a:gd name="T83" fmla="*/ 503050 h 2503"/>
                  <a:gd name="T84" fmla="*/ 64856 w 260"/>
                  <a:gd name="T85" fmla="*/ 501387 h 2503"/>
                  <a:gd name="T86" fmla="*/ 44900 w 260"/>
                  <a:gd name="T87" fmla="*/ 471453 h 2503"/>
                  <a:gd name="T88" fmla="*/ 43237 w 260"/>
                  <a:gd name="T89" fmla="*/ 439857 h 2503"/>
                  <a:gd name="T90" fmla="*/ 54878 w 260"/>
                  <a:gd name="T91" fmla="*/ 406597 h 2503"/>
                  <a:gd name="T92" fmla="*/ 31597 w 260"/>
                  <a:gd name="T93" fmla="*/ 314302 h 2503"/>
                  <a:gd name="T94" fmla="*/ 47395 w 260"/>
                  <a:gd name="T95" fmla="*/ 312639 h 2503"/>
                  <a:gd name="T96" fmla="*/ 27439 w 260"/>
                  <a:gd name="T97" fmla="*/ 282706 h 2503"/>
                  <a:gd name="T98" fmla="*/ 25776 w 260"/>
                  <a:gd name="T99" fmla="*/ 251109 h 2503"/>
                  <a:gd name="T100" fmla="*/ 37417 w 260"/>
                  <a:gd name="T101" fmla="*/ 217850 h 2503"/>
                  <a:gd name="T102" fmla="*/ 13304 w 260"/>
                  <a:gd name="T103" fmla="*/ 125555 h 2503"/>
                  <a:gd name="T104" fmla="*/ 27439 w 260"/>
                  <a:gd name="T105" fmla="*/ 125555 h 2503"/>
                  <a:gd name="T106" fmla="*/ 9978 w 260"/>
                  <a:gd name="T107" fmla="*/ 96452 h 2503"/>
                  <a:gd name="T108" fmla="*/ 5820 w 260"/>
                  <a:gd name="T109" fmla="*/ 64856 h 2503"/>
                  <a:gd name="T110" fmla="*/ 19956 w 260"/>
                  <a:gd name="T111" fmla="*/ 31597 h 250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60" h="2503">
                    <a:moveTo>
                      <a:pt x="239" y="2487"/>
                    </a:moveTo>
                    <a:lnTo>
                      <a:pt x="241" y="2503"/>
                    </a:lnTo>
                    <a:lnTo>
                      <a:pt x="260" y="2501"/>
                    </a:lnTo>
                    <a:lnTo>
                      <a:pt x="258" y="2485"/>
                    </a:lnTo>
                    <a:lnTo>
                      <a:pt x="239" y="2487"/>
                    </a:lnTo>
                    <a:close/>
                    <a:moveTo>
                      <a:pt x="232" y="2411"/>
                    </a:moveTo>
                    <a:lnTo>
                      <a:pt x="236" y="2449"/>
                    </a:lnTo>
                    <a:lnTo>
                      <a:pt x="255" y="2447"/>
                    </a:lnTo>
                    <a:lnTo>
                      <a:pt x="251" y="2409"/>
                    </a:lnTo>
                    <a:lnTo>
                      <a:pt x="232" y="2411"/>
                    </a:lnTo>
                    <a:close/>
                    <a:moveTo>
                      <a:pt x="225" y="2336"/>
                    </a:moveTo>
                    <a:lnTo>
                      <a:pt x="229" y="2373"/>
                    </a:lnTo>
                    <a:lnTo>
                      <a:pt x="248" y="2371"/>
                    </a:lnTo>
                    <a:lnTo>
                      <a:pt x="243" y="2333"/>
                    </a:lnTo>
                    <a:lnTo>
                      <a:pt x="225" y="2336"/>
                    </a:lnTo>
                    <a:close/>
                    <a:moveTo>
                      <a:pt x="217" y="2260"/>
                    </a:moveTo>
                    <a:lnTo>
                      <a:pt x="222" y="2298"/>
                    </a:lnTo>
                    <a:lnTo>
                      <a:pt x="241" y="2295"/>
                    </a:lnTo>
                    <a:lnTo>
                      <a:pt x="236" y="2260"/>
                    </a:lnTo>
                    <a:lnTo>
                      <a:pt x="217" y="2260"/>
                    </a:lnTo>
                    <a:close/>
                    <a:moveTo>
                      <a:pt x="210" y="2184"/>
                    </a:moveTo>
                    <a:lnTo>
                      <a:pt x="215" y="2222"/>
                    </a:lnTo>
                    <a:lnTo>
                      <a:pt x="234" y="2222"/>
                    </a:lnTo>
                    <a:lnTo>
                      <a:pt x="229" y="2184"/>
                    </a:lnTo>
                    <a:lnTo>
                      <a:pt x="210" y="2184"/>
                    </a:lnTo>
                    <a:close/>
                    <a:moveTo>
                      <a:pt x="203" y="2111"/>
                    </a:moveTo>
                    <a:lnTo>
                      <a:pt x="208" y="2149"/>
                    </a:lnTo>
                    <a:lnTo>
                      <a:pt x="227" y="2146"/>
                    </a:lnTo>
                    <a:lnTo>
                      <a:pt x="222" y="2109"/>
                    </a:lnTo>
                    <a:lnTo>
                      <a:pt x="203" y="2111"/>
                    </a:lnTo>
                    <a:close/>
                    <a:moveTo>
                      <a:pt x="196" y="2035"/>
                    </a:moveTo>
                    <a:lnTo>
                      <a:pt x="201" y="2073"/>
                    </a:lnTo>
                    <a:lnTo>
                      <a:pt x="220" y="2071"/>
                    </a:lnTo>
                    <a:lnTo>
                      <a:pt x="215" y="2033"/>
                    </a:lnTo>
                    <a:lnTo>
                      <a:pt x="196" y="2035"/>
                    </a:lnTo>
                    <a:close/>
                    <a:moveTo>
                      <a:pt x="189" y="1960"/>
                    </a:moveTo>
                    <a:lnTo>
                      <a:pt x="194" y="1997"/>
                    </a:lnTo>
                    <a:lnTo>
                      <a:pt x="213" y="1995"/>
                    </a:lnTo>
                    <a:lnTo>
                      <a:pt x="208" y="1957"/>
                    </a:lnTo>
                    <a:lnTo>
                      <a:pt x="189" y="1960"/>
                    </a:lnTo>
                    <a:close/>
                    <a:moveTo>
                      <a:pt x="182" y="1884"/>
                    </a:moveTo>
                    <a:lnTo>
                      <a:pt x="187" y="1922"/>
                    </a:lnTo>
                    <a:lnTo>
                      <a:pt x="203" y="1919"/>
                    </a:lnTo>
                    <a:lnTo>
                      <a:pt x="201" y="1882"/>
                    </a:lnTo>
                    <a:lnTo>
                      <a:pt x="182" y="1884"/>
                    </a:lnTo>
                    <a:close/>
                    <a:moveTo>
                      <a:pt x="175" y="1808"/>
                    </a:moveTo>
                    <a:lnTo>
                      <a:pt x="177" y="1846"/>
                    </a:lnTo>
                    <a:lnTo>
                      <a:pt x="196" y="1844"/>
                    </a:lnTo>
                    <a:lnTo>
                      <a:pt x="194" y="1806"/>
                    </a:lnTo>
                    <a:lnTo>
                      <a:pt x="175" y="1808"/>
                    </a:lnTo>
                    <a:close/>
                    <a:moveTo>
                      <a:pt x="168" y="1733"/>
                    </a:moveTo>
                    <a:lnTo>
                      <a:pt x="170" y="1771"/>
                    </a:lnTo>
                    <a:lnTo>
                      <a:pt x="189" y="1771"/>
                    </a:lnTo>
                    <a:lnTo>
                      <a:pt x="187" y="1733"/>
                    </a:lnTo>
                    <a:lnTo>
                      <a:pt x="168" y="1733"/>
                    </a:lnTo>
                    <a:close/>
                    <a:moveTo>
                      <a:pt x="161" y="1659"/>
                    </a:moveTo>
                    <a:lnTo>
                      <a:pt x="163" y="1695"/>
                    </a:lnTo>
                    <a:lnTo>
                      <a:pt x="182" y="1695"/>
                    </a:lnTo>
                    <a:lnTo>
                      <a:pt x="180" y="1657"/>
                    </a:lnTo>
                    <a:lnTo>
                      <a:pt x="161" y="1659"/>
                    </a:lnTo>
                    <a:close/>
                    <a:moveTo>
                      <a:pt x="154" y="1584"/>
                    </a:moveTo>
                    <a:lnTo>
                      <a:pt x="156" y="1622"/>
                    </a:lnTo>
                    <a:lnTo>
                      <a:pt x="175" y="1619"/>
                    </a:lnTo>
                    <a:lnTo>
                      <a:pt x="173" y="1581"/>
                    </a:lnTo>
                    <a:lnTo>
                      <a:pt x="154" y="1584"/>
                    </a:lnTo>
                    <a:close/>
                    <a:moveTo>
                      <a:pt x="146" y="1508"/>
                    </a:moveTo>
                    <a:lnTo>
                      <a:pt x="149" y="1546"/>
                    </a:lnTo>
                    <a:lnTo>
                      <a:pt x="168" y="1544"/>
                    </a:lnTo>
                    <a:lnTo>
                      <a:pt x="165" y="1506"/>
                    </a:lnTo>
                    <a:lnTo>
                      <a:pt x="146" y="1508"/>
                    </a:lnTo>
                    <a:close/>
                    <a:moveTo>
                      <a:pt x="139" y="1432"/>
                    </a:moveTo>
                    <a:lnTo>
                      <a:pt x="142" y="1470"/>
                    </a:lnTo>
                    <a:lnTo>
                      <a:pt x="161" y="1468"/>
                    </a:lnTo>
                    <a:lnTo>
                      <a:pt x="158" y="1430"/>
                    </a:lnTo>
                    <a:lnTo>
                      <a:pt x="139" y="1432"/>
                    </a:lnTo>
                    <a:close/>
                    <a:moveTo>
                      <a:pt x="132" y="1357"/>
                    </a:moveTo>
                    <a:lnTo>
                      <a:pt x="135" y="1395"/>
                    </a:lnTo>
                    <a:lnTo>
                      <a:pt x="154" y="1392"/>
                    </a:lnTo>
                    <a:lnTo>
                      <a:pt x="149" y="1354"/>
                    </a:lnTo>
                    <a:lnTo>
                      <a:pt x="132" y="1357"/>
                    </a:lnTo>
                    <a:close/>
                    <a:moveTo>
                      <a:pt x="123" y="1281"/>
                    </a:moveTo>
                    <a:lnTo>
                      <a:pt x="128" y="1319"/>
                    </a:lnTo>
                    <a:lnTo>
                      <a:pt x="146" y="1317"/>
                    </a:lnTo>
                    <a:lnTo>
                      <a:pt x="142" y="1279"/>
                    </a:lnTo>
                    <a:lnTo>
                      <a:pt x="123" y="1281"/>
                    </a:lnTo>
                    <a:close/>
                    <a:moveTo>
                      <a:pt x="116" y="1205"/>
                    </a:moveTo>
                    <a:lnTo>
                      <a:pt x="120" y="1243"/>
                    </a:lnTo>
                    <a:lnTo>
                      <a:pt x="139" y="1243"/>
                    </a:lnTo>
                    <a:lnTo>
                      <a:pt x="135" y="1205"/>
                    </a:lnTo>
                    <a:lnTo>
                      <a:pt x="116" y="1205"/>
                    </a:lnTo>
                    <a:close/>
                    <a:moveTo>
                      <a:pt x="109" y="1132"/>
                    </a:moveTo>
                    <a:lnTo>
                      <a:pt x="113" y="1168"/>
                    </a:lnTo>
                    <a:lnTo>
                      <a:pt x="132" y="1168"/>
                    </a:lnTo>
                    <a:lnTo>
                      <a:pt x="128" y="1130"/>
                    </a:lnTo>
                    <a:lnTo>
                      <a:pt x="109" y="1132"/>
                    </a:lnTo>
                    <a:close/>
                    <a:moveTo>
                      <a:pt x="102" y="1057"/>
                    </a:moveTo>
                    <a:lnTo>
                      <a:pt x="106" y="1094"/>
                    </a:lnTo>
                    <a:lnTo>
                      <a:pt x="125" y="1092"/>
                    </a:lnTo>
                    <a:lnTo>
                      <a:pt x="120" y="1054"/>
                    </a:lnTo>
                    <a:lnTo>
                      <a:pt x="102" y="1057"/>
                    </a:lnTo>
                    <a:close/>
                    <a:moveTo>
                      <a:pt x="94" y="981"/>
                    </a:moveTo>
                    <a:lnTo>
                      <a:pt x="99" y="1019"/>
                    </a:lnTo>
                    <a:lnTo>
                      <a:pt x="118" y="1016"/>
                    </a:lnTo>
                    <a:lnTo>
                      <a:pt x="113" y="979"/>
                    </a:lnTo>
                    <a:lnTo>
                      <a:pt x="94" y="981"/>
                    </a:lnTo>
                    <a:close/>
                    <a:moveTo>
                      <a:pt x="87" y="905"/>
                    </a:moveTo>
                    <a:lnTo>
                      <a:pt x="92" y="943"/>
                    </a:lnTo>
                    <a:lnTo>
                      <a:pt x="111" y="941"/>
                    </a:lnTo>
                    <a:lnTo>
                      <a:pt x="106" y="903"/>
                    </a:lnTo>
                    <a:lnTo>
                      <a:pt x="87" y="905"/>
                    </a:lnTo>
                    <a:close/>
                    <a:moveTo>
                      <a:pt x="80" y="830"/>
                    </a:moveTo>
                    <a:lnTo>
                      <a:pt x="85" y="867"/>
                    </a:lnTo>
                    <a:lnTo>
                      <a:pt x="104" y="865"/>
                    </a:lnTo>
                    <a:lnTo>
                      <a:pt x="99" y="827"/>
                    </a:lnTo>
                    <a:lnTo>
                      <a:pt x="80" y="830"/>
                    </a:lnTo>
                    <a:close/>
                    <a:moveTo>
                      <a:pt x="73" y="754"/>
                    </a:moveTo>
                    <a:lnTo>
                      <a:pt x="78" y="792"/>
                    </a:lnTo>
                    <a:lnTo>
                      <a:pt x="97" y="789"/>
                    </a:lnTo>
                    <a:lnTo>
                      <a:pt x="92" y="754"/>
                    </a:lnTo>
                    <a:lnTo>
                      <a:pt x="73" y="754"/>
                    </a:lnTo>
                    <a:close/>
                    <a:moveTo>
                      <a:pt x="66" y="678"/>
                    </a:moveTo>
                    <a:lnTo>
                      <a:pt x="68" y="716"/>
                    </a:lnTo>
                    <a:lnTo>
                      <a:pt x="87" y="716"/>
                    </a:lnTo>
                    <a:lnTo>
                      <a:pt x="85" y="678"/>
                    </a:lnTo>
                    <a:lnTo>
                      <a:pt x="66" y="678"/>
                    </a:lnTo>
                    <a:close/>
                    <a:moveTo>
                      <a:pt x="59" y="605"/>
                    </a:moveTo>
                    <a:lnTo>
                      <a:pt x="61" y="640"/>
                    </a:lnTo>
                    <a:lnTo>
                      <a:pt x="80" y="640"/>
                    </a:lnTo>
                    <a:lnTo>
                      <a:pt x="78" y="603"/>
                    </a:lnTo>
                    <a:lnTo>
                      <a:pt x="59" y="605"/>
                    </a:lnTo>
                    <a:close/>
                    <a:moveTo>
                      <a:pt x="52" y="529"/>
                    </a:moveTo>
                    <a:lnTo>
                      <a:pt x="54" y="567"/>
                    </a:lnTo>
                    <a:lnTo>
                      <a:pt x="73" y="565"/>
                    </a:lnTo>
                    <a:lnTo>
                      <a:pt x="71" y="527"/>
                    </a:lnTo>
                    <a:lnTo>
                      <a:pt x="52" y="529"/>
                    </a:lnTo>
                    <a:close/>
                    <a:moveTo>
                      <a:pt x="45" y="454"/>
                    </a:moveTo>
                    <a:lnTo>
                      <a:pt x="47" y="491"/>
                    </a:lnTo>
                    <a:lnTo>
                      <a:pt x="66" y="489"/>
                    </a:lnTo>
                    <a:lnTo>
                      <a:pt x="64" y="451"/>
                    </a:lnTo>
                    <a:lnTo>
                      <a:pt x="45" y="454"/>
                    </a:lnTo>
                    <a:close/>
                    <a:moveTo>
                      <a:pt x="38" y="378"/>
                    </a:moveTo>
                    <a:lnTo>
                      <a:pt x="40" y="416"/>
                    </a:lnTo>
                    <a:lnTo>
                      <a:pt x="59" y="413"/>
                    </a:lnTo>
                    <a:lnTo>
                      <a:pt x="57" y="376"/>
                    </a:lnTo>
                    <a:lnTo>
                      <a:pt x="38" y="378"/>
                    </a:lnTo>
                    <a:close/>
                    <a:moveTo>
                      <a:pt x="31" y="302"/>
                    </a:moveTo>
                    <a:lnTo>
                      <a:pt x="33" y="340"/>
                    </a:lnTo>
                    <a:lnTo>
                      <a:pt x="52" y="338"/>
                    </a:lnTo>
                    <a:lnTo>
                      <a:pt x="50" y="300"/>
                    </a:lnTo>
                    <a:lnTo>
                      <a:pt x="31" y="302"/>
                    </a:lnTo>
                    <a:close/>
                    <a:moveTo>
                      <a:pt x="24" y="227"/>
                    </a:moveTo>
                    <a:lnTo>
                      <a:pt x="26" y="265"/>
                    </a:lnTo>
                    <a:lnTo>
                      <a:pt x="45" y="262"/>
                    </a:lnTo>
                    <a:lnTo>
                      <a:pt x="42" y="227"/>
                    </a:lnTo>
                    <a:lnTo>
                      <a:pt x="24" y="227"/>
                    </a:lnTo>
                    <a:close/>
                    <a:moveTo>
                      <a:pt x="16" y="151"/>
                    </a:moveTo>
                    <a:lnTo>
                      <a:pt x="19" y="189"/>
                    </a:lnTo>
                    <a:lnTo>
                      <a:pt x="38" y="189"/>
                    </a:lnTo>
                    <a:lnTo>
                      <a:pt x="33" y="151"/>
                    </a:lnTo>
                    <a:lnTo>
                      <a:pt x="16" y="151"/>
                    </a:lnTo>
                    <a:close/>
                    <a:moveTo>
                      <a:pt x="7" y="78"/>
                    </a:moveTo>
                    <a:lnTo>
                      <a:pt x="12" y="116"/>
                    </a:lnTo>
                    <a:lnTo>
                      <a:pt x="31" y="113"/>
                    </a:lnTo>
                    <a:lnTo>
                      <a:pt x="26" y="75"/>
                    </a:lnTo>
                    <a:lnTo>
                      <a:pt x="7" y="78"/>
                    </a:lnTo>
                    <a:close/>
                    <a:moveTo>
                      <a:pt x="0" y="2"/>
                    </a:moveTo>
                    <a:lnTo>
                      <a:pt x="5" y="40"/>
                    </a:lnTo>
                    <a:lnTo>
                      <a:pt x="24" y="38"/>
                    </a:lnTo>
                    <a:lnTo>
                      <a:pt x="1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16D72BA1-8551-0787-E15F-D8225E6939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close/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close/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close/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close/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close/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close/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close/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close/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close/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close/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close/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close/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close/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close/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close/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close/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close/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close/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close/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close/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close/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close/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close/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close/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Freeform 19">
                <a:extLst>
                  <a:ext uri="{FF2B5EF4-FFF2-40B4-BE49-F238E27FC236}">
                    <a16:creationId xmlns:a16="http://schemas.microsoft.com/office/drawing/2014/main" id="{9432682C-D8CF-6428-B79E-3FC9E3D736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" name="Freeform 20">
                <a:extLst>
                  <a:ext uri="{FF2B5EF4-FFF2-40B4-BE49-F238E27FC236}">
                    <a16:creationId xmlns:a16="http://schemas.microsoft.com/office/drawing/2014/main" id="{9C16957C-04FC-F600-5EA4-7501282B49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8086" y="2367113"/>
                <a:ext cx="1555712" cy="1040190"/>
              </a:xfrm>
              <a:custGeom>
                <a:avLst/>
                <a:gdLst>
                  <a:gd name="T0" fmla="*/ 8315 w 1871"/>
                  <a:gd name="T1" fmla="*/ 1040190 h 1251"/>
                  <a:gd name="T2" fmla="*/ 78991 w 1871"/>
                  <a:gd name="T3" fmla="*/ 975334 h 1251"/>
                  <a:gd name="T4" fmla="*/ 86475 w 1871"/>
                  <a:gd name="T5" fmla="*/ 986975 h 1251"/>
                  <a:gd name="T6" fmla="*/ 104767 w 1871"/>
                  <a:gd name="T7" fmla="*/ 957041 h 1251"/>
                  <a:gd name="T8" fmla="*/ 132206 w 1871"/>
                  <a:gd name="T9" fmla="*/ 939580 h 1251"/>
                  <a:gd name="T10" fmla="*/ 165466 w 1871"/>
                  <a:gd name="T11" fmla="*/ 935423 h 1251"/>
                  <a:gd name="T12" fmla="*/ 236142 w 1871"/>
                  <a:gd name="T13" fmla="*/ 870567 h 1251"/>
                  <a:gd name="T14" fmla="*/ 244457 w 1871"/>
                  <a:gd name="T15" fmla="*/ 882208 h 1251"/>
                  <a:gd name="T16" fmla="*/ 261918 w 1871"/>
                  <a:gd name="T17" fmla="*/ 853105 h 1251"/>
                  <a:gd name="T18" fmla="*/ 289357 w 1871"/>
                  <a:gd name="T19" fmla="*/ 835644 h 1251"/>
                  <a:gd name="T20" fmla="*/ 322617 w 1871"/>
                  <a:gd name="T21" fmla="*/ 831487 h 1251"/>
                  <a:gd name="T22" fmla="*/ 393293 w 1871"/>
                  <a:gd name="T23" fmla="*/ 766631 h 1251"/>
                  <a:gd name="T24" fmla="*/ 401608 w 1871"/>
                  <a:gd name="T25" fmla="*/ 778272 h 1251"/>
                  <a:gd name="T26" fmla="*/ 419069 w 1871"/>
                  <a:gd name="T27" fmla="*/ 749170 h 1251"/>
                  <a:gd name="T28" fmla="*/ 446508 w 1871"/>
                  <a:gd name="T29" fmla="*/ 730877 h 1251"/>
                  <a:gd name="T30" fmla="*/ 479768 w 1871"/>
                  <a:gd name="T31" fmla="*/ 727551 h 1251"/>
                  <a:gd name="T32" fmla="*/ 550444 w 1871"/>
                  <a:gd name="T33" fmla="*/ 660201 h 1251"/>
                  <a:gd name="T34" fmla="*/ 558759 w 1871"/>
                  <a:gd name="T35" fmla="*/ 674336 h 1251"/>
                  <a:gd name="T36" fmla="*/ 576220 w 1871"/>
                  <a:gd name="T37" fmla="*/ 644402 h 1251"/>
                  <a:gd name="T38" fmla="*/ 601997 w 1871"/>
                  <a:gd name="T39" fmla="*/ 626941 h 1251"/>
                  <a:gd name="T40" fmla="*/ 636919 w 1871"/>
                  <a:gd name="T41" fmla="*/ 622784 h 1251"/>
                  <a:gd name="T42" fmla="*/ 708427 w 1871"/>
                  <a:gd name="T43" fmla="*/ 556265 h 1251"/>
                  <a:gd name="T44" fmla="*/ 715910 w 1871"/>
                  <a:gd name="T45" fmla="*/ 570400 h 1251"/>
                  <a:gd name="T46" fmla="*/ 733371 w 1871"/>
                  <a:gd name="T47" fmla="*/ 538803 h 1251"/>
                  <a:gd name="T48" fmla="*/ 759148 w 1871"/>
                  <a:gd name="T49" fmla="*/ 523005 h 1251"/>
                  <a:gd name="T50" fmla="*/ 794901 w 1871"/>
                  <a:gd name="T51" fmla="*/ 517185 h 1251"/>
                  <a:gd name="T52" fmla="*/ 865578 w 1871"/>
                  <a:gd name="T53" fmla="*/ 452329 h 1251"/>
                  <a:gd name="T54" fmla="*/ 873061 w 1871"/>
                  <a:gd name="T55" fmla="*/ 465633 h 1251"/>
                  <a:gd name="T56" fmla="*/ 890522 w 1871"/>
                  <a:gd name="T57" fmla="*/ 434036 h 1251"/>
                  <a:gd name="T58" fmla="*/ 916299 w 1871"/>
                  <a:gd name="T59" fmla="*/ 419069 h 1251"/>
                  <a:gd name="T60" fmla="*/ 952053 w 1871"/>
                  <a:gd name="T61" fmla="*/ 412417 h 1251"/>
                  <a:gd name="T62" fmla="*/ 1022729 w 1871"/>
                  <a:gd name="T63" fmla="*/ 347561 h 1251"/>
                  <a:gd name="T64" fmla="*/ 1030212 w 1871"/>
                  <a:gd name="T65" fmla="*/ 361697 h 1251"/>
                  <a:gd name="T66" fmla="*/ 1048505 w 1871"/>
                  <a:gd name="T67" fmla="*/ 330100 h 1251"/>
                  <a:gd name="T68" fmla="*/ 1073450 w 1871"/>
                  <a:gd name="T69" fmla="*/ 312639 h 1251"/>
                  <a:gd name="T70" fmla="*/ 1109204 w 1871"/>
                  <a:gd name="T71" fmla="*/ 308482 h 1251"/>
                  <a:gd name="T72" fmla="*/ 1179880 w 1871"/>
                  <a:gd name="T73" fmla="*/ 243626 h 1251"/>
                  <a:gd name="T74" fmla="*/ 1187363 w 1871"/>
                  <a:gd name="T75" fmla="*/ 257761 h 1251"/>
                  <a:gd name="T76" fmla="*/ 1205656 w 1871"/>
                  <a:gd name="T77" fmla="*/ 226164 h 1251"/>
                  <a:gd name="T78" fmla="*/ 1230601 w 1871"/>
                  <a:gd name="T79" fmla="*/ 208703 h 1251"/>
                  <a:gd name="T80" fmla="*/ 1266355 w 1871"/>
                  <a:gd name="T81" fmla="*/ 204546 h 1251"/>
                  <a:gd name="T82" fmla="*/ 1337031 w 1871"/>
                  <a:gd name="T83" fmla="*/ 139690 h 1251"/>
                  <a:gd name="T84" fmla="*/ 1345346 w 1871"/>
                  <a:gd name="T85" fmla="*/ 152994 h 1251"/>
                  <a:gd name="T86" fmla="*/ 1362807 w 1871"/>
                  <a:gd name="T87" fmla="*/ 122229 h 1251"/>
                  <a:gd name="T88" fmla="*/ 1388583 w 1871"/>
                  <a:gd name="T89" fmla="*/ 103936 h 1251"/>
                  <a:gd name="T90" fmla="*/ 1423506 w 1871"/>
                  <a:gd name="T91" fmla="*/ 100610 h 1251"/>
                  <a:gd name="T92" fmla="*/ 1494182 w 1871"/>
                  <a:gd name="T93" fmla="*/ 34922 h 1251"/>
                  <a:gd name="T94" fmla="*/ 1502497 w 1871"/>
                  <a:gd name="T95" fmla="*/ 47395 h 1251"/>
                  <a:gd name="T96" fmla="*/ 1519958 w 1871"/>
                  <a:gd name="T97" fmla="*/ 17461 h 1251"/>
                  <a:gd name="T98" fmla="*/ 1545734 w 1871"/>
                  <a:gd name="T99" fmla="*/ 0 h 125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871" h="1251">
                    <a:moveTo>
                      <a:pt x="31" y="1213"/>
                    </a:moveTo>
                    <a:lnTo>
                      <a:pt x="0" y="1234"/>
                    </a:lnTo>
                    <a:lnTo>
                      <a:pt x="10" y="1251"/>
                    </a:lnTo>
                    <a:lnTo>
                      <a:pt x="43" y="1229"/>
                    </a:lnTo>
                    <a:lnTo>
                      <a:pt x="31" y="1213"/>
                    </a:lnTo>
                    <a:close/>
                    <a:moveTo>
                      <a:pt x="95" y="1173"/>
                    </a:moveTo>
                    <a:lnTo>
                      <a:pt x="64" y="1194"/>
                    </a:lnTo>
                    <a:lnTo>
                      <a:pt x="74" y="1208"/>
                    </a:lnTo>
                    <a:lnTo>
                      <a:pt x="104" y="1187"/>
                    </a:lnTo>
                    <a:lnTo>
                      <a:pt x="95" y="1173"/>
                    </a:lnTo>
                    <a:close/>
                    <a:moveTo>
                      <a:pt x="159" y="1130"/>
                    </a:moveTo>
                    <a:lnTo>
                      <a:pt x="126" y="1151"/>
                    </a:lnTo>
                    <a:lnTo>
                      <a:pt x="137" y="1168"/>
                    </a:lnTo>
                    <a:lnTo>
                      <a:pt x="168" y="1147"/>
                    </a:lnTo>
                    <a:lnTo>
                      <a:pt x="159" y="1130"/>
                    </a:lnTo>
                    <a:close/>
                    <a:moveTo>
                      <a:pt x="220" y="1087"/>
                    </a:moveTo>
                    <a:lnTo>
                      <a:pt x="189" y="1109"/>
                    </a:lnTo>
                    <a:lnTo>
                      <a:pt x="199" y="1125"/>
                    </a:lnTo>
                    <a:lnTo>
                      <a:pt x="232" y="1104"/>
                    </a:lnTo>
                    <a:lnTo>
                      <a:pt x="220" y="1087"/>
                    </a:lnTo>
                    <a:close/>
                    <a:moveTo>
                      <a:pt x="284" y="1047"/>
                    </a:moveTo>
                    <a:lnTo>
                      <a:pt x="253" y="1069"/>
                    </a:lnTo>
                    <a:lnTo>
                      <a:pt x="263" y="1083"/>
                    </a:lnTo>
                    <a:lnTo>
                      <a:pt x="294" y="1061"/>
                    </a:lnTo>
                    <a:lnTo>
                      <a:pt x="284" y="1047"/>
                    </a:lnTo>
                    <a:close/>
                    <a:moveTo>
                      <a:pt x="348" y="1005"/>
                    </a:moveTo>
                    <a:lnTo>
                      <a:pt x="315" y="1026"/>
                    </a:lnTo>
                    <a:lnTo>
                      <a:pt x="327" y="1040"/>
                    </a:lnTo>
                    <a:lnTo>
                      <a:pt x="357" y="1021"/>
                    </a:lnTo>
                    <a:lnTo>
                      <a:pt x="348" y="1005"/>
                    </a:lnTo>
                    <a:close/>
                    <a:moveTo>
                      <a:pt x="409" y="962"/>
                    </a:moveTo>
                    <a:lnTo>
                      <a:pt x="379" y="983"/>
                    </a:lnTo>
                    <a:lnTo>
                      <a:pt x="388" y="1000"/>
                    </a:lnTo>
                    <a:lnTo>
                      <a:pt x="421" y="979"/>
                    </a:lnTo>
                    <a:lnTo>
                      <a:pt x="409" y="962"/>
                    </a:lnTo>
                    <a:close/>
                    <a:moveTo>
                      <a:pt x="473" y="922"/>
                    </a:moveTo>
                    <a:lnTo>
                      <a:pt x="442" y="941"/>
                    </a:lnTo>
                    <a:lnTo>
                      <a:pt x="452" y="957"/>
                    </a:lnTo>
                    <a:lnTo>
                      <a:pt x="483" y="936"/>
                    </a:lnTo>
                    <a:lnTo>
                      <a:pt x="473" y="922"/>
                    </a:lnTo>
                    <a:close/>
                    <a:moveTo>
                      <a:pt x="537" y="879"/>
                    </a:moveTo>
                    <a:lnTo>
                      <a:pt x="504" y="901"/>
                    </a:lnTo>
                    <a:lnTo>
                      <a:pt x="516" y="915"/>
                    </a:lnTo>
                    <a:lnTo>
                      <a:pt x="547" y="896"/>
                    </a:lnTo>
                    <a:lnTo>
                      <a:pt x="537" y="879"/>
                    </a:lnTo>
                    <a:close/>
                    <a:moveTo>
                      <a:pt x="599" y="837"/>
                    </a:moveTo>
                    <a:lnTo>
                      <a:pt x="568" y="858"/>
                    </a:lnTo>
                    <a:lnTo>
                      <a:pt x="577" y="875"/>
                    </a:lnTo>
                    <a:lnTo>
                      <a:pt x="610" y="853"/>
                    </a:lnTo>
                    <a:lnTo>
                      <a:pt x="599" y="837"/>
                    </a:lnTo>
                    <a:close/>
                    <a:moveTo>
                      <a:pt x="662" y="794"/>
                    </a:moveTo>
                    <a:lnTo>
                      <a:pt x="632" y="816"/>
                    </a:lnTo>
                    <a:lnTo>
                      <a:pt x="641" y="832"/>
                    </a:lnTo>
                    <a:lnTo>
                      <a:pt x="672" y="811"/>
                    </a:lnTo>
                    <a:lnTo>
                      <a:pt x="662" y="794"/>
                    </a:lnTo>
                    <a:close/>
                    <a:moveTo>
                      <a:pt x="724" y="754"/>
                    </a:moveTo>
                    <a:lnTo>
                      <a:pt x="693" y="775"/>
                    </a:lnTo>
                    <a:lnTo>
                      <a:pt x="705" y="790"/>
                    </a:lnTo>
                    <a:lnTo>
                      <a:pt x="736" y="768"/>
                    </a:lnTo>
                    <a:lnTo>
                      <a:pt x="724" y="754"/>
                    </a:lnTo>
                    <a:close/>
                    <a:moveTo>
                      <a:pt x="788" y="712"/>
                    </a:moveTo>
                    <a:lnTo>
                      <a:pt x="757" y="733"/>
                    </a:lnTo>
                    <a:lnTo>
                      <a:pt x="766" y="749"/>
                    </a:lnTo>
                    <a:lnTo>
                      <a:pt x="800" y="728"/>
                    </a:lnTo>
                    <a:lnTo>
                      <a:pt x="788" y="712"/>
                    </a:lnTo>
                    <a:close/>
                    <a:moveTo>
                      <a:pt x="852" y="669"/>
                    </a:moveTo>
                    <a:lnTo>
                      <a:pt x="818" y="690"/>
                    </a:lnTo>
                    <a:lnTo>
                      <a:pt x="830" y="707"/>
                    </a:lnTo>
                    <a:lnTo>
                      <a:pt x="861" y="686"/>
                    </a:lnTo>
                    <a:lnTo>
                      <a:pt x="852" y="669"/>
                    </a:lnTo>
                    <a:close/>
                    <a:moveTo>
                      <a:pt x="913" y="629"/>
                    </a:moveTo>
                    <a:lnTo>
                      <a:pt x="882" y="648"/>
                    </a:lnTo>
                    <a:lnTo>
                      <a:pt x="894" y="664"/>
                    </a:lnTo>
                    <a:lnTo>
                      <a:pt x="925" y="643"/>
                    </a:lnTo>
                    <a:lnTo>
                      <a:pt x="913" y="629"/>
                    </a:lnTo>
                    <a:close/>
                    <a:moveTo>
                      <a:pt x="977" y="586"/>
                    </a:moveTo>
                    <a:lnTo>
                      <a:pt x="946" y="608"/>
                    </a:lnTo>
                    <a:lnTo>
                      <a:pt x="956" y="622"/>
                    </a:lnTo>
                    <a:lnTo>
                      <a:pt x="989" y="603"/>
                    </a:lnTo>
                    <a:lnTo>
                      <a:pt x="977" y="586"/>
                    </a:lnTo>
                    <a:close/>
                    <a:moveTo>
                      <a:pt x="1041" y="544"/>
                    </a:moveTo>
                    <a:lnTo>
                      <a:pt x="1008" y="565"/>
                    </a:lnTo>
                    <a:lnTo>
                      <a:pt x="1019" y="582"/>
                    </a:lnTo>
                    <a:lnTo>
                      <a:pt x="1050" y="560"/>
                    </a:lnTo>
                    <a:lnTo>
                      <a:pt x="1041" y="544"/>
                    </a:lnTo>
                    <a:close/>
                    <a:moveTo>
                      <a:pt x="1102" y="504"/>
                    </a:moveTo>
                    <a:lnTo>
                      <a:pt x="1071" y="522"/>
                    </a:lnTo>
                    <a:lnTo>
                      <a:pt x="1083" y="539"/>
                    </a:lnTo>
                    <a:lnTo>
                      <a:pt x="1114" y="518"/>
                    </a:lnTo>
                    <a:lnTo>
                      <a:pt x="1102" y="504"/>
                    </a:lnTo>
                    <a:close/>
                    <a:moveTo>
                      <a:pt x="1166" y="461"/>
                    </a:moveTo>
                    <a:lnTo>
                      <a:pt x="1135" y="482"/>
                    </a:lnTo>
                    <a:lnTo>
                      <a:pt x="1145" y="496"/>
                    </a:lnTo>
                    <a:lnTo>
                      <a:pt x="1178" y="475"/>
                    </a:lnTo>
                    <a:lnTo>
                      <a:pt x="1166" y="461"/>
                    </a:lnTo>
                    <a:close/>
                    <a:moveTo>
                      <a:pt x="1230" y="418"/>
                    </a:moveTo>
                    <a:lnTo>
                      <a:pt x="1197" y="440"/>
                    </a:lnTo>
                    <a:lnTo>
                      <a:pt x="1209" y="456"/>
                    </a:lnTo>
                    <a:lnTo>
                      <a:pt x="1239" y="435"/>
                    </a:lnTo>
                    <a:lnTo>
                      <a:pt x="1230" y="418"/>
                    </a:lnTo>
                    <a:close/>
                    <a:moveTo>
                      <a:pt x="1291" y="376"/>
                    </a:moveTo>
                    <a:lnTo>
                      <a:pt x="1261" y="397"/>
                    </a:lnTo>
                    <a:lnTo>
                      <a:pt x="1270" y="414"/>
                    </a:lnTo>
                    <a:lnTo>
                      <a:pt x="1303" y="392"/>
                    </a:lnTo>
                    <a:lnTo>
                      <a:pt x="1291" y="376"/>
                    </a:lnTo>
                    <a:close/>
                    <a:moveTo>
                      <a:pt x="1355" y="336"/>
                    </a:moveTo>
                    <a:lnTo>
                      <a:pt x="1324" y="357"/>
                    </a:lnTo>
                    <a:lnTo>
                      <a:pt x="1334" y="371"/>
                    </a:lnTo>
                    <a:lnTo>
                      <a:pt x="1365" y="350"/>
                    </a:lnTo>
                    <a:lnTo>
                      <a:pt x="1355" y="336"/>
                    </a:lnTo>
                    <a:close/>
                    <a:moveTo>
                      <a:pt x="1419" y="293"/>
                    </a:moveTo>
                    <a:lnTo>
                      <a:pt x="1386" y="314"/>
                    </a:lnTo>
                    <a:lnTo>
                      <a:pt x="1398" y="331"/>
                    </a:lnTo>
                    <a:lnTo>
                      <a:pt x="1428" y="310"/>
                    </a:lnTo>
                    <a:lnTo>
                      <a:pt x="1419" y="293"/>
                    </a:lnTo>
                    <a:close/>
                    <a:moveTo>
                      <a:pt x="1480" y="251"/>
                    </a:moveTo>
                    <a:lnTo>
                      <a:pt x="1450" y="272"/>
                    </a:lnTo>
                    <a:lnTo>
                      <a:pt x="1459" y="288"/>
                    </a:lnTo>
                    <a:lnTo>
                      <a:pt x="1492" y="267"/>
                    </a:lnTo>
                    <a:lnTo>
                      <a:pt x="1480" y="251"/>
                    </a:lnTo>
                    <a:close/>
                    <a:moveTo>
                      <a:pt x="1544" y="210"/>
                    </a:moveTo>
                    <a:lnTo>
                      <a:pt x="1514" y="229"/>
                    </a:lnTo>
                    <a:lnTo>
                      <a:pt x="1523" y="246"/>
                    </a:lnTo>
                    <a:lnTo>
                      <a:pt x="1554" y="225"/>
                    </a:lnTo>
                    <a:lnTo>
                      <a:pt x="1544" y="210"/>
                    </a:lnTo>
                    <a:close/>
                    <a:moveTo>
                      <a:pt x="1608" y="168"/>
                    </a:moveTo>
                    <a:lnTo>
                      <a:pt x="1575" y="189"/>
                    </a:lnTo>
                    <a:lnTo>
                      <a:pt x="1587" y="203"/>
                    </a:lnTo>
                    <a:lnTo>
                      <a:pt x="1618" y="184"/>
                    </a:lnTo>
                    <a:lnTo>
                      <a:pt x="1608" y="168"/>
                    </a:lnTo>
                    <a:close/>
                    <a:moveTo>
                      <a:pt x="1670" y="125"/>
                    </a:moveTo>
                    <a:lnTo>
                      <a:pt x="1639" y="147"/>
                    </a:lnTo>
                    <a:lnTo>
                      <a:pt x="1648" y="163"/>
                    </a:lnTo>
                    <a:lnTo>
                      <a:pt x="1681" y="142"/>
                    </a:lnTo>
                    <a:lnTo>
                      <a:pt x="1670" y="125"/>
                    </a:lnTo>
                    <a:close/>
                    <a:moveTo>
                      <a:pt x="1733" y="83"/>
                    </a:moveTo>
                    <a:lnTo>
                      <a:pt x="1703" y="104"/>
                    </a:lnTo>
                    <a:lnTo>
                      <a:pt x="1712" y="121"/>
                    </a:lnTo>
                    <a:lnTo>
                      <a:pt x="1743" y="99"/>
                    </a:lnTo>
                    <a:lnTo>
                      <a:pt x="1733" y="83"/>
                    </a:lnTo>
                    <a:close/>
                    <a:moveTo>
                      <a:pt x="1797" y="42"/>
                    </a:moveTo>
                    <a:lnTo>
                      <a:pt x="1764" y="64"/>
                    </a:lnTo>
                    <a:lnTo>
                      <a:pt x="1776" y="78"/>
                    </a:lnTo>
                    <a:lnTo>
                      <a:pt x="1807" y="57"/>
                    </a:lnTo>
                    <a:lnTo>
                      <a:pt x="1797" y="42"/>
                    </a:lnTo>
                    <a:close/>
                    <a:moveTo>
                      <a:pt x="1859" y="0"/>
                    </a:moveTo>
                    <a:lnTo>
                      <a:pt x="1828" y="21"/>
                    </a:lnTo>
                    <a:lnTo>
                      <a:pt x="1837" y="38"/>
                    </a:lnTo>
                    <a:lnTo>
                      <a:pt x="1871" y="16"/>
                    </a:lnTo>
                    <a:lnTo>
                      <a:pt x="1859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" name="Freeform 21">
                <a:extLst>
                  <a:ext uri="{FF2B5EF4-FFF2-40B4-BE49-F238E27FC236}">
                    <a16:creationId xmlns:a16="http://schemas.microsoft.com/office/drawing/2014/main" id="{BBA84706-9A3A-1998-776A-CE0D146DCF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05134" y="1580526"/>
                <a:ext cx="1979771" cy="1653828"/>
              </a:xfrm>
              <a:custGeom>
                <a:avLst/>
                <a:gdLst>
                  <a:gd name="T0" fmla="*/ 1978108 w 2381"/>
                  <a:gd name="T1" fmla="*/ 14135 h 1989"/>
                  <a:gd name="T2" fmla="*/ 1952332 w 2381"/>
                  <a:gd name="T3" fmla="*/ 70676 h 1989"/>
                  <a:gd name="T4" fmla="*/ 1929050 w 2381"/>
                  <a:gd name="T5" fmla="*/ 129712 h 1989"/>
                  <a:gd name="T6" fmla="*/ 1903274 w 2381"/>
                  <a:gd name="T7" fmla="*/ 187085 h 1989"/>
                  <a:gd name="T8" fmla="*/ 1879993 w 2381"/>
                  <a:gd name="T9" fmla="*/ 246120 h 1989"/>
                  <a:gd name="T10" fmla="*/ 1854216 w 2381"/>
                  <a:gd name="T11" fmla="*/ 302661 h 1989"/>
                  <a:gd name="T12" fmla="*/ 1830103 w 2381"/>
                  <a:gd name="T13" fmla="*/ 361697 h 1989"/>
                  <a:gd name="T14" fmla="*/ 1805159 w 2381"/>
                  <a:gd name="T15" fmla="*/ 419070 h 1989"/>
                  <a:gd name="T16" fmla="*/ 1781046 w 2381"/>
                  <a:gd name="T17" fmla="*/ 478105 h 1989"/>
                  <a:gd name="T18" fmla="*/ 1756101 w 2381"/>
                  <a:gd name="T19" fmla="*/ 534646 h 1989"/>
                  <a:gd name="T20" fmla="*/ 1731988 w 2381"/>
                  <a:gd name="T21" fmla="*/ 593682 h 1989"/>
                  <a:gd name="T22" fmla="*/ 1707043 w 2381"/>
                  <a:gd name="T23" fmla="*/ 651054 h 1989"/>
                  <a:gd name="T24" fmla="*/ 1682930 w 2381"/>
                  <a:gd name="T25" fmla="*/ 710090 h 1989"/>
                  <a:gd name="T26" fmla="*/ 1659648 w 2381"/>
                  <a:gd name="T27" fmla="*/ 766631 h 1989"/>
                  <a:gd name="T28" fmla="*/ 1633872 w 2381"/>
                  <a:gd name="T29" fmla="*/ 825667 h 1989"/>
                  <a:gd name="T30" fmla="*/ 1610591 w 2381"/>
                  <a:gd name="T31" fmla="*/ 883039 h 1989"/>
                  <a:gd name="T32" fmla="*/ 1584815 w 2381"/>
                  <a:gd name="T33" fmla="*/ 939581 h 1989"/>
                  <a:gd name="T34" fmla="*/ 1561533 w 2381"/>
                  <a:gd name="T35" fmla="*/ 998616 h 1989"/>
                  <a:gd name="T36" fmla="*/ 1535757 w 2381"/>
                  <a:gd name="T37" fmla="*/ 1055989 h 1989"/>
                  <a:gd name="T38" fmla="*/ 1511644 w 2381"/>
                  <a:gd name="T39" fmla="*/ 1115024 h 1989"/>
                  <a:gd name="T40" fmla="*/ 1486699 w 2381"/>
                  <a:gd name="T41" fmla="*/ 1171565 h 1989"/>
                  <a:gd name="T42" fmla="*/ 1462586 w 2381"/>
                  <a:gd name="T43" fmla="*/ 1230601 h 1989"/>
                  <a:gd name="T44" fmla="*/ 1437641 w 2381"/>
                  <a:gd name="T45" fmla="*/ 1287974 h 1989"/>
                  <a:gd name="T46" fmla="*/ 1413528 w 2381"/>
                  <a:gd name="T47" fmla="*/ 1347009 h 1989"/>
                  <a:gd name="T48" fmla="*/ 1387752 w 2381"/>
                  <a:gd name="T49" fmla="*/ 1403550 h 1989"/>
                  <a:gd name="T50" fmla="*/ 1364470 w 2381"/>
                  <a:gd name="T51" fmla="*/ 1462586 h 1989"/>
                  <a:gd name="T52" fmla="*/ 1341189 w 2381"/>
                  <a:gd name="T53" fmla="*/ 1519959 h 1989"/>
                  <a:gd name="T54" fmla="*/ 1315413 w 2381"/>
                  <a:gd name="T55" fmla="*/ 1578994 h 1989"/>
                  <a:gd name="T56" fmla="*/ 1292131 w 2381"/>
                  <a:gd name="T57" fmla="*/ 1635535 h 1989"/>
                  <a:gd name="T58" fmla="*/ 1243073 w 2381"/>
                  <a:gd name="T59" fmla="*/ 1629715 h 1989"/>
                  <a:gd name="T60" fmla="*/ 1199836 w 2381"/>
                  <a:gd name="T61" fmla="*/ 1584815 h 1989"/>
                  <a:gd name="T62" fmla="*/ 1155767 w 2381"/>
                  <a:gd name="T63" fmla="*/ 1537420 h 1989"/>
                  <a:gd name="T64" fmla="*/ 1112530 w 2381"/>
                  <a:gd name="T65" fmla="*/ 1492519 h 1989"/>
                  <a:gd name="T66" fmla="*/ 1069293 w 2381"/>
                  <a:gd name="T67" fmla="*/ 1445125 h 1989"/>
                  <a:gd name="T68" fmla="*/ 1028550 w 2381"/>
                  <a:gd name="T69" fmla="*/ 1400224 h 1989"/>
                  <a:gd name="T70" fmla="*/ 985312 w 2381"/>
                  <a:gd name="T71" fmla="*/ 1354493 h 1989"/>
                  <a:gd name="T72" fmla="*/ 942075 w 2381"/>
                  <a:gd name="T73" fmla="*/ 1307098 h 1989"/>
                  <a:gd name="T74" fmla="*/ 898838 w 2381"/>
                  <a:gd name="T75" fmla="*/ 1262198 h 1989"/>
                  <a:gd name="T76" fmla="*/ 857263 w 2381"/>
                  <a:gd name="T77" fmla="*/ 1214803 h 1989"/>
                  <a:gd name="T78" fmla="*/ 814026 w 2381"/>
                  <a:gd name="T79" fmla="*/ 1169902 h 1989"/>
                  <a:gd name="T80" fmla="*/ 770789 w 2381"/>
                  <a:gd name="T81" fmla="*/ 1122508 h 1989"/>
                  <a:gd name="T82" fmla="*/ 727551 w 2381"/>
                  <a:gd name="T83" fmla="*/ 1077607 h 1989"/>
                  <a:gd name="T84" fmla="*/ 684314 w 2381"/>
                  <a:gd name="T85" fmla="*/ 1031876 h 1989"/>
                  <a:gd name="T86" fmla="*/ 642740 w 2381"/>
                  <a:gd name="T87" fmla="*/ 985312 h 1989"/>
                  <a:gd name="T88" fmla="*/ 599502 w 2381"/>
                  <a:gd name="T89" fmla="*/ 939581 h 1989"/>
                  <a:gd name="T90" fmla="*/ 556265 w 2381"/>
                  <a:gd name="T91" fmla="*/ 893017 h 1989"/>
                  <a:gd name="T92" fmla="*/ 513028 w 2381"/>
                  <a:gd name="T93" fmla="*/ 847285 h 1989"/>
                  <a:gd name="T94" fmla="*/ 472285 w 2381"/>
                  <a:gd name="T95" fmla="*/ 799891 h 1989"/>
                  <a:gd name="T96" fmla="*/ 429047 w 2381"/>
                  <a:gd name="T97" fmla="*/ 754990 h 1989"/>
                  <a:gd name="T98" fmla="*/ 385810 w 2381"/>
                  <a:gd name="T99" fmla="*/ 707596 h 1989"/>
                  <a:gd name="T100" fmla="*/ 342573 w 2381"/>
                  <a:gd name="T101" fmla="*/ 662695 h 1989"/>
                  <a:gd name="T102" fmla="*/ 299335 w 2381"/>
                  <a:gd name="T103" fmla="*/ 617795 h 1989"/>
                  <a:gd name="T104" fmla="*/ 257761 w 2381"/>
                  <a:gd name="T105" fmla="*/ 570400 h 1989"/>
                  <a:gd name="T106" fmla="*/ 214524 w 2381"/>
                  <a:gd name="T107" fmla="*/ 524668 h 1989"/>
                  <a:gd name="T108" fmla="*/ 171286 w 2381"/>
                  <a:gd name="T109" fmla="*/ 478105 h 1989"/>
                  <a:gd name="T110" fmla="*/ 128049 w 2381"/>
                  <a:gd name="T111" fmla="*/ 432373 h 1989"/>
                  <a:gd name="T112" fmla="*/ 84812 w 2381"/>
                  <a:gd name="T113" fmla="*/ 385810 h 1989"/>
                  <a:gd name="T114" fmla="*/ 43237 w 2381"/>
                  <a:gd name="T115" fmla="*/ 340078 h 1989"/>
                  <a:gd name="T116" fmla="*/ 0 w 2381"/>
                  <a:gd name="T117" fmla="*/ 292683 h 198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381" h="1989">
                    <a:moveTo>
                      <a:pt x="2379" y="17"/>
                    </a:moveTo>
                    <a:lnTo>
                      <a:pt x="2381" y="10"/>
                    </a:lnTo>
                    <a:lnTo>
                      <a:pt x="2365" y="0"/>
                    </a:lnTo>
                    <a:lnTo>
                      <a:pt x="2360" y="10"/>
                    </a:lnTo>
                    <a:lnTo>
                      <a:pt x="2379" y="17"/>
                    </a:lnTo>
                    <a:close/>
                    <a:moveTo>
                      <a:pt x="2348" y="85"/>
                    </a:moveTo>
                    <a:lnTo>
                      <a:pt x="2362" y="52"/>
                    </a:lnTo>
                    <a:lnTo>
                      <a:pt x="2346" y="43"/>
                    </a:lnTo>
                    <a:lnTo>
                      <a:pt x="2332" y="78"/>
                    </a:lnTo>
                    <a:lnTo>
                      <a:pt x="2348" y="85"/>
                    </a:lnTo>
                    <a:close/>
                    <a:moveTo>
                      <a:pt x="2320" y="156"/>
                    </a:moveTo>
                    <a:lnTo>
                      <a:pt x="2334" y="121"/>
                    </a:lnTo>
                    <a:lnTo>
                      <a:pt x="2315" y="114"/>
                    </a:lnTo>
                    <a:lnTo>
                      <a:pt x="2301" y="149"/>
                    </a:lnTo>
                    <a:lnTo>
                      <a:pt x="2320" y="156"/>
                    </a:lnTo>
                    <a:close/>
                    <a:moveTo>
                      <a:pt x="2289" y="225"/>
                    </a:moveTo>
                    <a:lnTo>
                      <a:pt x="2303" y="192"/>
                    </a:lnTo>
                    <a:lnTo>
                      <a:pt x="2287" y="182"/>
                    </a:lnTo>
                    <a:lnTo>
                      <a:pt x="2272" y="218"/>
                    </a:lnTo>
                    <a:lnTo>
                      <a:pt x="2289" y="225"/>
                    </a:lnTo>
                    <a:close/>
                    <a:moveTo>
                      <a:pt x="2261" y="296"/>
                    </a:moveTo>
                    <a:lnTo>
                      <a:pt x="2275" y="260"/>
                    </a:lnTo>
                    <a:lnTo>
                      <a:pt x="2258" y="253"/>
                    </a:lnTo>
                    <a:lnTo>
                      <a:pt x="2242" y="289"/>
                    </a:lnTo>
                    <a:lnTo>
                      <a:pt x="2261" y="296"/>
                    </a:lnTo>
                    <a:close/>
                    <a:moveTo>
                      <a:pt x="2230" y="364"/>
                    </a:moveTo>
                    <a:lnTo>
                      <a:pt x="2244" y="331"/>
                    </a:lnTo>
                    <a:lnTo>
                      <a:pt x="2227" y="322"/>
                    </a:lnTo>
                    <a:lnTo>
                      <a:pt x="2213" y="357"/>
                    </a:lnTo>
                    <a:lnTo>
                      <a:pt x="2230" y="364"/>
                    </a:lnTo>
                    <a:close/>
                    <a:moveTo>
                      <a:pt x="2201" y="435"/>
                    </a:moveTo>
                    <a:lnTo>
                      <a:pt x="2216" y="400"/>
                    </a:lnTo>
                    <a:lnTo>
                      <a:pt x="2199" y="393"/>
                    </a:lnTo>
                    <a:lnTo>
                      <a:pt x="2183" y="428"/>
                    </a:lnTo>
                    <a:lnTo>
                      <a:pt x="2201" y="435"/>
                    </a:lnTo>
                    <a:close/>
                    <a:moveTo>
                      <a:pt x="2171" y="504"/>
                    </a:moveTo>
                    <a:lnTo>
                      <a:pt x="2187" y="468"/>
                    </a:lnTo>
                    <a:lnTo>
                      <a:pt x="2168" y="461"/>
                    </a:lnTo>
                    <a:lnTo>
                      <a:pt x="2154" y="497"/>
                    </a:lnTo>
                    <a:lnTo>
                      <a:pt x="2171" y="504"/>
                    </a:lnTo>
                    <a:close/>
                    <a:moveTo>
                      <a:pt x="2142" y="575"/>
                    </a:moveTo>
                    <a:lnTo>
                      <a:pt x="2157" y="539"/>
                    </a:lnTo>
                    <a:lnTo>
                      <a:pt x="2140" y="532"/>
                    </a:lnTo>
                    <a:lnTo>
                      <a:pt x="2123" y="568"/>
                    </a:lnTo>
                    <a:lnTo>
                      <a:pt x="2142" y="575"/>
                    </a:lnTo>
                    <a:close/>
                    <a:moveTo>
                      <a:pt x="2112" y="643"/>
                    </a:moveTo>
                    <a:lnTo>
                      <a:pt x="2128" y="608"/>
                    </a:lnTo>
                    <a:lnTo>
                      <a:pt x="2109" y="601"/>
                    </a:lnTo>
                    <a:lnTo>
                      <a:pt x="2095" y="636"/>
                    </a:lnTo>
                    <a:lnTo>
                      <a:pt x="2112" y="643"/>
                    </a:lnTo>
                    <a:close/>
                    <a:moveTo>
                      <a:pt x="2083" y="714"/>
                    </a:moveTo>
                    <a:lnTo>
                      <a:pt x="2097" y="679"/>
                    </a:lnTo>
                    <a:lnTo>
                      <a:pt x="2081" y="672"/>
                    </a:lnTo>
                    <a:lnTo>
                      <a:pt x="2067" y="705"/>
                    </a:lnTo>
                    <a:lnTo>
                      <a:pt x="2083" y="714"/>
                    </a:lnTo>
                    <a:close/>
                    <a:moveTo>
                      <a:pt x="2053" y="783"/>
                    </a:moveTo>
                    <a:lnTo>
                      <a:pt x="2069" y="747"/>
                    </a:lnTo>
                    <a:lnTo>
                      <a:pt x="2050" y="740"/>
                    </a:lnTo>
                    <a:lnTo>
                      <a:pt x="2036" y="776"/>
                    </a:lnTo>
                    <a:lnTo>
                      <a:pt x="2053" y="783"/>
                    </a:lnTo>
                    <a:close/>
                    <a:moveTo>
                      <a:pt x="2024" y="854"/>
                    </a:moveTo>
                    <a:lnTo>
                      <a:pt x="2038" y="818"/>
                    </a:lnTo>
                    <a:lnTo>
                      <a:pt x="2022" y="811"/>
                    </a:lnTo>
                    <a:lnTo>
                      <a:pt x="2008" y="844"/>
                    </a:lnTo>
                    <a:lnTo>
                      <a:pt x="2024" y="854"/>
                    </a:lnTo>
                    <a:close/>
                    <a:moveTo>
                      <a:pt x="1996" y="922"/>
                    </a:moveTo>
                    <a:lnTo>
                      <a:pt x="2010" y="887"/>
                    </a:lnTo>
                    <a:lnTo>
                      <a:pt x="1991" y="880"/>
                    </a:lnTo>
                    <a:lnTo>
                      <a:pt x="1977" y="915"/>
                    </a:lnTo>
                    <a:lnTo>
                      <a:pt x="1996" y="922"/>
                    </a:lnTo>
                    <a:close/>
                    <a:moveTo>
                      <a:pt x="1965" y="993"/>
                    </a:moveTo>
                    <a:lnTo>
                      <a:pt x="1979" y="958"/>
                    </a:lnTo>
                    <a:lnTo>
                      <a:pt x="1963" y="951"/>
                    </a:lnTo>
                    <a:lnTo>
                      <a:pt x="1948" y="984"/>
                    </a:lnTo>
                    <a:lnTo>
                      <a:pt x="1965" y="993"/>
                    </a:lnTo>
                    <a:close/>
                    <a:moveTo>
                      <a:pt x="1937" y="1062"/>
                    </a:moveTo>
                    <a:lnTo>
                      <a:pt x="1951" y="1026"/>
                    </a:lnTo>
                    <a:lnTo>
                      <a:pt x="1932" y="1019"/>
                    </a:lnTo>
                    <a:lnTo>
                      <a:pt x="1918" y="1055"/>
                    </a:lnTo>
                    <a:lnTo>
                      <a:pt x="1937" y="1062"/>
                    </a:lnTo>
                    <a:close/>
                    <a:moveTo>
                      <a:pt x="1906" y="1130"/>
                    </a:moveTo>
                    <a:lnTo>
                      <a:pt x="1920" y="1097"/>
                    </a:lnTo>
                    <a:lnTo>
                      <a:pt x="1904" y="1090"/>
                    </a:lnTo>
                    <a:lnTo>
                      <a:pt x="1889" y="1123"/>
                    </a:lnTo>
                    <a:lnTo>
                      <a:pt x="1906" y="1130"/>
                    </a:lnTo>
                    <a:close/>
                    <a:moveTo>
                      <a:pt x="1878" y="1201"/>
                    </a:moveTo>
                    <a:lnTo>
                      <a:pt x="1892" y="1166"/>
                    </a:lnTo>
                    <a:lnTo>
                      <a:pt x="1875" y="1159"/>
                    </a:lnTo>
                    <a:lnTo>
                      <a:pt x="1859" y="1194"/>
                    </a:lnTo>
                    <a:lnTo>
                      <a:pt x="1878" y="1201"/>
                    </a:lnTo>
                    <a:close/>
                    <a:moveTo>
                      <a:pt x="1847" y="1270"/>
                    </a:moveTo>
                    <a:lnTo>
                      <a:pt x="1861" y="1237"/>
                    </a:lnTo>
                    <a:lnTo>
                      <a:pt x="1844" y="1230"/>
                    </a:lnTo>
                    <a:lnTo>
                      <a:pt x="1830" y="1263"/>
                    </a:lnTo>
                    <a:lnTo>
                      <a:pt x="1847" y="1270"/>
                    </a:lnTo>
                    <a:close/>
                    <a:moveTo>
                      <a:pt x="1818" y="1341"/>
                    </a:moveTo>
                    <a:lnTo>
                      <a:pt x="1833" y="1305"/>
                    </a:lnTo>
                    <a:lnTo>
                      <a:pt x="1816" y="1298"/>
                    </a:lnTo>
                    <a:lnTo>
                      <a:pt x="1800" y="1334"/>
                    </a:lnTo>
                    <a:lnTo>
                      <a:pt x="1818" y="1341"/>
                    </a:lnTo>
                    <a:close/>
                    <a:moveTo>
                      <a:pt x="1788" y="1409"/>
                    </a:moveTo>
                    <a:lnTo>
                      <a:pt x="1804" y="1376"/>
                    </a:lnTo>
                    <a:lnTo>
                      <a:pt x="1785" y="1367"/>
                    </a:lnTo>
                    <a:lnTo>
                      <a:pt x="1771" y="1402"/>
                    </a:lnTo>
                    <a:lnTo>
                      <a:pt x="1788" y="1409"/>
                    </a:lnTo>
                    <a:close/>
                    <a:moveTo>
                      <a:pt x="1759" y="1480"/>
                    </a:moveTo>
                    <a:lnTo>
                      <a:pt x="1774" y="1445"/>
                    </a:lnTo>
                    <a:lnTo>
                      <a:pt x="1757" y="1438"/>
                    </a:lnTo>
                    <a:lnTo>
                      <a:pt x="1740" y="1473"/>
                    </a:lnTo>
                    <a:lnTo>
                      <a:pt x="1759" y="1480"/>
                    </a:lnTo>
                    <a:close/>
                    <a:moveTo>
                      <a:pt x="1729" y="1549"/>
                    </a:moveTo>
                    <a:lnTo>
                      <a:pt x="1745" y="1516"/>
                    </a:lnTo>
                    <a:lnTo>
                      <a:pt x="1726" y="1506"/>
                    </a:lnTo>
                    <a:lnTo>
                      <a:pt x="1712" y="1542"/>
                    </a:lnTo>
                    <a:lnTo>
                      <a:pt x="1729" y="1549"/>
                    </a:lnTo>
                    <a:close/>
                    <a:moveTo>
                      <a:pt x="1700" y="1620"/>
                    </a:moveTo>
                    <a:lnTo>
                      <a:pt x="1714" y="1584"/>
                    </a:lnTo>
                    <a:lnTo>
                      <a:pt x="1698" y="1577"/>
                    </a:lnTo>
                    <a:lnTo>
                      <a:pt x="1684" y="1613"/>
                    </a:lnTo>
                    <a:lnTo>
                      <a:pt x="1700" y="1620"/>
                    </a:lnTo>
                    <a:close/>
                    <a:moveTo>
                      <a:pt x="1669" y="1688"/>
                    </a:moveTo>
                    <a:lnTo>
                      <a:pt x="1686" y="1655"/>
                    </a:lnTo>
                    <a:lnTo>
                      <a:pt x="1667" y="1646"/>
                    </a:lnTo>
                    <a:lnTo>
                      <a:pt x="1653" y="1681"/>
                    </a:lnTo>
                    <a:lnTo>
                      <a:pt x="1669" y="1688"/>
                    </a:lnTo>
                    <a:close/>
                    <a:moveTo>
                      <a:pt x="1641" y="1759"/>
                    </a:moveTo>
                    <a:lnTo>
                      <a:pt x="1655" y="1724"/>
                    </a:lnTo>
                    <a:lnTo>
                      <a:pt x="1639" y="1717"/>
                    </a:lnTo>
                    <a:lnTo>
                      <a:pt x="1625" y="1752"/>
                    </a:lnTo>
                    <a:lnTo>
                      <a:pt x="1641" y="1759"/>
                    </a:lnTo>
                    <a:close/>
                    <a:moveTo>
                      <a:pt x="1613" y="1828"/>
                    </a:moveTo>
                    <a:lnTo>
                      <a:pt x="1627" y="1792"/>
                    </a:lnTo>
                    <a:lnTo>
                      <a:pt x="1608" y="1785"/>
                    </a:lnTo>
                    <a:lnTo>
                      <a:pt x="1594" y="1821"/>
                    </a:lnTo>
                    <a:lnTo>
                      <a:pt x="1613" y="1828"/>
                    </a:lnTo>
                    <a:close/>
                    <a:moveTo>
                      <a:pt x="1582" y="1899"/>
                    </a:moveTo>
                    <a:lnTo>
                      <a:pt x="1596" y="1863"/>
                    </a:lnTo>
                    <a:lnTo>
                      <a:pt x="1580" y="1856"/>
                    </a:lnTo>
                    <a:lnTo>
                      <a:pt x="1565" y="1892"/>
                    </a:lnTo>
                    <a:lnTo>
                      <a:pt x="1582" y="1899"/>
                    </a:lnTo>
                    <a:close/>
                    <a:moveTo>
                      <a:pt x="1554" y="1967"/>
                    </a:moveTo>
                    <a:lnTo>
                      <a:pt x="1568" y="1932"/>
                    </a:lnTo>
                    <a:lnTo>
                      <a:pt x="1549" y="1925"/>
                    </a:lnTo>
                    <a:lnTo>
                      <a:pt x="1535" y="1960"/>
                    </a:lnTo>
                    <a:lnTo>
                      <a:pt x="1554" y="1967"/>
                    </a:lnTo>
                    <a:close/>
                    <a:moveTo>
                      <a:pt x="1495" y="1960"/>
                    </a:moveTo>
                    <a:lnTo>
                      <a:pt x="1521" y="1989"/>
                    </a:lnTo>
                    <a:lnTo>
                      <a:pt x="1532" y="1977"/>
                    </a:lnTo>
                    <a:lnTo>
                      <a:pt x="1506" y="1948"/>
                    </a:lnTo>
                    <a:lnTo>
                      <a:pt x="1495" y="1960"/>
                    </a:lnTo>
                    <a:close/>
                    <a:moveTo>
                      <a:pt x="1443" y="1906"/>
                    </a:moveTo>
                    <a:lnTo>
                      <a:pt x="1469" y="1934"/>
                    </a:lnTo>
                    <a:lnTo>
                      <a:pt x="1483" y="1920"/>
                    </a:lnTo>
                    <a:lnTo>
                      <a:pt x="1457" y="1892"/>
                    </a:lnTo>
                    <a:lnTo>
                      <a:pt x="1443" y="1906"/>
                    </a:lnTo>
                    <a:close/>
                    <a:moveTo>
                      <a:pt x="1390" y="1849"/>
                    </a:moveTo>
                    <a:lnTo>
                      <a:pt x="1417" y="1877"/>
                    </a:lnTo>
                    <a:lnTo>
                      <a:pt x="1431" y="1866"/>
                    </a:lnTo>
                    <a:lnTo>
                      <a:pt x="1405" y="1837"/>
                    </a:lnTo>
                    <a:lnTo>
                      <a:pt x="1390" y="1849"/>
                    </a:lnTo>
                    <a:close/>
                    <a:moveTo>
                      <a:pt x="1338" y="1795"/>
                    </a:moveTo>
                    <a:lnTo>
                      <a:pt x="1364" y="1823"/>
                    </a:lnTo>
                    <a:lnTo>
                      <a:pt x="1379" y="1809"/>
                    </a:lnTo>
                    <a:lnTo>
                      <a:pt x="1353" y="1781"/>
                    </a:lnTo>
                    <a:lnTo>
                      <a:pt x="1338" y="1795"/>
                    </a:lnTo>
                    <a:close/>
                    <a:moveTo>
                      <a:pt x="1286" y="1738"/>
                    </a:moveTo>
                    <a:lnTo>
                      <a:pt x="1312" y="1766"/>
                    </a:lnTo>
                    <a:lnTo>
                      <a:pt x="1327" y="1754"/>
                    </a:lnTo>
                    <a:lnTo>
                      <a:pt x="1301" y="1726"/>
                    </a:lnTo>
                    <a:lnTo>
                      <a:pt x="1286" y="1738"/>
                    </a:lnTo>
                    <a:close/>
                    <a:moveTo>
                      <a:pt x="1237" y="1684"/>
                    </a:moveTo>
                    <a:lnTo>
                      <a:pt x="1263" y="1712"/>
                    </a:lnTo>
                    <a:lnTo>
                      <a:pt x="1275" y="1698"/>
                    </a:lnTo>
                    <a:lnTo>
                      <a:pt x="1251" y="1672"/>
                    </a:lnTo>
                    <a:lnTo>
                      <a:pt x="1237" y="1684"/>
                    </a:lnTo>
                    <a:close/>
                    <a:moveTo>
                      <a:pt x="1185" y="1629"/>
                    </a:moveTo>
                    <a:lnTo>
                      <a:pt x="1211" y="1655"/>
                    </a:lnTo>
                    <a:lnTo>
                      <a:pt x="1225" y="1643"/>
                    </a:lnTo>
                    <a:lnTo>
                      <a:pt x="1199" y="1615"/>
                    </a:lnTo>
                    <a:lnTo>
                      <a:pt x="1185" y="1629"/>
                    </a:lnTo>
                    <a:close/>
                    <a:moveTo>
                      <a:pt x="1133" y="1572"/>
                    </a:moveTo>
                    <a:lnTo>
                      <a:pt x="1159" y="1601"/>
                    </a:lnTo>
                    <a:lnTo>
                      <a:pt x="1173" y="1587"/>
                    </a:lnTo>
                    <a:lnTo>
                      <a:pt x="1147" y="1561"/>
                    </a:lnTo>
                    <a:lnTo>
                      <a:pt x="1133" y="1572"/>
                    </a:lnTo>
                    <a:close/>
                    <a:moveTo>
                      <a:pt x="1081" y="1518"/>
                    </a:moveTo>
                    <a:lnTo>
                      <a:pt x="1107" y="1544"/>
                    </a:lnTo>
                    <a:lnTo>
                      <a:pt x="1121" y="1532"/>
                    </a:lnTo>
                    <a:lnTo>
                      <a:pt x="1095" y="1504"/>
                    </a:lnTo>
                    <a:lnTo>
                      <a:pt x="1081" y="1518"/>
                    </a:lnTo>
                    <a:close/>
                    <a:moveTo>
                      <a:pt x="1031" y="1461"/>
                    </a:moveTo>
                    <a:lnTo>
                      <a:pt x="1055" y="1490"/>
                    </a:lnTo>
                    <a:lnTo>
                      <a:pt x="1069" y="1478"/>
                    </a:lnTo>
                    <a:lnTo>
                      <a:pt x="1043" y="1450"/>
                    </a:lnTo>
                    <a:lnTo>
                      <a:pt x="1031" y="1461"/>
                    </a:lnTo>
                    <a:close/>
                    <a:moveTo>
                      <a:pt x="979" y="1407"/>
                    </a:moveTo>
                    <a:lnTo>
                      <a:pt x="1005" y="1435"/>
                    </a:lnTo>
                    <a:lnTo>
                      <a:pt x="1019" y="1421"/>
                    </a:lnTo>
                    <a:lnTo>
                      <a:pt x="993" y="1393"/>
                    </a:lnTo>
                    <a:lnTo>
                      <a:pt x="979" y="1407"/>
                    </a:lnTo>
                    <a:close/>
                    <a:moveTo>
                      <a:pt x="927" y="1350"/>
                    </a:moveTo>
                    <a:lnTo>
                      <a:pt x="953" y="1379"/>
                    </a:lnTo>
                    <a:lnTo>
                      <a:pt x="967" y="1367"/>
                    </a:lnTo>
                    <a:lnTo>
                      <a:pt x="941" y="1338"/>
                    </a:lnTo>
                    <a:lnTo>
                      <a:pt x="927" y="1350"/>
                    </a:lnTo>
                    <a:close/>
                    <a:moveTo>
                      <a:pt x="875" y="1296"/>
                    </a:moveTo>
                    <a:lnTo>
                      <a:pt x="901" y="1324"/>
                    </a:lnTo>
                    <a:lnTo>
                      <a:pt x="915" y="1310"/>
                    </a:lnTo>
                    <a:lnTo>
                      <a:pt x="889" y="1282"/>
                    </a:lnTo>
                    <a:lnTo>
                      <a:pt x="875" y="1296"/>
                    </a:lnTo>
                    <a:close/>
                    <a:moveTo>
                      <a:pt x="823" y="1241"/>
                    </a:moveTo>
                    <a:lnTo>
                      <a:pt x="849" y="1267"/>
                    </a:lnTo>
                    <a:lnTo>
                      <a:pt x="863" y="1256"/>
                    </a:lnTo>
                    <a:lnTo>
                      <a:pt x="837" y="1227"/>
                    </a:lnTo>
                    <a:lnTo>
                      <a:pt x="823" y="1241"/>
                    </a:lnTo>
                    <a:close/>
                    <a:moveTo>
                      <a:pt x="773" y="1185"/>
                    </a:moveTo>
                    <a:lnTo>
                      <a:pt x="799" y="1213"/>
                    </a:lnTo>
                    <a:lnTo>
                      <a:pt x="811" y="1199"/>
                    </a:lnTo>
                    <a:lnTo>
                      <a:pt x="788" y="1173"/>
                    </a:lnTo>
                    <a:lnTo>
                      <a:pt x="773" y="1185"/>
                    </a:lnTo>
                    <a:close/>
                    <a:moveTo>
                      <a:pt x="721" y="1130"/>
                    </a:moveTo>
                    <a:lnTo>
                      <a:pt x="747" y="1156"/>
                    </a:lnTo>
                    <a:lnTo>
                      <a:pt x="762" y="1145"/>
                    </a:lnTo>
                    <a:lnTo>
                      <a:pt x="736" y="1116"/>
                    </a:lnTo>
                    <a:lnTo>
                      <a:pt x="721" y="1130"/>
                    </a:lnTo>
                    <a:close/>
                    <a:moveTo>
                      <a:pt x="669" y="1074"/>
                    </a:moveTo>
                    <a:lnTo>
                      <a:pt x="695" y="1102"/>
                    </a:lnTo>
                    <a:lnTo>
                      <a:pt x="710" y="1088"/>
                    </a:lnTo>
                    <a:lnTo>
                      <a:pt x="684" y="1062"/>
                    </a:lnTo>
                    <a:lnTo>
                      <a:pt x="669" y="1074"/>
                    </a:lnTo>
                    <a:close/>
                    <a:moveTo>
                      <a:pt x="617" y="1019"/>
                    </a:moveTo>
                    <a:lnTo>
                      <a:pt x="643" y="1045"/>
                    </a:lnTo>
                    <a:lnTo>
                      <a:pt x="658" y="1033"/>
                    </a:lnTo>
                    <a:lnTo>
                      <a:pt x="632" y="1005"/>
                    </a:lnTo>
                    <a:lnTo>
                      <a:pt x="617" y="1019"/>
                    </a:lnTo>
                    <a:close/>
                    <a:moveTo>
                      <a:pt x="568" y="962"/>
                    </a:moveTo>
                    <a:lnTo>
                      <a:pt x="591" y="991"/>
                    </a:lnTo>
                    <a:lnTo>
                      <a:pt x="606" y="979"/>
                    </a:lnTo>
                    <a:lnTo>
                      <a:pt x="580" y="951"/>
                    </a:lnTo>
                    <a:lnTo>
                      <a:pt x="568" y="962"/>
                    </a:lnTo>
                    <a:close/>
                    <a:moveTo>
                      <a:pt x="516" y="908"/>
                    </a:moveTo>
                    <a:lnTo>
                      <a:pt x="542" y="936"/>
                    </a:lnTo>
                    <a:lnTo>
                      <a:pt x="553" y="922"/>
                    </a:lnTo>
                    <a:lnTo>
                      <a:pt x="530" y="894"/>
                    </a:lnTo>
                    <a:lnTo>
                      <a:pt x="516" y="908"/>
                    </a:lnTo>
                    <a:close/>
                    <a:moveTo>
                      <a:pt x="464" y="851"/>
                    </a:moveTo>
                    <a:lnTo>
                      <a:pt x="490" y="880"/>
                    </a:lnTo>
                    <a:lnTo>
                      <a:pt x="504" y="868"/>
                    </a:lnTo>
                    <a:lnTo>
                      <a:pt x="478" y="840"/>
                    </a:lnTo>
                    <a:lnTo>
                      <a:pt x="464" y="851"/>
                    </a:lnTo>
                    <a:close/>
                    <a:moveTo>
                      <a:pt x="412" y="797"/>
                    </a:moveTo>
                    <a:lnTo>
                      <a:pt x="438" y="825"/>
                    </a:lnTo>
                    <a:lnTo>
                      <a:pt x="452" y="811"/>
                    </a:lnTo>
                    <a:lnTo>
                      <a:pt x="426" y="785"/>
                    </a:lnTo>
                    <a:lnTo>
                      <a:pt x="412" y="797"/>
                    </a:lnTo>
                    <a:close/>
                    <a:moveTo>
                      <a:pt x="360" y="743"/>
                    </a:moveTo>
                    <a:lnTo>
                      <a:pt x="386" y="769"/>
                    </a:lnTo>
                    <a:lnTo>
                      <a:pt x="400" y="757"/>
                    </a:lnTo>
                    <a:lnTo>
                      <a:pt x="374" y="728"/>
                    </a:lnTo>
                    <a:lnTo>
                      <a:pt x="360" y="743"/>
                    </a:lnTo>
                    <a:close/>
                    <a:moveTo>
                      <a:pt x="310" y="686"/>
                    </a:moveTo>
                    <a:lnTo>
                      <a:pt x="334" y="714"/>
                    </a:lnTo>
                    <a:lnTo>
                      <a:pt x="348" y="700"/>
                    </a:lnTo>
                    <a:lnTo>
                      <a:pt x="322" y="674"/>
                    </a:lnTo>
                    <a:lnTo>
                      <a:pt x="310" y="686"/>
                    </a:lnTo>
                    <a:close/>
                    <a:moveTo>
                      <a:pt x="258" y="631"/>
                    </a:moveTo>
                    <a:lnTo>
                      <a:pt x="284" y="657"/>
                    </a:lnTo>
                    <a:lnTo>
                      <a:pt x="298" y="646"/>
                    </a:lnTo>
                    <a:lnTo>
                      <a:pt x="272" y="617"/>
                    </a:lnTo>
                    <a:lnTo>
                      <a:pt x="258" y="631"/>
                    </a:lnTo>
                    <a:close/>
                    <a:moveTo>
                      <a:pt x="206" y="575"/>
                    </a:moveTo>
                    <a:lnTo>
                      <a:pt x="232" y="603"/>
                    </a:lnTo>
                    <a:lnTo>
                      <a:pt x="246" y="589"/>
                    </a:lnTo>
                    <a:lnTo>
                      <a:pt x="220" y="563"/>
                    </a:lnTo>
                    <a:lnTo>
                      <a:pt x="206" y="575"/>
                    </a:lnTo>
                    <a:close/>
                    <a:moveTo>
                      <a:pt x="154" y="520"/>
                    </a:moveTo>
                    <a:lnTo>
                      <a:pt x="180" y="546"/>
                    </a:lnTo>
                    <a:lnTo>
                      <a:pt x="194" y="535"/>
                    </a:lnTo>
                    <a:lnTo>
                      <a:pt x="168" y="506"/>
                    </a:lnTo>
                    <a:lnTo>
                      <a:pt x="154" y="520"/>
                    </a:lnTo>
                    <a:close/>
                    <a:moveTo>
                      <a:pt x="102" y="464"/>
                    </a:moveTo>
                    <a:lnTo>
                      <a:pt x="128" y="492"/>
                    </a:lnTo>
                    <a:lnTo>
                      <a:pt x="142" y="480"/>
                    </a:lnTo>
                    <a:lnTo>
                      <a:pt x="116" y="452"/>
                    </a:lnTo>
                    <a:lnTo>
                      <a:pt x="102" y="464"/>
                    </a:lnTo>
                    <a:close/>
                    <a:moveTo>
                      <a:pt x="52" y="409"/>
                    </a:moveTo>
                    <a:lnTo>
                      <a:pt x="78" y="438"/>
                    </a:lnTo>
                    <a:lnTo>
                      <a:pt x="90" y="423"/>
                    </a:lnTo>
                    <a:lnTo>
                      <a:pt x="66" y="395"/>
                    </a:lnTo>
                    <a:lnTo>
                      <a:pt x="52" y="409"/>
                    </a:lnTo>
                    <a:close/>
                    <a:moveTo>
                      <a:pt x="0" y="352"/>
                    </a:moveTo>
                    <a:lnTo>
                      <a:pt x="26" y="381"/>
                    </a:lnTo>
                    <a:lnTo>
                      <a:pt x="40" y="369"/>
                    </a:lnTo>
                    <a:lnTo>
                      <a:pt x="14" y="341"/>
                    </a:lnTo>
                    <a:lnTo>
                      <a:pt x="0" y="35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2" name="Freeform 22">
                <a:extLst>
                  <a:ext uri="{FF2B5EF4-FFF2-40B4-BE49-F238E27FC236}">
                    <a16:creationId xmlns:a16="http://schemas.microsoft.com/office/drawing/2014/main" id="{682CA1CE-B53B-643C-31EA-4F06F975BD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close/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close/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close/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close/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close/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close/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close/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close/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close/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close/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close/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close/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close/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close/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close/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close/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close/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close/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close/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close/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close/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close/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close/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close/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close/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close/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close/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close/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close/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close/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close/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close/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close/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close/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close/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close/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close/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close/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close/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close/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close/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close/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close/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close/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close/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close/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close/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close/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close/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close/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close/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close/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close/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close/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close/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close/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close/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close/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close/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close/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close/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close/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close/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close/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close/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close/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close/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close/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close/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close/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close/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close/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close/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close/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close/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close/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close/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close/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close/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close/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close/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close/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close/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close/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close/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close/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close/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close/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close/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close/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close/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close/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close/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close/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close/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close/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close/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close/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close/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close/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close/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close/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close/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close/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close/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close/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close/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close/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close/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close/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close/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close/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close/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close/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close/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close/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close/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close/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close/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close/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close/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close/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close/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close/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close/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close/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close/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close/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close/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close/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close/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close/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close/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close/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close/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close/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close/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close/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close/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close/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close/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close/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close/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close/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close/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close/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close/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close/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close/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close/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close/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close/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close/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close/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close/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close/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close/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close/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close/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close/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close/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close/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close/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close/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close/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close/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close/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close/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close/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close/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close/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close/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close/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close/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close/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close/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close/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close/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close/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close/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close/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close/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close/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close/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close/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close/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close/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Freeform 23">
                <a:extLst>
                  <a:ext uri="{FF2B5EF4-FFF2-40B4-BE49-F238E27FC236}">
                    <a16:creationId xmlns:a16="http://schemas.microsoft.com/office/drawing/2014/main" id="{F386D62A-37B8-7E42-246D-AD3CD663C2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Freeform 24">
                <a:extLst>
                  <a:ext uri="{FF2B5EF4-FFF2-40B4-BE49-F238E27FC236}">
                    <a16:creationId xmlns:a16="http://schemas.microsoft.com/office/drawing/2014/main" id="{9F674F87-67C7-65BC-8A55-2DB935428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6815" y="4042655"/>
                <a:ext cx="1801020" cy="1634544"/>
              </a:xfrm>
              <a:custGeom>
                <a:avLst/>
                <a:gdLst>
                  <a:gd name="T0" fmla="*/ 2165 w 2165"/>
                  <a:gd name="T1" fmla="*/ 1284 h 1967"/>
                  <a:gd name="T2" fmla="*/ 539 w 2165"/>
                  <a:gd name="T3" fmla="*/ 1967 h 1967"/>
                  <a:gd name="T4" fmla="*/ 0 w 2165"/>
                  <a:gd name="T5" fmla="*/ 684 h 1967"/>
                  <a:gd name="T6" fmla="*/ 1624 w 2165"/>
                  <a:gd name="T7" fmla="*/ 0 h 1967"/>
                  <a:gd name="T8" fmla="*/ 2165 w 2165"/>
                  <a:gd name="T9" fmla="*/ 1284 h 1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1967">
                    <a:moveTo>
                      <a:pt x="2165" y="1284"/>
                    </a:moveTo>
                    <a:lnTo>
                      <a:pt x="539" y="1967"/>
                    </a:lnTo>
                    <a:lnTo>
                      <a:pt x="0" y="684"/>
                    </a:lnTo>
                    <a:lnTo>
                      <a:pt x="1624" y="0"/>
                    </a:lnTo>
                    <a:lnTo>
                      <a:pt x="2165" y="1284"/>
                    </a:lnTo>
                    <a:close/>
                  </a:path>
                </a:pathLst>
              </a:custGeom>
              <a:solidFill>
                <a:srgbClr val="005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 25">
                <a:extLst>
                  <a:ext uri="{FF2B5EF4-FFF2-40B4-BE49-F238E27FC236}">
                    <a16:creationId xmlns:a16="http://schemas.microsoft.com/office/drawing/2014/main" id="{9EC4B8EC-A7F6-11D0-8E12-E228CDD26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0432" y="3986850"/>
                <a:ext cx="661032" cy="1069292"/>
              </a:xfrm>
              <a:custGeom>
                <a:avLst/>
                <a:gdLst>
                  <a:gd name="T0" fmla="*/ 661032 w 795"/>
                  <a:gd name="T1" fmla="*/ 961199 h 1286"/>
                  <a:gd name="T2" fmla="*/ 403271 w 795"/>
                  <a:gd name="T3" fmla="*/ 1069292 h 1286"/>
                  <a:gd name="T4" fmla="*/ 0 w 795"/>
                  <a:gd name="T5" fmla="*/ 108093 h 1286"/>
                  <a:gd name="T6" fmla="*/ 256098 w 795"/>
                  <a:gd name="T7" fmla="*/ 0 h 1286"/>
                  <a:gd name="T8" fmla="*/ 661032 w 795"/>
                  <a:gd name="T9" fmla="*/ 961199 h 1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5" h="1286">
                    <a:moveTo>
                      <a:pt x="795" y="1156"/>
                    </a:moveTo>
                    <a:lnTo>
                      <a:pt x="485" y="1286"/>
                    </a:lnTo>
                    <a:lnTo>
                      <a:pt x="0" y="130"/>
                    </a:lnTo>
                    <a:lnTo>
                      <a:pt x="308" y="0"/>
                    </a:lnTo>
                    <a:lnTo>
                      <a:pt x="795" y="115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 26">
                <a:extLst>
                  <a:ext uri="{FF2B5EF4-FFF2-40B4-BE49-F238E27FC236}">
                    <a16:creationId xmlns:a16="http://schemas.microsoft.com/office/drawing/2014/main" id="{0DAA4F27-4BC5-BF36-DFB5-11C8418AC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676" y="3544499"/>
                <a:ext cx="572063" cy="528826"/>
              </a:xfrm>
              <a:custGeom>
                <a:avLst/>
                <a:gdLst>
                  <a:gd name="T0" fmla="*/ 0 w 291"/>
                  <a:gd name="T1" fmla="*/ 465917 h 269"/>
                  <a:gd name="T2" fmla="*/ 342058 w 291"/>
                  <a:gd name="T3" fmla="*/ 139579 h 269"/>
                  <a:gd name="T4" fmla="*/ 572063 w 291"/>
                  <a:gd name="T5" fmla="*/ 139579 h 269"/>
                  <a:gd name="T6" fmla="*/ 418727 w 291"/>
                  <a:gd name="T7" fmla="*/ 444292 h 269"/>
                  <a:gd name="T8" fmla="*/ 161200 w 291"/>
                  <a:gd name="T9" fmla="*/ 528826 h 269"/>
                  <a:gd name="T10" fmla="*/ 0 w 291"/>
                  <a:gd name="T11" fmla="*/ 465917 h 2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1" h="269">
                    <a:moveTo>
                      <a:pt x="0" y="237"/>
                    </a:moveTo>
                    <a:cubicBezTo>
                      <a:pt x="0" y="237"/>
                      <a:pt x="147" y="142"/>
                      <a:pt x="174" y="71"/>
                    </a:cubicBezTo>
                    <a:cubicBezTo>
                      <a:pt x="201" y="0"/>
                      <a:pt x="291" y="55"/>
                      <a:pt x="291" y="71"/>
                    </a:cubicBezTo>
                    <a:cubicBezTo>
                      <a:pt x="291" y="87"/>
                      <a:pt x="235" y="206"/>
                      <a:pt x="213" y="226"/>
                    </a:cubicBezTo>
                    <a:cubicBezTo>
                      <a:pt x="191" y="245"/>
                      <a:pt x="82" y="269"/>
                      <a:pt x="82" y="269"/>
                    </a:cubicBez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Freeform 27">
                <a:extLst>
                  <a:ext uri="{FF2B5EF4-FFF2-40B4-BE49-F238E27FC236}">
                    <a16:creationId xmlns:a16="http://schemas.microsoft.com/office/drawing/2014/main" id="{54AAF7C8-186C-CE24-5BF4-26E54B7C1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5676" y="3047270"/>
                <a:ext cx="2188474" cy="1877498"/>
              </a:xfrm>
              <a:custGeom>
                <a:avLst/>
                <a:gdLst>
                  <a:gd name="T0" fmla="*/ 2139317 w 1113"/>
                  <a:gd name="T1" fmla="*/ 1034098 h 955"/>
                  <a:gd name="T2" fmla="*/ 1793251 w 1113"/>
                  <a:gd name="T3" fmla="*/ 210358 h 955"/>
                  <a:gd name="T4" fmla="*/ 314605 w 1113"/>
                  <a:gd name="T5" fmla="*/ 831604 h 955"/>
                  <a:gd name="T6" fmla="*/ 0 w 1113"/>
                  <a:gd name="T7" fmla="*/ 963324 h 955"/>
                  <a:gd name="T8" fmla="*/ 385392 w 1113"/>
                  <a:gd name="T9" fmla="*/ 1877498 h 955"/>
                  <a:gd name="T10" fmla="*/ 699997 w 1113"/>
                  <a:gd name="T11" fmla="*/ 1745778 h 955"/>
                  <a:gd name="T12" fmla="*/ 1791285 w 1113"/>
                  <a:gd name="T13" fmla="*/ 1464645 h 955"/>
                  <a:gd name="T14" fmla="*/ 2139317 w 1113"/>
                  <a:gd name="T15" fmla="*/ 1034098 h 9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3" h="955">
                    <a:moveTo>
                      <a:pt x="1088" y="526"/>
                    </a:moveTo>
                    <a:cubicBezTo>
                      <a:pt x="912" y="107"/>
                      <a:pt x="912" y="107"/>
                      <a:pt x="912" y="107"/>
                    </a:cubicBezTo>
                    <a:cubicBezTo>
                      <a:pt x="912" y="107"/>
                      <a:pt x="521" y="0"/>
                      <a:pt x="160" y="423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196" y="955"/>
                      <a:pt x="196" y="955"/>
                      <a:pt x="196" y="955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709" y="886"/>
                      <a:pt x="911" y="745"/>
                    </a:cubicBezTo>
                    <a:cubicBezTo>
                      <a:pt x="1113" y="603"/>
                      <a:pt x="1088" y="526"/>
                      <a:pt x="1088" y="526"/>
                    </a:cubicBezTo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" name="Freeform 28">
                <a:extLst>
                  <a:ext uri="{FF2B5EF4-FFF2-40B4-BE49-F238E27FC236}">
                    <a16:creationId xmlns:a16="http://schemas.microsoft.com/office/drawing/2014/main" id="{060080F7-3A66-2980-6588-41711875D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0634" y="3230197"/>
                <a:ext cx="809868" cy="532983"/>
              </a:xfrm>
              <a:custGeom>
                <a:avLst/>
                <a:gdLst>
                  <a:gd name="T0" fmla="*/ 699789 w 412"/>
                  <a:gd name="T1" fmla="*/ 302876 h 271"/>
                  <a:gd name="T2" fmla="*/ 226055 w 412"/>
                  <a:gd name="T3" fmla="*/ 501515 h 271"/>
                  <a:gd name="T4" fmla="*/ 31451 w 412"/>
                  <a:gd name="T5" fmla="*/ 422846 h 271"/>
                  <a:gd name="T6" fmla="*/ 112045 w 412"/>
                  <a:gd name="T7" fmla="*/ 230107 h 271"/>
                  <a:gd name="T8" fmla="*/ 583813 w 412"/>
                  <a:gd name="T9" fmla="*/ 31468 h 271"/>
                  <a:gd name="T10" fmla="*/ 778417 w 412"/>
                  <a:gd name="T11" fmla="*/ 110137 h 271"/>
                  <a:gd name="T12" fmla="*/ 699789 w 412"/>
                  <a:gd name="T13" fmla="*/ 302876 h 2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2" h="271">
                    <a:moveTo>
                      <a:pt x="356" y="154"/>
                    </a:moveTo>
                    <a:cubicBezTo>
                      <a:pt x="115" y="255"/>
                      <a:pt x="115" y="255"/>
                      <a:pt x="115" y="255"/>
                    </a:cubicBezTo>
                    <a:cubicBezTo>
                      <a:pt x="77" y="271"/>
                      <a:pt x="32" y="253"/>
                      <a:pt x="16" y="215"/>
                    </a:cubicBezTo>
                    <a:cubicBezTo>
                      <a:pt x="0" y="177"/>
                      <a:pt x="19" y="133"/>
                      <a:pt x="57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80" y="18"/>
                      <a:pt x="396" y="56"/>
                    </a:cubicBezTo>
                    <a:cubicBezTo>
                      <a:pt x="412" y="94"/>
                      <a:pt x="394" y="138"/>
                      <a:pt x="356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9" name="Freeform 29">
                <a:extLst>
                  <a:ext uri="{FF2B5EF4-FFF2-40B4-BE49-F238E27FC236}">
                    <a16:creationId xmlns:a16="http://schemas.microsoft.com/office/drawing/2014/main" id="{124E8CED-86B7-4DD1-BD9B-7FB88B883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4570" y="3473822"/>
                <a:ext cx="808205" cy="534646"/>
              </a:xfrm>
              <a:custGeom>
                <a:avLst/>
                <a:gdLst>
                  <a:gd name="T0" fmla="*/ 698085 w 411"/>
                  <a:gd name="T1" fmla="*/ 304670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31942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4670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5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4"/>
                      <a:pt x="56" y="118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9"/>
                      <a:pt x="355" y="155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B5EDC27F-7432-F34A-47AA-1FF525578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2685" y="3705807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29976 h 272"/>
                  <a:gd name="T8" fmla="*/ 582065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3"/>
                      <a:pt x="56" y="117"/>
                    </a:cubicBezTo>
                    <a:cubicBezTo>
                      <a:pt x="296" y="16"/>
                      <a:pt x="296" y="16"/>
                      <a:pt x="296" y="16"/>
                    </a:cubicBezTo>
                    <a:cubicBezTo>
                      <a:pt x="334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03796FED-DC1B-F947-322F-04C77197B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138" y="3937792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2606 h 272"/>
                  <a:gd name="T6" fmla="*/ 110120 w 411"/>
                  <a:gd name="T7" fmla="*/ 229976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5"/>
                    </a:cubicBezTo>
                    <a:cubicBezTo>
                      <a:pt x="0" y="177"/>
                      <a:pt x="18" y="133"/>
                      <a:pt x="56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F419BD90-3495-B87F-6F68-4FDF34511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3227" y="4028424"/>
                <a:ext cx="253604" cy="321785"/>
              </a:xfrm>
              <a:custGeom>
                <a:avLst/>
                <a:gdLst>
                  <a:gd name="T0" fmla="*/ 200524 w 129"/>
                  <a:gd name="T1" fmla="*/ 0 h 164"/>
                  <a:gd name="T2" fmla="*/ 0 w 129"/>
                  <a:gd name="T3" fmla="*/ 321785 h 164"/>
                  <a:gd name="T4" fmla="*/ 253604 w 129"/>
                  <a:gd name="T5" fmla="*/ 96143 h 164"/>
                  <a:gd name="T6" fmla="*/ 200524 w 129"/>
                  <a:gd name="T7" fmla="*/ 0 h 16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9" h="164">
                    <a:moveTo>
                      <a:pt x="102" y="0"/>
                    </a:moveTo>
                    <a:cubicBezTo>
                      <a:pt x="102" y="0"/>
                      <a:pt x="107" y="116"/>
                      <a:pt x="0" y="164"/>
                    </a:cubicBezTo>
                    <a:cubicBezTo>
                      <a:pt x="0" y="164"/>
                      <a:pt x="89" y="157"/>
                      <a:pt x="129" y="49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05919082-ED3F-F846-0857-EEBCF64C2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1033" y="4093280"/>
                <a:ext cx="680156" cy="536309"/>
              </a:xfrm>
              <a:custGeom>
                <a:avLst/>
                <a:gdLst>
                  <a:gd name="T0" fmla="*/ 0 w 346"/>
                  <a:gd name="T1" fmla="*/ 68758 h 273"/>
                  <a:gd name="T2" fmla="*/ 601525 w 346"/>
                  <a:gd name="T3" fmla="*/ 536309 h 273"/>
                  <a:gd name="T4" fmla="*/ 646738 w 346"/>
                  <a:gd name="T5" fmla="*/ 516664 h 273"/>
                  <a:gd name="T6" fmla="*/ 0 w 346"/>
                  <a:gd name="T7" fmla="*/ 0 h 273"/>
                  <a:gd name="T8" fmla="*/ 0 w 346"/>
                  <a:gd name="T9" fmla="*/ 68758 h 2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6" h="273">
                    <a:moveTo>
                      <a:pt x="0" y="35"/>
                    </a:moveTo>
                    <a:cubicBezTo>
                      <a:pt x="0" y="35"/>
                      <a:pt x="99" y="223"/>
                      <a:pt x="306" y="273"/>
                    </a:cubicBezTo>
                    <a:cubicBezTo>
                      <a:pt x="306" y="273"/>
                      <a:pt x="312" y="271"/>
                      <a:pt x="329" y="263"/>
                    </a:cubicBezTo>
                    <a:cubicBezTo>
                      <a:pt x="346" y="256"/>
                      <a:pt x="0" y="0"/>
                      <a:pt x="0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A54715A2-8FC2-8D76-0118-AC549A2769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8283" y="2296437"/>
                <a:ext cx="1493351" cy="2333153"/>
              </a:xfrm>
              <a:custGeom>
                <a:avLst/>
                <a:gdLst>
                  <a:gd name="T0" fmla="*/ 1489421 w 760"/>
                  <a:gd name="T1" fmla="*/ 141522 h 1187"/>
                  <a:gd name="T2" fmla="*/ 139510 w 760"/>
                  <a:gd name="T3" fmla="*/ 982794 h 1187"/>
                  <a:gd name="T4" fmla="*/ 982468 w 760"/>
                  <a:gd name="T5" fmla="*/ 2333153 h 1187"/>
                  <a:gd name="T6" fmla="*/ 986398 w 760"/>
                  <a:gd name="T7" fmla="*/ 2333153 h 1187"/>
                  <a:gd name="T8" fmla="*/ 1493351 w 760"/>
                  <a:gd name="T9" fmla="*/ 141522 h 1187"/>
                  <a:gd name="T10" fmla="*/ 1489421 w 760"/>
                  <a:gd name="T11" fmla="*/ 141522 h 1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60" h="1187">
                    <a:moveTo>
                      <a:pt x="758" y="72"/>
                    </a:moveTo>
                    <a:cubicBezTo>
                      <a:pt x="450" y="0"/>
                      <a:pt x="142" y="192"/>
                      <a:pt x="71" y="500"/>
                    </a:cubicBezTo>
                    <a:cubicBezTo>
                      <a:pt x="0" y="808"/>
                      <a:pt x="192" y="1116"/>
                      <a:pt x="500" y="1187"/>
                    </a:cubicBezTo>
                    <a:cubicBezTo>
                      <a:pt x="501" y="1187"/>
                      <a:pt x="501" y="1187"/>
                      <a:pt x="502" y="1187"/>
                    </a:cubicBezTo>
                    <a:cubicBezTo>
                      <a:pt x="760" y="72"/>
                      <a:pt x="760" y="72"/>
                      <a:pt x="760" y="72"/>
                    </a:cubicBezTo>
                    <a:cubicBezTo>
                      <a:pt x="759" y="72"/>
                      <a:pt x="759" y="72"/>
                      <a:pt x="758" y="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2BC150DB-051E-4CC4-849A-8967FCB09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4426" y="2437790"/>
                <a:ext cx="1486699" cy="2329827"/>
              </a:xfrm>
              <a:custGeom>
                <a:avLst/>
                <a:gdLst>
                  <a:gd name="T0" fmla="*/ 1347075 w 756"/>
                  <a:gd name="T1" fmla="*/ 1348744 h 1185"/>
                  <a:gd name="T2" fmla="*/ 507366 w 756"/>
                  <a:gd name="T3" fmla="*/ 0 h 1185"/>
                  <a:gd name="T4" fmla="*/ 0 w 756"/>
                  <a:gd name="T5" fmla="*/ 2192200 h 1185"/>
                  <a:gd name="T6" fmla="*/ 1347075 w 756"/>
                  <a:gd name="T7" fmla="*/ 1348744 h 11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6" h="1185">
                    <a:moveTo>
                      <a:pt x="685" y="686"/>
                    </a:moveTo>
                    <a:cubicBezTo>
                      <a:pt x="756" y="379"/>
                      <a:pt x="565" y="72"/>
                      <a:pt x="258" y="0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308" y="1185"/>
                      <a:pt x="614" y="994"/>
                      <a:pt x="685" y="6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94D4D54-98C2-BBA9-B6F0-E0B44F38F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8318" y="4093280"/>
                <a:ext cx="831" cy="831"/>
              </a:xfrm>
              <a:prstGeom prst="rect">
                <a:avLst/>
              </a:prstGeom>
              <a:solidFill>
                <a:srgbClr val="034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7F6B53D0-10C3-AD2B-69E4-0C16E98FE9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87347" y="2378357"/>
                <a:ext cx="2364333" cy="2332796"/>
              </a:xfrm>
              <a:custGeom>
                <a:avLst/>
                <a:gdLst>
                  <a:gd name="T0" fmla="*/ 1128 w 1202"/>
                  <a:gd name="T1" fmla="*/ 488 h 1186"/>
                  <a:gd name="T2" fmla="*/ 1072 w 1202"/>
                  <a:gd name="T3" fmla="*/ 424 h 1186"/>
                  <a:gd name="T4" fmla="*/ 1063 w 1202"/>
                  <a:gd name="T5" fmla="*/ 469 h 1186"/>
                  <a:gd name="T6" fmla="*/ 1026 w 1202"/>
                  <a:gd name="T7" fmla="*/ 415 h 1186"/>
                  <a:gd name="T8" fmla="*/ 907 w 1202"/>
                  <a:gd name="T9" fmla="*/ 430 h 1186"/>
                  <a:gd name="T10" fmla="*/ 969 w 1202"/>
                  <a:gd name="T11" fmla="*/ 377 h 1186"/>
                  <a:gd name="T12" fmla="*/ 1083 w 1202"/>
                  <a:gd name="T13" fmla="*/ 342 h 1186"/>
                  <a:gd name="T14" fmla="*/ 1058 w 1202"/>
                  <a:gd name="T15" fmla="*/ 268 h 1186"/>
                  <a:gd name="T16" fmla="*/ 434 w 1202"/>
                  <a:gd name="T17" fmla="*/ 66 h 1186"/>
                  <a:gd name="T18" fmla="*/ 469 w 1202"/>
                  <a:gd name="T19" fmla="*/ 84 h 1186"/>
                  <a:gd name="T20" fmla="*/ 528 w 1202"/>
                  <a:gd name="T21" fmla="*/ 76 h 1186"/>
                  <a:gd name="T22" fmla="*/ 526 w 1202"/>
                  <a:gd name="T23" fmla="*/ 110 h 1186"/>
                  <a:gd name="T24" fmla="*/ 591 w 1202"/>
                  <a:gd name="T25" fmla="*/ 82 h 1186"/>
                  <a:gd name="T26" fmla="*/ 639 w 1202"/>
                  <a:gd name="T27" fmla="*/ 103 h 1186"/>
                  <a:gd name="T28" fmla="*/ 758 w 1202"/>
                  <a:gd name="T29" fmla="*/ 164 h 1186"/>
                  <a:gd name="T30" fmla="*/ 707 w 1202"/>
                  <a:gd name="T31" fmla="*/ 151 h 1186"/>
                  <a:gd name="T32" fmla="*/ 639 w 1202"/>
                  <a:gd name="T33" fmla="*/ 141 h 1186"/>
                  <a:gd name="T34" fmla="*/ 607 w 1202"/>
                  <a:gd name="T35" fmla="*/ 161 h 1186"/>
                  <a:gd name="T36" fmla="*/ 525 w 1202"/>
                  <a:gd name="T37" fmla="*/ 195 h 1186"/>
                  <a:gd name="T38" fmla="*/ 616 w 1202"/>
                  <a:gd name="T39" fmla="*/ 176 h 1186"/>
                  <a:gd name="T40" fmla="*/ 702 w 1202"/>
                  <a:gd name="T41" fmla="*/ 238 h 1186"/>
                  <a:gd name="T42" fmla="*/ 714 w 1202"/>
                  <a:gd name="T43" fmla="*/ 302 h 1186"/>
                  <a:gd name="T44" fmla="*/ 676 w 1202"/>
                  <a:gd name="T45" fmla="*/ 286 h 1186"/>
                  <a:gd name="T46" fmla="*/ 657 w 1202"/>
                  <a:gd name="T47" fmla="*/ 275 h 1186"/>
                  <a:gd name="T48" fmla="*/ 629 w 1202"/>
                  <a:gd name="T49" fmla="*/ 257 h 1186"/>
                  <a:gd name="T50" fmla="*/ 626 w 1202"/>
                  <a:gd name="T51" fmla="*/ 289 h 1186"/>
                  <a:gd name="T52" fmla="*/ 503 w 1202"/>
                  <a:gd name="T53" fmla="*/ 339 h 1186"/>
                  <a:gd name="T54" fmla="*/ 414 w 1202"/>
                  <a:gd name="T55" fmla="*/ 380 h 1186"/>
                  <a:gd name="T56" fmla="*/ 308 w 1202"/>
                  <a:gd name="T57" fmla="*/ 451 h 1186"/>
                  <a:gd name="T58" fmla="*/ 405 w 1202"/>
                  <a:gd name="T59" fmla="*/ 551 h 1186"/>
                  <a:gd name="T60" fmla="*/ 535 w 1202"/>
                  <a:gd name="T61" fmla="*/ 569 h 1186"/>
                  <a:gd name="T62" fmla="*/ 622 w 1202"/>
                  <a:gd name="T63" fmla="*/ 692 h 1186"/>
                  <a:gd name="T64" fmla="*/ 638 w 1202"/>
                  <a:gd name="T65" fmla="*/ 852 h 1186"/>
                  <a:gd name="T66" fmla="*/ 555 w 1202"/>
                  <a:gd name="T67" fmla="*/ 917 h 1186"/>
                  <a:gd name="T68" fmla="*/ 456 w 1202"/>
                  <a:gd name="T69" fmla="*/ 986 h 1186"/>
                  <a:gd name="T70" fmla="*/ 446 w 1202"/>
                  <a:gd name="T71" fmla="*/ 1047 h 1186"/>
                  <a:gd name="T72" fmla="*/ 382 w 1202"/>
                  <a:gd name="T73" fmla="*/ 996 h 1186"/>
                  <a:gd name="T74" fmla="*/ 382 w 1202"/>
                  <a:gd name="T75" fmla="*/ 747 h 1186"/>
                  <a:gd name="T76" fmla="*/ 388 w 1202"/>
                  <a:gd name="T77" fmla="*/ 594 h 1186"/>
                  <a:gd name="T78" fmla="*/ 294 w 1202"/>
                  <a:gd name="T79" fmla="*/ 468 h 1186"/>
                  <a:gd name="T80" fmla="*/ 205 w 1202"/>
                  <a:gd name="T81" fmla="*/ 346 h 1186"/>
                  <a:gd name="T82" fmla="*/ 183 w 1202"/>
                  <a:gd name="T83" fmla="*/ 385 h 1186"/>
                  <a:gd name="T84" fmla="*/ 501 w 1202"/>
                  <a:gd name="T85" fmla="*/ 1146 h 1186"/>
                  <a:gd name="T86" fmla="*/ 968 w 1202"/>
                  <a:gd name="T87" fmla="*/ 920 h 1186"/>
                  <a:gd name="T88" fmla="*/ 946 w 1202"/>
                  <a:gd name="T89" fmla="*/ 710 h 1186"/>
                  <a:gd name="T90" fmla="*/ 830 w 1202"/>
                  <a:gd name="T91" fmla="*/ 685 h 1186"/>
                  <a:gd name="T92" fmla="*/ 806 w 1202"/>
                  <a:gd name="T93" fmla="*/ 523 h 1186"/>
                  <a:gd name="T94" fmla="*/ 978 w 1202"/>
                  <a:gd name="T95" fmla="*/ 455 h 1186"/>
                  <a:gd name="T96" fmla="*/ 1102 w 1202"/>
                  <a:gd name="T97" fmla="*/ 515 h 1186"/>
                  <a:gd name="T98" fmla="*/ 970 w 1202"/>
                  <a:gd name="T99" fmla="*/ 286 h 1186"/>
                  <a:gd name="T100" fmla="*/ 1018 w 1202"/>
                  <a:gd name="T101" fmla="*/ 337 h 1186"/>
                  <a:gd name="T102" fmla="*/ 986 w 1202"/>
                  <a:gd name="T103" fmla="*/ 313 h 1186"/>
                  <a:gd name="T104" fmla="*/ 963 w 1202"/>
                  <a:gd name="T105" fmla="*/ 298 h 1186"/>
                  <a:gd name="T106" fmla="*/ 627 w 1202"/>
                  <a:gd name="T107" fmla="*/ 301 h 1186"/>
                  <a:gd name="T108" fmla="*/ 649 w 1202"/>
                  <a:gd name="T109" fmla="*/ 306 h 1186"/>
                  <a:gd name="T110" fmla="*/ 627 w 1202"/>
                  <a:gd name="T111" fmla="*/ 301 h 1186"/>
                  <a:gd name="T112" fmla="*/ 601 w 1202"/>
                  <a:gd name="T113" fmla="*/ 31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2" h="1186">
                    <a:moveTo>
                      <a:pt x="1197" y="506"/>
                    </a:moveTo>
                    <a:cubicBezTo>
                      <a:pt x="1168" y="499"/>
                      <a:pt x="1168" y="499"/>
                      <a:pt x="1168" y="499"/>
                    </a:cubicBezTo>
                    <a:cubicBezTo>
                      <a:pt x="1157" y="480"/>
                      <a:pt x="1157" y="480"/>
                      <a:pt x="1157" y="480"/>
                    </a:cubicBezTo>
                    <a:cubicBezTo>
                      <a:pt x="1160" y="454"/>
                      <a:pt x="1160" y="454"/>
                      <a:pt x="1160" y="454"/>
                    </a:cubicBezTo>
                    <a:cubicBezTo>
                      <a:pt x="1144" y="458"/>
                      <a:pt x="1144" y="458"/>
                      <a:pt x="1144" y="458"/>
                    </a:cubicBezTo>
                    <a:cubicBezTo>
                      <a:pt x="1128" y="488"/>
                      <a:pt x="1128" y="488"/>
                      <a:pt x="1128" y="488"/>
                    </a:cubicBezTo>
                    <a:cubicBezTo>
                      <a:pt x="1112" y="460"/>
                      <a:pt x="1112" y="460"/>
                      <a:pt x="1112" y="460"/>
                    </a:cubicBezTo>
                    <a:cubicBezTo>
                      <a:pt x="1116" y="438"/>
                      <a:pt x="1116" y="438"/>
                      <a:pt x="1116" y="438"/>
                    </a:cubicBezTo>
                    <a:cubicBezTo>
                      <a:pt x="1099" y="415"/>
                      <a:pt x="1099" y="415"/>
                      <a:pt x="1099" y="415"/>
                    </a:cubicBezTo>
                    <a:cubicBezTo>
                      <a:pt x="1093" y="406"/>
                      <a:pt x="1093" y="406"/>
                      <a:pt x="1093" y="406"/>
                    </a:cubicBezTo>
                    <a:cubicBezTo>
                      <a:pt x="1069" y="400"/>
                      <a:pt x="1069" y="400"/>
                      <a:pt x="1069" y="400"/>
                    </a:cubicBezTo>
                    <a:cubicBezTo>
                      <a:pt x="1072" y="424"/>
                      <a:pt x="1072" y="424"/>
                      <a:pt x="1072" y="424"/>
                    </a:cubicBezTo>
                    <a:cubicBezTo>
                      <a:pt x="1097" y="446"/>
                      <a:pt x="1097" y="446"/>
                      <a:pt x="1097" y="446"/>
                    </a:cubicBezTo>
                    <a:cubicBezTo>
                      <a:pt x="1101" y="453"/>
                      <a:pt x="1101" y="453"/>
                      <a:pt x="1101" y="453"/>
                    </a:cubicBezTo>
                    <a:cubicBezTo>
                      <a:pt x="1094" y="455"/>
                      <a:pt x="1094" y="455"/>
                      <a:pt x="1094" y="455"/>
                    </a:cubicBezTo>
                    <a:cubicBezTo>
                      <a:pt x="1090" y="472"/>
                      <a:pt x="1090" y="472"/>
                      <a:pt x="1090" y="472"/>
                    </a:cubicBezTo>
                    <a:cubicBezTo>
                      <a:pt x="1075" y="474"/>
                      <a:pt x="1075" y="474"/>
                      <a:pt x="1075" y="474"/>
                    </a:cubicBezTo>
                    <a:cubicBezTo>
                      <a:pt x="1063" y="469"/>
                      <a:pt x="1063" y="469"/>
                      <a:pt x="1063" y="469"/>
                    </a:cubicBezTo>
                    <a:cubicBezTo>
                      <a:pt x="1058" y="457"/>
                      <a:pt x="1058" y="457"/>
                      <a:pt x="1058" y="457"/>
                    </a:cubicBezTo>
                    <a:cubicBezTo>
                      <a:pt x="1078" y="462"/>
                      <a:pt x="1078" y="462"/>
                      <a:pt x="1078" y="462"/>
                    </a:cubicBezTo>
                    <a:cubicBezTo>
                      <a:pt x="1085" y="456"/>
                      <a:pt x="1085" y="456"/>
                      <a:pt x="1085" y="456"/>
                    </a:cubicBezTo>
                    <a:cubicBezTo>
                      <a:pt x="1048" y="417"/>
                      <a:pt x="1048" y="417"/>
                      <a:pt x="1048" y="417"/>
                    </a:cubicBezTo>
                    <a:cubicBezTo>
                      <a:pt x="1047" y="403"/>
                      <a:pt x="1047" y="403"/>
                      <a:pt x="1047" y="403"/>
                    </a:cubicBezTo>
                    <a:cubicBezTo>
                      <a:pt x="1026" y="415"/>
                      <a:pt x="1026" y="415"/>
                      <a:pt x="1026" y="415"/>
                    </a:cubicBezTo>
                    <a:cubicBezTo>
                      <a:pt x="1009" y="407"/>
                      <a:pt x="1009" y="407"/>
                      <a:pt x="1009" y="407"/>
                    </a:cubicBezTo>
                    <a:cubicBezTo>
                      <a:pt x="973" y="437"/>
                      <a:pt x="973" y="437"/>
                      <a:pt x="973" y="437"/>
                    </a:cubicBezTo>
                    <a:cubicBezTo>
                      <a:pt x="965" y="449"/>
                      <a:pt x="965" y="449"/>
                      <a:pt x="965" y="449"/>
                    </a:cubicBezTo>
                    <a:cubicBezTo>
                      <a:pt x="947" y="447"/>
                      <a:pt x="947" y="447"/>
                      <a:pt x="947" y="447"/>
                    </a:cubicBezTo>
                    <a:cubicBezTo>
                      <a:pt x="921" y="441"/>
                      <a:pt x="921" y="441"/>
                      <a:pt x="921" y="441"/>
                    </a:cubicBezTo>
                    <a:cubicBezTo>
                      <a:pt x="907" y="430"/>
                      <a:pt x="907" y="430"/>
                      <a:pt x="907" y="430"/>
                    </a:cubicBezTo>
                    <a:cubicBezTo>
                      <a:pt x="910" y="399"/>
                      <a:pt x="910" y="399"/>
                      <a:pt x="910" y="399"/>
                    </a:cubicBezTo>
                    <a:cubicBezTo>
                      <a:pt x="919" y="385"/>
                      <a:pt x="919" y="385"/>
                      <a:pt x="919" y="385"/>
                    </a:cubicBezTo>
                    <a:cubicBezTo>
                      <a:pt x="946" y="385"/>
                      <a:pt x="946" y="385"/>
                      <a:pt x="946" y="385"/>
                    </a:cubicBezTo>
                    <a:cubicBezTo>
                      <a:pt x="974" y="398"/>
                      <a:pt x="974" y="398"/>
                      <a:pt x="974" y="398"/>
                    </a:cubicBezTo>
                    <a:cubicBezTo>
                      <a:pt x="981" y="383"/>
                      <a:pt x="981" y="383"/>
                      <a:pt x="981" y="383"/>
                    </a:cubicBezTo>
                    <a:cubicBezTo>
                      <a:pt x="969" y="377"/>
                      <a:pt x="969" y="377"/>
                      <a:pt x="969" y="377"/>
                    </a:cubicBezTo>
                    <a:cubicBezTo>
                      <a:pt x="979" y="353"/>
                      <a:pt x="979" y="353"/>
                      <a:pt x="979" y="353"/>
                    </a:cubicBezTo>
                    <a:cubicBezTo>
                      <a:pt x="1009" y="355"/>
                      <a:pt x="1009" y="355"/>
                      <a:pt x="1009" y="355"/>
                    </a:cubicBezTo>
                    <a:cubicBezTo>
                      <a:pt x="1036" y="332"/>
                      <a:pt x="1036" y="332"/>
                      <a:pt x="1036" y="332"/>
                    </a:cubicBezTo>
                    <a:cubicBezTo>
                      <a:pt x="1058" y="333"/>
                      <a:pt x="1058" y="333"/>
                      <a:pt x="1058" y="333"/>
                    </a:cubicBezTo>
                    <a:cubicBezTo>
                      <a:pt x="1076" y="340"/>
                      <a:pt x="1076" y="340"/>
                      <a:pt x="1076" y="340"/>
                    </a:cubicBezTo>
                    <a:cubicBezTo>
                      <a:pt x="1083" y="342"/>
                      <a:pt x="1083" y="342"/>
                      <a:pt x="1083" y="342"/>
                    </a:cubicBezTo>
                    <a:cubicBezTo>
                      <a:pt x="1085" y="314"/>
                      <a:pt x="1085" y="314"/>
                      <a:pt x="1085" y="314"/>
                    </a:cubicBezTo>
                    <a:cubicBezTo>
                      <a:pt x="1060" y="318"/>
                      <a:pt x="1060" y="318"/>
                      <a:pt x="1060" y="318"/>
                    </a:cubicBezTo>
                    <a:cubicBezTo>
                      <a:pt x="1057" y="296"/>
                      <a:pt x="1057" y="296"/>
                      <a:pt x="1057" y="296"/>
                    </a:cubicBezTo>
                    <a:cubicBezTo>
                      <a:pt x="1044" y="291"/>
                      <a:pt x="1044" y="291"/>
                      <a:pt x="1044" y="291"/>
                    </a:cubicBezTo>
                    <a:cubicBezTo>
                      <a:pt x="1045" y="277"/>
                      <a:pt x="1045" y="277"/>
                      <a:pt x="1045" y="277"/>
                    </a:cubicBezTo>
                    <a:cubicBezTo>
                      <a:pt x="1058" y="268"/>
                      <a:pt x="1058" y="268"/>
                      <a:pt x="1058" y="268"/>
                    </a:cubicBezTo>
                    <a:cubicBezTo>
                      <a:pt x="1086" y="263"/>
                      <a:pt x="1086" y="263"/>
                      <a:pt x="1086" y="263"/>
                    </a:cubicBezTo>
                    <a:cubicBezTo>
                      <a:pt x="1096" y="253"/>
                      <a:pt x="1096" y="253"/>
                      <a:pt x="1096" y="253"/>
                    </a:cubicBezTo>
                    <a:cubicBezTo>
                      <a:pt x="1017" y="144"/>
                      <a:pt x="901" y="61"/>
                      <a:pt x="760" y="28"/>
                    </a:cubicBezTo>
                    <a:cubicBezTo>
                      <a:pt x="760" y="28"/>
                      <a:pt x="759" y="28"/>
                      <a:pt x="759" y="28"/>
                    </a:cubicBezTo>
                    <a:cubicBezTo>
                      <a:pt x="636" y="0"/>
                      <a:pt x="514" y="13"/>
                      <a:pt x="406" y="59"/>
                    </a:cubicBezTo>
                    <a:cubicBezTo>
                      <a:pt x="434" y="66"/>
                      <a:pt x="434" y="66"/>
                      <a:pt x="434" y="66"/>
                    </a:cubicBezTo>
                    <a:cubicBezTo>
                      <a:pt x="445" y="75"/>
                      <a:pt x="445" y="75"/>
                      <a:pt x="445" y="75"/>
                    </a:cubicBezTo>
                    <a:cubicBezTo>
                      <a:pt x="468" y="86"/>
                      <a:pt x="468" y="86"/>
                      <a:pt x="468" y="86"/>
                    </a:cubicBezTo>
                    <a:cubicBezTo>
                      <a:pt x="467" y="96"/>
                      <a:pt x="467" y="96"/>
                      <a:pt x="467" y="96"/>
                    </a:cubicBezTo>
                    <a:cubicBezTo>
                      <a:pt x="505" y="106"/>
                      <a:pt x="505" y="106"/>
                      <a:pt x="505" y="106"/>
                    </a:cubicBezTo>
                    <a:cubicBezTo>
                      <a:pt x="502" y="93"/>
                      <a:pt x="502" y="93"/>
                      <a:pt x="502" y="93"/>
                    </a:cubicBezTo>
                    <a:cubicBezTo>
                      <a:pt x="469" y="84"/>
                      <a:pt x="469" y="84"/>
                      <a:pt x="469" y="84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448" y="62"/>
                      <a:pt x="448" y="62"/>
                      <a:pt x="448" y="62"/>
                    </a:cubicBezTo>
                    <a:cubicBezTo>
                      <a:pt x="486" y="45"/>
                      <a:pt x="486" y="45"/>
                      <a:pt x="486" y="45"/>
                    </a:cubicBezTo>
                    <a:cubicBezTo>
                      <a:pt x="518" y="52"/>
                      <a:pt x="518" y="52"/>
                      <a:pt x="518" y="52"/>
                    </a:cubicBezTo>
                    <a:cubicBezTo>
                      <a:pt x="528" y="76"/>
                      <a:pt x="528" y="76"/>
                      <a:pt x="528" y="76"/>
                    </a:cubicBezTo>
                    <a:cubicBezTo>
                      <a:pt x="553" y="83"/>
                      <a:pt x="553" y="83"/>
                      <a:pt x="553" y="83"/>
                    </a:cubicBezTo>
                    <a:cubicBezTo>
                      <a:pt x="571" y="72"/>
                      <a:pt x="571" y="72"/>
                      <a:pt x="571" y="72"/>
                    </a:cubicBezTo>
                    <a:cubicBezTo>
                      <a:pt x="581" y="80"/>
                      <a:pt x="581" y="80"/>
                      <a:pt x="581" y="8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555" y="96"/>
                      <a:pt x="527" y="89"/>
                      <a:pt x="528" y="90"/>
                    </a:cubicBezTo>
                    <a:cubicBezTo>
                      <a:pt x="530" y="90"/>
                      <a:pt x="526" y="110"/>
                      <a:pt x="526" y="110"/>
                    </a:cubicBezTo>
                    <a:cubicBezTo>
                      <a:pt x="561" y="117"/>
                      <a:pt x="561" y="117"/>
                      <a:pt x="561" y="117"/>
                    </a:cubicBezTo>
                    <a:cubicBezTo>
                      <a:pt x="567" y="108"/>
                      <a:pt x="567" y="108"/>
                      <a:pt x="567" y="108"/>
                    </a:cubicBezTo>
                    <a:cubicBezTo>
                      <a:pt x="591" y="112"/>
                      <a:pt x="591" y="112"/>
                      <a:pt x="591" y="112"/>
                    </a:cubicBezTo>
                    <a:cubicBezTo>
                      <a:pt x="597" y="99"/>
                      <a:pt x="597" y="99"/>
                      <a:pt x="597" y="99"/>
                    </a:cubicBezTo>
                    <a:cubicBezTo>
                      <a:pt x="583" y="94"/>
                      <a:pt x="583" y="94"/>
                      <a:pt x="583" y="94"/>
                    </a:cubicBezTo>
                    <a:cubicBezTo>
                      <a:pt x="591" y="82"/>
                      <a:pt x="591" y="82"/>
                      <a:pt x="591" y="82"/>
                    </a:cubicBezTo>
                    <a:cubicBezTo>
                      <a:pt x="602" y="81"/>
                      <a:pt x="602" y="81"/>
                      <a:pt x="602" y="81"/>
                    </a:cubicBezTo>
                    <a:cubicBezTo>
                      <a:pt x="639" y="92"/>
                      <a:pt x="639" y="92"/>
                      <a:pt x="639" y="92"/>
                    </a:cubicBezTo>
                    <a:cubicBezTo>
                      <a:pt x="614" y="106"/>
                      <a:pt x="614" y="106"/>
                      <a:pt x="614" y="106"/>
                    </a:cubicBezTo>
                    <a:cubicBezTo>
                      <a:pt x="614" y="121"/>
                      <a:pt x="614" y="121"/>
                      <a:pt x="614" y="121"/>
                    </a:cubicBezTo>
                    <a:cubicBezTo>
                      <a:pt x="635" y="129"/>
                      <a:pt x="635" y="129"/>
                      <a:pt x="635" y="129"/>
                    </a:cubicBezTo>
                    <a:cubicBezTo>
                      <a:pt x="639" y="103"/>
                      <a:pt x="639" y="103"/>
                      <a:pt x="639" y="103"/>
                    </a:cubicBezTo>
                    <a:cubicBezTo>
                      <a:pt x="662" y="97"/>
                      <a:pt x="662" y="97"/>
                      <a:pt x="662" y="97"/>
                    </a:cubicBezTo>
                    <a:cubicBezTo>
                      <a:pt x="700" y="101"/>
                      <a:pt x="700" y="101"/>
                      <a:pt x="700" y="101"/>
                    </a:cubicBezTo>
                    <a:cubicBezTo>
                      <a:pt x="737" y="129"/>
                      <a:pt x="737" y="129"/>
                      <a:pt x="737" y="129"/>
                    </a:cubicBezTo>
                    <a:cubicBezTo>
                      <a:pt x="747" y="136"/>
                      <a:pt x="747" y="136"/>
                      <a:pt x="747" y="136"/>
                    </a:cubicBezTo>
                    <a:cubicBezTo>
                      <a:pt x="742" y="156"/>
                      <a:pt x="742" y="156"/>
                      <a:pt x="742" y="156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6" y="178"/>
                      <a:pt x="746" y="178"/>
                      <a:pt x="746" y="178"/>
                    </a:cubicBezTo>
                    <a:cubicBezTo>
                      <a:pt x="727" y="174"/>
                      <a:pt x="727" y="174"/>
                      <a:pt x="727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11" y="189"/>
                      <a:pt x="711" y="189"/>
                      <a:pt x="711" y="189"/>
                    </a:cubicBezTo>
                    <a:cubicBezTo>
                      <a:pt x="660" y="164"/>
                      <a:pt x="660" y="164"/>
                      <a:pt x="660" y="164"/>
                    </a:cubicBezTo>
                    <a:cubicBezTo>
                      <a:pt x="707" y="151"/>
                      <a:pt x="707" y="151"/>
                      <a:pt x="707" y="151"/>
                    </a:cubicBezTo>
                    <a:cubicBezTo>
                      <a:pt x="694" y="134"/>
                      <a:pt x="694" y="134"/>
                      <a:pt x="694" y="134"/>
                    </a:cubicBezTo>
                    <a:cubicBezTo>
                      <a:pt x="657" y="130"/>
                      <a:pt x="657" y="130"/>
                      <a:pt x="657" y="130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2" y="133"/>
                      <a:pt x="652" y="133"/>
                      <a:pt x="652" y="133"/>
                    </a:cubicBezTo>
                    <a:cubicBezTo>
                      <a:pt x="639" y="141"/>
                      <a:pt x="639" y="141"/>
                      <a:pt x="639" y="141"/>
                    </a:cubicBezTo>
                    <a:cubicBezTo>
                      <a:pt x="621" y="139"/>
                      <a:pt x="621" y="139"/>
                      <a:pt x="621" y="139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6" y="152"/>
                      <a:pt x="626" y="152"/>
                      <a:pt x="626" y="152"/>
                    </a:cubicBezTo>
                    <a:cubicBezTo>
                      <a:pt x="625" y="155"/>
                      <a:pt x="625" y="155"/>
                      <a:pt x="625" y="155"/>
                    </a:cubicBezTo>
                    <a:cubicBezTo>
                      <a:pt x="610" y="153"/>
                      <a:pt x="610" y="153"/>
                      <a:pt x="610" y="153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94" y="159"/>
                      <a:pt x="594" y="159"/>
                      <a:pt x="594" y="159"/>
                    </a:cubicBezTo>
                    <a:cubicBezTo>
                      <a:pt x="595" y="142"/>
                      <a:pt x="595" y="142"/>
                      <a:pt x="595" y="142"/>
                    </a:cubicBezTo>
                    <a:cubicBezTo>
                      <a:pt x="569" y="144"/>
                      <a:pt x="569" y="144"/>
                      <a:pt x="569" y="144"/>
                    </a:cubicBezTo>
                    <a:cubicBezTo>
                      <a:pt x="512" y="161"/>
                      <a:pt x="512" y="161"/>
                      <a:pt x="512" y="161"/>
                    </a:cubicBezTo>
                    <a:cubicBezTo>
                      <a:pt x="513" y="183"/>
                      <a:pt x="513" y="183"/>
                      <a:pt x="513" y="183"/>
                    </a:cubicBezTo>
                    <a:cubicBezTo>
                      <a:pt x="525" y="195"/>
                      <a:pt x="525" y="195"/>
                      <a:pt x="525" y="195"/>
                    </a:cubicBezTo>
                    <a:cubicBezTo>
                      <a:pt x="552" y="206"/>
                      <a:pt x="552" y="206"/>
                      <a:pt x="552" y="206"/>
                    </a:cubicBezTo>
                    <a:cubicBezTo>
                      <a:pt x="545" y="237"/>
                      <a:pt x="545" y="237"/>
                      <a:pt x="545" y="237"/>
                    </a:cubicBezTo>
                    <a:cubicBezTo>
                      <a:pt x="558" y="238"/>
                      <a:pt x="558" y="238"/>
                      <a:pt x="558" y="238"/>
                    </a:cubicBezTo>
                    <a:cubicBezTo>
                      <a:pt x="576" y="216"/>
                      <a:pt x="576" y="216"/>
                      <a:pt x="576" y="216"/>
                    </a:cubicBezTo>
                    <a:cubicBezTo>
                      <a:pt x="607" y="214"/>
                      <a:pt x="607" y="214"/>
                      <a:pt x="607" y="214"/>
                    </a:cubicBezTo>
                    <a:cubicBezTo>
                      <a:pt x="616" y="176"/>
                      <a:pt x="616" y="176"/>
                      <a:pt x="616" y="176"/>
                    </a:cubicBezTo>
                    <a:cubicBezTo>
                      <a:pt x="635" y="167"/>
                      <a:pt x="635" y="167"/>
                      <a:pt x="635" y="167"/>
                    </a:cubicBezTo>
                    <a:cubicBezTo>
                      <a:pt x="673" y="186"/>
                      <a:pt x="673" y="186"/>
                      <a:pt x="673" y="186"/>
                    </a:cubicBezTo>
                    <a:cubicBezTo>
                      <a:pt x="664" y="210"/>
                      <a:pt x="664" y="210"/>
                      <a:pt x="664" y="210"/>
                    </a:cubicBezTo>
                    <a:cubicBezTo>
                      <a:pt x="675" y="213"/>
                      <a:pt x="675" y="213"/>
                      <a:pt x="675" y="213"/>
                    </a:cubicBezTo>
                    <a:cubicBezTo>
                      <a:pt x="708" y="205"/>
                      <a:pt x="708" y="205"/>
                      <a:pt x="708" y="205"/>
                    </a:cubicBezTo>
                    <a:cubicBezTo>
                      <a:pt x="702" y="238"/>
                      <a:pt x="702" y="238"/>
                      <a:pt x="702" y="238"/>
                    </a:cubicBezTo>
                    <a:cubicBezTo>
                      <a:pt x="710" y="247"/>
                      <a:pt x="710" y="247"/>
                      <a:pt x="710" y="247"/>
                    </a:cubicBezTo>
                    <a:cubicBezTo>
                      <a:pt x="720" y="256"/>
                      <a:pt x="720" y="256"/>
                      <a:pt x="720" y="256"/>
                    </a:cubicBezTo>
                    <a:cubicBezTo>
                      <a:pt x="714" y="276"/>
                      <a:pt x="714" y="276"/>
                      <a:pt x="714" y="276"/>
                    </a:cubicBezTo>
                    <a:cubicBezTo>
                      <a:pt x="703" y="277"/>
                      <a:pt x="703" y="277"/>
                      <a:pt x="703" y="277"/>
                    </a:cubicBezTo>
                    <a:cubicBezTo>
                      <a:pt x="700" y="290"/>
                      <a:pt x="700" y="290"/>
                      <a:pt x="700" y="290"/>
                    </a:cubicBezTo>
                    <a:cubicBezTo>
                      <a:pt x="714" y="302"/>
                      <a:pt x="714" y="302"/>
                      <a:pt x="714" y="302"/>
                    </a:cubicBezTo>
                    <a:cubicBezTo>
                      <a:pt x="711" y="315"/>
                      <a:pt x="711" y="315"/>
                      <a:pt x="711" y="315"/>
                    </a:cubicBezTo>
                    <a:cubicBezTo>
                      <a:pt x="703" y="314"/>
                      <a:pt x="703" y="314"/>
                      <a:pt x="703" y="314"/>
                    </a:cubicBezTo>
                    <a:cubicBezTo>
                      <a:pt x="703" y="313"/>
                      <a:pt x="703" y="313"/>
                      <a:pt x="703" y="313"/>
                    </a:cubicBezTo>
                    <a:cubicBezTo>
                      <a:pt x="695" y="309"/>
                      <a:pt x="695" y="309"/>
                      <a:pt x="695" y="309"/>
                    </a:cubicBezTo>
                    <a:cubicBezTo>
                      <a:pt x="675" y="297"/>
                      <a:pt x="675" y="297"/>
                      <a:pt x="675" y="297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86" y="282"/>
                      <a:pt x="686" y="282"/>
                      <a:pt x="686" y="282"/>
                    </a:cubicBezTo>
                    <a:cubicBezTo>
                      <a:pt x="688" y="273"/>
                      <a:pt x="688" y="273"/>
                      <a:pt x="688" y="273"/>
                    </a:cubicBezTo>
                    <a:cubicBezTo>
                      <a:pt x="679" y="268"/>
                      <a:pt x="679" y="268"/>
                      <a:pt x="679" y="268"/>
                    </a:cubicBezTo>
                    <a:cubicBezTo>
                      <a:pt x="675" y="276"/>
                      <a:pt x="675" y="276"/>
                      <a:pt x="675" y="276"/>
                    </a:cubicBezTo>
                    <a:cubicBezTo>
                      <a:pt x="657" y="275"/>
                      <a:pt x="657" y="275"/>
                      <a:pt x="657" y="275"/>
                    </a:cubicBezTo>
                    <a:cubicBezTo>
                      <a:pt x="655" y="274"/>
                      <a:pt x="655" y="274"/>
                      <a:pt x="655" y="274"/>
                    </a:cubicBezTo>
                    <a:cubicBezTo>
                      <a:pt x="655" y="275"/>
                      <a:pt x="655" y="275"/>
                      <a:pt x="655" y="275"/>
                    </a:cubicBezTo>
                    <a:cubicBezTo>
                      <a:pt x="649" y="274"/>
                      <a:pt x="649" y="274"/>
                      <a:pt x="649" y="274"/>
                    </a:cubicBezTo>
                    <a:cubicBezTo>
                      <a:pt x="646" y="264"/>
                      <a:pt x="646" y="264"/>
                      <a:pt x="646" y="264"/>
                    </a:cubicBezTo>
                    <a:cubicBezTo>
                      <a:pt x="641" y="260"/>
                      <a:pt x="641" y="260"/>
                      <a:pt x="641" y="260"/>
                    </a:cubicBezTo>
                    <a:cubicBezTo>
                      <a:pt x="629" y="257"/>
                      <a:pt x="629" y="257"/>
                      <a:pt x="629" y="257"/>
                    </a:cubicBezTo>
                    <a:cubicBezTo>
                      <a:pt x="623" y="260"/>
                      <a:pt x="623" y="260"/>
                      <a:pt x="623" y="260"/>
                    </a:cubicBezTo>
                    <a:cubicBezTo>
                      <a:pt x="620" y="270"/>
                      <a:pt x="620" y="270"/>
                      <a:pt x="620" y="270"/>
                    </a:cubicBezTo>
                    <a:cubicBezTo>
                      <a:pt x="630" y="276"/>
                      <a:pt x="630" y="276"/>
                      <a:pt x="630" y="276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7" y="281"/>
                      <a:pt x="637" y="281"/>
                      <a:pt x="637" y="281"/>
                    </a:cubicBezTo>
                    <a:cubicBezTo>
                      <a:pt x="626" y="289"/>
                      <a:pt x="626" y="289"/>
                      <a:pt x="626" y="289"/>
                    </a:cubicBezTo>
                    <a:cubicBezTo>
                      <a:pt x="623" y="283"/>
                      <a:pt x="623" y="283"/>
                      <a:pt x="623" y="283"/>
                    </a:cubicBezTo>
                    <a:cubicBezTo>
                      <a:pt x="614" y="278"/>
                      <a:pt x="614" y="278"/>
                      <a:pt x="614" y="278"/>
                    </a:cubicBezTo>
                    <a:cubicBezTo>
                      <a:pt x="584" y="296"/>
                      <a:pt x="584" y="296"/>
                      <a:pt x="584" y="296"/>
                    </a:cubicBezTo>
                    <a:cubicBezTo>
                      <a:pt x="587" y="299"/>
                      <a:pt x="587" y="299"/>
                      <a:pt x="587" y="299"/>
                    </a:cubicBezTo>
                    <a:cubicBezTo>
                      <a:pt x="545" y="311"/>
                      <a:pt x="545" y="311"/>
                      <a:pt x="545" y="311"/>
                    </a:cubicBezTo>
                    <a:cubicBezTo>
                      <a:pt x="503" y="339"/>
                      <a:pt x="503" y="339"/>
                      <a:pt x="503" y="339"/>
                    </a:cubicBezTo>
                    <a:cubicBezTo>
                      <a:pt x="497" y="354"/>
                      <a:pt x="497" y="354"/>
                      <a:pt x="497" y="354"/>
                    </a:cubicBezTo>
                    <a:cubicBezTo>
                      <a:pt x="457" y="369"/>
                      <a:pt x="457" y="369"/>
                      <a:pt x="457" y="369"/>
                    </a:cubicBezTo>
                    <a:cubicBezTo>
                      <a:pt x="436" y="382"/>
                      <a:pt x="436" y="382"/>
                      <a:pt x="436" y="382"/>
                    </a:cubicBezTo>
                    <a:cubicBezTo>
                      <a:pt x="430" y="417"/>
                      <a:pt x="430" y="417"/>
                      <a:pt x="430" y="417"/>
                    </a:cubicBezTo>
                    <a:cubicBezTo>
                      <a:pt x="409" y="400"/>
                      <a:pt x="409" y="400"/>
                      <a:pt x="409" y="400"/>
                    </a:cubicBezTo>
                    <a:cubicBezTo>
                      <a:pt x="414" y="380"/>
                      <a:pt x="414" y="380"/>
                      <a:pt x="414" y="380"/>
                    </a:cubicBezTo>
                    <a:cubicBezTo>
                      <a:pt x="348" y="365"/>
                      <a:pt x="348" y="365"/>
                      <a:pt x="348" y="365"/>
                    </a:cubicBezTo>
                    <a:cubicBezTo>
                      <a:pt x="310" y="374"/>
                      <a:pt x="310" y="374"/>
                      <a:pt x="310" y="374"/>
                    </a:cubicBezTo>
                    <a:cubicBezTo>
                      <a:pt x="288" y="398"/>
                      <a:pt x="288" y="398"/>
                      <a:pt x="288" y="398"/>
                    </a:cubicBezTo>
                    <a:cubicBezTo>
                      <a:pt x="278" y="419"/>
                      <a:pt x="278" y="419"/>
                      <a:pt x="278" y="419"/>
                    </a:cubicBezTo>
                    <a:cubicBezTo>
                      <a:pt x="282" y="442"/>
                      <a:pt x="282" y="442"/>
                      <a:pt x="282" y="442"/>
                    </a:cubicBezTo>
                    <a:cubicBezTo>
                      <a:pt x="308" y="451"/>
                      <a:pt x="308" y="451"/>
                      <a:pt x="308" y="451"/>
                    </a:cubicBezTo>
                    <a:cubicBezTo>
                      <a:pt x="358" y="433"/>
                      <a:pt x="358" y="433"/>
                      <a:pt x="358" y="433"/>
                    </a:cubicBezTo>
                    <a:cubicBezTo>
                      <a:pt x="358" y="448"/>
                      <a:pt x="358" y="448"/>
                      <a:pt x="358" y="448"/>
                    </a:cubicBezTo>
                    <a:cubicBezTo>
                      <a:pt x="339" y="469"/>
                      <a:pt x="339" y="469"/>
                      <a:pt x="339" y="469"/>
                    </a:cubicBezTo>
                    <a:cubicBezTo>
                      <a:pt x="371" y="482"/>
                      <a:pt x="371" y="482"/>
                      <a:pt x="371" y="482"/>
                    </a:cubicBezTo>
                    <a:cubicBezTo>
                      <a:pt x="362" y="533"/>
                      <a:pt x="362" y="533"/>
                      <a:pt x="362" y="533"/>
                    </a:cubicBezTo>
                    <a:cubicBezTo>
                      <a:pt x="405" y="551"/>
                      <a:pt x="405" y="551"/>
                      <a:pt x="405" y="551"/>
                    </a:cubicBezTo>
                    <a:cubicBezTo>
                      <a:pt x="441" y="525"/>
                      <a:pt x="441" y="525"/>
                      <a:pt x="441" y="525"/>
                    </a:cubicBezTo>
                    <a:cubicBezTo>
                      <a:pt x="474" y="540"/>
                      <a:pt x="474" y="540"/>
                      <a:pt x="474" y="540"/>
                    </a:cubicBezTo>
                    <a:cubicBezTo>
                      <a:pt x="482" y="559"/>
                      <a:pt x="482" y="559"/>
                      <a:pt x="482" y="559"/>
                    </a:cubicBezTo>
                    <a:cubicBezTo>
                      <a:pt x="515" y="565"/>
                      <a:pt x="515" y="565"/>
                      <a:pt x="515" y="565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48" y="605"/>
                      <a:pt x="548" y="605"/>
                      <a:pt x="548" y="605"/>
                    </a:cubicBezTo>
                    <a:cubicBezTo>
                      <a:pt x="583" y="614"/>
                      <a:pt x="583" y="614"/>
                      <a:pt x="583" y="614"/>
                    </a:cubicBezTo>
                    <a:cubicBezTo>
                      <a:pt x="591" y="640"/>
                      <a:pt x="591" y="640"/>
                      <a:pt x="591" y="640"/>
                    </a:cubicBezTo>
                    <a:cubicBezTo>
                      <a:pt x="586" y="668"/>
                      <a:pt x="586" y="668"/>
                      <a:pt x="586" y="668"/>
                    </a:cubicBezTo>
                    <a:cubicBezTo>
                      <a:pt x="609" y="683"/>
                      <a:pt x="609" y="683"/>
                      <a:pt x="609" y="683"/>
                    </a:cubicBezTo>
                    <a:cubicBezTo>
                      <a:pt x="622" y="692"/>
                      <a:pt x="622" y="692"/>
                      <a:pt x="622" y="692"/>
                    </a:cubicBezTo>
                    <a:cubicBezTo>
                      <a:pt x="671" y="704"/>
                      <a:pt x="671" y="704"/>
                      <a:pt x="671" y="704"/>
                    </a:cubicBezTo>
                    <a:cubicBezTo>
                      <a:pt x="680" y="731"/>
                      <a:pt x="680" y="731"/>
                      <a:pt x="680" y="731"/>
                    </a:cubicBezTo>
                    <a:cubicBezTo>
                      <a:pt x="700" y="743"/>
                      <a:pt x="700" y="743"/>
                      <a:pt x="700" y="743"/>
                    </a:cubicBezTo>
                    <a:cubicBezTo>
                      <a:pt x="691" y="761"/>
                      <a:pt x="691" y="761"/>
                      <a:pt x="691" y="761"/>
                    </a:cubicBezTo>
                    <a:cubicBezTo>
                      <a:pt x="660" y="786"/>
                      <a:pt x="660" y="786"/>
                      <a:pt x="660" y="786"/>
                    </a:cubicBezTo>
                    <a:cubicBezTo>
                      <a:pt x="638" y="852"/>
                      <a:pt x="638" y="852"/>
                      <a:pt x="638" y="852"/>
                    </a:cubicBezTo>
                    <a:cubicBezTo>
                      <a:pt x="612" y="864"/>
                      <a:pt x="612" y="864"/>
                      <a:pt x="612" y="864"/>
                    </a:cubicBezTo>
                    <a:cubicBezTo>
                      <a:pt x="580" y="855"/>
                      <a:pt x="580" y="855"/>
                      <a:pt x="580" y="855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908"/>
                      <a:pt x="565" y="908"/>
                      <a:pt x="565" y="908"/>
                    </a:cubicBezTo>
                    <a:cubicBezTo>
                      <a:pt x="555" y="917"/>
                      <a:pt x="555" y="917"/>
                      <a:pt x="555" y="917"/>
                    </a:cubicBezTo>
                    <a:cubicBezTo>
                      <a:pt x="520" y="945"/>
                      <a:pt x="520" y="945"/>
                      <a:pt x="520" y="945"/>
                    </a:cubicBezTo>
                    <a:cubicBezTo>
                      <a:pt x="504" y="963"/>
                      <a:pt x="504" y="963"/>
                      <a:pt x="504" y="963"/>
                    </a:cubicBezTo>
                    <a:cubicBezTo>
                      <a:pt x="467" y="971"/>
                      <a:pt x="467" y="971"/>
                      <a:pt x="467" y="971"/>
                    </a:cubicBezTo>
                    <a:cubicBezTo>
                      <a:pt x="445" y="969"/>
                      <a:pt x="445" y="969"/>
                      <a:pt x="445" y="969"/>
                    </a:cubicBezTo>
                    <a:cubicBezTo>
                      <a:pt x="442" y="978"/>
                      <a:pt x="442" y="978"/>
                      <a:pt x="442" y="978"/>
                    </a:cubicBezTo>
                    <a:cubicBezTo>
                      <a:pt x="456" y="986"/>
                      <a:pt x="456" y="986"/>
                      <a:pt x="456" y="986"/>
                    </a:cubicBezTo>
                    <a:cubicBezTo>
                      <a:pt x="452" y="996"/>
                      <a:pt x="452" y="996"/>
                      <a:pt x="452" y="996"/>
                    </a:cubicBezTo>
                    <a:cubicBezTo>
                      <a:pt x="435" y="1006"/>
                      <a:pt x="435" y="1006"/>
                      <a:pt x="435" y="1006"/>
                    </a:cubicBezTo>
                    <a:cubicBezTo>
                      <a:pt x="441" y="1018"/>
                      <a:pt x="441" y="1018"/>
                      <a:pt x="441" y="1018"/>
                    </a:cubicBezTo>
                    <a:cubicBezTo>
                      <a:pt x="457" y="1022"/>
                      <a:pt x="457" y="1022"/>
                      <a:pt x="457" y="1022"/>
                    </a:cubicBezTo>
                    <a:cubicBezTo>
                      <a:pt x="453" y="1035"/>
                      <a:pt x="453" y="1035"/>
                      <a:pt x="453" y="1035"/>
                    </a:cubicBezTo>
                    <a:cubicBezTo>
                      <a:pt x="446" y="1047"/>
                      <a:pt x="446" y="1047"/>
                      <a:pt x="446" y="1047"/>
                    </a:cubicBezTo>
                    <a:cubicBezTo>
                      <a:pt x="442" y="1056"/>
                      <a:pt x="442" y="1056"/>
                      <a:pt x="442" y="1056"/>
                    </a:cubicBezTo>
                    <a:cubicBezTo>
                      <a:pt x="462" y="1083"/>
                      <a:pt x="462" y="1083"/>
                      <a:pt x="462" y="1083"/>
                    </a:cubicBezTo>
                    <a:cubicBezTo>
                      <a:pt x="456" y="1093"/>
                      <a:pt x="456" y="1093"/>
                      <a:pt x="456" y="1093"/>
                    </a:cubicBezTo>
                    <a:cubicBezTo>
                      <a:pt x="423" y="1084"/>
                      <a:pt x="423" y="1084"/>
                      <a:pt x="423" y="1084"/>
                    </a:cubicBezTo>
                    <a:cubicBezTo>
                      <a:pt x="397" y="1048"/>
                      <a:pt x="397" y="1048"/>
                      <a:pt x="397" y="1048"/>
                    </a:cubicBezTo>
                    <a:cubicBezTo>
                      <a:pt x="382" y="996"/>
                      <a:pt x="382" y="996"/>
                      <a:pt x="382" y="996"/>
                    </a:cubicBezTo>
                    <a:cubicBezTo>
                      <a:pt x="395" y="954"/>
                      <a:pt x="395" y="954"/>
                      <a:pt x="395" y="954"/>
                    </a:cubicBezTo>
                    <a:cubicBezTo>
                      <a:pt x="382" y="923"/>
                      <a:pt x="382" y="923"/>
                      <a:pt x="382" y="923"/>
                    </a:cubicBezTo>
                    <a:cubicBezTo>
                      <a:pt x="400" y="881"/>
                      <a:pt x="400" y="881"/>
                      <a:pt x="400" y="881"/>
                    </a:cubicBezTo>
                    <a:cubicBezTo>
                      <a:pt x="389" y="875"/>
                      <a:pt x="389" y="875"/>
                      <a:pt x="389" y="875"/>
                    </a:cubicBezTo>
                    <a:cubicBezTo>
                      <a:pt x="411" y="779"/>
                      <a:pt x="411" y="779"/>
                      <a:pt x="411" y="779"/>
                    </a:cubicBezTo>
                    <a:cubicBezTo>
                      <a:pt x="411" y="779"/>
                      <a:pt x="384" y="747"/>
                      <a:pt x="382" y="747"/>
                    </a:cubicBezTo>
                    <a:cubicBezTo>
                      <a:pt x="381" y="746"/>
                      <a:pt x="366" y="739"/>
                      <a:pt x="366" y="739"/>
                    </a:cubicBezTo>
                    <a:cubicBezTo>
                      <a:pt x="367" y="720"/>
                      <a:pt x="367" y="720"/>
                      <a:pt x="367" y="720"/>
                    </a:cubicBezTo>
                    <a:cubicBezTo>
                      <a:pt x="337" y="657"/>
                      <a:pt x="337" y="657"/>
                      <a:pt x="337" y="657"/>
                    </a:cubicBezTo>
                    <a:cubicBezTo>
                      <a:pt x="346" y="639"/>
                      <a:pt x="346" y="639"/>
                      <a:pt x="346" y="639"/>
                    </a:cubicBezTo>
                    <a:cubicBezTo>
                      <a:pt x="354" y="608"/>
                      <a:pt x="354" y="608"/>
                      <a:pt x="354" y="608"/>
                    </a:cubicBezTo>
                    <a:cubicBezTo>
                      <a:pt x="388" y="594"/>
                      <a:pt x="388" y="594"/>
                      <a:pt x="388" y="594"/>
                    </a:cubicBezTo>
                    <a:cubicBezTo>
                      <a:pt x="392" y="559"/>
                      <a:pt x="392" y="559"/>
                      <a:pt x="392" y="559"/>
                    </a:cubicBezTo>
                    <a:cubicBezTo>
                      <a:pt x="350" y="546"/>
                      <a:pt x="350" y="546"/>
                      <a:pt x="350" y="546"/>
                    </a:cubicBezTo>
                    <a:cubicBezTo>
                      <a:pt x="326" y="500"/>
                      <a:pt x="326" y="500"/>
                      <a:pt x="326" y="500"/>
                    </a:cubicBezTo>
                    <a:cubicBezTo>
                      <a:pt x="303" y="488"/>
                      <a:pt x="303" y="488"/>
                      <a:pt x="303" y="488"/>
                    </a:cubicBezTo>
                    <a:cubicBezTo>
                      <a:pt x="289" y="481"/>
                      <a:pt x="289" y="481"/>
                      <a:pt x="289" y="481"/>
                    </a:cubicBezTo>
                    <a:cubicBezTo>
                      <a:pt x="294" y="468"/>
                      <a:pt x="294" y="468"/>
                      <a:pt x="294" y="468"/>
                    </a:cubicBezTo>
                    <a:cubicBezTo>
                      <a:pt x="275" y="461"/>
                      <a:pt x="275" y="461"/>
                      <a:pt x="275" y="461"/>
                    </a:cubicBezTo>
                    <a:cubicBezTo>
                      <a:pt x="273" y="469"/>
                      <a:pt x="273" y="469"/>
                      <a:pt x="273" y="469"/>
                    </a:cubicBezTo>
                    <a:cubicBezTo>
                      <a:pt x="227" y="445"/>
                      <a:pt x="227" y="445"/>
                      <a:pt x="227" y="445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26" y="398"/>
                      <a:pt x="226" y="398"/>
                      <a:pt x="226" y="398"/>
                    </a:cubicBezTo>
                    <a:cubicBezTo>
                      <a:pt x="205" y="346"/>
                      <a:pt x="205" y="346"/>
                      <a:pt x="205" y="34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2" y="342"/>
                      <a:pt x="192" y="342"/>
                      <a:pt x="192" y="342"/>
                    </a:cubicBezTo>
                    <a:cubicBezTo>
                      <a:pt x="206" y="380"/>
                      <a:pt x="206" y="380"/>
                      <a:pt x="206" y="380"/>
                    </a:cubicBezTo>
                    <a:cubicBezTo>
                      <a:pt x="200" y="392"/>
                      <a:pt x="200" y="392"/>
                      <a:pt x="200" y="392"/>
                    </a:cubicBezTo>
                    <a:cubicBezTo>
                      <a:pt x="183" y="385"/>
                      <a:pt x="183" y="385"/>
                      <a:pt x="183" y="385"/>
                    </a:cubicBezTo>
                    <a:cubicBezTo>
                      <a:pt x="169" y="342"/>
                      <a:pt x="169" y="342"/>
                      <a:pt x="169" y="342"/>
                    </a:cubicBezTo>
                    <a:cubicBezTo>
                      <a:pt x="180" y="298"/>
                      <a:pt x="180" y="298"/>
                      <a:pt x="180" y="298"/>
                    </a:cubicBezTo>
                    <a:cubicBezTo>
                      <a:pt x="159" y="281"/>
                      <a:pt x="159" y="281"/>
                      <a:pt x="159" y="281"/>
                    </a:cubicBezTo>
                    <a:cubicBezTo>
                      <a:pt x="166" y="249"/>
                      <a:pt x="166" y="249"/>
                      <a:pt x="166" y="249"/>
                    </a:cubicBezTo>
                    <a:cubicBezTo>
                      <a:pt x="122" y="310"/>
                      <a:pt x="89" y="380"/>
                      <a:pt x="71" y="458"/>
                    </a:cubicBezTo>
                    <a:cubicBezTo>
                      <a:pt x="0" y="766"/>
                      <a:pt x="193" y="1074"/>
                      <a:pt x="501" y="1146"/>
                    </a:cubicBezTo>
                    <a:cubicBezTo>
                      <a:pt x="501" y="1146"/>
                      <a:pt x="502" y="1146"/>
                      <a:pt x="502" y="1146"/>
                    </a:cubicBezTo>
                    <a:cubicBezTo>
                      <a:pt x="676" y="1186"/>
                      <a:pt x="850" y="1141"/>
                      <a:pt x="982" y="1039"/>
                    </a:cubicBezTo>
                    <a:cubicBezTo>
                      <a:pt x="963" y="1035"/>
                      <a:pt x="963" y="1035"/>
                      <a:pt x="963" y="1035"/>
                    </a:cubicBezTo>
                    <a:cubicBezTo>
                      <a:pt x="972" y="998"/>
                      <a:pt x="972" y="998"/>
                      <a:pt x="972" y="998"/>
                    </a:cubicBezTo>
                    <a:cubicBezTo>
                      <a:pt x="957" y="964"/>
                      <a:pt x="957" y="964"/>
                      <a:pt x="957" y="964"/>
                    </a:cubicBezTo>
                    <a:cubicBezTo>
                      <a:pt x="968" y="920"/>
                      <a:pt x="968" y="920"/>
                      <a:pt x="968" y="920"/>
                    </a:cubicBezTo>
                    <a:cubicBezTo>
                      <a:pt x="955" y="900"/>
                      <a:pt x="955" y="900"/>
                      <a:pt x="955" y="900"/>
                    </a:cubicBezTo>
                    <a:cubicBezTo>
                      <a:pt x="958" y="881"/>
                      <a:pt x="958" y="881"/>
                      <a:pt x="958" y="881"/>
                    </a:cubicBezTo>
                    <a:cubicBezTo>
                      <a:pt x="988" y="846"/>
                      <a:pt x="988" y="846"/>
                      <a:pt x="988" y="846"/>
                    </a:cubicBezTo>
                    <a:cubicBezTo>
                      <a:pt x="965" y="768"/>
                      <a:pt x="965" y="768"/>
                      <a:pt x="965" y="768"/>
                    </a:cubicBezTo>
                    <a:cubicBezTo>
                      <a:pt x="980" y="722"/>
                      <a:pt x="980" y="722"/>
                      <a:pt x="980" y="722"/>
                    </a:cubicBezTo>
                    <a:cubicBezTo>
                      <a:pt x="946" y="710"/>
                      <a:pt x="946" y="710"/>
                      <a:pt x="946" y="710"/>
                    </a:cubicBezTo>
                    <a:cubicBezTo>
                      <a:pt x="936" y="694"/>
                      <a:pt x="936" y="694"/>
                      <a:pt x="936" y="694"/>
                    </a:cubicBezTo>
                    <a:cubicBezTo>
                      <a:pt x="912" y="689"/>
                      <a:pt x="912" y="689"/>
                      <a:pt x="912" y="689"/>
                    </a:cubicBezTo>
                    <a:cubicBezTo>
                      <a:pt x="897" y="697"/>
                      <a:pt x="897" y="697"/>
                      <a:pt x="897" y="697"/>
                    </a:cubicBezTo>
                    <a:cubicBezTo>
                      <a:pt x="855" y="687"/>
                      <a:pt x="855" y="687"/>
                      <a:pt x="855" y="687"/>
                    </a:cubicBezTo>
                    <a:cubicBezTo>
                      <a:pt x="853" y="691"/>
                      <a:pt x="853" y="691"/>
                      <a:pt x="853" y="691"/>
                    </a:cubicBezTo>
                    <a:cubicBezTo>
                      <a:pt x="830" y="685"/>
                      <a:pt x="830" y="685"/>
                      <a:pt x="830" y="685"/>
                    </a:cubicBezTo>
                    <a:cubicBezTo>
                      <a:pt x="791" y="612"/>
                      <a:pt x="791" y="612"/>
                      <a:pt x="791" y="612"/>
                    </a:cubicBezTo>
                    <a:cubicBezTo>
                      <a:pt x="802" y="565"/>
                      <a:pt x="802" y="565"/>
                      <a:pt x="802" y="565"/>
                    </a:cubicBezTo>
                    <a:cubicBezTo>
                      <a:pt x="812" y="564"/>
                      <a:pt x="812" y="564"/>
                      <a:pt x="812" y="564"/>
                    </a:cubicBezTo>
                    <a:cubicBezTo>
                      <a:pt x="819" y="546"/>
                      <a:pt x="819" y="546"/>
                      <a:pt x="819" y="546"/>
                    </a:cubicBezTo>
                    <a:cubicBezTo>
                      <a:pt x="807" y="543"/>
                      <a:pt x="807" y="543"/>
                      <a:pt x="807" y="543"/>
                    </a:cubicBezTo>
                    <a:cubicBezTo>
                      <a:pt x="806" y="523"/>
                      <a:pt x="806" y="523"/>
                      <a:pt x="806" y="523"/>
                    </a:cubicBezTo>
                    <a:cubicBezTo>
                      <a:pt x="878" y="493"/>
                      <a:pt x="878" y="493"/>
                      <a:pt x="878" y="493"/>
                    </a:cubicBezTo>
                    <a:cubicBezTo>
                      <a:pt x="885" y="461"/>
                      <a:pt x="885" y="461"/>
                      <a:pt x="885" y="461"/>
                    </a:cubicBezTo>
                    <a:cubicBezTo>
                      <a:pt x="919" y="452"/>
                      <a:pt x="919" y="452"/>
                      <a:pt x="919" y="452"/>
                    </a:cubicBezTo>
                    <a:cubicBezTo>
                      <a:pt x="931" y="456"/>
                      <a:pt x="931" y="456"/>
                      <a:pt x="931" y="456"/>
                    </a:cubicBezTo>
                    <a:cubicBezTo>
                      <a:pt x="956" y="461"/>
                      <a:pt x="956" y="461"/>
                      <a:pt x="956" y="461"/>
                    </a:cubicBezTo>
                    <a:cubicBezTo>
                      <a:pt x="978" y="455"/>
                      <a:pt x="978" y="455"/>
                      <a:pt x="978" y="455"/>
                    </a:cubicBezTo>
                    <a:cubicBezTo>
                      <a:pt x="1042" y="465"/>
                      <a:pt x="1042" y="465"/>
                      <a:pt x="1042" y="465"/>
                    </a:cubicBezTo>
                    <a:cubicBezTo>
                      <a:pt x="1034" y="497"/>
                      <a:pt x="1034" y="497"/>
                      <a:pt x="1034" y="497"/>
                    </a:cubicBezTo>
                    <a:cubicBezTo>
                      <a:pt x="1081" y="521"/>
                      <a:pt x="1081" y="521"/>
                      <a:pt x="1081" y="521"/>
                    </a:cubicBezTo>
                    <a:cubicBezTo>
                      <a:pt x="1089" y="530"/>
                      <a:pt x="1089" y="530"/>
                      <a:pt x="1089" y="530"/>
                    </a:cubicBezTo>
                    <a:cubicBezTo>
                      <a:pt x="1098" y="532"/>
                      <a:pt x="1098" y="532"/>
                      <a:pt x="1098" y="532"/>
                    </a:cubicBezTo>
                    <a:cubicBezTo>
                      <a:pt x="1102" y="515"/>
                      <a:pt x="1102" y="515"/>
                      <a:pt x="1102" y="515"/>
                    </a:cubicBezTo>
                    <a:cubicBezTo>
                      <a:pt x="1131" y="519"/>
                      <a:pt x="1131" y="519"/>
                      <a:pt x="1131" y="519"/>
                    </a:cubicBezTo>
                    <a:cubicBezTo>
                      <a:pt x="1154" y="545"/>
                      <a:pt x="1154" y="545"/>
                      <a:pt x="1154" y="545"/>
                    </a:cubicBezTo>
                    <a:cubicBezTo>
                      <a:pt x="1198" y="556"/>
                      <a:pt x="1198" y="556"/>
                      <a:pt x="1198" y="556"/>
                    </a:cubicBezTo>
                    <a:cubicBezTo>
                      <a:pt x="1202" y="553"/>
                      <a:pt x="1202" y="553"/>
                      <a:pt x="1202" y="553"/>
                    </a:cubicBezTo>
                    <a:cubicBezTo>
                      <a:pt x="1201" y="537"/>
                      <a:pt x="1200" y="521"/>
                      <a:pt x="1197" y="506"/>
                    </a:cubicBezTo>
                    <a:moveTo>
                      <a:pt x="970" y="286"/>
                    </a:moveTo>
                    <a:cubicBezTo>
                      <a:pt x="977" y="279"/>
                      <a:pt x="977" y="279"/>
                      <a:pt x="977" y="279"/>
                    </a:cubicBezTo>
                    <a:cubicBezTo>
                      <a:pt x="996" y="279"/>
                      <a:pt x="996" y="279"/>
                      <a:pt x="996" y="279"/>
                    </a:cubicBezTo>
                    <a:cubicBezTo>
                      <a:pt x="996" y="303"/>
                      <a:pt x="996" y="303"/>
                      <a:pt x="996" y="303"/>
                    </a:cubicBezTo>
                    <a:cubicBezTo>
                      <a:pt x="1002" y="321"/>
                      <a:pt x="1002" y="321"/>
                      <a:pt x="1002" y="321"/>
                    </a:cubicBezTo>
                    <a:cubicBezTo>
                      <a:pt x="1007" y="330"/>
                      <a:pt x="1007" y="330"/>
                      <a:pt x="1007" y="330"/>
                    </a:cubicBezTo>
                    <a:cubicBezTo>
                      <a:pt x="1018" y="337"/>
                      <a:pt x="1018" y="337"/>
                      <a:pt x="1018" y="337"/>
                    </a:cubicBezTo>
                    <a:cubicBezTo>
                      <a:pt x="1003" y="348"/>
                      <a:pt x="1003" y="348"/>
                      <a:pt x="1003" y="348"/>
                    </a:cubicBezTo>
                    <a:cubicBezTo>
                      <a:pt x="981" y="345"/>
                      <a:pt x="981" y="345"/>
                      <a:pt x="981" y="345"/>
                    </a:cubicBezTo>
                    <a:cubicBezTo>
                      <a:pt x="965" y="341"/>
                      <a:pt x="965" y="341"/>
                      <a:pt x="965" y="341"/>
                    </a:cubicBezTo>
                    <a:cubicBezTo>
                      <a:pt x="971" y="322"/>
                      <a:pt x="971" y="322"/>
                      <a:pt x="971" y="322"/>
                    </a:cubicBezTo>
                    <a:cubicBezTo>
                      <a:pt x="986" y="323"/>
                      <a:pt x="986" y="323"/>
                      <a:pt x="986" y="323"/>
                    </a:cubicBezTo>
                    <a:cubicBezTo>
                      <a:pt x="986" y="313"/>
                      <a:pt x="986" y="313"/>
                      <a:pt x="986" y="313"/>
                    </a:cubicBezTo>
                    <a:cubicBezTo>
                      <a:pt x="976" y="303"/>
                      <a:pt x="976" y="303"/>
                      <a:pt x="976" y="303"/>
                    </a:cubicBezTo>
                    <a:cubicBezTo>
                      <a:pt x="968" y="294"/>
                      <a:pt x="968" y="294"/>
                      <a:pt x="968" y="294"/>
                    </a:cubicBezTo>
                    <a:cubicBezTo>
                      <a:pt x="970" y="286"/>
                      <a:pt x="970" y="286"/>
                      <a:pt x="970" y="286"/>
                    </a:cubicBezTo>
                    <a:moveTo>
                      <a:pt x="932" y="313"/>
                    </a:moveTo>
                    <a:cubicBezTo>
                      <a:pt x="947" y="298"/>
                      <a:pt x="947" y="298"/>
                      <a:pt x="947" y="298"/>
                    </a:cubicBezTo>
                    <a:cubicBezTo>
                      <a:pt x="963" y="298"/>
                      <a:pt x="963" y="298"/>
                      <a:pt x="963" y="298"/>
                    </a:cubicBezTo>
                    <a:cubicBezTo>
                      <a:pt x="973" y="305"/>
                      <a:pt x="973" y="305"/>
                      <a:pt x="973" y="305"/>
                    </a:cubicBezTo>
                    <a:cubicBezTo>
                      <a:pt x="969" y="317"/>
                      <a:pt x="969" y="317"/>
                      <a:pt x="969" y="317"/>
                    </a:cubicBezTo>
                    <a:cubicBezTo>
                      <a:pt x="942" y="328"/>
                      <a:pt x="942" y="328"/>
                      <a:pt x="942" y="328"/>
                    </a:cubicBezTo>
                    <a:cubicBezTo>
                      <a:pt x="929" y="325"/>
                      <a:pt x="929" y="325"/>
                      <a:pt x="929" y="325"/>
                    </a:cubicBezTo>
                    <a:cubicBezTo>
                      <a:pt x="932" y="313"/>
                      <a:pt x="932" y="313"/>
                      <a:pt x="932" y="313"/>
                    </a:cubicBezTo>
                    <a:moveTo>
                      <a:pt x="627" y="301"/>
                    </a:moveTo>
                    <a:cubicBezTo>
                      <a:pt x="643" y="305"/>
                      <a:pt x="643" y="305"/>
                      <a:pt x="643" y="305"/>
                    </a:cubicBezTo>
                    <a:cubicBezTo>
                      <a:pt x="648" y="297"/>
                      <a:pt x="648" y="297"/>
                      <a:pt x="648" y="297"/>
                    </a:cubicBezTo>
                    <a:cubicBezTo>
                      <a:pt x="654" y="298"/>
                      <a:pt x="654" y="298"/>
                      <a:pt x="654" y="298"/>
                    </a:cubicBezTo>
                    <a:cubicBezTo>
                      <a:pt x="661" y="301"/>
                      <a:pt x="661" y="301"/>
                      <a:pt x="661" y="301"/>
                    </a:cubicBezTo>
                    <a:cubicBezTo>
                      <a:pt x="657" y="307"/>
                      <a:pt x="657" y="307"/>
                      <a:pt x="657" y="307"/>
                    </a:cubicBezTo>
                    <a:cubicBezTo>
                      <a:pt x="649" y="306"/>
                      <a:pt x="649" y="306"/>
                      <a:pt x="649" y="306"/>
                    </a:cubicBezTo>
                    <a:cubicBezTo>
                      <a:pt x="645" y="313"/>
                      <a:pt x="645" y="313"/>
                      <a:pt x="645" y="313"/>
                    </a:cubicBezTo>
                    <a:cubicBezTo>
                      <a:pt x="638" y="316"/>
                      <a:pt x="638" y="316"/>
                      <a:pt x="638" y="316"/>
                    </a:cubicBezTo>
                    <a:cubicBezTo>
                      <a:pt x="628" y="314"/>
                      <a:pt x="628" y="314"/>
                      <a:pt x="628" y="314"/>
                    </a:cubicBezTo>
                    <a:cubicBezTo>
                      <a:pt x="628" y="312"/>
                      <a:pt x="629" y="310"/>
                      <a:pt x="629" y="310"/>
                    </a:cubicBezTo>
                    <a:cubicBezTo>
                      <a:pt x="625" y="309"/>
                      <a:pt x="625" y="309"/>
                      <a:pt x="625" y="309"/>
                    </a:cubicBezTo>
                    <a:cubicBezTo>
                      <a:pt x="627" y="301"/>
                      <a:pt x="627" y="301"/>
                      <a:pt x="627" y="301"/>
                    </a:cubicBezTo>
                    <a:moveTo>
                      <a:pt x="601" y="310"/>
                    </a:move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10" y="297"/>
                      <a:pt x="610" y="297"/>
                      <a:pt x="610" y="297"/>
                    </a:cubicBezTo>
                    <a:cubicBezTo>
                      <a:pt x="616" y="304"/>
                      <a:pt x="616" y="304"/>
                      <a:pt x="616" y="304"/>
                    </a:cubicBezTo>
                    <a:cubicBezTo>
                      <a:pt x="613" y="312"/>
                      <a:pt x="613" y="312"/>
                      <a:pt x="613" y="312"/>
                    </a:cubicBezTo>
                    <a:cubicBezTo>
                      <a:pt x="601" y="310"/>
                      <a:pt x="601" y="310"/>
                      <a:pt x="601" y="31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2154871A-2F47-7B88-81AA-4999EA984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8596" y="2923378"/>
                <a:ext cx="21619" cy="25776"/>
              </a:xfrm>
              <a:custGeom>
                <a:avLst/>
                <a:gdLst>
                  <a:gd name="T0" fmla="*/ 0 w 26"/>
                  <a:gd name="T1" fmla="*/ 1663 h 31"/>
                  <a:gd name="T2" fmla="*/ 0 w 26"/>
                  <a:gd name="T3" fmla="*/ 15798 h 31"/>
                  <a:gd name="T4" fmla="*/ 15799 w 26"/>
                  <a:gd name="T5" fmla="*/ 25776 h 31"/>
                  <a:gd name="T6" fmla="*/ 21619 w 26"/>
                  <a:gd name="T7" fmla="*/ 0 h 31"/>
                  <a:gd name="T8" fmla="*/ 0 w 26"/>
                  <a:gd name="T9" fmla="*/ 1663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1">
                    <a:moveTo>
                      <a:pt x="0" y="2"/>
                    </a:moveTo>
                    <a:lnTo>
                      <a:pt x="0" y="19"/>
                    </a:lnTo>
                    <a:lnTo>
                      <a:pt x="19" y="31"/>
                    </a:lnTo>
                    <a:lnTo>
                      <a:pt x="26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7B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9D0B9C04-3FBB-9DC7-97FC-6A5B623953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6420" y="2740451"/>
                <a:ext cx="340078" cy="723394"/>
              </a:xfrm>
              <a:custGeom>
                <a:avLst/>
                <a:gdLst>
                  <a:gd name="T0" fmla="*/ 29487 w 173"/>
                  <a:gd name="T1" fmla="*/ 656559 h 368"/>
                  <a:gd name="T2" fmla="*/ 0 w 173"/>
                  <a:gd name="T3" fmla="*/ 723394 h 368"/>
                  <a:gd name="T4" fmla="*/ 25555 w 173"/>
                  <a:gd name="T5" fmla="*/ 707668 h 368"/>
                  <a:gd name="T6" fmla="*/ 29487 w 173"/>
                  <a:gd name="T7" fmla="*/ 656559 h 368"/>
                  <a:gd name="T8" fmla="*/ 322386 w 173"/>
                  <a:gd name="T9" fmla="*/ 0 h 368"/>
                  <a:gd name="T10" fmla="*/ 300763 w 173"/>
                  <a:gd name="T11" fmla="*/ 51109 h 368"/>
                  <a:gd name="T12" fmla="*/ 340078 w 173"/>
                  <a:gd name="T13" fmla="*/ 7863 h 368"/>
                  <a:gd name="T14" fmla="*/ 322386 w 173"/>
                  <a:gd name="T15" fmla="*/ 0 h 3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3" h="368">
                    <a:moveTo>
                      <a:pt x="15" y="334"/>
                    </a:moveTo>
                    <a:cubicBezTo>
                      <a:pt x="0" y="368"/>
                      <a:pt x="0" y="368"/>
                      <a:pt x="0" y="368"/>
                    </a:cubicBezTo>
                    <a:cubicBezTo>
                      <a:pt x="4" y="365"/>
                      <a:pt x="8" y="363"/>
                      <a:pt x="13" y="360"/>
                    </a:cubicBezTo>
                    <a:cubicBezTo>
                      <a:pt x="13" y="351"/>
                      <a:pt x="14" y="343"/>
                      <a:pt x="15" y="334"/>
                    </a:cubicBezTo>
                    <a:moveTo>
                      <a:pt x="164" y="0"/>
                    </a:moveTo>
                    <a:cubicBezTo>
                      <a:pt x="153" y="26"/>
                      <a:pt x="153" y="26"/>
                      <a:pt x="153" y="26"/>
                    </a:cubicBezTo>
                    <a:cubicBezTo>
                      <a:pt x="159" y="19"/>
                      <a:pt x="166" y="12"/>
                      <a:pt x="173" y="4"/>
                    </a:cubicBezTo>
                    <a:cubicBezTo>
                      <a:pt x="168" y="2"/>
                      <a:pt x="164" y="0"/>
                      <a:pt x="164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E282122C-7B11-F5CA-E89F-995A90F71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285" y="3448046"/>
                <a:ext cx="39911" cy="184590"/>
              </a:xfrm>
              <a:custGeom>
                <a:avLst/>
                <a:gdLst>
                  <a:gd name="T0" fmla="*/ 39911 w 20"/>
                  <a:gd name="T1" fmla="*/ 0 h 94"/>
                  <a:gd name="T2" fmla="*/ 13969 w 20"/>
                  <a:gd name="T3" fmla="*/ 15710 h 94"/>
                  <a:gd name="T4" fmla="*/ 0 w 20"/>
                  <a:gd name="T5" fmla="*/ 45166 h 94"/>
                  <a:gd name="T6" fmla="*/ 39911 w 20"/>
                  <a:gd name="T7" fmla="*/ 184590 h 94"/>
                  <a:gd name="T8" fmla="*/ 39911 w 20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94">
                    <a:moveTo>
                      <a:pt x="20" y="0"/>
                    </a:moveTo>
                    <a:cubicBezTo>
                      <a:pt x="15" y="3"/>
                      <a:pt x="11" y="5"/>
                      <a:pt x="7" y="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7" y="63"/>
                      <a:pt x="17" y="32"/>
                      <a:pt x="20" y="0"/>
                    </a:cubicBezTo>
                  </a:path>
                </a:pathLst>
              </a:custGeom>
              <a:solidFill>
                <a:srgbClr val="C2A9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62A0B134-1959-1DE7-0F4F-CD8F7A6A65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6376" y="2748766"/>
                <a:ext cx="481431" cy="890523"/>
              </a:xfrm>
              <a:custGeom>
                <a:avLst/>
                <a:gdLst>
                  <a:gd name="T0" fmla="*/ 11790 w 245"/>
                  <a:gd name="T1" fmla="*/ 646760 h 453"/>
                  <a:gd name="T2" fmla="*/ 9825 w 245"/>
                  <a:gd name="T3" fmla="*/ 648725 h 453"/>
                  <a:gd name="T4" fmla="*/ 5895 w 245"/>
                  <a:gd name="T5" fmla="*/ 699837 h 453"/>
                  <a:gd name="T6" fmla="*/ 5895 w 245"/>
                  <a:gd name="T7" fmla="*/ 884625 h 453"/>
                  <a:gd name="T8" fmla="*/ 7860 w 245"/>
                  <a:gd name="T9" fmla="*/ 890523 h 453"/>
                  <a:gd name="T10" fmla="*/ 11790 w 245"/>
                  <a:gd name="T11" fmla="*/ 646760 h 453"/>
                  <a:gd name="T12" fmla="*/ 320299 w 245"/>
                  <a:gd name="T13" fmla="*/ 0 h 453"/>
                  <a:gd name="T14" fmla="*/ 280999 w 245"/>
                  <a:gd name="T15" fmla="*/ 43248 h 453"/>
                  <a:gd name="T16" fmla="*/ 214188 w 245"/>
                  <a:gd name="T17" fmla="*/ 190686 h 453"/>
                  <a:gd name="T18" fmla="*/ 245628 w 245"/>
                  <a:gd name="T19" fmla="*/ 216242 h 453"/>
                  <a:gd name="T20" fmla="*/ 224013 w 245"/>
                  <a:gd name="T21" fmla="*/ 302739 h 453"/>
                  <a:gd name="T22" fmla="*/ 251523 w 245"/>
                  <a:gd name="T23" fmla="*/ 387269 h 453"/>
                  <a:gd name="T24" fmla="*/ 284929 w 245"/>
                  <a:gd name="T25" fmla="*/ 401030 h 453"/>
                  <a:gd name="T26" fmla="*/ 296719 w 245"/>
                  <a:gd name="T27" fmla="*/ 377440 h 453"/>
                  <a:gd name="T28" fmla="*/ 269208 w 245"/>
                  <a:gd name="T29" fmla="*/ 302739 h 453"/>
                  <a:gd name="T30" fmla="*/ 275103 w 245"/>
                  <a:gd name="T31" fmla="*/ 237866 h 453"/>
                  <a:gd name="T32" fmla="*/ 300649 w 245"/>
                  <a:gd name="T33" fmla="*/ 243763 h 453"/>
                  <a:gd name="T34" fmla="*/ 294754 w 245"/>
                  <a:gd name="T35" fmla="*/ 310602 h 453"/>
                  <a:gd name="T36" fmla="*/ 336019 w 245"/>
                  <a:gd name="T37" fmla="*/ 412825 h 453"/>
                  <a:gd name="T38" fmla="*/ 312439 w 245"/>
                  <a:gd name="T39" fmla="*/ 438381 h 453"/>
                  <a:gd name="T40" fmla="*/ 328159 w 245"/>
                  <a:gd name="T41" fmla="*/ 475732 h 453"/>
                  <a:gd name="T42" fmla="*/ 391040 w 245"/>
                  <a:gd name="T43" fmla="*/ 338124 h 453"/>
                  <a:gd name="T44" fmla="*/ 320299 w 245"/>
                  <a:gd name="T45" fmla="*/ 0 h 45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45" h="453">
                    <a:moveTo>
                      <a:pt x="6" y="329"/>
                    </a:moveTo>
                    <a:cubicBezTo>
                      <a:pt x="5" y="330"/>
                      <a:pt x="5" y="330"/>
                      <a:pt x="5" y="330"/>
                    </a:cubicBezTo>
                    <a:cubicBezTo>
                      <a:pt x="4" y="339"/>
                      <a:pt x="3" y="347"/>
                      <a:pt x="3" y="356"/>
                    </a:cubicBezTo>
                    <a:cubicBezTo>
                      <a:pt x="0" y="388"/>
                      <a:pt x="0" y="419"/>
                      <a:pt x="3" y="450"/>
                    </a:cubicBezTo>
                    <a:cubicBezTo>
                      <a:pt x="4" y="453"/>
                      <a:pt x="4" y="453"/>
                      <a:pt x="4" y="453"/>
                    </a:cubicBezTo>
                    <a:cubicBezTo>
                      <a:pt x="0" y="412"/>
                      <a:pt x="1" y="371"/>
                      <a:pt x="6" y="329"/>
                    </a:cubicBezTo>
                    <a:moveTo>
                      <a:pt x="163" y="0"/>
                    </a:moveTo>
                    <a:cubicBezTo>
                      <a:pt x="156" y="8"/>
                      <a:pt x="149" y="15"/>
                      <a:pt x="143" y="22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14" y="154"/>
                      <a:pt x="114" y="154"/>
                      <a:pt x="114" y="15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45" y="204"/>
                      <a:pt x="145" y="204"/>
                      <a:pt x="145" y="204"/>
                    </a:cubicBezTo>
                    <a:cubicBezTo>
                      <a:pt x="151" y="192"/>
                      <a:pt x="151" y="192"/>
                      <a:pt x="151" y="192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40" y="121"/>
                      <a:pt x="140" y="121"/>
                      <a:pt x="140" y="121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71" y="210"/>
                      <a:pt x="171" y="210"/>
                      <a:pt x="171" y="210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67" y="242"/>
                      <a:pt x="167" y="242"/>
                      <a:pt x="167" y="242"/>
                    </a:cubicBezTo>
                    <a:cubicBezTo>
                      <a:pt x="178" y="221"/>
                      <a:pt x="189" y="197"/>
                      <a:pt x="199" y="172"/>
                    </a:cubicBezTo>
                    <a:cubicBezTo>
                      <a:pt x="245" y="59"/>
                      <a:pt x="186" y="13"/>
                      <a:pt x="16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6FC07770-A131-6140-BFDB-A3D6AEC9D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6439" y="2939734"/>
                <a:ext cx="335212" cy="1089035"/>
              </a:xfrm>
              <a:custGeom>
                <a:avLst/>
                <a:gdLst>
                  <a:gd name="T0" fmla="*/ 109 w 171"/>
                  <a:gd name="T1" fmla="*/ 0 h 554"/>
                  <a:gd name="T2" fmla="*/ 6 w 171"/>
                  <a:gd name="T3" fmla="*/ 232 h 554"/>
                  <a:gd name="T4" fmla="*/ 4 w 171"/>
                  <a:gd name="T5" fmla="*/ 356 h 554"/>
                  <a:gd name="T6" fmla="*/ 60 w 171"/>
                  <a:gd name="T7" fmla="*/ 554 h 554"/>
                  <a:gd name="T8" fmla="*/ 61 w 171"/>
                  <a:gd name="T9" fmla="*/ 302 h 554"/>
                  <a:gd name="T10" fmla="*/ 167 w 171"/>
                  <a:gd name="T11" fmla="*/ 145 h 554"/>
                  <a:gd name="T12" fmla="*/ 159 w 171"/>
                  <a:gd name="T13" fmla="*/ 126 h 554"/>
                  <a:gd name="T14" fmla="*/ 171 w 171"/>
                  <a:gd name="T15" fmla="*/ 113 h 554"/>
                  <a:gd name="T16" fmla="*/ 150 w 171"/>
                  <a:gd name="T17" fmla="*/ 61 h 554"/>
                  <a:gd name="T18" fmla="*/ 153 w 171"/>
                  <a:gd name="T19" fmla="*/ 27 h 554"/>
                  <a:gd name="T20" fmla="*/ 140 w 171"/>
                  <a:gd name="T21" fmla="*/ 24 h 554"/>
                  <a:gd name="T22" fmla="*/ 137 w 171"/>
                  <a:gd name="T23" fmla="*/ 57 h 554"/>
                  <a:gd name="T24" fmla="*/ 151 w 171"/>
                  <a:gd name="T25" fmla="*/ 95 h 554"/>
                  <a:gd name="T26" fmla="*/ 145 w 171"/>
                  <a:gd name="T27" fmla="*/ 107 h 554"/>
                  <a:gd name="T28" fmla="*/ 128 w 171"/>
                  <a:gd name="T29" fmla="*/ 100 h 554"/>
                  <a:gd name="T30" fmla="*/ 114 w 171"/>
                  <a:gd name="T31" fmla="*/ 57 h 554"/>
                  <a:gd name="T32" fmla="*/ 125 w 171"/>
                  <a:gd name="T33" fmla="*/ 13 h 554"/>
                  <a:gd name="T34" fmla="*/ 109 w 171"/>
                  <a:gd name="T3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1" h="554">
                    <a:moveTo>
                      <a:pt x="109" y="0"/>
                    </a:moveTo>
                    <a:cubicBezTo>
                      <a:pt x="6" y="232"/>
                      <a:pt x="6" y="232"/>
                      <a:pt x="6" y="232"/>
                    </a:cubicBezTo>
                    <a:cubicBezTo>
                      <a:pt x="1" y="274"/>
                      <a:pt x="0" y="315"/>
                      <a:pt x="4" y="356"/>
                    </a:cubicBezTo>
                    <a:cubicBezTo>
                      <a:pt x="60" y="554"/>
                      <a:pt x="60" y="554"/>
                      <a:pt x="60" y="554"/>
                    </a:cubicBezTo>
                    <a:cubicBezTo>
                      <a:pt x="113" y="424"/>
                      <a:pt x="61" y="302"/>
                      <a:pt x="61" y="302"/>
                    </a:cubicBezTo>
                    <a:cubicBezTo>
                      <a:pt x="61" y="302"/>
                      <a:pt x="116" y="243"/>
                      <a:pt x="167" y="14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71" y="113"/>
                      <a:pt x="171" y="113"/>
                      <a:pt x="171" y="113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3" y="27"/>
                      <a:pt x="153" y="27"/>
                      <a:pt x="153" y="27"/>
                    </a:cubicBezTo>
                    <a:cubicBezTo>
                      <a:pt x="140" y="24"/>
                      <a:pt x="140" y="24"/>
                      <a:pt x="140" y="24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51" y="95"/>
                      <a:pt x="151" y="95"/>
                      <a:pt x="151" y="95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E09549F3-34A7-462F-6466-646E0F2E7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191" y="2740451"/>
                <a:ext cx="907984" cy="1820125"/>
              </a:xfrm>
              <a:custGeom>
                <a:avLst/>
                <a:gdLst>
                  <a:gd name="T0" fmla="*/ 819544 w 462"/>
                  <a:gd name="T1" fmla="*/ 0 h 926"/>
                  <a:gd name="T2" fmla="*/ 322315 w 462"/>
                  <a:gd name="T3" fmla="*/ 518913 h 926"/>
                  <a:gd name="T4" fmla="*/ 21619 w 462"/>
                  <a:gd name="T5" fmla="*/ 1138070 h 926"/>
                  <a:gd name="T6" fmla="*/ 485437 w 462"/>
                  <a:gd name="T7" fmla="*/ 1578359 h 926"/>
                  <a:gd name="T8" fmla="*/ 579773 w 462"/>
                  <a:gd name="T9" fmla="*/ 778369 h 926"/>
                  <a:gd name="T10" fmla="*/ 862781 w 462"/>
                  <a:gd name="T11" fmla="*/ 338079 h 926"/>
                  <a:gd name="T12" fmla="*/ 866712 w 462"/>
                  <a:gd name="T13" fmla="*/ 328251 h 926"/>
                  <a:gd name="T14" fmla="*/ 896192 w 462"/>
                  <a:gd name="T15" fmla="*/ 123831 h 926"/>
                  <a:gd name="T16" fmla="*/ 819544 w 462"/>
                  <a:gd name="T17" fmla="*/ 0 h 9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2" h="926">
                    <a:moveTo>
                      <a:pt x="417" y="0"/>
                    </a:moveTo>
                    <a:cubicBezTo>
                      <a:pt x="417" y="0"/>
                      <a:pt x="328" y="118"/>
                      <a:pt x="164" y="264"/>
                    </a:cubicBezTo>
                    <a:cubicBezTo>
                      <a:pt x="0" y="409"/>
                      <a:pt x="11" y="579"/>
                      <a:pt x="11" y="579"/>
                    </a:cubicBezTo>
                    <a:cubicBezTo>
                      <a:pt x="11" y="579"/>
                      <a:pt x="89" y="926"/>
                      <a:pt x="247" y="803"/>
                    </a:cubicBezTo>
                    <a:cubicBezTo>
                      <a:pt x="367" y="709"/>
                      <a:pt x="323" y="494"/>
                      <a:pt x="295" y="396"/>
                    </a:cubicBezTo>
                    <a:cubicBezTo>
                      <a:pt x="374" y="301"/>
                      <a:pt x="417" y="228"/>
                      <a:pt x="439" y="172"/>
                    </a:cubicBezTo>
                    <a:cubicBezTo>
                      <a:pt x="440" y="170"/>
                      <a:pt x="440" y="169"/>
                      <a:pt x="441" y="167"/>
                    </a:cubicBezTo>
                    <a:cubicBezTo>
                      <a:pt x="460" y="123"/>
                      <a:pt x="462" y="89"/>
                      <a:pt x="456" y="63"/>
                    </a:cubicBezTo>
                    <a:cubicBezTo>
                      <a:pt x="448" y="15"/>
                      <a:pt x="417" y="0"/>
                      <a:pt x="417" y="0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0C2FA218-5E5D-C97C-4839-7DC613CEE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6289" y="5153510"/>
                <a:ext cx="700176" cy="698252"/>
              </a:xfrm>
              <a:prstGeom prst="ellipse">
                <a:avLst/>
              </a:prstGeom>
              <a:solidFill>
                <a:srgbClr val="005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6" name="Oval 50">
                <a:extLst>
                  <a:ext uri="{FF2B5EF4-FFF2-40B4-BE49-F238E27FC236}">
                    <a16:creationId xmlns:a16="http://schemas.microsoft.com/office/drawing/2014/main" id="{43EA2EA0-0A10-8D31-BB83-D8C8F040F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9119" y="3830403"/>
                <a:ext cx="1374565" cy="138063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7" name="Freeform 51">
                <a:extLst>
                  <a:ext uri="{FF2B5EF4-FFF2-40B4-BE49-F238E27FC236}">
                    <a16:creationId xmlns:a16="http://schemas.microsoft.com/office/drawing/2014/main" id="{F908AFCC-BF7E-1E36-A759-276A01BCB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629" y="4277870"/>
                <a:ext cx="694292" cy="446509"/>
              </a:xfrm>
              <a:custGeom>
                <a:avLst/>
                <a:gdLst>
                  <a:gd name="T0" fmla="*/ 29502 w 353"/>
                  <a:gd name="T1" fmla="*/ 446509 h 227"/>
                  <a:gd name="T2" fmla="*/ 0 w 353"/>
                  <a:gd name="T3" fmla="*/ 417004 h 227"/>
                  <a:gd name="T4" fmla="*/ 0 w 353"/>
                  <a:gd name="T5" fmla="*/ 27538 h 227"/>
                  <a:gd name="T6" fmla="*/ 29502 w 353"/>
                  <a:gd name="T7" fmla="*/ 0 h 227"/>
                  <a:gd name="T8" fmla="*/ 664790 w 353"/>
                  <a:gd name="T9" fmla="*/ 0 h 227"/>
                  <a:gd name="T10" fmla="*/ 694292 w 353"/>
                  <a:gd name="T11" fmla="*/ 27538 h 227"/>
                  <a:gd name="T12" fmla="*/ 694292 w 353"/>
                  <a:gd name="T13" fmla="*/ 417004 h 227"/>
                  <a:gd name="T14" fmla="*/ 664790 w 353"/>
                  <a:gd name="T15" fmla="*/ 446509 h 227"/>
                  <a:gd name="T16" fmla="*/ 29502 w 353"/>
                  <a:gd name="T17" fmla="*/ 446509 h 2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3" h="227">
                    <a:moveTo>
                      <a:pt x="15" y="227"/>
                    </a:moveTo>
                    <a:cubicBezTo>
                      <a:pt x="7" y="227"/>
                      <a:pt x="0" y="220"/>
                      <a:pt x="0" y="2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47" y="0"/>
                      <a:pt x="353" y="6"/>
                      <a:pt x="353" y="14"/>
                    </a:cubicBezTo>
                    <a:cubicBezTo>
                      <a:pt x="353" y="212"/>
                      <a:pt x="353" y="212"/>
                      <a:pt x="353" y="212"/>
                    </a:cubicBezTo>
                    <a:cubicBezTo>
                      <a:pt x="353" y="220"/>
                      <a:pt x="347" y="227"/>
                      <a:pt x="338" y="227"/>
                    </a:cubicBezTo>
                    <a:cubicBezTo>
                      <a:pt x="15" y="227"/>
                      <a:pt x="15" y="227"/>
                      <a:pt x="15" y="227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8" name="Freeform 52">
                <a:extLst>
                  <a:ext uri="{FF2B5EF4-FFF2-40B4-BE49-F238E27FC236}">
                    <a16:creationId xmlns:a16="http://schemas.microsoft.com/office/drawing/2014/main" id="{32109744-738A-CA2F-005C-5B1F34877C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46325" y="4263735"/>
                <a:ext cx="721731" cy="473948"/>
              </a:xfrm>
              <a:custGeom>
                <a:avLst/>
                <a:gdLst>
                  <a:gd name="T0" fmla="*/ 678466 w 367"/>
                  <a:gd name="T1" fmla="*/ 27532 h 241"/>
                  <a:gd name="T2" fmla="*/ 694199 w 367"/>
                  <a:gd name="T3" fmla="*/ 41298 h 241"/>
                  <a:gd name="T4" fmla="*/ 694199 w 367"/>
                  <a:gd name="T5" fmla="*/ 430683 h 241"/>
                  <a:gd name="T6" fmla="*/ 678466 w 367"/>
                  <a:gd name="T7" fmla="*/ 446416 h 241"/>
                  <a:gd name="T8" fmla="*/ 43265 w 367"/>
                  <a:gd name="T9" fmla="*/ 446416 h 241"/>
                  <a:gd name="T10" fmla="*/ 27532 w 367"/>
                  <a:gd name="T11" fmla="*/ 430683 h 241"/>
                  <a:gd name="T12" fmla="*/ 27532 w 367"/>
                  <a:gd name="T13" fmla="*/ 41298 h 241"/>
                  <a:gd name="T14" fmla="*/ 43265 w 367"/>
                  <a:gd name="T15" fmla="*/ 27532 h 241"/>
                  <a:gd name="T16" fmla="*/ 678466 w 367"/>
                  <a:gd name="T17" fmla="*/ 27532 h 241"/>
                  <a:gd name="T18" fmla="*/ 678466 w 367"/>
                  <a:gd name="T19" fmla="*/ 0 h 241"/>
                  <a:gd name="T20" fmla="*/ 43265 w 367"/>
                  <a:gd name="T21" fmla="*/ 0 h 241"/>
                  <a:gd name="T22" fmla="*/ 0 w 367"/>
                  <a:gd name="T23" fmla="*/ 41298 h 241"/>
                  <a:gd name="T24" fmla="*/ 0 w 367"/>
                  <a:gd name="T25" fmla="*/ 430683 h 241"/>
                  <a:gd name="T26" fmla="*/ 43265 w 367"/>
                  <a:gd name="T27" fmla="*/ 473948 h 241"/>
                  <a:gd name="T28" fmla="*/ 678466 w 367"/>
                  <a:gd name="T29" fmla="*/ 473948 h 241"/>
                  <a:gd name="T30" fmla="*/ 721731 w 367"/>
                  <a:gd name="T31" fmla="*/ 430683 h 241"/>
                  <a:gd name="T32" fmla="*/ 721731 w 367"/>
                  <a:gd name="T33" fmla="*/ 41298 h 241"/>
                  <a:gd name="T34" fmla="*/ 678466 w 367"/>
                  <a:gd name="T35" fmla="*/ 0 h 24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67" h="241">
                    <a:moveTo>
                      <a:pt x="345" y="14"/>
                    </a:moveTo>
                    <a:cubicBezTo>
                      <a:pt x="350" y="14"/>
                      <a:pt x="353" y="17"/>
                      <a:pt x="353" y="21"/>
                    </a:cubicBezTo>
                    <a:cubicBezTo>
                      <a:pt x="353" y="219"/>
                      <a:pt x="353" y="219"/>
                      <a:pt x="353" y="219"/>
                    </a:cubicBezTo>
                    <a:cubicBezTo>
                      <a:pt x="353" y="223"/>
                      <a:pt x="350" y="227"/>
                      <a:pt x="345" y="227"/>
                    </a:cubicBezTo>
                    <a:cubicBezTo>
                      <a:pt x="22" y="227"/>
                      <a:pt x="22" y="227"/>
                      <a:pt x="22" y="227"/>
                    </a:cubicBezTo>
                    <a:cubicBezTo>
                      <a:pt x="17" y="227"/>
                      <a:pt x="14" y="223"/>
                      <a:pt x="14" y="219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2" y="14"/>
                    </a:cubicBezTo>
                    <a:cubicBezTo>
                      <a:pt x="345" y="14"/>
                      <a:pt x="345" y="14"/>
                      <a:pt x="345" y="14"/>
                    </a:cubicBezTo>
                    <a:moveTo>
                      <a:pt x="3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0" y="241"/>
                      <a:pt x="22" y="241"/>
                    </a:cubicBezTo>
                    <a:cubicBezTo>
                      <a:pt x="345" y="241"/>
                      <a:pt x="345" y="241"/>
                      <a:pt x="345" y="241"/>
                    </a:cubicBezTo>
                    <a:cubicBezTo>
                      <a:pt x="357" y="241"/>
                      <a:pt x="367" y="231"/>
                      <a:pt x="367" y="219"/>
                    </a:cubicBezTo>
                    <a:cubicBezTo>
                      <a:pt x="367" y="21"/>
                      <a:pt x="367" y="21"/>
                      <a:pt x="367" y="21"/>
                    </a:cubicBezTo>
                    <a:cubicBezTo>
                      <a:pt x="367" y="9"/>
                      <a:pt x="357" y="0"/>
                      <a:pt x="345" y="0"/>
                    </a:cubicBezTo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0" name="Freeform 53">
                <a:extLst>
                  <a:ext uri="{FF2B5EF4-FFF2-40B4-BE49-F238E27FC236}">
                    <a16:creationId xmlns:a16="http://schemas.microsoft.com/office/drawing/2014/main" id="{AFCDC6D8-BA82-6AC3-962E-B5B74AF84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3177" y="4737683"/>
                <a:ext cx="887197" cy="43237"/>
              </a:xfrm>
              <a:custGeom>
                <a:avLst/>
                <a:gdLst>
                  <a:gd name="T0" fmla="*/ 887197 w 451"/>
                  <a:gd name="T1" fmla="*/ 43237 h 22"/>
                  <a:gd name="T2" fmla="*/ 887197 w 451"/>
                  <a:gd name="T3" fmla="*/ 27514 h 22"/>
                  <a:gd name="T4" fmla="*/ 861624 w 451"/>
                  <a:gd name="T5" fmla="*/ 0 h 22"/>
                  <a:gd name="T6" fmla="*/ 25573 w 451"/>
                  <a:gd name="T7" fmla="*/ 0 h 22"/>
                  <a:gd name="T8" fmla="*/ 0 w 451"/>
                  <a:gd name="T9" fmla="*/ 27514 h 22"/>
                  <a:gd name="T10" fmla="*/ 0 w 451"/>
                  <a:gd name="T11" fmla="*/ 43237 h 22"/>
                  <a:gd name="T12" fmla="*/ 887197 w 451"/>
                  <a:gd name="T13" fmla="*/ 43237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1" h="22">
                    <a:moveTo>
                      <a:pt x="451" y="22"/>
                    </a:moveTo>
                    <a:cubicBezTo>
                      <a:pt x="451" y="14"/>
                      <a:pt x="451" y="14"/>
                      <a:pt x="451" y="14"/>
                    </a:cubicBezTo>
                    <a:cubicBezTo>
                      <a:pt x="451" y="6"/>
                      <a:pt x="445" y="0"/>
                      <a:pt x="43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451" y="22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1" name="Rectangle 54">
                <a:extLst>
                  <a:ext uri="{FF2B5EF4-FFF2-40B4-BE49-F238E27FC236}">
                    <a16:creationId xmlns:a16="http://schemas.microsoft.com/office/drawing/2014/main" id="{69FDC7BA-5C81-2475-B3D3-8DE37BDF8D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3177" y="4765122"/>
                <a:ext cx="887197" cy="15798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2" name="Rectangle 55">
                <a:extLst>
                  <a:ext uri="{FF2B5EF4-FFF2-40B4-BE49-F238E27FC236}">
                    <a16:creationId xmlns:a16="http://schemas.microsoft.com/office/drawing/2014/main" id="{D6B87BF5-BFCC-F056-FDEC-C16240291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8576" y="4753481"/>
                <a:ext cx="497229" cy="11641"/>
              </a:xfrm>
              <a:prstGeom prst="rect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3" name="Freeform 56">
                <a:extLst>
                  <a:ext uri="{FF2B5EF4-FFF2-40B4-BE49-F238E27FC236}">
                    <a16:creationId xmlns:a16="http://schemas.microsoft.com/office/drawing/2014/main" id="{18F3332E-9716-43ED-A9EC-91027CAA7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3764" y="4292006"/>
                <a:ext cx="641077" cy="410755"/>
              </a:xfrm>
              <a:custGeom>
                <a:avLst/>
                <a:gdLst>
                  <a:gd name="T0" fmla="*/ 641077 w 326"/>
                  <a:gd name="T1" fmla="*/ 0 h 209"/>
                  <a:gd name="T2" fmla="*/ 15732 w 326"/>
                  <a:gd name="T3" fmla="*/ 0 h 209"/>
                  <a:gd name="T4" fmla="*/ 0 w 326"/>
                  <a:gd name="T5" fmla="*/ 13757 h 209"/>
                  <a:gd name="T6" fmla="*/ 0 w 326"/>
                  <a:gd name="T7" fmla="*/ 402894 h 209"/>
                  <a:gd name="T8" fmla="*/ 1966 w 326"/>
                  <a:gd name="T9" fmla="*/ 410755 h 209"/>
                  <a:gd name="T10" fmla="*/ 641077 w 326"/>
                  <a:gd name="T11" fmla="*/ 0 h 2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6" h="209">
                    <a:moveTo>
                      <a:pt x="32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7"/>
                      <a:pt x="0" y="208"/>
                      <a:pt x="1" y="209"/>
                    </a:cubicBezTo>
                    <a:cubicBezTo>
                      <a:pt x="326" y="0"/>
                      <a:pt x="326" y="0"/>
                      <a:pt x="3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4" name="Freeform 57">
                <a:extLst>
                  <a:ext uri="{FF2B5EF4-FFF2-40B4-BE49-F238E27FC236}">
                    <a16:creationId xmlns:a16="http://schemas.microsoft.com/office/drawing/2014/main" id="{0903DEBB-9E57-CA0D-017A-3EEC8A933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629" y="4277870"/>
                <a:ext cx="674336" cy="432373"/>
              </a:xfrm>
              <a:custGeom>
                <a:avLst/>
                <a:gdLst>
                  <a:gd name="T0" fmla="*/ 664506 w 343"/>
                  <a:gd name="T1" fmla="*/ 0 h 220"/>
                  <a:gd name="T2" fmla="*/ 29490 w 343"/>
                  <a:gd name="T3" fmla="*/ 0 h 220"/>
                  <a:gd name="T4" fmla="*/ 0 w 343"/>
                  <a:gd name="T5" fmla="*/ 27515 h 220"/>
                  <a:gd name="T6" fmla="*/ 0 w 343"/>
                  <a:gd name="T7" fmla="*/ 416650 h 220"/>
                  <a:gd name="T8" fmla="*/ 3932 w 343"/>
                  <a:gd name="T9" fmla="*/ 432373 h 220"/>
                  <a:gd name="T10" fmla="*/ 15728 w 343"/>
                  <a:gd name="T11" fmla="*/ 424512 h 220"/>
                  <a:gd name="T12" fmla="*/ 13762 w 343"/>
                  <a:gd name="T13" fmla="*/ 416650 h 220"/>
                  <a:gd name="T14" fmla="*/ 13762 w 343"/>
                  <a:gd name="T15" fmla="*/ 27515 h 220"/>
                  <a:gd name="T16" fmla="*/ 29490 w 343"/>
                  <a:gd name="T17" fmla="*/ 13757 h 220"/>
                  <a:gd name="T18" fmla="*/ 654676 w 343"/>
                  <a:gd name="T19" fmla="*/ 13757 h 220"/>
                  <a:gd name="T20" fmla="*/ 674336 w 343"/>
                  <a:gd name="T21" fmla="*/ 0 h 220"/>
                  <a:gd name="T22" fmla="*/ 664506 w 343"/>
                  <a:gd name="T23" fmla="*/ 0 h 2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3" h="220">
                    <a:moveTo>
                      <a:pt x="33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5"/>
                      <a:pt x="1" y="218"/>
                      <a:pt x="2" y="220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7" y="215"/>
                      <a:pt x="7" y="214"/>
                      <a:pt x="7" y="2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333" y="7"/>
                      <a:pt x="333" y="7"/>
                      <a:pt x="333" y="7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1" y="0"/>
                      <a:pt x="340" y="0"/>
                      <a:pt x="338" y="0"/>
                    </a:cubicBezTo>
                  </a:path>
                </a:pathLst>
              </a:custGeom>
              <a:solidFill>
                <a:srgbClr val="7477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5" name="Oval 58">
                <a:extLst>
                  <a:ext uri="{FF2B5EF4-FFF2-40B4-BE49-F238E27FC236}">
                    <a16:creationId xmlns:a16="http://schemas.microsoft.com/office/drawing/2014/main" id="{E4C7391A-C28C-212F-46BF-7108B91076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3997" y="1882439"/>
                <a:ext cx="1106793" cy="1110855"/>
              </a:xfrm>
              <a:prstGeom prst="ellipse">
                <a:avLst/>
              </a:prstGeom>
              <a:solidFill>
                <a:srgbClr val="005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56" name="Group 59">
                <a:extLst>
                  <a:ext uri="{FF2B5EF4-FFF2-40B4-BE49-F238E27FC236}">
                    <a16:creationId xmlns:a16="http://schemas.microsoft.com/office/drawing/2014/main" id="{38624642-8DA1-527B-64A0-18CD2175126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113066" y="1956359"/>
                <a:ext cx="788250" cy="829823"/>
                <a:chOff x="6113066" y="1956359"/>
                <a:chExt cx="788250" cy="829823"/>
              </a:xfrm>
            </p:grpSpPr>
            <p:sp>
              <p:nvSpPr>
                <p:cNvPr id="107" name="Freeform 8">
                  <a:extLst>
                    <a:ext uri="{FF2B5EF4-FFF2-40B4-BE49-F238E27FC236}">
                      <a16:creationId xmlns:a16="http://schemas.microsoft.com/office/drawing/2014/main" id="{78642A4E-AACD-0449-B192-038D688CFA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2180" y="2457745"/>
                  <a:ext cx="24945" cy="29102"/>
                </a:xfrm>
                <a:custGeom>
                  <a:avLst/>
                  <a:gdLst>
                    <a:gd name="T0" fmla="*/ 0 w 30"/>
                    <a:gd name="T1" fmla="*/ 11641 h 35"/>
                    <a:gd name="T2" fmla="*/ 9147 w 30"/>
                    <a:gd name="T3" fmla="*/ 19124 h 35"/>
                    <a:gd name="T4" fmla="*/ 9147 w 30"/>
                    <a:gd name="T5" fmla="*/ 29102 h 35"/>
                    <a:gd name="T6" fmla="*/ 24945 w 30"/>
                    <a:gd name="T7" fmla="*/ 29102 h 35"/>
                    <a:gd name="T8" fmla="*/ 24945 w 30"/>
                    <a:gd name="T9" fmla="*/ 9978 h 35"/>
                    <a:gd name="T10" fmla="*/ 7484 w 30"/>
                    <a:gd name="T11" fmla="*/ 0 h 35"/>
                    <a:gd name="T12" fmla="*/ 0 w 30"/>
                    <a:gd name="T13" fmla="*/ 11641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35">
                      <a:moveTo>
                        <a:pt x="0" y="14"/>
                      </a:moveTo>
                      <a:lnTo>
                        <a:pt x="11" y="23"/>
                      </a:lnTo>
                      <a:lnTo>
                        <a:pt x="11" y="35"/>
                      </a:lnTo>
                      <a:lnTo>
                        <a:pt x="30" y="35"/>
                      </a:lnTo>
                      <a:lnTo>
                        <a:pt x="30" y="12"/>
                      </a:lnTo>
                      <a:lnTo>
                        <a:pt x="9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8" name="Freeform 59">
                  <a:extLst>
                    <a:ext uri="{FF2B5EF4-FFF2-40B4-BE49-F238E27FC236}">
                      <a16:creationId xmlns:a16="http://schemas.microsoft.com/office/drawing/2014/main" id="{C4C42DAD-E85D-ACF1-F129-CD7E3075BA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95772" y="2420328"/>
                  <a:ext cx="222007" cy="170455"/>
                </a:xfrm>
                <a:custGeom>
                  <a:avLst/>
                  <a:gdLst>
                    <a:gd name="T0" fmla="*/ 188608 w 113"/>
                    <a:gd name="T1" fmla="*/ 0 h 87"/>
                    <a:gd name="T2" fmla="*/ 111986 w 113"/>
                    <a:gd name="T3" fmla="*/ 47022 h 87"/>
                    <a:gd name="T4" fmla="*/ 33399 w 113"/>
                    <a:gd name="T5" fmla="*/ 0 h 87"/>
                    <a:gd name="T6" fmla="*/ 0 w 113"/>
                    <a:gd name="T7" fmla="*/ 125392 h 87"/>
                    <a:gd name="T8" fmla="*/ 111986 w 113"/>
                    <a:gd name="T9" fmla="*/ 170455 h 87"/>
                    <a:gd name="T10" fmla="*/ 222007 w 113"/>
                    <a:gd name="T11" fmla="*/ 125392 h 87"/>
                    <a:gd name="T12" fmla="*/ 188608 w 113"/>
                    <a:gd name="T13" fmla="*/ 0 h 8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3" h="87">
                      <a:moveTo>
                        <a:pt x="96" y="0"/>
                      </a:moveTo>
                      <a:cubicBezTo>
                        <a:pt x="57" y="24"/>
                        <a:pt x="57" y="24"/>
                        <a:pt x="57" y="24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21"/>
                        <a:pt x="0" y="64"/>
                        <a:pt x="0" y="64"/>
                      </a:cubicBezTo>
                      <a:cubicBezTo>
                        <a:pt x="57" y="87"/>
                        <a:pt x="57" y="87"/>
                        <a:pt x="57" y="87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113" y="64"/>
                        <a:pt x="94" y="21"/>
                        <a:pt x="96" y="0"/>
                      </a:cubicBezTo>
                      <a:close/>
                    </a:path>
                  </a:pathLst>
                </a:custGeom>
                <a:solidFill>
                  <a:srgbClr val="EF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9" name="Freeform 60">
                  <a:extLst>
                    <a:ext uri="{FF2B5EF4-FFF2-40B4-BE49-F238E27FC236}">
                      <a16:creationId xmlns:a16="http://schemas.microsoft.com/office/drawing/2014/main" id="{40EA23F1-9CA0-54BB-978D-096F97BD35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3066" y="2538399"/>
                  <a:ext cx="788250" cy="247783"/>
                </a:xfrm>
                <a:custGeom>
                  <a:avLst/>
                  <a:gdLst>
                    <a:gd name="T0" fmla="*/ 788250 w 401"/>
                    <a:gd name="T1" fmla="*/ 247783 h 126"/>
                    <a:gd name="T2" fmla="*/ 746970 w 401"/>
                    <a:gd name="T3" fmla="*/ 62929 h 126"/>
                    <a:gd name="T4" fmla="*/ 630993 w 401"/>
                    <a:gd name="T5" fmla="*/ 29498 h 126"/>
                    <a:gd name="T6" fmla="*/ 630993 w 401"/>
                    <a:gd name="T7" fmla="*/ 29498 h 126"/>
                    <a:gd name="T8" fmla="*/ 630993 w 401"/>
                    <a:gd name="T9" fmla="*/ 29498 h 126"/>
                    <a:gd name="T10" fmla="*/ 560228 w 401"/>
                    <a:gd name="T11" fmla="*/ 23598 h 126"/>
                    <a:gd name="T12" fmla="*/ 538605 w 401"/>
                    <a:gd name="T13" fmla="*/ 13766 h 126"/>
                    <a:gd name="T14" fmla="*/ 511085 w 401"/>
                    <a:gd name="T15" fmla="*/ 0 h 126"/>
                    <a:gd name="T16" fmla="*/ 395108 w 401"/>
                    <a:gd name="T17" fmla="*/ 37364 h 126"/>
                    <a:gd name="T18" fmla="*/ 395108 w 401"/>
                    <a:gd name="T19" fmla="*/ 37364 h 126"/>
                    <a:gd name="T20" fmla="*/ 277165 w 401"/>
                    <a:gd name="T21" fmla="*/ 0 h 126"/>
                    <a:gd name="T22" fmla="*/ 249645 w 401"/>
                    <a:gd name="T23" fmla="*/ 13766 h 126"/>
                    <a:gd name="T24" fmla="*/ 228022 w 401"/>
                    <a:gd name="T25" fmla="*/ 23598 h 126"/>
                    <a:gd name="T26" fmla="*/ 157257 w 401"/>
                    <a:gd name="T27" fmla="*/ 29498 h 126"/>
                    <a:gd name="T28" fmla="*/ 157257 w 401"/>
                    <a:gd name="T29" fmla="*/ 29498 h 126"/>
                    <a:gd name="T30" fmla="*/ 157257 w 401"/>
                    <a:gd name="T31" fmla="*/ 29498 h 126"/>
                    <a:gd name="T32" fmla="*/ 41280 w 401"/>
                    <a:gd name="T33" fmla="*/ 62929 h 126"/>
                    <a:gd name="T34" fmla="*/ 0 w 401"/>
                    <a:gd name="T35" fmla="*/ 247783 h 126"/>
                    <a:gd name="T36" fmla="*/ 788250 w 401"/>
                    <a:gd name="T37" fmla="*/ 247783 h 1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1" h="126">
                      <a:moveTo>
                        <a:pt x="401" y="126"/>
                      </a:moveTo>
                      <a:cubicBezTo>
                        <a:pt x="400" y="97"/>
                        <a:pt x="396" y="44"/>
                        <a:pt x="380" y="32"/>
                      </a:cubicBezTo>
                      <a:cubicBezTo>
                        <a:pt x="368" y="22"/>
                        <a:pt x="342" y="18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01" y="13"/>
                        <a:pt x="285" y="12"/>
                        <a:pt x="285" y="12"/>
                      </a:cubicBezTo>
                      <a:cubicBezTo>
                        <a:pt x="274" y="7"/>
                        <a:pt x="274" y="7"/>
                        <a:pt x="274" y="7"/>
                      </a:cubicBezTo>
                      <a:cubicBezTo>
                        <a:pt x="260" y="0"/>
                        <a:pt x="260" y="0"/>
                        <a:pt x="260" y="0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27" y="7"/>
                        <a:pt x="127" y="7"/>
                        <a:pt x="127" y="7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12"/>
                        <a:pt x="100" y="13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59" y="18"/>
                        <a:pt x="33" y="22"/>
                        <a:pt x="21" y="32"/>
                      </a:cubicBezTo>
                      <a:cubicBezTo>
                        <a:pt x="6" y="44"/>
                        <a:pt x="1" y="97"/>
                        <a:pt x="0" y="126"/>
                      </a:cubicBezTo>
                      <a:lnTo>
                        <a:pt x="401" y="126"/>
                      </a:lnTo>
                      <a:close/>
                    </a:path>
                  </a:pathLst>
                </a:custGeom>
                <a:solidFill>
                  <a:srgbClr val="2D2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0" name="Freeform 61">
                  <a:extLst>
                    <a:ext uri="{FF2B5EF4-FFF2-40B4-BE49-F238E27FC236}">
                      <a16:creationId xmlns:a16="http://schemas.microsoft.com/office/drawing/2014/main" id="{08B67F6B-816B-6122-7C50-A133F582A8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1" name="Freeform 62">
                  <a:extLst>
                    <a:ext uri="{FF2B5EF4-FFF2-40B4-BE49-F238E27FC236}">
                      <a16:creationId xmlns:a16="http://schemas.microsoft.com/office/drawing/2014/main" id="{867B6545-7A4F-ACCE-773E-8C9925E042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2" name="Freeform 63">
                  <a:extLst>
                    <a:ext uri="{FF2B5EF4-FFF2-40B4-BE49-F238E27FC236}">
                      <a16:creationId xmlns:a16="http://schemas.microsoft.com/office/drawing/2014/main" id="{4AAA773A-6D65-CDAE-0B54-A71FD9FDDC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29031" y="2420328"/>
                  <a:ext cx="155488" cy="66519"/>
                </a:xfrm>
                <a:custGeom>
                  <a:avLst/>
                  <a:gdLst>
                    <a:gd name="T0" fmla="*/ 155488 w 79"/>
                    <a:gd name="T1" fmla="*/ 21521 h 34"/>
                    <a:gd name="T2" fmla="*/ 155488 w 79"/>
                    <a:gd name="T3" fmla="*/ 0 h 34"/>
                    <a:gd name="T4" fmla="*/ 78728 w 79"/>
                    <a:gd name="T5" fmla="*/ 46955 h 34"/>
                    <a:gd name="T6" fmla="*/ 0 w 79"/>
                    <a:gd name="T7" fmla="*/ 0 h 34"/>
                    <a:gd name="T8" fmla="*/ 0 w 79"/>
                    <a:gd name="T9" fmla="*/ 21521 h 34"/>
                    <a:gd name="T10" fmla="*/ 57078 w 79"/>
                    <a:gd name="T11" fmla="*/ 58693 h 34"/>
                    <a:gd name="T12" fmla="*/ 100378 w 79"/>
                    <a:gd name="T13" fmla="*/ 58693 h 34"/>
                    <a:gd name="T14" fmla="*/ 155488 w 79"/>
                    <a:gd name="T15" fmla="*/ 21521 h 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9" h="34">
                      <a:moveTo>
                        <a:pt x="79" y="11"/>
                      </a:moveTo>
                      <a:cubicBezTo>
                        <a:pt x="79" y="7"/>
                        <a:pt x="79" y="3"/>
                        <a:pt x="79" y="0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10" y="19"/>
                        <a:pt x="20" y="26"/>
                        <a:pt x="29" y="30"/>
                      </a:cubicBezTo>
                      <a:cubicBezTo>
                        <a:pt x="35" y="34"/>
                        <a:pt x="44" y="34"/>
                        <a:pt x="51" y="30"/>
                      </a:cubicBezTo>
                      <a:cubicBezTo>
                        <a:pt x="59" y="26"/>
                        <a:pt x="69" y="19"/>
                        <a:pt x="79" y="11"/>
                      </a:cubicBezTo>
                      <a:close/>
                    </a:path>
                  </a:pathLst>
                </a:custGeom>
                <a:solidFill>
                  <a:srgbClr val="DDB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3" name="Freeform 64">
                  <a:extLst>
                    <a:ext uri="{FF2B5EF4-FFF2-40B4-BE49-F238E27FC236}">
                      <a16:creationId xmlns:a16="http://schemas.microsoft.com/office/drawing/2014/main" id="{8BDD1904-1DF8-A319-EE39-6FF56E3AAB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4" name="Freeform 65">
                  <a:extLst>
                    <a:ext uri="{FF2B5EF4-FFF2-40B4-BE49-F238E27FC236}">
                      <a16:creationId xmlns:a16="http://schemas.microsoft.com/office/drawing/2014/main" id="{34D8AD57-A002-15AA-9F95-5B00BD78A0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5" name="Freeform 66">
                  <a:extLst>
                    <a:ext uri="{FF2B5EF4-FFF2-40B4-BE49-F238E27FC236}">
                      <a16:creationId xmlns:a16="http://schemas.microsoft.com/office/drawing/2014/main" id="{BF283EB8-41EA-326A-3E04-6D047CA286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2180" y="2166725"/>
                  <a:ext cx="5820" cy="0"/>
                </a:xfrm>
                <a:custGeom>
                  <a:avLst/>
                  <a:gdLst>
                    <a:gd name="T0" fmla="*/ 0 w 3"/>
                    <a:gd name="T1" fmla="*/ 5820 w 3"/>
                    <a:gd name="T2" fmla="*/ 0 w 3"/>
                    <a:gd name="T3" fmla="*/ 0 60000 65536"/>
                    <a:gd name="T4" fmla="*/ 0 60000 65536"/>
                    <a:gd name="T5" fmla="*/ 0 60000 65536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6" name="Freeform 67">
                  <a:extLst>
                    <a:ext uri="{FF2B5EF4-FFF2-40B4-BE49-F238E27FC236}">
                      <a16:creationId xmlns:a16="http://schemas.microsoft.com/office/drawing/2014/main" id="{0A3B2D83-9021-653D-B4A3-77BCAC80C0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8000" y="2166725"/>
                  <a:ext cx="135532" cy="47395"/>
                </a:xfrm>
                <a:custGeom>
                  <a:avLst/>
                  <a:gdLst>
                    <a:gd name="T0" fmla="*/ 135532 w 69"/>
                    <a:gd name="T1" fmla="*/ 47395 h 24"/>
                    <a:gd name="T2" fmla="*/ 125711 w 69"/>
                    <a:gd name="T3" fmla="*/ 27647 h 24"/>
                    <a:gd name="T4" fmla="*/ 41249 w 69"/>
                    <a:gd name="T5" fmla="*/ 0 h 24"/>
                    <a:gd name="T6" fmla="*/ 0 w 69"/>
                    <a:gd name="T7" fmla="*/ 0 h 24"/>
                    <a:gd name="T8" fmla="*/ 68748 w 69"/>
                    <a:gd name="T9" fmla="*/ 13824 h 24"/>
                    <a:gd name="T10" fmla="*/ 135532 w 69"/>
                    <a:gd name="T11" fmla="*/ 47395 h 2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9" h="24">
                      <a:moveTo>
                        <a:pt x="69" y="24"/>
                      </a:move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0"/>
                        <a:pt x="23" y="2"/>
                        <a:pt x="35" y="7"/>
                      </a:cubicBezTo>
                      <a:cubicBezTo>
                        <a:pt x="62" y="18"/>
                        <a:pt x="69" y="24"/>
                        <a:pt x="69" y="24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7" name="Freeform 68">
                  <a:extLst>
                    <a:ext uri="{FF2B5EF4-FFF2-40B4-BE49-F238E27FC236}">
                      <a16:creationId xmlns:a16="http://schemas.microsoft.com/office/drawing/2014/main" id="{604AABEE-E045-E4D2-59E6-651A42461F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3432" y="1956359"/>
                  <a:ext cx="375001" cy="367517"/>
                </a:xfrm>
                <a:custGeom>
                  <a:avLst/>
                  <a:gdLst>
                    <a:gd name="T0" fmla="*/ 286650 w 191"/>
                    <a:gd name="T1" fmla="*/ 58960 h 187"/>
                    <a:gd name="T2" fmla="*/ 243456 w 191"/>
                    <a:gd name="T3" fmla="*/ 9827 h 187"/>
                    <a:gd name="T4" fmla="*/ 243456 w 191"/>
                    <a:gd name="T5" fmla="*/ 37341 h 187"/>
                    <a:gd name="T6" fmla="*/ 184555 w 191"/>
                    <a:gd name="T7" fmla="*/ 27515 h 187"/>
                    <a:gd name="T8" fmla="*/ 184555 w 191"/>
                    <a:gd name="T9" fmla="*/ 0 h 187"/>
                    <a:gd name="T10" fmla="*/ 139398 w 191"/>
                    <a:gd name="T11" fmla="*/ 21619 h 187"/>
                    <a:gd name="T12" fmla="*/ 139398 w 191"/>
                    <a:gd name="T13" fmla="*/ 0 h 187"/>
                    <a:gd name="T14" fmla="*/ 96204 w 191"/>
                    <a:gd name="T15" fmla="*/ 60925 h 187"/>
                    <a:gd name="T16" fmla="*/ 3927 w 191"/>
                    <a:gd name="T17" fmla="*/ 212256 h 187"/>
                    <a:gd name="T18" fmla="*/ 3927 w 191"/>
                    <a:gd name="T19" fmla="*/ 257458 h 187"/>
                    <a:gd name="T20" fmla="*/ 11780 w 191"/>
                    <a:gd name="T21" fmla="*/ 341968 h 187"/>
                    <a:gd name="T22" fmla="*/ 29450 w 191"/>
                    <a:gd name="T23" fmla="*/ 365552 h 187"/>
                    <a:gd name="T24" fmla="*/ 29450 w 191"/>
                    <a:gd name="T25" fmla="*/ 247632 h 187"/>
                    <a:gd name="T26" fmla="*/ 155105 w 191"/>
                    <a:gd name="T27" fmla="*/ 237805 h 187"/>
                    <a:gd name="T28" fmla="*/ 117801 w 191"/>
                    <a:gd name="T29" fmla="*/ 222082 h 187"/>
                    <a:gd name="T30" fmla="*/ 314137 w 191"/>
                    <a:gd name="T31" fmla="*/ 224048 h 187"/>
                    <a:gd name="T32" fmla="*/ 363221 w 191"/>
                    <a:gd name="T33" fmla="*/ 212256 h 187"/>
                    <a:gd name="T34" fmla="*/ 286650 w 191"/>
                    <a:gd name="T35" fmla="*/ 58960 h 18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91" h="187">
                      <a:moveTo>
                        <a:pt x="146" y="30"/>
                      </a:moveTo>
                      <a:cubicBezTo>
                        <a:pt x="138" y="22"/>
                        <a:pt x="124" y="5"/>
                        <a:pt x="124" y="5"/>
                      </a:cubicBezTo>
                      <a:cubicBezTo>
                        <a:pt x="124" y="5"/>
                        <a:pt x="131" y="16"/>
                        <a:pt x="124" y="19"/>
                      </a:cubicBezTo>
                      <a:cubicBezTo>
                        <a:pt x="116" y="22"/>
                        <a:pt x="94" y="14"/>
                        <a:pt x="94" y="14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83" y="0"/>
                        <a:pt x="74" y="11"/>
                        <a:pt x="71" y="11"/>
                      </a:cubicBezTo>
                      <a:cubicBezTo>
                        <a:pt x="69" y="11"/>
                        <a:pt x="71" y="0"/>
                        <a:pt x="71" y="0"/>
                      </a:cubicBezTo>
                      <a:cubicBezTo>
                        <a:pt x="69" y="15"/>
                        <a:pt x="49" y="31"/>
                        <a:pt x="49" y="31"/>
                      </a:cubicBezTo>
                      <a:cubicBezTo>
                        <a:pt x="0" y="47"/>
                        <a:pt x="2" y="108"/>
                        <a:pt x="2" y="108"/>
                      </a:cubicBezTo>
                      <a:cubicBezTo>
                        <a:pt x="2" y="131"/>
                        <a:pt x="2" y="131"/>
                        <a:pt x="2" y="131"/>
                      </a:cubicBezTo>
                      <a:cubicBezTo>
                        <a:pt x="2" y="131"/>
                        <a:pt x="3" y="171"/>
                        <a:pt x="6" y="174"/>
                      </a:cubicBezTo>
                      <a:cubicBezTo>
                        <a:pt x="10" y="177"/>
                        <a:pt x="13" y="186"/>
                        <a:pt x="15" y="186"/>
                      </a:cubicBezTo>
                      <a:cubicBezTo>
                        <a:pt x="17" y="187"/>
                        <a:pt x="4" y="132"/>
                        <a:pt x="15" y="126"/>
                      </a:cubicBezTo>
                      <a:cubicBezTo>
                        <a:pt x="15" y="126"/>
                        <a:pt x="66" y="124"/>
                        <a:pt x="79" y="121"/>
                      </a:cubicBezTo>
                      <a:cubicBezTo>
                        <a:pt x="79" y="121"/>
                        <a:pt x="63" y="116"/>
                        <a:pt x="60" y="113"/>
                      </a:cubicBezTo>
                      <a:cubicBezTo>
                        <a:pt x="93" y="108"/>
                        <a:pt x="160" y="114"/>
                        <a:pt x="160" y="114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91" y="51"/>
                        <a:pt x="154" y="39"/>
                        <a:pt x="146" y="3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8" name="Freeform 69">
                  <a:extLst>
                    <a:ext uri="{FF2B5EF4-FFF2-40B4-BE49-F238E27FC236}">
                      <a16:creationId xmlns:a16="http://schemas.microsoft.com/office/drawing/2014/main" id="{8F74F88A-1697-088B-5669-805F87C954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16780" y="2215782"/>
                  <a:ext cx="28271" cy="102273"/>
                </a:xfrm>
                <a:custGeom>
                  <a:avLst/>
                  <a:gdLst>
                    <a:gd name="T0" fmla="*/ 14136 w 14"/>
                    <a:gd name="T1" fmla="*/ 33435 h 52"/>
                    <a:gd name="T2" fmla="*/ 0 w 14"/>
                    <a:gd name="T3" fmla="*/ 37369 h 52"/>
                    <a:gd name="T4" fmla="*/ 28271 w 14"/>
                    <a:gd name="T5" fmla="*/ 102273 h 52"/>
                    <a:gd name="T6" fmla="*/ 14136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0" y="0"/>
                        <a:pt x="0" y="19"/>
                      </a:cubicBezTo>
                      <a:cubicBezTo>
                        <a:pt x="0" y="37"/>
                        <a:pt x="14" y="52"/>
                        <a:pt x="14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9" name="Freeform 70">
                  <a:extLst>
                    <a:ext uri="{FF2B5EF4-FFF2-40B4-BE49-F238E27FC236}">
                      <a16:creationId xmlns:a16="http://schemas.microsoft.com/office/drawing/2014/main" id="{A909D3F0-C9FA-A7EA-7A74-AE1E2C5BEE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69331" y="2215782"/>
                  <a:ext cx="27439" cy="102273"/>
                </a:xfrm>
                <a:custGeom>
                  <a:avLst/>
                  <a:gdLst>
                    <a:gd name="T0" fmla="*/ 13720 w 14"/>
                    <a:gd name="T1" fmla="*/ 33435 h 52"/>
                    <a:gd name="T2" fmla="*/ 27439 w 14"/>
                    <a:gd name="T3" fmla="*/ 37369 h 52"/>
                    <a:gd name="T4" fmla="*/ 0 w 14"/>
                    <a:gd name="T5" fmla="*/ 102273 h 52"/>
                    <a:gd name="T6" fmla="*/ 13720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14" y="0"/>
                        <a:pt x="14" y="19"/>
                      </a:cubicBezTo>
                      <a:cubicBezTo>
                        <a:pt x="14" y="37"/>
                        <a:pt x="0" y="52"/>
                        <a:pt x="0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57" name="Group 60">
                <a:extLst>
                  <a:ext uri="{FF2B5EF4-FFF2-40B4-BE49-F238E27FC236}">
                    <a16:creationId xmlns:a16="http://schemas.microsoft.com/office/drawing/2014/main" id="{93FF82F7-36F1-E143-DE25-E49F912791F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91335" y="5117672"/>
                <a:ext cx="740855" cy="540467"/>
                <a:chOff x="5391335" y="5117672"/>
                <a:chExt cx="740855" cy="540467"/>
              </a:xfrm>
            </p:grpSpPr>
            <p:sp>
              <p:nvSpPr>
                <p:cNvPr id="104" name="Freeform 71">
                  <a:extLst>
                    <a:ext uri="{FF2B5EF4-FFF2-40B4-BE49-F238E27FC236}">
                      <a16:creationId xmlns:a16="http://schemas.microsoft.com/office/drawing/2014/main" id="{6F87C016-EB9B-A1F4-136D-86C2094C73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4673" y="5117672"/>
                  <a:ext cx="367517" cy="357539"/>
                </a:xfrm>
                <a:custGeom>
                  <a:avLst/>
                  <a:gdLst>
                    <a:gd name="T0" fmla="*/ 204394 w 187"/>
                    <a:gd name="T1" fmla="*/ 7858 h 182"/>
                    <a:gd name="T2" fmla="*/ 159192 w 187"/>
                    <a:gd name="T3" fmla="*/ 33397 h 182"/>
                    <a:gd name="T4" fmla="*/ 125781 w 187"/>
                    <a:gd name="T5" fmla="*/ 115906 h 182"/>
                    <a:gd name="T6" fmla="*/ 39307 w 187"/>
                    <a:gd name="T7" fmla="*/ 141444 h 182"/>
                    <a:gd name="T8" fmla="*/ 11792 w 187"/>
                    <a:gd name="T9" fmla="*/ 184663 h 182"/>
                    <a:gd name="T10" fmla="*/ 33411 w 187"/>
                    <a:gd name="T11" fmla="*/ 290746 h 182"/>
                    <a:gd name="T12" fmla="*/ 58960 w 187"/>
                    <a:gd name="T13" fmla="*/ 310391 h 182"/>
                    <a:gd name="T14" fmla="*/ 316418 w 187"/>
                    <a:gd name="T15" fmla="*/ 324143 h 182"/>
                    <a:gd name="T16" fmla="*/ 326245 w 187"/>
                    <a:gd name="T17" fmla="*/ 66793 h 182"/>
                    <a:gd name="T18" fmla="*/ 306592 w 187"/>
                    <a:gd name="T19" fmla="*/ 39290 h 182"/>
                    <a:gd name="T20" fmla="*/ 204394 w 187"/>
                    <a:gd name="T21" fmla="*/ 7858 h 1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87" h="182">
                      <a:moveTo>
                        <a:pt x="104" y="4"/>
                      </a:moveTo>
                      <a:cubicBezTo>
                        <a:pt x="96" y="6"/>
                        <a:pt x="88" y="10"/>
                        <a:pt x="81" y="17"/>
                      </a:cubicBezTo>
                      <a:cubicBezTo>
                        <a:pt x="69" y="28"/>
                        <a:pt x="63" y="43"/>
                        <a:pt x="64" y="59"/>
                      </a:cubicBezTo>
                      <a:cubicBezTo>
                        <a:pt x="48" y="57"/>
                        <a:pt x="32" y="61"/>
                        <a:pt x="20" y="72"/>
                      </a:cubicBezTo>
                      <a:cubicBezTo>
                        <a:pt x="13" y="78"/>
                        <a:pt x="9" y="86"/>
                        <a:pt x="6" y="94"/>
                      </a:cubicBezTo>
                      <a:cubicBezTo>
                        <a:pt x="0" y="112"/>
                        <a:pt x="3" y="133"/>
                        <a:pt x="17" y="148"/>
                      </a:cubicBezTo>
                      <a:cubicBezTo>
                        <a:pt x="21" y="152"/>
                        <a:pt x="25" y="155"/>
                        <a:pt x="30" y="158"/>
                      </a:cubicBezTo>
                      <a:cubicBezTo>
                        <a:pt x="65" y="182"/>
                        <a:pt x="161" y="165"/>
                        <a:pt x="161" y="165"/>
                      </a:cubicBezTo>
                      <a:cubicBezTo>
                        <a:pt x="161" y="165"/>
                        <a:pt x="187" y="70"/>
                        <a:pt x="166" y="34"/>
                      </a:cubicBezTo>
                      <a:cubicBezTo>
                        <a:pt x="163" y="29"/>
                        <a:pt x="160" y="24"/>
                        <a:pt x="156" y="20"/>
                      </a:cubicBezTo>
                      <a:cubicBezTo>
                        <a:pt x="143" y="5"/>
                        <a:pt x="123" y="0"/>
                        <a:pt x="104" y="4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5" name="Freeform 72">
                  <a:extLst>
                    <a:ext uri="{FF2B5EF4-FFF2-40B4-BE49-F238E27FC236}">
                      <a16:creationId xmlns:a16="http://schemas.microsoft.com/office/drawing/2014/main" id="{5D80E0C7-5BFC-8BF3-9CF0-8BB009C2F3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91335" y="5250710"/>
                  <a:ext cx="223670" cy="218681"/>
                </a:xfrm>
                <a:custGeom>
                  <a:avLst/>
                  <a:gdLst>
                    <a:gd name="T0" fmla="*/ 125569 w 114"/>
                    <a:gd name="T1" fmla="*/ 5910 h 111"/>
                    <a:gd name="T2" fmla="*/ 96139 w 114"/>
                    <a:gd name="T3" fmla="*/ 19701 h 111"/>
                    <a:gd name="T4" fmla="*/ 76519 w 114"/>
                    <a:gd name="T5" fmla="*/ 70924 h 111"/>
                    <a:gd name="T6" fmla="*/ 23544 w 114"/>
                    <a:gd name="T7" fmla="*/ 86684 h 111"/>
                    <a:gd name="T8" fmla="*/ 5886 w 114"/>
                    <a:gd name="T9" fmla="*/ 114266 h 111"/>
                    <a:gd name="T10" fmla="*/ 19620 w 114"/>
                    <a:gd name="T11" fmla="*/ 177309 h 111"/>
                    <a:gd name="T12" fmla="*/ 35316 w 114"/>
                    <a:gd name="T13" fmla="*/ 191100 h 111"/>
                    <a:gd name="T14" fmla="*/ 192278 w 114"/>
                    <a:gd name="T15" fmla="*/ 198980 h 111"/>
                    <a:gd name="T16" fmla="*/ 198164 w 114"/>
                    <a:gd name="T17" fmla="*/ 41372 h 111"/>
                    <a:gd name="T18" fmla="*/ 186392 w 114"/>
                    <a:gd name="T19" fmla="*/ 23641 h 111"/>
                    <a:gd name="T20" fmla="*/ 125569 w 114"/>
                    <a:gd name="T21" fmla="*/ 5910 h 11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14" h="111">
                      <a:moveTo>
                        <a:pt x="64" y="3"/>
                      </a:moveTo>
                      <a:cubicBezTo>
                        <a:pt x="58" y="4"/>
                        <a:pt x="53" y="6"/>
                        <a:pt x="49" y="10"/>
                      </a:cubicBezTo>
                      <a:cubicBezTo>
                        <a:pt x="42" y="17"/>
                        <a:pt x="38" y="26"/>
                        <a:pt x="39" y="36"/>
                      </a:cubicBezTo>
                      <a:cubicBezTo>
                        <a:pt x="29" y="35"/>
                        <a:pt x="20" y="37"/>
                        <a:pt x="12" y="44"/>
                      </a:cubicBezTo>
                      <a:cubicBezTo>
                        <a:pt x="8" y="48"/>
                        <a:pt x="5" y="53"/>
                        <a:pt x="3" y="58"/>
                      </a:cubicBezTo>
                      <a:cubicBezTo>
                        <a:pt x="0" y="69"/>
                        <a:pt x="2" y="81"/>
                        <a:pt x="10" y="90"/>
                      </a:cubicBezTo>
                      <a:cubicBezTo>
                        <a:pt x="13" y="93"/>
                        <a:pt x="15" y="95"/>
                        <a:pt x="18" y="97"/>
                      </a:cubicBezTo>
                      <a:cubicBezTo>
                        <a:pt x="39" y="111"/>
                        <a:pt x="98" y="101"/>
                        <a:pt x="98" y="101"/>
                      </a:cubicBezTo>
                      <a:cubicBezTo>
                        <a:pt x="98" y="101"/>
                        <a:pt x="114" y="43"/>
                        <a:pt x="101" y="21"/>
                      </a:cubicBezTo>
                      <a:cubicBezTo>
                        <a:pt x="99" y="18"/>
                        <a:pt x="98" y="15"/>
                        <a:pt x="95" y="12"/>
                      </a:cubicBezTo>
                      <a:cubicBezTo>
                        <a:pt x="87" y="3"/>
                        <a:pt x="75" y="0"/>
                        <a:pt x="64" y="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6" name="Freeform 73">
                  <a:extLst>
                    <a:ext uri="{FF2B5EF4-FFF2-40B4-BE49-F238E27FC236}">
                      <a16:creationId xmlns:a16="http://schemas.microsoft.com/office/drawing/2014/main" id="{E689DEFB-0E0D-5C53-65FE-EE9809EEC0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7477" y="5550046"/>
                  <a:ext cx="109756" cy="108093"/>
                </a:xfrm>
                <a:custGeom>
                  <a:avLst/>
                  <a:gdLst>
                    <a:gd name="T0" fmla="*/ 62718 w 56"/>
                    <a:gd name="T1" fmla="*/ 1965 h 55"/>
                    <a:gd name="T2" fmla="*/ 48998 w 56"/>
                    <a:gd name="T3" fmla="*/ 9827 h 55"/>
                    <a:gd name="T4" fmla="*/ 39199 w 56"/>
                    <a:gd name="T5" fmla="*/ 35376 h 55"/>
                    <a:gd name="T6" fmla="*/ 11760 w 56"/>
                    <a:gd name="T7" fmla="*/ 43237 h 55"/>
                    <a:gd name="T8" fmla="*/ 3920 w 56"/>
                    <a:gd name="T9" fmla="*/ 55029 h 55"/>
                    <a:gd name="T10" fmla="*/ 11760 w 56"/>
                    <a:gd name="T11" fmla="*/ 86474 h 55"/>
                    <a:gd name="T12" fmla="*/ 17639 w 56"/>
                    <a:gd name="T13" fmla="*/ 92370 h 55"/>
                    <a:gd name="T14" fmla="*/ 96037 w 56"/>
                    <a:gd name="T15" fmla="*/ 96301 h 55"/>
                    <a:gd name="T16" fmla="*/ 97996 w 56"/>
                    <a:gd name="T17" fmla="*/ 19653 h 55"/>
                    <a:gd name="T18" fmla="*/ 92117 w 56"/>
                    <a:gd name="T19" fmla="*/ 11792 h 55"/>
                    <a:gd name="T20" fmla="*/ 62718 w 56"/>
                    <a:gd name="T21" fmla="*/ 1965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6" h="55">
                      <a:moveTo>
                        <a:pt x="32" y="1"/>
                      </a:moveTo>
                      <a:cubicBezTo>
                        <a:pt x="29" y="2"/>
                        <a:pt x="27" y="3"/>
                        <a:pt x="25" y="5"/>
                      </a:cubicBezTo>
                      <a:cubicBezTo>
                        <a:pt x="21" y="8"/>
                        <a:pt x="19" y="13"/>
                        <a:pt x="20" y="18"/>
                      </a:cubicBezTo>
                      <a:cubicBezTo>
                        <a:pt x="15" y="17"/>
                        <a:pt x="10" y="18"/>
                        <a:pt x="6" y="22"/>
                      </a:cubicBezTo>
                      <a:cubicBezTo>
                        <a:pt x="4" y="24"/>
                        <a:pt x="3" y="26"/>
                        <a:pt x="2" y="28"/>
                      </a:cubicBezTo>
                      <a:cubicBezTo>
                        <a:pt x="0" y="34"/>
                        <a:pt x="1" y="40"/>
                        <a:pt x="6" y="44"/>
                      </a:cubicBezTo>
                      <a:cubicBezTo>
                        <a:pt x="7" y="46"/>
                        <a:pt x="8" y="47"/>
                        <a:pt x="9" y="47"/>
                      </a:cubicBezTo>
                      <a:cubicBezTo>
                        <a:pt x="20" y="55"/>
                        <a:pt x="49" y="49"/>
                        <a:pt x="49" y="49"/>
                      </a:cubicBezTo>
                      <a:cubicBezTo>
                        <a:pt x="49" y="49"/>
                        <a:pt x="56" y="21"/>
                        <a:pt x="50" y="10"/>
                      </a:cubicBezTo>
                      <a:cubicBezTo>
                        <a:pt x="49" y="9"/>
                        <a:pt x="49" y="7"/>
                        <a:pt x="47" y="6"/>
                      </a:cubicBezTo>
                      <a:cubicBezTo>
                        <a:pt x="43" y="2"/>
                        <a:pt x="37" y="0"/>
                        <a:pt x="32" y="1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58" name="Freeform 74">
                <a:extLst>
                  <a:ext uri="{FF2B5EF4-FFF2-40B4-BE49-F238E27FC236}">
                    <a16:creationId xmlns:a16="http://schemas.microsoft.com/office/drawing/2014/main" id="{F1FF3E63-C4C8-CB55-9E63-42290F120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6222" y="1203031"/>
                <a:ext cx="370843" cy="320954"/>
              </a:xfrm>
              <a:custGeom>
                <a:avLst/>
                <a:gdLst>
                  <a:gd name="T0" fmla="*/ 315903 w 189"/>
                  <a:gd name="T1" fmla="*/ 13783 h 163"/>
                  <a:gd name="T2" fmla="*/ 264888 w 189"/>
                  <a:gd name="T3" fmla="*/ 0 h 163"/>
                  <a:gd name="T4" fmla="*/ 184440 w 189"/>
                  <a:gd name="T5" fmla="*/ 37412 h 163"/>
                  <a:gd name="T6" fmla="*/ 103993 w 189"/>
                  <a:gd name="T7" fmla="*/ 0 h 163"/>
                  <a:gd name="T8" fmla="*/ 52978 w 189"/>
                  <a:gd name="T9" fmla="*/ 13783 h 163"/>
                  <a:gd name="T10" fmla="*/ 0 w 189"/>
                  <a:gd name="T11" fmla="*/ 104359 h 163"/>
                  <a:gd name="T12" fmla="*/ 3924 w 189"/>
                  <a:gd name="T13" fmla="*/ 137833 h 163"/>
                  <a:gd name="T14" fmla="*/ 184440 w 189"/>
                  <a:gd name="T15" fmla="*/ 320954 h 163"/>
                  <a:gd name="T16" fmla="*/ 364957 w 189"/>
                  <a:gd name="T17" fmla="*/ 137833 h 163"/>
                  <a:gd name="T18" fmla="*/ 370843 w 189"/>
                  <a:gd name="T19" fmla="*/ 104359 h 163"/>
                  <a:gd name="T20" fmla="*/ 315903 w 189"/>
                  <a:gd name="T21" fmla="*/ 13783 h 1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63">
                    <a:moveTo>
                      <a:pt x="161" y="7"/>
                    </a:moveTo>
                    <a:cubicBezTo>
                      <a:pt x="153" y="2"/>
                      <a:pt x="145" y="0"/>
                      <a:pt x="135" y="0"/>
                    </a:cubicBezTo>
                    <a:cubicBezTo>
                      <a:pt x="119" y="0"/>
                      <a:pt x="104" y="7"/>
                      <a:pt x="94" y="19"/>
                    </a:cubicBezTo>
                    <a:cubicBezTo>
                      <a:pt x="84" y="7"/>
                      <a:pt x="69" y="0"/>
                      <a:pt x="53" y="0"/>
                    </a:cubicBezTo>
                    <a:cubicBezTo>
                      <a:pt x="44" y="0"/>
                      <a:pt x="35" y="2"/>
                      <a:pt x="27" y="7"/>
                    </a:cubicBezTo>
                    <a:cubicBezTo>
                      <a:pt x="11" y="16"/>
                      <a:pt x="0" y="33"/>
                      <a:pt x="0" y="53"/>
                    </a:cubicBezTo>
                    <a:cubicBezTo>
                      <a:pt x="0" y="59"/>
                      <a:pt x="0" y="65"/>
                      <a:pt x="2" y="70"/>
                    </a:cubicBezTo>
                    <a:cubicBezTo>
                      <a:pt x="11" y="111"/>
                      <a:pt x="94" y="163"/>
                      <a:pt x="94" y="163"/>
                    </a:cubicBezTo>
                    <a:cubicBezTo>
                      <a:pt x="94" y="163"/>
                      <a:pt x="177" y="111"/>
                      <a:pt x="186" y="70"/>
                    </a:cubicBezTo>
                    <a:cubicBezTo>
                      <a:pt x="188" y="65"/>
                      <a:pt x="189" y="59"/>
                      <a:pt x="189" y="53"/>
                    </a:cubicBezTo>
                    <a:cubicBezTo>
                      <a:pt x="189" y="33"/>
                      <a:pt x="177" y="16"/>
                      <a:pt x="161" y="7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9" name="Freeform 75">
                <a:extLst>
                  <a:ext uri="{FF2B5EF4-FFF2-40B4-BE49-F238E27FC236}">
                    <a16:creationId xmlns:a16="http://schemas.microsoft.com/office/drawing/2014/main" id="{C091EF73-A2BB-7E83-96B6-B8D5A1CF2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973" y="1388453"/>
                <a:ext cx="226164" cy="196231"/>
              </a:xfrm>
              <a:custGeom>
                <a:avLst/>
                <a:gdLst>
                  <a:gd name="T0" fmla="*/ 192731 w 115"/>
                  <a:gd name="T1" fmla="*/ 7849 h 100"/>
                  <a:gd name="T2" fmla="*/ 161265 w 115"/>
                  <a:gd name="T3" fmla="*/ 0 h 100"/>
                  <a:gd name="T4" fmla="*/ 112099 w 115"/>
                  <a:gd name="T5" fmla="*/ 23548 h 100"/>
                  <a:gd name="T6" fmla="*/ 62933 w 115"/>
                  <a:gd name="T7" fmla="*/ 0 h 100"/>
                  <a:gd name="T8" fmla="*/ 31466 w 115"/>
                  <a:gd name="T9" fmla="*/ 7849 h 100"/>
                  <a:gd name="T10" fmla="*/ 0 w 115"/>
                  <a:gd name="T11" fmla="*/ 64756 h 100"/>
                  <a:gd name="T12" fmla="*/ 1967 w 115"/>
                  <a:gd name="T13" fmla="*/ 84379 h 100"/>
                  <a:gd name="T14" fmla="*/ 112099 w 115"/>
                  <a:gd name="T15" fmla="*/ 196231 h 100"/>
                  <a:gd name="T16" fmla="*/ 222231 w 115"/>
                  <a:gd name="T17" fmla="*/ 84379 h 100"/>
                  <a:gd name="T18" fmla="*/ 226164 w 115"/>
                  <a:gd name="T19" fmla="*/ 64756 h 100"/>
                  <a:gd name="T20" fmla="*/ 192731 w 115"/>
                  <a:gd name="T21" fmla="*/ 7849 h 1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5" h="100">
                    <a:moveTo>
                      <a:pt x="98" y="4"/>
                    </a:moveTo>
                    <a:cubicBezTo>
                      <a:pt x="93" y="2"/>
                      <a:pt x="88" y="0"/>
                      <a:pt x="82" y="0"/>
                    </a:cubicBezTo>
                    <a:cubicBezTo>
                      <a:pt x="72" y="0"/>
                      <a:pt x="63" y="5"/>
                      <a:pt x="57" y="12"/>
                    </a:cubicBezTo>
                    <a:cubicBezTo>
                      <a:pt x="51" y="5"/>
                      <a:pt x="42" y="0"/>
                      <a:pt x="32" y="0"/>
                    </a:cubicBezTo>
                    <a:cubicBezTo>
                      <a:pt x="26" y="0"/>
                      <a:pt x="21" y="2"/>
                      <a:pt x="16" y="4"/>
                    </a:cubicBezTo>
                    <a:cubicBezTo>
                      <a:pt x="6" y="10"/>
                      <a:pt x="0" y="21"/>
                      <a:pt x="0" y="33"/>
                    </a:cubicBezTo>
                    <a:cubicBezTo>
                      <a:pt x="0" y="37"/>
                      <a:pt x="0" y="40"/>
                      <a:pt x="1" y="43"/>
                    </a:cubicBezTo>
                    <a:cubicBezTo>
                      <a:pt x="7" y="68"/>
                      <a:pt x="57" y="100"/>
                      <a:pt x="57" y="100"/>
                    </a:cubicBezTo>
                    <a:cubicBezTo>
                      <a:pt x="57" y="100"/>
                      <a:pt x="108" y="68"/>
                      <a:pt x="113" y="43"/>
                    </a:cubicBezTo>
                    <a:cubicBezTo>
                      <a:pt x="114" y="40"/>
                      <a:pt x="115" y="37"/>
                      <a:pt x="115" y="33"/>
                    </a:cubicBezTo>
                    <a:cubicBezTo>
                      <a:pt x="115" y="21"/>
                      <a:pt x="108" y="10"/>
                      <a:pt x="98" y="4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0" name="Freeform 76">
                <a:extLst>
                  <a:ext uri="{FF2B5EF4-FFF2-40B4-BE49-F238E27FC236}">
                    <a16:creationId xmlns:a16="http://schemas.microsoft.com/office/drawing/2014/main" id="{1DFFCC89-5FB1-3A76-376C-0DC74A24D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4260" y="1153973"/>
                <a:ext cx="109756" cy="96452"/>
              </a:xfrm>
              <a:custGeom>
                <a:avLst/>
                <a:gdLst>
                  <a:gd name="T0" fmla="*/ 94077 w 56"/>
                  <a:gd name="T1" fmla="*/ 3937 h 49"/>
                  <a:gd name="T2" fmla="*/ 78397 w 56"/>
                  <a:gd name="T3" fmla="*/ 0 h 49"/>
                  <a:gd name="T4" fmla="*/ 54878 w 56"/>
                  <a:gd name="T5" fmla="*/ 11810 h 49"/>
                  <a:gd name="T6" fmla="*/ 31359 w 56"/>
                  <a:gd name="T7" fmla="*/ 0 h 49"/>
                  <a:gd name="T8" fmla="*/ 15679 w 56"/>
                  <a:gd name="T9" fmla="*/ 3937 h 49"/>
                  <a:gd name="T10" fmla="*/ 0 w 56"/>
                  <a:gd name="T11" fmla="*/ 31495 h 49"/>
                  <a:gd name="T12" fmla="*/ 0 w 56"/>
                  <a:gd name="T13" fmla="*/ 41337 h 49"/>
                  <a:gd name="T14" fmla="*/ 54878 w 56"/>
                  <a:gd name="T15" fmla="*/ 96452 h 49"/>
                  <a:gd name="T16" fmla="*/ 109756 w 56"/>
                  <a:gd name="T17" fmla="*/ 41337 h 49"/>
                  <a:gd name="T18" fmla="*/ 109756 w 56"/>
                  <a:gd name="T19" fmla="*/ 31495 h 49"/>
                  <a:gd name="T20" fmla="*/ 94077 w 56"/>
                  <a:gd name="T21" fmla="*/ 3937 h 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6" h="49">
                    <a:moveTo>
                      <a:pt x="48" y="2"/>
                    </a:moveTo>
                    <a:cubicBezTo>
                      <a:pt x="46" y="1"/>
                      <a:pt x="43" y="0"/>
                      <a:pt x="40" y="0"/>
                    </a:cubicBezTo>
                    <a:cubicBezTo>
                      <a:pt x="35" y="0"/>
                      <a:pt x="31" y="3"/>
                      <a:pt x="28" y="6"/>
                    </a:cubicBezTo>
                    <a:cubicBezTo>
                      <a:pt x="25" y="3"/>
                      <a:pt x="21" y="0"/>
                      <a:pt x="16" y="0"/>
                    </a:cubicBezTo>
                    <a:cubicBezTo>
                      <a:pt x="13" y="0"/>
                      <a:pt x="10" y="1"/>
                      <a:pt x="8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3" y="34"/>
                      <a:pt x="28" y="49"/>
                      <a:pt x="28" y="49"/>
                    </a:cubicBezTo>
                    <a:cubicBezTo>
                      <a:pt x="28" y="49"/>
                      <a:pt x="53" y="34"/>
                      <a:pt x="56" y="21"/>
                    </a:cubicBezTo>
                    <a:cubicBezTo>
                      <a:pt x="56" y="20"/>
                      <a:pt x="56" y="18"/>
                      <a:pt x="56" y="16"/>
                    </a:cubicBezTo>
                    <a:cubicBezTo>
                      <a:pt x="56" y="10"/>
                      <a:pt x="53" y="5"/>
                      <a:pt x="48" y="2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1" name="Oval 77">
                <a:extLst>
                  <a:ext uri="{FF2B5EF4-FFF2-40B4-BE49-F238E27FC236}">
                    <a16:creationId xmlns:a16="http://schemas.microsoft.com/office/drawing/2014/main" id="{F155BFD4-41AB-D074-D1A0-072278FCD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5055" y="1198072"/>
                <a:ext cx="799351" cy="801403"/>
              </a:xfrm>
              <a:prstGeom prst="ellipse">
                <a:avLst/>
              </a:prstGeom>
              <a:solidFill>
                <a:srgbClr val="005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2" name="Oval 78">
                <a:extLst>
                  <a:ext uri="{FF2B5EF4-FFF2-40B4-BE49-F238E27FC236}">
                    <a16:creationId xmlns:a16="http://schemas.microsoft.com/office/drawing/2014/main" id="{FB8D99A1-4137-85C7-2AC3-16F0C28E6D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9705" y="1335238"/>
                <a:ext cx="528826" cy="526331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3" name="Oval 79">
                <a:extLst>
                  <a:ext uri="{FF2B5EF4-FFF2-40B4-BE49-F238E27FC236}">
                    <a16:creationId xmlns:a16="http://schemas.microsoft.com/office/drawing/2014/main" id="{AAB134FB-52E6-2B98-8CA8-320C485AB9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1279" y="1374318"/>
                <a:ext cx="448172" cy="448172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4" name="Freeform 80">
                <a:extLst>
                  <a:ext uri="{FF2B5EF4-FFF2-40B4-BE49-F238E27FC236}">
                    <a16:creationId xmlns:a16="http://schemas.microsoft.com/office/drawing/2014/main" id="{4B3903DE-970E-5006-A1A7-5DF515146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9129" y="1388453"/>
                <a:ext cx="12472" cy="36585"/>
              </a:xfrm>
              <a:custGeom>
                <a:avLst/>
                <a:gdLst>
                  <a:gd name="T0" fmla="*/ 6236 w 6"/>
                  <a:gd name="T1" fmla="*/ 36585 h 19"/>
                  <a:gd name="T2" fmla="*/ 6236 w 6"/>
                  <a:gd name="T3" fmla="*/ 36585 h 19"/>
                  <a:gd name="T4" fmla="*/ 12472 w 6"/>
                  <a:gd name="T5" fmla="*/ 30808 h 19"/>
                  <a:gd name="T6" fmla="*/ 12472 w 6"/>
                  <a:gd name="T7" fmla="*/ 5777 h 19"/>
                  <a:gd name="T8" fmla="*/ 6236 w 6"/>
                  <a:gd name="T9" fmla="*/ 0 h 19"/>
                  <a:gd name="T10" fmla="*/ 0 w 6"/>
                  <a:gd name="T11" fmla="*/ 5777 h 19"/>
                  <a:gd name="T12" fmla="*/ 0 w 6"/>
                  <a:gd name="T13" fmla="*/ 30808 h 19"/>
                  <a:gd name="T14" fmla="*/ 6236 w 6"/>
                  <a:gd name="T15" fmla="*/ 36585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5" name="Freeform 81">
                <a:extLst>
                  <a:ext uri="{FF2B5EF4-FFF2-40B4-BE49-F238E27FC236}">
                    <a16:creationId xmlns:a16="http://schemas.microsoft.com/office/drawing/2014/main" id="{A8532C08-250D-13D1-2329-328978E5C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8164" y="1400094"/>
                <a:ext cx="24113" cy="37417"/>
              </a:xfrm>
              <a:custGeom>
                <a:avLst/>
                <a:gdLst>
                  <a:gd name="T0" fmla="*/ 6028 w 12"/>
                  <a:gd name="T1" fmla="*/ 35448 h 19"/>
                  <a:gd name="T2" fmla="*/ 6028 w 12"/>
                  <a:gd name="T3" fmla="*/ 35448 h 19"/>
                  <a:gd name="T4" fmla="*/ 14066 w 12"/>
                  <a:gd name="T5" fmla="*/ 31509 h 19"/>
                  <a:gd name="T6" fmla="*/ 22104 w 12"/>
                  <a:gd name="T7" fmla="*/ 9847 h 19"/>
                  <a:gd name="T8" fmla="*/ 18085 w 12"/>
                  <a:gd name="T9" fmla="*/ 1969 h 19"/>
                  <a:gd name="T10" fmla="*/ 10047 w 12"/>
                  <a:gd name="T11" fmla="*/ 5908 h 19"/>
                  <a:gd name="T12" fmla="*/ 2009 w 12"/>
                  <a:gd name="T13" fmla="*/ 27570 h 19"/>
                  <a:gd name="T14" fmla="*/ 6028 w 12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8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4" y="19"/>
                      <a:pt x="6" y="18"/>
                      <a:pt x="7" y="1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3"/>
                      <a:pt x="11" y="1"/>
                      <a:pt x="9" y="1"/>
                    </a:cubicBezTo>
                    <a:cubicBezTo>
                      <a:pt x="8" y="0"/>
                      <a:pt x="6" y="1"/>
                      <a:pt x="5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3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6" name="Freeform 82">
                <a:extLst>
                  <a:ext uri="{FF2B5EF4-FFF2-40B4-BE49-F238E27FC236}">
                    <a16:creationId xmlns:a16="http://schemas.microsoft.com/office/drawing/2014/main" id="{1843843C-D56F-CB78-8028-8215BA970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874" y="1435016"/>
                <a:ext cx="29102" cy="33259"/>
              </a:xfrm>
              <a:custGeom>
                <a:avLst/>
                <a:gdLst>
                  <a:gd name="T0" fmla="*/ 1940 w 15"/>
                  <a:gd name="T1" fmla="*/ 29346 h 17"/>
                  <a:gd name="T2" fmla="*/ 1940 w 15"/>
                  <a:gd name="T3" fmla="*/ 29346 h 17"/>
                  <a:gd name="T4" fmla="*/ 11641 w 15"/>
                  <a:gd name="T5" fmla="*/ 29346 h 17"/>
                  <a:gd name="T6" fmla="*/ 27162 w 15"/>
                  <a:gd name="T7" fmla="*/ 11738 h 17"/>
                  <a:gd name="T8" fmla="*/ 25222 w 15"/>
                  <a:gd name="T9" fmla="*/ 1956 h 17"/>
                  <a:gd name="T10" fmla="*/ 17461 w 15"/>
                  <a:gd name="T11" fmla="*/ 3913 h 17"/>
                  <a:gd name="T12" fmla="*/ 1940 w 15"/>
                  <a:gd name="T13" fmla="*/ 21521 h 17"/>
                  <a:gd name="T14" fmla="*/ 1940 w 15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7"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3" y="17"/>
                      <a:pt x="5" y="16"/>
                      <a:pt x="6" y="1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4"/>
                      <a:pt x="15" y="2"/>
                      <a:pt x="13" y="1"/>
                    </a:cubicBezTo>
                    <a:cubicBezTo>
                      <a:pt x="12" y="0"/>
                      <a:pt x="10" y="0"/>
                      <a:pt x="9" y="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7" name="Freeform 83">
                <a:extLst>
                  <a:ext uri="{FF2B5EF4-FFF2-40B4-BE49-F238E27FC236}">
                    <a16:creationId xmlns:a16="http://schemas.microsoft.com/office/drawing/2014/main" id="{22759C8E-BD91-7571-6ABE-D64EB25586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2954" y="1489894"/>
                <a:ext cx="34922" cy="25776"/>
              </a:xfrm>
              <a:custGeom>
                <a:avLst/>
                <a:gdLst>
                  <a:gd name="T0" fmla="*/ 1940 w 18"/>
                  <a:gd name="T1" fmla="*/ 21810 h 13"/>
                  <a:gd name="T2" fmla="*/ 1940 w 18"/>
                  <a:gd name="T3" fmla="*/ 21810 h 13"/>
                  <a:gd name="T4" fmla="*/ 9701 w 18"/>
                  <a:gd name="T5" fmla="*/ 23793 h 13"/>
                  <a:gd name="T6" fmla="*/ 31042 w 18"/>
                  <a:gd name="T7" fmla="*/ 11897 h 13"/>
                  <a:gd name="T8" fmla="*/ 32982 w 18"/>
                  <a:gd name="T9" fmla="*/ 3966 h 13"/>
                  <a:gd name="T10" fmla="*/ 25221 w 18"/>
                  <a:gd name="T11" fmla="*/ 1983 h 13"/>
                  <a:gd name="T12" fmla="*/ 3880 w 18"/>
                  <a:gd name="T13" fmla="*/ 13879 h 13"/>
                  <a:gd name="T14" fmla="*/ 1940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4" y="13"/>
                      <a:pt x="5" y="1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3"/>
                      <a:pt x="17" y="2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8" name="Freeform 84">
                <a:extLst>
                  <a:ext uri="{FF2B5EF4-FFF2-40B4-BE49-F238E27FC236}">
                    <a16:creationId xmlns:a16="http://schemas.microsoft.com/office/drawing/2014/main" id="{D8597368-31AD-190B-9586-8A702425C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4572" y="1557245"/>
                <a:ext cx="37417" cy="15798"/>
              </a:xfrm>
              <a:custGeom>
                <a:avLst/>
                <a:gdLst>
                  <a:gd name="T0" fmla="*/ 0 w 19"/>
                  <a:gd name="T1" fmla="*/ 11849 h 8"/>
                  <a:gd name="T2" fmla="*/ 0 w 19"/>
                  <a:gd name="T3" fmla="*/ 11849 h 8"/>
                  <a:gd name="T4" fmla="*/ 7877 w 19"/>
                  <a:gd name="T5" fmla="*/ 15798 h 8"/>
                  <a:gd name="T6" fmla="*/ 31509 w 19"/>
                  <a:gd name="T7" fmla="*/ 11849 h 8"/>
                  <a:gd name="T8" fmla="*/ 37417 w 19"/>
                  <a:gd name="T9" fmla="*/ 5924 h 8"/>
                  <a:gd name="T10" fmla="*/ 29540 w 19"/>
                  <a:gd name="T11" fmla="*/ 0 h 8"/>
                  <a:gd name="T12" fmla="*/ 5908 w 19"/>
                  <a:gd name="T13" fmla="*/ 3950 h 8"/>
                  <a:gd name="T14" fmla="*/ 0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3"/>
                    </a:cubicBezTo>
                    <a:cubicBezTo>
                      <a:pt x="19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9" name="Freeform 85">
                <a:extLst>
                  <a:ext uri="{FF2B5EF4-FFF2-40B4-BE49-F238E27FC236}">
                    <a16:creationId xmlns:a16="http://schemas.microsoft.com/office/drawing/2014/main" id="{B29CCDF5-62BC-9F1F-03E7-65C4D15C9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4572" y="1623764"/>
                <a:ext cx="37417" cy="15798"/>
              </a:xfrm>
              <a:custGeom>
                <a:avLst/>
                <a:gdLst>
                  <a:gd name="T0" fmla="*/ 0 w 19"/>
                  <a:gd name="T1" fmla="*/ 3950 h 8"/>
                  <a:gd name="T2" fmla="*/ 0 w 19"/>
                  <a:gd name="T3" fmla="*/ 3950 h 8"/>
                  <a:gd name="T4" fmla="*/ 5908 w 19"/>
                  <a:gd name="T5" fmla="*/ 11849 h 8"/>
                  <a:gd name="T6" fmla="*/ 29540 w 19"/>
                  <a:gd name="T7" fmla="*/ 15798 h 8"/>
                  <a:gd name="T8" fmla="*/ 37417 w 19"/>
                  <a:gd name="T9" fmla="*/ 11849 h 8"/>
                  <a:gd name="T10" fmla="*/ 31509 w 19"/>
                  <a:gd name="T11" fmla="*/ 3950 h 8"/>
                  <a:gd name="T12" fmla="*/ 7877 w 19"/>
                  <a:gd name="T13" fmla="*/ 0 h 8"/>
                  <a:gd name="T14" fmla="*/ 0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9" y="7"/>
                      <a:pt x="19" y="6"/>
                    </a:cubicBezTo>
                    <a:cubicBezTo>
                      <a:pt x="19" y="4"/>
                      <a:pt x="18" y="2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0" name="Freeform 86">
                <a:extLst>
                  <a:ext uri="{FF2B5EF4-FFF2-40B4-BE49-F238E27FC236}">
                    <a16:creationId xmlns:a16="http://schemas.microsoft.com/office/drawing/2014/main" id="{A53B93AF-4F5F-234F-F9C6-C0B611F9A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2954" y="1681136"/>
                <a:ext cx="34922" cy="25776"/>
              </a:xfrm>
              <a:custGeom>
                <a:avLst/>
                <a:gdLst>
                  <a:gd name="T0" fmla="*/ 1940 w 18"/>
                  <a:gd name="T1" fmla="*/ 3966 h 13"/>
                  <a:gd name="T2" fmla="*/ 1940 w 18"/>
                  <a:gd name="T3" fmla="*/ 3966 h 13"/>
                  <a:gd name="T4" fmla="*/ 3880 w 18"/>
                  <a:gd name="T5" fmla="*/ 11897 h 13"/>
                  <a:gd name="T6" fmla="*/ 25221 w 18"/>
                  <a:gd name="T7" fmla="*/ 25776 h 13"/>
                  <a:gd name="T8" fmla="*/ 32982 w 18"/>
                  <a:gd name="T9" fmla="*/ 21810 h 13"/>
                  <a:gd name="T10" fmla="*/ 31042 w 18"/>
                  <a:gd name="T11" fmla="*/ 13879 h 13"/>
                  <a:gd name="T12" fmla="*/ 9701 w 18"/>
                  <a:gd name="T13" fmla="*/ 1983 h 13"/>
                  <a:gd name="T14" fmla="*/ 1940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6" y="13"/>
                      <a:pt x="17" y="11"/>
                    </a:cubicBezTo>
                    <a:cubicBezTo>
                      <a:pt x="18" y="10"/>
                      <a:pt x="17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1" name="Freeform 87">
                <a:extLst>
                  <a:ext uri="{FF2B5EF4-FFF2-40B4-BE49-F238E27FC236}">
                    <a16:creationId xmlns:a16="http://schemas.microsoft.com/office/drawing/2014/main" id="{B5E41E91-EF3B-095B-2CD1-BE900228B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874" y="1730194"/>
                <a:ext cx="29102" cy="31597"/>
              </a:xfrm>
              <a:custGeom>
                <a:avLst/>
                <a:gdLst>
                  <a:gd name="T0" fmla="*/ 1940 w 15"/>
                  <a:gd name="T1" fmla="*/ 1975 h 16"/>
                  <a:gd name="T2" fmla="*/ 1940 w 15"/>
                  <a:gd name="T3" fmla="*/ 1975 h 16"/>
                  <a:gd name="T4" fmla="*/ 1940 w 15"/>
                  <a:gd name="T5" fmla="*/ 9874 h 16"/>
                  <a:gd name="T6" fmla="*/ 17461 w 15"/>
                  <a:gd name="T7" fmla="*/ 27647 h 16"/>
                  <a:gd name="T8" fmla="*/ 25222 w 15"/>
                  <a:gd name="T9" fmla="*/ 29622 h 16"/>
                  <a:gd name="T10" fmla="*/ 27162 w 15"/>
                  <a:gd name="T11" fmla="*/ 21723 h 16"/>
                  <a:gd name="T12" fmla="*/ 11641 w 15"/>
                  <a:gd name="T13" fmla="*/ 1975 h 16"/>
                  <a:gd name="T14" fmla="*/ 1940 w 15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6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6"/>
                      <a:pt x="12" y="16"/>
                      <a:pt x="13" y="15"/>
                    </a:cubicBezTo>
                    <a:cubicBezTo>
                      <a:pt x="15" y="14"/>
                      <a:pt x="15" y="12"/>
                      <a:pt x="14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2" name="Freeform 88">
                <a:extLst>
                  <a:ext uri="{FF2B5EF4-FFF2-40B4-BE49-F238E27FC236}">
                    <a16:creationId xmlns:a16="http://schemas.microsoft.com/office/drawing/2014/main" id="{FA9D95AC-6263-61CE-01F5-A15457FEF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8164" y="1759296"/>
                <a:ext cx="24113" cy="37417"/>
              </a:xfrm>
              <a:custGeom>
                <a:avLst/>
                <a:gdLst>
                  <a:gd name="T0" fmla="*/ 6028 w 12"/>
                  <a:gd name="T1" fmla="*/ 1969 h 19"/>
                  <a:gd name="T2" fmla="*/ 6028 w 12"/>
                  <a:gd name="T3" fmla="*/ 1969 h 19"/>
                  <a:gd name="T4" fmla="*/ 2009 w 12"/>
                  <a:gd name="T5" fmla="*/ 9847 h 19"/>
                  <a:gd name="T6" fmla="*/ 10047 w 12"/>
                  <a:gd name="T7" fmla="*/ 33478 h 19"/>
                  <a:gd name="T8" fmla="*/ 18085 w 12"/>
                  <a:gd name="T9" fmla="*/ 35448 h 19"/>
                  <a:gd name="T10" fmla="*/ 22104 w 12"/>
                  <a:gd name="T11" fmla="*/ 29540 h 19"/>
                  <a:gd name="T12" fmla="*/ 14066 w 12"/>
                  <a:gd name="T13" fmla="*/ 5908 h 19"/>
                  <a:gd name="T14" fmla="*/ 6028 w 12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8" y="19"/>
                      <a:pt x="9" y="18"/>
                    </a:cubicBezTo>
                    <a:cubicBezTo>
                      <a:pt x="11" y="18"/>
                      <a:pt x="12" y="16"/>
                      <a:pt x="11" y="1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3" name="Freeform 89">
                <a:extLst>
                  <a:ext uri="{FF2B5EF4-FFF2-40B4-BE49-F238E27FC236}">
                    <a16:creationId xmlns:a16="http://schemas.microsoft.com/office/drawing/2014/main" id="{315BBB62-DE2B-A3C1-2716-004AD54E6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9129" y="1771768"/>
                <a:ext cx="12472" cy="36585"/>
              </a:xfrm>
              <a:custGeom>
                <a:avLst/>
                <a:gdLst>
                  <a:gd name="T0" fmla="*/ 6236 w 6"/>
                  <a:gd name="T1" fmla="*/ 0 h 19"/>
                  <a:gd name="T2" fmla="*/ 6236 w 6"/>
                  <a:gd name="T3" fmla="*/ 0 h 19"/>
                  <a:gd name="T4" fmla="*/ 0 w 6"/>
                  <a:gd name="T5" fmla="*/ 5777 h 19"/>
                  <a:gd name="T6" fmla="*/ 0 w 6"/>
                  <a:gd name="T7" fmla="*/ 30808 h 19"/>
                  <a:gd name="T8" fmla="*/ 6236 w 6"/>
                  <a:gd name="T9" fmla="*/ 36585 h 19"/>
                  <a:gd name="T10" fmla="*/ 12472 w 6"/>
                  <a:gd name="T11" fmla="*/ 30808 h 19"/>
                  <a:gd name="T12" fmla="*/ 12472 w 6"/>
                  <a:gd name="T13" fmla="*/ 5777 h 19"/>
                  <a:gd name="T14" fmla="*/ 6236 w 6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4" name="Freeform 90">
                <a:extLst>
                  <a:ext uri="{FF2B5EF4-FFF2-40B4-BE49-F238E27FC236}">
                    <a16:creationId xmlns:a16="http://schemas.microsoft.com/office/drawing/2014/main" id="{06930922-F6D3-6FBD-22A1-464D47880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452" y="1759296"/>
                <a:ext cx="21619" cy="37417"/>
              </a:xfrm>
              <a:custGeom>
                <a:avLst/>
                <a:gdLst>
                  <a:gd name="T0" fmla="*/ 15723 w 11"/>
                  <a:gd name="T1" fmla="*/ 1969 h 19"/>
                  <a:gd name="T2" fmla="*/ 15723 w 11"/>
                  <a:gd name="T3" fmla="*/ 1969 h 19"/>
                  <a:gd name="T4" fmla="*/ 9827 w 11"/>
                  <a:gd name="T5" fmla="*/ 5908 h 19"/>
                  <a:gd name="T6" fmla="*/ 0 w 11"/>
                  <a:gd name="T7" fmla="*/ 29540 h 19"/>
                  <a:gd name="T8" fmla="*/ 3931 w 11"/>
                  <a:gd name="T9" fmla="*/ 35448 h 19"/>
                  <a:gd name="T10" fmla="*/ 11792 w 11"/>
                  <a:gd name="T11" fmla="*/ 33478 h 19"/>
                  <a:gd name="T12" fmla="*/ 19654 w 11"/>
                  <a:gd name="T13" fmla="*/ 9847 h 19"/>
                  <a:gd name="T14" fmla="*/ 15723 w 11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1"/>
                      <a:pt x="5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8"/>
                      <a:pt x="2" y="18"/>
                    </a:cubicBezTo>
                    <a:cubicBezTo>
                      <a:pt x="4" y="19"/>
                      <a:pt x="5" y="18"/>
                      <a:pt x="6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3"/>
                      <a:pt x="10" y="2"/>
                      <a:pt x="8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5" name="Freeform 91">
                <a:extLst>
                  <a:ext uri="{FF2B5EF4-FFF2-40B4-BE49-F238E27FC236}">
                    <a16:creationId xmlns:a16="http://schemas.microsoft.com/office/drawing/2014/main" id="{CA25967B-1F16-08BA-3395-E8A29DAFE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7754" y="1730194"/>
                <a:ext cx="27439" cy="31597"/>
              </a:xfrm>
              <a:custGeom>
                <a:avLst/>
                <a:gdLst>
                  <a:gd name="T0" fmla="*/ 25479 w 14"/>
                  <a:gd name="T1" fmla="*/ 1975 h 16"/>
                  <a:gd name="T2" fmla="*/ 25479 w 14"/>
                  <a:gd name="T3" fmla="*/ 1975 h 16"/>
                  <a:gd name="T4" fmla="*/ 17639 w 14"/>
                  <a:gd name="T5" fmla="*/ 1975 h 16"/>
                  <a:gd name="T6" fmla="*/ 1960 w 14"/>
                  <a:gd name="T7" fmla="*/ 21723 h 16"/>
                  <a:gd name="T8" fmla="*/ 1960 w 14"/>
                  <a:gd name="T9" fmla="*/ 29622 h 16"/>
                  <a:gd name="T10" fmla="*/ 9800 w 14"/>
                  <a:gd name="T11" fmla="*/ 27647 h 16"/>
                  <a:gd name="T12" fmla="*/ 25479 w 14"/>
                  <a:gd name="T13" fmla="*/ 9874 h 16"/>
                  <a:gd name="T14" fmla="*/ 25479 w 14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6"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2" y="16"/>
                      <a:pt x="4" y="16"/>
                      <a:pt x="5" y="1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2"/>
                      <a:pt x="1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6" name="Freeform 92">
                <a:extLst>
                  <a:ext uri="{FF2B5EF4-FFF2-40B4-BE49-F238E27FC236}">
                    <a16:creationId xmlns:a16="http://schemas.microsoft.com/office/drawing/2014/main" id="{220AFD50-7A63-1657-CB4F-3EF7853CC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359" y="1681136"/>
                <a:ext cx="35754" cy="25776"/>
              </a:xfrm>
              <a:custGeom>
                <a:avLst/>
                <a:gdLst>
                  <a:gd name="T0" fmla="*/ 33768 w 18"/>
                  <a:gd name="T1" fmla="*/ 3966 h 13"/>
                  <a:gd name="T2" fmla="*/ 33768 w 18"/>
                  <a:gd name="T3" fmla="*/ 3966 h 13"/>
                  <a:gd name="T4" fmla="*/ 25822 w 18"/>
                  <a:gd name="T5" fmla="*/ 1983 h 13"/>
                  <a:gd name="T6" fmla="*/ 3973 w 18"/>
                  <a:gd name="T7" fmla="*/ 13879 h 13"/>
                  <a:gd name="T8" fmla="*/ 1986 w 18"/>
                  <a:gd name="T9" fmla="*/ 21810 h 13"/>
                  <a:gd name="T10" fmla="*/ 9932 w 18"/>
                  <a:gd name="T11" fmla="*/ 25776 h 13"/>
                  <a:gd name="T12" fmla="*/ 31781 w 18"/>
                  <a:gd name="T13" fmla="*/ 11897 h 13"/>
                  <a:gd name="T14" fmla="*/ 33768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ubicBezTo>
                      <a:pt x="2" y="13"/>
                      <a:pt x="4" y="13"/>
                      <a:pt x="5" y="13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5"/>
                      <a:pt x="18" y="4"/>
                      <a:pt x="17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7" name="Freeform 93">
                <a:extLst>
                  <a:ext uri="{FF2B5EF4-FFF2-40B4-BE49-F238E27FC236}">
                    <a16:creationId xmlns:a16="http://schemas.microsoft.com/office/drawing/2014/main" id="{360F10AE-66A1-D1F7-4B0C-D447D2F6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077" y="1623764"/>
                <a:ext cx="37417" cy="15798"/>
              </a:xfrm>
              <a:custGeom>
                <a:avLst/>
                <a:gdLst>
                  <a:gd name="T0" fmla="*/ 37417 w 19"/>
                  <a:gd name="T1" fmla="*/ 3950 h 8"/>
                  <a:gd name="T2" fmla="*/ 37417 w 19"/>
                  <a:gd name="T3" fmla="*/ 3950 h 8"/>
                  <a:gd name="T4" fmla="*/ 29540 w 19"/>
                  <a:gd name="T5" fmla="*/ 0 h 8"/>
                  <a:gd name="T6" fmla="*/ 5908 w 19"/>
                  <a:gd name="T7" fmla="*/ 3950 h 8"/>
                  <a:gd name="T8" fmla="*/ 0 w 19"/>
                  <a:gd name="T9" fmla="*/ 11849 h 8"/>
                  <a:gd name="T10" fmla="*/ 7877 w 19"/>
                  <a:gd name="T11" fmla="*/ 15798 h 8"/>
                  <a:gd name="T12" fmla="*/ 31509 w 19"/>
                  <a:gd name="T13" fmla="*/ 11849 h 8"/>
                  <a:gd name="T14" fmla="*/ 37417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8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8" name="Freeform 94">
                <a:extLst>
                  <a:ext uri="{FF2B5EF4-FFF2-40B4-BE49-F238E27FC236}">
                    <a16:creationId xmlns:a16="http://schemas.microsoft.com/office/drawing/2014/main" id="{6AC56EB7-E1C3-E917-F85D-3B2C36329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077" y="1557245"/>
                <a:ext cx="37417" cy="15798"/>
              </a:xfrm>
              <a:custGeom>
                <a:avLst/>
                <a:gdLst>
                  <a:gd name="T0" fmla="*/ 37417 w 19"/>
                  <a:gd name="T1" fmla="*/ 11849 h 8"/>
                  <a:gd name="T2" fmla="*/ 37417 w 19"/>
                  <a:gd name="T3" fmla="*/ 11849 h 8"/>
                  <a:gd name="T4" fmla="*/ 31509 w 19"/>
                  <a:gd name="T5" fmla="*/ 3950 h 8"/>
                  <a:gd name="T6" fmla="*/ 7877 w 19"/>
                  <a:gd name="T7" fmla="*/ 0 h 8"/>
                  <a:gd name="T8" fmla="*/ 0 w 19"/>
                  <a:gd name="T9" fmla="*/ 5924 h 8"/>
                  <a:gd name="T10" fmla="*/ 5908 w 19"/>
                  <a:gd name="T11" fmla="*/ 11849 h 8"/>
                  <a:gd name="T12" fmla="*/ 29540 w 19"/>
                  <a:gd name="T13" fmla="*/ 15798 h 8"/>
                  <a:gd name="T14" fmla="*/ 37417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8" y="7"/>
                      <a:pt x="19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9" name="Freeform 95">
                <a:extLst>
                  <a:ext uri="{FF2B5EF4-FFF2-40B4-BE49-F238E27FC236}">
                    <a16:creationId xmlns:a16="http://schemas.microsoft.com/office/drawing/2014/main" id="{9540D7A8-6344-DF2E-90FE-DC8452800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359" y="1489894"/>
                <a:ext cx="35754" cy="25776"/>
              </a:xfrm>
              <a:custGeom>
                <a:avLst/>
                <a:gdLst>
                  <a:gd name="T0" fmla="*/ 33768 w 18"/>
                  <a:gd name="T1" fmla="*/ 21810 h 13"/>
                  <a:gd name="T2" fmla="*/ 33768 w 18"/>
                  <a:gd name="T3" fmla="*/ 21810 h 13"/>
                  <a:gd name="T4" fmla="*/ 31781 w 18"/>
                  <a:gd name="T5" fmla="*/ 13879 h 13"/>
                  <a:gd name="T6" fmla="*/ 9932 w 18"/>
                  <a:gd name="T7" fmla="*/ 1983 h 13"/>
                  <a:gd name="T8" fmla="*/ 1986 w 18"/>
                  <a:gd name="T9" fmla="*/ 3966 h 13"/>
                  <a:gd name="T10" fmla="*/ 3973 w 18"/>
                  <a:gd name="T11" fmla="*/ 11897 h 13"/>
                  <a:gd name="T12" fmla="*/ 25822 w 18"/>
                  <a:gd name="T13" fmla="*/ 23793 h 13"/>
                  <a:gd name="T14" fmla="*/ 33768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5" y="13"/>
                      <a:pt x="16" y="12"/>
                      <a:pt x="17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0" name="Freeform 96">
                <a:extLst>
                  <a:ext uri="{FF2B5EF4-FFF2-40B4-BE49-F238E27FC236}">
                    <a16:creationId xmlns:a16="http://schemas.microsoft.com/office/drawing/2014/main" id="{5F676B1D-CDF2-8DF1-768A-42236F8D1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7754" y="1435016"/>
                <a:ext cx="27439" cy="33259"/>
              </a:xfrm>
              <a:custGeom>
                <a:avLst/>
                <a:gdLst>
                  <a:gd name="T0" fmla="*/ 25479 w 14"/>
                  <a:gd name="T1" fmla="*/ 29346 h 17"/>
                  <a:gd name="T2" fmla="*/ 25479 w 14"/>
                  <a:gd name="T3" fmla="*/ 29346 h 17"/>
                  <a:gd name="T4" fmla="*/ 25479 w 14"/>
                  <a:gd name="T5" fmla="*/ 21521 h 17"/>
                  <a:gd name="T6" fmla="*/ 9800 w 14"/>
                  <a:gd name="T7" fmla="*/ 3913 h 17"/>
                  <a:gd name="T8" fmla="*/ 1960 w 14"/>
                  <a:gd name="T9" fmla="*/ 1956 h 17"/>
                  <a:gd name="T10" fmla="*/ 1960 w 14"/>
                  <a:gd name="T11" fmla="*/ 11738 h 17"/>
                  <a:gd name="T12" fmla="*/ 17639 w 14"/>
                  <a:gd name="T13" fmla="*/ 29346 h 17"/>
                  <a:gd name="T14" fmla="*/ 25479 w 14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13" y="15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4" y="12"/>
                      <a:pt x="13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6"/>
                      <a:pt x="12" y="17"/>
                      <a:pt x="13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1" name="Freeform 97">
                <a:extLst>
                  <a:ext uri="{FF2B5EF4-FFF2-40B4-BE49-F238E27FC236}">
                    <a16:creationId xmlns:a16="http://schemas.microsoft.com/office/drawing/2014/main" id="{9C85E637-44FC-C0AD-7AEB-5251E9CB5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452" y="1400094"/>
                <a:ext cx="21619" cy="37417"/>
              </a:xfrm>
              <a:custGeom>
                <a:avLst/>
                <a:gdLst>
                  <a:gd name="T0" fmla="*/ 15723 w 11"/>
                  <a:gd name="T1" fmla="*/ 35448 h 19"/>
                  <a:gd name="T2" fmla="*/ 15723 w 11"/>
                  <a:gd name="T3" fmla="*/ 35448 h 19"/>
                  <a:gd name="T4" fmla="*/ 19654 w 11"/>
                  <a:gd name="T5" fmla="*/ 27570 h 19"/>
                  <a:gd name="T6" fmla="*/ 11792 w 11"/>
                  <a:gd name="T7" fmla="*/ 5908 h 19"/>
                  <a:gd name="T8" fmla="*/ 3931 w 11"/>
                  <a:gd name="T9" fmla="*/ 1969 h 19"/>
                  <a:gd name="T10" fmla="*/ 0 w 11"/>
                  <a:gd name="T11" fmla="*/ 9847 h 19"/>
                  <a:gd name="T12" fmla="*/ 9827 w 11"/>
                  <a:gd name="T13" fmla="*/ 31509 h 19"/>
                  <a:gd name="T14" fmla="*/ 15723 w 11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10" y="18"/>
                      <a:pt x="11" y="16"/>
                      <a:pt x="10" y="1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2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8"/>
                      <a:pt x="7" y="19"/>
                      <a:pt x="8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2" name="Freeform 98">
                <a:extLst>
                  <a:ext uri="{FF2B5EF4-FFF2-40B4-BE49-F238E27FC236}">
                    <a16:creationId xmlns:a16="http://schemas.microsoft.com/office/drawing/2014/main" id="{C24B75C5-CB97-5053-A1CD-8808192D27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013" y="1592167"/>
                <a:ext cx="110588" cy="120566"/>
              </a:xfrm>
              <a:custGeom>
                <a:avLst/>
                <a:gdLst>
                  <a:gd name="T0" fmla="*/ 1975 w 56"/>
                  <a:gd name="T1" fmla="*/ 118590 h 61"/>
                  <a:gd name="T2" fmla="*/ 1975 w 56"/>
                  <a:gd name="T3" fmla="*/ 118590 h 61"/>
                  <a:gd name="T4" fmla="*/ 13824 w 56"/>
                  <a:gd name="T5" fmla="*/ 118590 h 61"/>
                  <a:gd name="T6" fmla="*/ 108613 w 56"/>
                  <a:gd name="T7" fmla="*/ 13835 h 61"/>
                  <a:gd name="T8" fmla="*/ 106638 w 56"/>
                  <a:gd name="T9" fmla="*/ 3953 h 61"/>
                  <a:gd name="T10" fmla="*/ 96765 w 56"/>
                  <a:gd name="T11" fmla="*/ 3953 h 61"/>
                  <a:gd name="T12" fmla="*/ 1975 w 56"/>
                  <a:gd name="T13" fmla="*/ 106731 h 61"/>
                  <a:gd name="T14" fmla="*/ 1975 w 56"/>
                  <a:gd name="T15" fmla="*/ 118590 h 6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6" h="61">
                    <a:moveTo>
                      <a:pt x="1" y="60"/>
                    </a:moveTo>
                    <a:cubicBezTo>
                      <a:pt x="1" y="60"/>
                      <a:pt x="1" y="60"/>
                      <a:pt x="1" y="60"/>
                    </a:cubicBezTo>
                    <a:cubicBezTo>
                      <a:pt x="3" y="61"/>
                      <a:pt x="5" y="61"/>
                      <a:pt x="7" y="60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6"/>
                      <a:pt x="56" y="3"/>
                      <a:pt x="54" y="2"/>
                    </a:cubicBezTo>
                    <a:cubicBezTo>
                      <a:pt x="53" y="0"/>
                      <a:pt x="50" y="0"/>
                      <a:pt x="49" y="2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0" y="58"/>
                      <a:pt x="1" y="60"/>
                    </a:cubicBezTo>
                    <a:close/>
                  </a:path>
                </a:pathLst>
              </a:custGeom>
              <a:solidFill>
                <a:srgbClr val="8D9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3" name="Rectangle 99">
                <a:extLst>
                  <a:ext uri="{FF2B5EF4-FFF2-40B4-BE49-F238E27FC236}">
                    <a16:creationId xmlns:a16="http://schemas.microsoft.com/office/drawing/2014/main" id="{637330F2-9C44-B182-4C36-6DA3343E0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6135" y="1596325"/>
                <a:ext cx="159646" cy="4157"/>
              </a:xfrm>
              <a:prstGeom prst="rect">
                <a:avLst/>
              </a:prstGeom>
              <a:solidFill>
                <a:srgbClr val="EE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4" name="Oval 100">
                <a:extLst>
                  <a:ext uri="{FF2B5EF4-FFF2-40B4-BE49-F238E27FC236}">
                    <a16:creationId xmlns:a16="http://schemas.microsoft.com/office/drawing/2014/main" id="{70A2C364-6C60-F349-913B-A8791D90F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45825" y="1580526"/>
                <a:ext cx="37417" cy="35754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eaLnBrk="1" hangingPunct="1"/>
                <a:endParaRPr lang="zh-CN" altLang="zh-CN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5" name="Freeform 101">
                <a:extLst>
                  <a:ext uri="{FF2B5EF4-FFF2-40B4-BE49-F238E27FC236}">
                    <a16:creationId xmlns:a16="http://schemas.microsoft.com/office/drawing/2014/main" id="{309F14CF-0FFA-BDD2-A85C-4322D81C0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645" y="1468276"/>
                <a:ext cx="25776" cy="128049"/>
              </a:xfrm>
              <a:custGeom>
                <a:avLst/>
                <a:gdLst>
                  <a:gd name="T0" fmla="*/ 11897 w 13"/>
                  <a:gd name="T1" fmla="*/ 128049 h 65"/>
                  <a:gd name="T2" fmla="*/ 13879 w 13"/>
                  <a:gd name="T3" fmla="*/ 128049 h 65"/>
                  <a:gd name="T4" fmla="*/ 25776 w 13"/>
                  <a:gd name="T5" fmla="*/ 116229 h 65"/>
                  <a:gd name="T6" fmla="*/ 25776 w 13"/>
                  <a:gd name="T7" fmla="*/ 11820 h 65"/>
                  <a:gd name="T8" fmla="*/ 13879 w 13"/>
                  <a:gd name="T9" fmla="*/ 0 h 65"/>
                  <a:gd name="T10" fmla="*/ 11897 w 13"/>
                  <a:gd name="T11" fmla="*/ 0 h 65"/>
                  <a:gd name="T12" fmla="*/ 0 w 13"/>
                  <a:gd name="T13" fmla="*/ 11820 h 65"/>
                  <a:gd name="T14" fmla="*/ 0 w 13"/>
                  <a:gd name="T15" fmla="*/ 116229 h 65"/>
                  <a:gd name="T16" fmla="*/ 11897 w 13"/>
                  <a:gd name="T17" fmla="*/ 128049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" h="65">
                    <a:moveTo>
                      <a:pt x="6" y="65"/>
                    </a:moveTo>
                    <a:cubicBezTo>
                      <a:pt x="7" y="65"/>
                      <a:pt x="7" y="65"/>
                      <a:pt x="7" y="65"/>
                    </a:cubicBezTo>
                    <a:cubicBezTo>
                      <a:pt x="11" y="65"/>
                      <a:pt x="13" y="62"/>
                      <a:pt x="13" y="5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1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2"/>
                      <a:pt x="3" y="65"/>
                      <a:pt x="6" y="6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6" name="Oval 102">
                <a:extLst>
                  <a:ext uri="{FF2B5EF4-FFF2-40B4-BE49-F238E27FC236}">
                    <a16:creationId xmlns:a16="http://schemas.microsoft.com/office/drawing/2014/main" id="{4F9121E1-D121-2D7E-D7DC-8803E1695B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619" y="866800"/>
                <a:ext cx="658522" cy="66056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7" name="Oval 103">
                <a:extLst>
                  <a:ext uri="{FF2B5EF4-FFF2-40B4-BE49-F238E27FC236}">
                    <a16:creationId xmlns:a16="http://schemas.microsoft.com/office/drawing/2014/main" id="{9AB54F55-D4F3-49DC-A348-C8F09A647E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09887" y="2572756"/>
                <a:ext cx="470089" cy="47211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8" name="Oval 104">
                <a:extLst>
                  <a:ext uri="{FF2B5EF4-FFF2-40B4-BE49-F238E27FC236}">
                    <a16:creationId xmlns:a16="http://schemas.microsoft.com/office/drawing/2014/main" id="{3CA72009-985F-9534-1302-D2B582D0F1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5571" y="5538342"/>
                <a:ext cx="846955" cy="849011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9" name="Oval 105">
                <a:extLst>
                  <a:ext uri="{FF2B5EF4-FFF2-40B4-BE49-F238E27FC236}">
                    <a16:creationId xmlns:a16="http://schemas.microsoft.com/office/drawing/2014/main" id="{E2D098FD-A4FC-F8CD-AD72-CCF40FF3C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9664" y="704139"/>
                <a:ext cx="384799" cy="38681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0" name="Oval 106">
                <a:extLst>
                  <a:ext uri="{FF2B5EF4-FFF2-40B4-BE49-F238E27FC236}">
                    <a16:creationId xmlns:a16="http://schemas.microsoft.com/office/drawing/2014/main" id="{81F24CDA-7097-06BD-62EF-C92021191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6102" y="1495623"/>
                <a:ext cx="769598" cy="77363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1" name="Freeform 125">
                <a:extLst>
                  <a:ext uri="{FF2B5EF4-FFF2-40B4-BE49-F238E27FC236}">
                    <a16:creationId xmlns:a16="http://schemas.microsoft.com/office/drawing/2014/main" id="{CE581118-DD06-5A56-3C10-5F1267B71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9196" y="1364340"/>
                <a:ext cx="237805" cy="340078"/>
              </a:xfrm>
              <a:custGeom>
                <a:avLst/>
                <a:gdLst>
                  <a:gd name="T0" fmla="*/ 58960 w 121"/>
                  <a:gd name="T1" fmla="*/ 281105 h 173"/>
                  <a:gd name="T2" fmla="*/ 0 w 121"/>
                  <a:gd name="T3" fmla="*/ 241790 h 173"/>
                  <a:gd name="T4" fmla="*/ 23584 w 121"/>
                  <a:gd name="T5" fmla="*/ 182816 h 173"/>
                  <a:gd name="T6" fmla="*/ 49133 w 121"/>
                  <a:gd name="T7" fmla="*/ 192645 h 173"/>
                  <a:gd name="T8" fmla="*/ 43237 w 121"/>
                  <a:gd name="T9" fmla="*/ 229995 h 173"/>
                  <a:gd name="T10" fmla="*/ 74683 w 121"/>
                  <a:gd name="T11" fmla="*/ 251618 h 173"/>
                  <a:gd name="T12" fmla="*/ 139538 w 121"/>
                  <a:gd name="T13" fmla="*/ 239824 h 173"/>
                  <a:gd name="T14" fmla="*/ 66821 w 121"/>
                  <a:gd name="T15" fmla="*/ 82562 h 173"/>
                  <a:gd name="T16" fmla="*/ 157226 w 121"/>
                  <a:gd name="T17" fmla="*/ 43247 h 173"/>
                  <a:gd name="T18" fmla="*/ 174914 w 121"/>
                  <a:gd name="T19" fmla="*/ 0 h 173"/>
                  <a:gd name="T20" fmla="*/ 202429 w 121"/>
                  <a:gd name="T21" fmla="*/ 11795 h 173"/>
                  <a:gd name="T22" fmla="*/ 184741 w 121"/>
                  <a:gd name="T23" fmla="*/ 53076 h 173"/>
                  <a:gd name="T24" fmla="*/ 237805 w 121"/>
                  <a:gd name="T25" fmla="*/ 92391 h 173"/>
                  <a:gd name="T26" fmla="*/ 212256 w 121"/>
                  <a:gd name="T27" fmla="*/ 147433 h 173"/>
                  <a:gd name="T28" fmla="*/ 190637 w 121"/>
                  <a:gd name="T29" fmla="*/ 137604 h 173"/>
                  <a:gd name="T30" fmla="*/ 194568 w 121"/>
                  <a:gd name="T31" fmla="*/ 100254 h 173"/>
                  <a:gd name="T32" fmla="*/ 163122 w 121"/>
                  <a:gd name="T33" fmla="*/ 78631 h 173"/>
                  <a:gd name="T34" fmla="*/ 106128 w 121"/>
                  <a:gd name="T35" fmla="*/ 92391 h 173"/>
                  <a:gd name="T36" fmla="*/ 180810 w 121"/>
                  <a:gd name="T37" fmla="*/ 247687 h 173"/>
                  <a:gd name="T38" fmla="*/ 86475 w 121"/>
                  <a:gd name="T39" fmla="*/ 290934 h 173"/>
                  <a:gd name="T40" fmla="*/ 66821 w 121"/>
                  <a:gd name="T41" fmla="*/ 340078 h 173"/>
                  <a:gd name="T42" fmla="*/ 39307 w 121"/>
                  <a:gd name="T43" fmla="*/ 328283 h 173"/>
                  <a:gd name="T44" fmla="*/ 58960 w 121"/>
                  <a:gd name="T45" fmla="*/ 281105 h 1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1" h="173">
                    <a:moveTo>
                      <a:pt x="30" y="143"/>
                    </a:moveTo>
                    <a:cubicBezTo>
                      <a:pt x="12" y="135"/>
                      <a:pt x="0" y="123"/>
                      <a:pt x="0" y="12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2" y="117"/>
                      <a:pt x="27" y="124"/>
                      <a:pt x="38" y="128"/>
                    </a:cubicBezTo>
                    <a:cubicBezTo>
                      <a:pt x="51" y="134"/>
                      <a:pt x="67" y="134"/>
                      <a:pt x="71" y="122"/>
                    </a:cubicBezTo>
                    <a:cubicBezTo>
                      <a:pt x="82" y="96"/>
                      <a:pt x="17" y="82"/>
                      <a:pt x="34" y="42"/>
                    </a:cubicBezTo>
                    <a:cubicBezTo>
                      <a:pt x="42" y="22"/>
                      <a:pt x="61" y="17"/>
                      <a:pt x="80" y="22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109" y="35"/>
                      <a:pt x="121" y="47"/>
                      <a:pt x="121" y="47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9" y="51"/>
                      <a:pt x="99" y="51"/>
                      <a:pt x="99" y="51"/>
                    </a:cubicBezTo>
                    <a:cubicBezTo>
                      <a:pt x="99" y="51"/>
                      <a:pt x="93" y="44"/>
                      <a:pt x="83" y="40"/>
                    </a:cubicBezTo>
                    <a:cubicBezTo>
                      <a:pt x="68" y="34"/>
                      <a:pt x="58" y="38"/>
                      <a:pt x="54" y="47"/>
                    </a:cubicBezTo>
                    <a:cubicBezTo>
                      <a:pt x="43" y="72"/>
                      <a:pt x="107" y="88"/>
                      <a:pt x="92" y="126"/>
                    </a:cubicBezTo>
                    <a:cubicBezTo>
                      <a:pt x="83" y="147"/>
                      <a:pt x="64" y="152"/>
                      <a:pt x="44" y="148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20" y="167"/>
                      <a:pt x="20" y="167"/>
                      <a:pt x="20" y="167"/>
                    </a:cubicBezTo>
                    <a:lnTo>
                      <a:pt x="30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2" name="Freeform 126">
                <a:extLst>
                  <a:ext uri="{FF2B5EF4-FFF2-40B4-BE49-F238E27FC236}">
                    <a16:creationId xmlns:a16="http://schemas.microsoft.com/office/drawing/2014/main" id="{16EFE725-D05F-A2C6-63CC-468615420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2844" y="1643719"/>
                <a:ext cx="110588" cy="121397"/>
              </a:xfrm>
              <a:custGeom>
                <a:avLst/>
                <a:gdLst>
                  <a:gd name="T0" fmla="*/ 19748 w 56"/>
                  <a:gd name="T1" fmla="*/ 97901 h 62"/>
                  <a:gd name="T2" fmla="*/ 0 w 56"/>
                  <a:gd name="T3" fmla="*/ 76363 h 62"/>
                  <a:gd name="T4" fmla="*/ 15798 w 56"/>
                  <a:gd name="T5" fmla="*/ 54824 h 62"/>
                  <a:gd name="T6" fmla="*/ 25672 w 56"/>
                  <a:gd name="T7" fmla="*/ 62657 h 62"/>
                  <a:gd name="T8" fmla="*/ 19748 w 56"/>
                  <a:gd name="T9" fmla="*/ 76363 h 62"/>
                  <a:gd name="T10" fmla="*/ 29622 w 56"/>
                  <a:gd name="T11" fmla="*/ 88111 h 62"/>
                  <a:gd name="T12" fmla="*/ 57269 w 56"/>
                  <a:gd name="T13" fmla="*/ 90069 h 62"/>
                  <a:gd name="T14" fmla="*/ 43445 w 56"/>
                  <a:gd name="T15" fmla="*/ 19580 h 62"/>
                  <a:gd name="T16" fmla="*/ 82941 w 56"/>
                  <a:gd name="T17" fmla="*/ 13706 h 62"/>
                  <a:gd name="T18" fmla="*/ 94790 w 56"/>
                  <a:gd name="T19" fmla="*/ 0 h 62"/>
                  <a:gd name="T20" fmla="*/ 104664 w 56"/>
                  <a:gd name="T21" fmla="*/ 5874 h 62"/>
                  <a:gd name="T22" fmla="*/ 92815 w 56"/>
                  <a:gd name="T23" fmla="*/ 21538 h 62"/>
                  <a:gd name="T24" fmla="*/ 110588 w 56"/>
                  <a:gd name="T25" fmla="*/ 41118 h 62"/>
                  <a:gd name="T26" fmla="*/ 94790 w 56"/>
                  <a:gd name="T27" fmla="*/ 60699 h 62"/>
                  <a:gd name="T28" fmla="*/ 86891 w 56"/>
                  <a:gd name="T29" fmla="*/ 54824 h 62"/>
                  <a:gd name="T30" fmla="*/ 92815 w 56"/>
                  <a:gd name="T31" fmla="*/ 41118 h 62"/>
                  <a:gd name="T32" fmla="*/ 82941 w 56"/>
                  <a:gd name="T33" fmla="*/ 29370 h 62"/>
                  <a:gd name="T34" fmla="*/ 57269 w 56"/>
                  <a:gd name="T35" fmla="*/ 27412 h 62"/>
                  <a:gd name="T36" fmla="*/ 71092 w 56"/>
                  <a:gd name="T37" fmla="*/ 95943 h 62"/>
                  <a:gd name="T38" fmla="*/ 29622 w 56"/>
                  <a:gd name="T39" fmla="*/ 103775 h 62"/>
                  <a:gd name="T40" fmla="*/ 15798 w 56"/>
                  <a:gd name="T41" fmla="*/ 121397 h 62"/>
                  <a:gd name="T42" fmla="*/ 7899 w 56"/>
                  <a:gd name="T43" fmla="*/ 113565 h 62"/>
                  <a:gd name="T44" fmla="*/ 19748 w 56"/>
                  <a:gd name="T45" fmla="*/ 97901 h 6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6" h="62">
                    <a:moveTo>
                      <a:pt x="10" y="50"/>
                    </a:moveTo>
                    <a:cubicBezTo>
                      <a:pt x="4" y="45"/>
                      <a:pt x="0" y="39"/>
                      <a:pt x="0" y="3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1" y="42"/>
                      <a:pt x="15" y="45"/>
                    </a:cubicBezTo>
                    <a:cubicBezTo>
                      <a:pt x="19" y="48"/>
                      <a:pt x="25" y="50"/>
                      <a:pt x="29" y="46"/>
                    </a:cubicBezTo>
                    <a:cubicBezTo>
                      <a:pt x="35" y="36"/>
                      <a:pt x="11" y="24"/>
                      <a:pt x="22" y="10"/>
                    </a:cubicBezTo>
                    <a:cubicBezTo>
                      <a:pt x="27" y="3"/>
                      <a:pt x="35" y="3"/>
                      <a:pt x="42" y="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52" y="15"/>
                      <a:pt x="56" y="21"/>
                      <a:pt x="56" y="2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5" y="17"/>
                      <a:pt x="42" y="15"/>
                    </a:cubicBezTo>
                    <a:cubicBezTo>
                      <a:pt x="36" y="11"/>
                      <a:pt x="32" y="11"/>
                      <a:pt x="29" y="14"/>
                    </a:cubicBezTo>
                    <a:cubicBezTo>
                      <a:pt x="23" y="23"/>
                      <a:pt x="46" y="36"/>
                      <a:pt x="36" y="49"/>
                    </a:cubicBezTo>
                    <a:cubicBezTo>
                      <a:pt x="31" y="56"/>
                      <a:pt x="23" y="57"/>
                      <a:pt x="15" y="53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" y="58"/>
                      <a:pt x="4" y="58"/>
                      <a:pt x="4" y="58"/>
                    </a:cubicBezTo>
                    <a:lnTo>
                      <a:pt x="1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3" name="Freeform 127">
                <a:extLst>
                  <a:ext uri="{FF2B5EF4-FFF2-40B4-BE49-F238E27FC236}">
                    <a16:creationId xmlns:a16="http://schemas.microsoft.com/office/drawing/2014/main" id="{C9D62874-F068-8BF8-E9A4-72C0DA484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0427" y="1456635"/>
                <a:ext cx="82317" cy="143847"/>
              </a:xfrm>
              <a:custGeom>
                <a:avLst/>
                <a:gdLst>
                  <a:gd name="T0" fmla="*/ 47038 w 42"/>
                  <a:gd name="T1" fmla="*/ 122171 h 73"/>
                  <a:gd name="T2" fmla="*/ 17639 w 42"/>
                  <a:gd name="T3" fmla="*/ 122171 h 73"/>
                  <a:gd name="T4" fmla="*/ 11760 w 42"/>
                  <a:gd name="T5" fmla="*/ 98525 h 73"/>
                  <a:gd name="T6" fmla="*/ 23519 w 42"/>
                  <a:gd name="T7" fmla="*/ 94584 h 73"/>
                  <a:gd name="T8" fmla="*/ 29399 w 42"/>
                  <a:gd name="T9" fmla="*/ 108378 h 73"/>
                  <a:gd name="T10" fmla="*/ 45078 w 42"/>
                  <a:gd name="T11" fmla="*/ 108378 h 73"/>
                  <a:gd name="T12" fmla="*/ 64678 w 42"/>
                  <a:gd name="T13" fmla="*/ 90643 h 73"/>
                  <a:gd name="T14" fmla="*/ 3920 w 42"/>
                  <a:gd name="T15" fmla="*/ 53204 h 73"/>
                  <a:gd name="T16" fmla="*/ 25479 w 42"/>
                  <a:gd name="T17" fmla="*/ 21676 h 73"/>
                  <a:gd name="T18" fmla="*/ 21559 w 42"/>
                  <a:gd name="T19" fmla="*/ 1971 h 73"/>
                  <a:gd name="T20" fmla="*/ 33319 w 42"/>
                  <a:gd name="T21" fmla="*/ 0 h 73"/>
                  <a:gd name="T22" fmla="*/ 37239 w 42"/>
                  <a:gd name="T23" fmla="*/ 17735 h 73"/>
                  <a:gd name="T24" fmla="*/ 62718 w 42"/>
                  <a:gd name="T25" fmla="*/ 17735 h 73"/>
                  <a:gd name="T26" fmla="*/ 66638 w 42"/>
                  <a:gd name="T27" fmla="*/ 41381 h 73"/>
                  <a:gd name="T28" fmla="*/ 58798 w 42"/>
                  <a:gd name="T29" fmla="*/ 43351 h 73"/>
                  <a:gd name="T30" fmla="*/ 50958 w 42"/>
                  <a:gd name="T31" fmla="*/ 31528 h 73"/>
                  <a:gd name="T32" fmla="*/ 35279 w 42"/>
                  <a:gd name="T33" fmla="*/ 31528 h 73"/>
                  <a:gd name="T34" fmla="*/ 19599 w 42"/>
                  <a:gd name="T35" fmla="*/ 47292 h 73"/>
                  <a:gd name="T36" fmla="*/ 80357 w 42"/>
                  <a:gd name="T37" fmla="*/ 82761 h 73"/>
                  <a:gd name="T38" fmla="*/ 58798 w 42"/>
                  <a:gd name="T39" fmla="*/ 120201 h 73"/>
                  <a:gd name="T40" fmla="*/ 62718 w 42"/>
                  <a:gd name="T41" fmla="*/ 141876 h 73"/>
                  <a:gd name="T42" fmla="*/ 50958 w 42"/>
                  <a:gd name="T43" fmla="*/ 143847 h 73"/>
                  <a:gd name="T44" fmla="*/ 47038 w 42"/>
                  <a:gd name="T45" fmla="*/ 122171 h 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2" h="73">
                    <a:moveTo>
                      <a:pt x="24" y="62"/>
                    </a:moveTo>
                    <a:cubicBezTo>
                      <a:pt x="16" y="64"/>
                      <a:pt x="9" y="62"/>
                      <a:pt x="9" y="62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8" y="56"/>
                      <a:pt x="23" y="55"/>
                    </a:cubicBezTo>
                    <a:cubicBezTo>
                      <a:pt x="29" y="54"/>
                      <a:pt x="34" y="51"/>
                      <a:pt x="33" y="46"/>
                    </a:cubicBezTo>
                    <a:cubicBezTo>
                      <a:pt x="31" y="35"/>
                      <a:pt x="6" y="45"/>
                      <a:pt x="2" y="27"/>
                    </a:cubicBezTo>
                    <a:cubicBezTo>
                      <a:pt x="0" y="19"/>
                      <a:pt x="6" y="13"/>
                      <a:pt x="13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6" y="8"/>
                      <a:pt x="32" y="9"/>
                      <a:pt x="32" y="9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15"/>
                      <a:pt x="18" y="16"/>
                    </a:cubicBezTo>
                    <a:cubicBezTo>
                      <a:pt x="12" y="17"/>
                      <a:pt x="9" y="21"/>
                      <a:pt x="10" y="24"/>
                    </a:cubicBezTo>
                    <a:cubicBezTo>
                      <a:pt x="12" y="36"/>
                      <a:pt x="37" y="26"/>
                      <a:pt x="41" y="42"/>
                    </a:cubicBezTo>
                    <a:cubicBezTo>
                      <a:pt x="42" y="51"/>
                      <a:pt x="37" y="57"/>
                      <a:pt x="30" y="61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26" y="73"/>
                      <a:pt x="26" y="73"/>
                      <a:pt x="26" y="73"/>
                    </a:cubicBezTo>
                    <a:lnTo>
                      <a:pt x="24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94" name="Group 97">
                <a:extLst>
                  <a:ext uri="{FF2B5EF4-FFF2-40B4-BE49-F238E27FC236}">
                    <a16:creationId xmlns:a16="http://schemas.microsoft.com/office/drawing/2014/main" id="{B48AA89E-5164-5CC4-C982-8C1744A31A4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94275" y="3078866"/>
                <a:ext cx="433205" cy="432373"/>
                <a:chOff x="6694275" y="3078866"/>
                <a:chExt cx="433205" cy="432373"/>
              </a:xfrm>
            </p:grpSpPr>
            <p:sp>
              <p:nvSpPr>
                <p:cNvPr id="101" name="Freeform 128">
                  <a:extLst>
                    <a:ext uri="{FF2B5EF4-FFF2-40B4-BE49-F238E27FC236}">
                      <a16:creationId xmlns:a16="http://schemas.microsoft.com/office/drawing/2014/main" id="{696C90CC-EFF2-4662-3678-84DCCDD0A3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08799" y="3275097"/>
                  <a:ext cx="218681" cy="236142"/>
                </a:xfrm>
                <a:custGeom>
                  <a:avLst/>
                  <a:gdLst>
                    <a:gd name="T0" fmla="*/ 191100 w 111"/>
                    <a:gd name="T1" fmla="*/ 98393 h 120"/>
                    <a:gd name="T2" fmla="*/ 120176 w 111"/>
                    <a:gd name="T3" fmla="*/ 27550 h 120"/>
                    <a:gd name="T4" fmla="*/ 21671 w 111"/>
                    <a:gd name="T5" fmla="*/ 27550 h 120"/>
                    <a:gd name="T6" fmla="*/ 0 w 111"/>
                    <a:gd name="T7" fmla="*/ 49196 h 120"/>
                    <a:gd name="T8" fmla="*/ 0 w 111"/>
                    <a:gd name="T9" fmla="*/ 49196 h 120"/>
                    <a:gd name="T10" fmla="*/ 31522 w 111"/>
                    <a:gd name="T11" fmla="*/ 80682 h 120"/>
                    <a:gd name="T12" fmla="*/ 31522 w 111"/>
                    <a:gd name="T13" fmla="*/ 78714 h 120"/>
                    <a:gd name="T14" fmla="*/ 53193 w 111"/>
                    <a:gd name="T15" fmla="*/ 59036 h 120"/>
                    <a:gd name="T16" fmla="*/ 90625 w 111"/>
                    <a:gd name="T17" fmla="*/ 59036 h 120"/>
                    <a:gd name="T18" fmla="*/ 161548 w 111"/>
                    <a:gd name="T19" fmla="*/ 129878 h 120"/>
                    <a:gd name="T20" fmla="*/ 161548 w 111"/>
                    <a:gd name="T21" fmla="*/ 167267 h 120"/>
                    <a:gd name="T22" fmla="*/ 149728 w 111"/>
                    <a:gd name="T23" fmla="*/ 179074 h 120"/>
                    <a:gd name="T24" fmla="*/ 112296 w 111"/>
                    <a:gd name="T25" fmla="*/ 179074 h 120"/>
                    <a:gd name="T26" fmla="*/ 80774 w 111"/>
                    <a:gd name="T27" fmla="*/ 147589 h 120"/>
                    <a:gd name="T28" fmla="*/ 31522 w 111"/>
                    <a:gd name="T29" fmla="*/ 159396 h 120"/>
                    <a:gd name="T30" fmla="*/ 80774 w 111"/>
                    <a:gd name="T31" fmla="*/ 208592 h 120"/>
                    <a:gd name="T32" fmla="*/ 181249 w 111"/>
                    <a:gd name="T33" fmla="*/ 208592 h 120"/>
                    <a:gd name="T34" fmla="*/ 191100 w 111"/>
                    <a:gd name="T35" fmla="*/ 198753 h 120"/>
                    <a:gd name="T36" fmla="*/ 191100 w 111"/>
                    <a:gd name="T37" fmla="*/ 98393 h 1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11" h="120">
                      <a:moveTo>
                        <a:pt x="97" y="50"/>
                      </a:moveTo>
                      <a:cubicBezTo>
                        <a:pt x="61" y="14"/>
                        <a:pt x="61" y="14"/>
                        <a:pt x="61" y="14"/>
                      </a:cubicBezTo>
                      <a:cubicBezTo>
                        <a:pt x="47" y="0"/>
                        <a:pt x="25" y="0"/>
                        <a:pt x="11" y="1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32" y="24"/>
                        <a:pt x="40" y="24"/>
                        <a:pt x="46" y="30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7" y="71"/>
                        <a:pt x="87" y="80"/>
                        <a:pt x="82" y="85"/>
                      </a:cubicBezTo>
                      <a:cubicBezTo>
                        <a:pt x="76" y="91"/>
                        <a:pt x="76" y="91"/>
                        <a:pt x="76" y="91"/>
                      </a:cubicBezTo>
                      <a:cubicBezTo>
                        <a:pt x="71" y="96"/>
                        <a:pt x="62" y="96"/>
                        <a:pt x="57" y="91"/>
                      </a:cubicBezTo>
                      <a:cubicBezTo>
                        <a:pt x="41" y="75"/>
                        <a:pt x="41" y="75"/>
                        <a:pt x="41" y="75"/>
                      </a:cubicBezTo>
                      <a:cubicBezTo>
                        <a:pt x="33" y="79"/>
                        <a:pt x="25" y="81"/>
                        <a:pt x="16" y="81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55" y="120"/>
                        <a:pt x="78" y="120"/>
                        <a:pt x="92" y="106"/>
                      </a:cubicBezTo>
                      <a:cubicBezTo>
                        <a:pt x="97" y="101"/>
                        <a:pt x="97" y="101"/>
                        <a:pt x="97" y="101"/>
                      </a:cubicBezTo>
                      <a:cubicBezTo>
                        <a:pt x="111" y="87"/>
                        <a:pt x="111" y="64"/>
                        <a:pt x="97" y="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2" name="Freeform 129">
                  <a:extLst>
                    <a:ext uri="{FF2B5EF4-FFF2-40B4-BE49-F238E27FC236}">
                      <a16:creationId xmlns:a16="http://schemas.microsoft.com/office/drawing/2014/main" id="{AEE7C4D0-CAEE-C6AF-D12B-E7723AEB68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4275" y="3078866"/>
                  <a:ext cx="236142" cy="217850"/>
                </a:xfrm>
                <a:custGeom>
                  <a:avLst/>
                  <a:gdLst>
                    <a:gd name="T0" fmla="*/ 59036 w 120"/>
                    <a:gd name="T1" fmla="*/ 68691 h 111"/>
                    <a:gd name="T2" fmla="*/ 68875 w 120"/>
                    <a:gd name="T3" fmla="*/ 58878 h 111"/>
                    <a:gd name="T4" fmla="*/ 108232 w 120"/>
                    <a:gd name="T5" fmla="*/ 58878 h 111"/>
                    <a:gd name="T6" fmla="*/ 179074 w 120"/>
                    <a:gd name="T7" fmla="*/ 129532 h 111"/>
                    <a:gd name="T8" fmla="*/ 179074 w 120"/>
                    <a:gd name="T9" fmla="*/ 166822 h 111"/>
                    <a:gd name="T10" fmla="*/ 157428 w 120"/>
                    <a:gd name="T11" fmla="*/ 186448 h 111"/>
                    <a:gd name="T12" fmla="*/ 157428 w 120"/>
                    <a:gd name="T13" fmla="*/ 188411 h 111"/>
                    <a:gd name="T14" fmla="*/ 186946 w 120"/>
                    <a:gd name="T15" fmla="*/ 217850 h 111"/>
                    <a:gd name="T16" fmla="*/ 188914 w 120"/>
                    <a:gd name="T17" fmla="*/ 217850 h 111"/>
                    <a:gd name="T18" fmla="*/ 208592 w 120"/>
                    <a:gd name="T19" fmla="*/ 196261 h 111"/>
                    <a:gd name="T20" fmla="*/ 208592 w 120"/>
                    <a:gd name="T21" fmla="*/ 98131 h 111"/>
                    <a:gd name="T22" fmla="*/ 137750 w 120"/>
                    <a:gd name="T23" fmla="*/ 27477 h 111"/>
                    <a:gd name="T24" fmla="*/ 39357 w 120"/>
                    <a:gd name="T25" fmla="*/ 27477 h 111"/>
                    <a:gd name="T26" fmla="*/ 27550 w 120"/>
                    <a:gd name="T27" fmla="*/ 39252 h 111"/>
                    <a:gd name="T28" fmla="*/ 27550 w 120"/>
                    <a:gd name="T29" fmla="*/ 137383 h 111"/>
                    <a:gd name="T30" fmla="*/ 76746 w 120"/>
                    <a:gd name="T31" fmla="*/ 186448 h 111"/>
                    <a:gd name="T32" fmla="*/ 90521 w 120"/>
                    <a:gd name="T33" fmla="*/ 139345 h 111"/>
                    <a:gd name="T34" fmla="*/ 59036 w 120"/>
                    <a:gd name="T35" fmla="*/ 107944 h 111"/>
                    <a:gd name="T36" fmla="*/ 59036 w 120"/>
                    <a:gd name="T37" fmla="*/ 68691 h 1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20" h="111">
                      <a:moveTo>
                        <a:pt x="30" y="35"/>
                      </a:move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41" y="24"/>
                        <a:pt x="49" y="24"/>
                        <a:pt x="55" y="30"/>
                      </a:cubicBezTo>
                      <a:cubicBezTo>
                        <a:pt x="91" y="66"/>
                        <a:pt x="91" y="66"/>
                        <a:pt x="91" y="66"/>
                      </a:cubicBezTo>
                      <a:cubicBezTo>
                        <a:pt x="96" y="71"/>
                        <a:pt x="96" y="80"/>
                        <a:pt x="91" y="85"/>
                      </a:cubicBezTo>
                      <a:cubicBezTo>
                        <a:pt x="80" y="95"/>
                        <a:pt x="80" y="95"/>
                        <a:pt x="80" y="95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95" y="111"/>
                        <a:pt x="95" y="111"/>
                        <a:pt x="95" y="111"/>
                      </a:cubicBezTo>
                      <a:cubicBezTo>
                        <a:pt x="96" y="111"/>
                        <a:pt x="96" y="111"/>
                        <a:pt x="96" y="111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20" y="87"/>
                        <a:pt x="120" y="64"/>
                        <a:pt x="106" y="50"/>
                      </a:cubicBezTo>
                      <a:cubicBezTo>
                        <a:pt x="70" y="14"/>
                        <a:pt x="70" y="14"/>
                        <a:pt x="70" y="14"/>
                      </a:cubicBezTo>
                      <a:cubicBezTo>
                        <a:pt x="56" y="0"/>
                        <a:pt x="34" y="0"/>
                        <a:pt x="20" y="14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0" y="34"/>
                        <a:pt x="0" y="56"/>
                        <a:pt x="14" y="70"/>
                      </a:cubicBezTo>
                      <a:cubicBezTo>
                        <a:pt x="39" y="95"/>
                        <a:pt x="39" y="95"/>
                        <a:pt x="39" y="95"/>
                      </a:cubicBezTo>
                      <a:cubicBezTo>
                        <a:pt x="39" y="87"/>
                        <a:pt x="41" y="78"/>
                        <a:pt x="46" y="71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24" y="49"/>
                        <a:pt x="24" y="41"/>
                        <a:pt x="30" y="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3" name="Freeform 130">
                  <a:extLst>
                    <a:ext uri="{FF2B5EF4-FFF2-40B4-BE49-F238E27FC236}">
                      <a16:creationId xmlns:a16="http://schemas.microsoft.com/office/drawing/2014/main" id="{003BBF26-3547-8ABC-010E-16474994E0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4907" y="3198600"/>
                  <a:ext cx="220344" cy="222007"/>
                </a:xfrm>
                <a:custGeom>
                  <a:avLst/>
                  <a:gdLst>
                    <a:gd name="T0" fmla="*/ 220344 w 112"/>
                    <a:gd name="T1" fmla="*/ 172890 h 113"/>
                    <a:gd name="T2" fmla="*/ 188866 w 112"/>
                    <a:gd name="T3" fmla="*/ 141456 h 113"/>
                    <a:gd name="T4" fmla="*/ 167225 w 112"/>
                    <a:gd name="T5" fmla="*/ 163067 h 113"/>
                    <a:gd name="T6" fmla="*/ 129846 w 112"/>
                    <a:gd name="T7" fmla="*/ 163067 h 113"/>
                    <a:gd name="T8" fmla="*/ 59021 w 112"/>
                    <a:gd name="T9" fmla="*/ 92339 h 113"/>
                    <a:gd name="T10" fmla="*/ 59021 w 112"/>
                    <a:gd name="T11" fmla="*/ 55011 h 113"/>
                    <a:gd name="T12" fmla="*/ 82629 w 112"/>
                    <a:gd name="T13" fmla="*/ 29470 h 113"/>
                    <a:gd name="T14" fmla="*/ 53119 w 112"/>
                    <a:gd name="T15" fmla="*/ 0 h 113"/>
                    <a:gd name="T16" fmla="*/ 27543 w 112"/>
                    <a:gd name="T17" fmla="*/ 23576 h 113"/>
                    <a:gd name="T18" fmla="*/ 27543 w 112"/>
                    <a:gd name="T19" fmla="*/ 123774 h 113"/>
                    <a:gd name="T20" fmla="*/ 98368 w 112"/>
                    <a:gd name="T21" fmla="*/ 194502 h 113"/>
                    <a:gd name="T22" fmla="*/ 198703 w 112"/>
                    <a:gd name="T23" fmla="*/ 194502 h 113"/>
                    <a:gd name="T24" fmla="*/ 220344 w 112"/>
                    <a:gd name="T25" fmla="*/ 172890 h 11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12" h="113">
                      <a:moveTo>
                        <a:pt x="112" y="88"/>
                      </a:move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0" y="88"/>
                        <a:pt x="71" y="88"/>
                        <a:pt x="66" y="83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5" y="42"/>
                        <a:pt x="25" y="33"/>
                        <a:pt x="30" y="28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0" y="26"/>
                        <a:pt x="0" y="49"/>
                        <a:pt x="14" y="63"/>
                      </a:cubicBezTo>
                      <a:cubicBezTo>
                        <a:pt x="50" y="99"/>
                        <a:pt x="50" y="99"/>
                        <a:pt x="50" y="99"/>
                      </a:cubicBezTo>
                      <a:cubicBezTo>
                        <a:pt x="64" y="113"/>
                        <a:pt x="87" y="113"/>
                        <a:pt x="101" y="99"/>
                      </a:cubicBezTo>
                      <a:lnTo>
                        <a:pt x="112" y="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95" name="Freeform 131">
                <a:extLst>
                  <a:ext uri="{FF2B5EF4-FFF2-40B4-BE49-F238E27FC236}">
                    <a16:creationId xmlns:a16="http://schemas.microsoft.com/office/drawing/2014/main" id="{F0F05EF5-EABA-9F70-ABC2-641AE97E69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6831" y="780636"/>
                <a:ext cx="234479" cy="233648"/>
              </a:xfrm>
              <a:custGeom>
                <a:avLst/>
                <a:gdLst>
                  <a:gd name="T0" fmla="*/ 232509 w 119"/>
                  <a:gd name="T1" fmla="*/ 104062 h 119"/>
                  <a:gd name="T2" fmla="*/ 218716 w 119"/>
                  <a:gd name="T3" fmla="*/ 98171 h 119"/>
                  <a:gd name="T4" fmla="*/ 202952 w 119"/>
                  <a:gd name="T5" fmla="*/ 58903 h 119"/>
                  <a:gd name="T6" fmla="*/ 208864 w 119"/>
                  <a:gd name="T7" fmla="*/ 45159 h 119"/>
                  <a:gd name="T8" fmla="*/ 208864 w 119"/>
                  <a:gd name="T9" fmla="*/ 43195 h 119"/>
                  <a:gd name="T10" fmla="*/ 199012 w 119"/>
                  <a:gd name="T11" fmla="*/ 35342 h 119"/>
                  <a:gd name="T12" fmla="*/ 191130 w 119"/>
                  <a:gd name="T13" fmla="*/ 27488 h 119"/>
                  <a:gd name="T14" fmla="*/ 189160 w 119"/>
                  <a:gd name="T15" fmla="*/ 25525 h 119"/>
                  <a:gd name="T16" fmla="*/ 175367 w 119"/>
                  <a:gd name="T17" fmla="*/ 31415 h 119"/>
                  <a:gd name="T18" fmla="*/ 135958 w 119"/>
                  <a:gd name="T19" fmla="*/ 15707 h 119"/>
                  <a:gd name="T20" fmla="*/ 130047 w 119"/>
                  <a:gd name="T21" fmla="*/ 1963 h 119"/>
                  <a:gd name="T22" fmla="*/ 130047 w 119"/>
                  <a:gd name="T23" fmla="*/ 0 h 119"/>
                  <a:gd name="T24" fmla="*/ 116254 w 119"/>
                  <a:gd name="T25" fmla="*/ 0 h 119"/>
                  <a:gd name="T26" fmla="*/ 104432 w 119"/>
                  <a:gd name="T27" fmla="*/ 0 h 119"/>
                  <a:gd name="T28" fmla="*/ 102461 w 119"/>
                  <a:gd name="T29" fmla="*/ 1963 h 119"/>
                  <a:gd name="T30" fmla="*/ 96550 w 119"/>
                  <a:gd name="T31" fmla="*/ 15707 h 119"/>
                  <a:gd name="T32" fmla="*/ 57142 w 119"/>
                  <a:gd name="T33" fmla="*/ 31415 h 119"/>
                  <a:gd name="T34" fmla="*/ 43349 w 119"/>
                  <a:gd name="T35" fmla="*/ 25525 h 119"/>
                  <a:gd name="T36" fmla="*/ 43349 w 119"/>
                  <a:gd name="T37" fmla="*/ 25525 h 119"/>
                  <a:gd name="T38" fmla="*/ 33497 w 119"/>
                  <a:gd name="T39" fmla="*/ 35342 h 119"/>
                  <a:gd name="T40" fmla="*/ 25615 w 119"/>
                  <a:gd name="T41" fmla="*/ 43195 h 119"/>
                  <a:gd name="T42" fmla="*/ 25615 w 119"/>
                  <a:gd name="T43" fmla="*/ 45159 h 119"/>
                  <a:gd name="T44" fmla="*/ 29556 w 119"/>
                  <a:gd name="T45" fmla="*/ 58903 h 119"/>
                  <a:gd name="T46" fmla="*/ 13793 w 119"/>
                  <a:gd name="T47" fmla="*/ 98171 h 119"/>
                  <a:gd name="T48" fmla="*/ 0 w 119"/>
                  <a:gd name="T49" fmla="*/ 104062 h 119"/>
                  <a:gd name="T50" fmla="*/ 0 w 119"/>
                  <a:gd name="T51" fmla="*/ 104062 h 119"/>
                  <a:gd name="T52" fmla="*/ 0 w 119"/>
                  <a:gd name="T53" fmla="*/ 117806 h 119"/>
                  <a:gd name="T54" fmla="*/ 0 w 119"/>
                  <a:gd name="T55" fmla="*/ 129586 h 119"/>
                  <a:gd name="T56" fmla="*/ 0 w 119"/>
                  <a:gd name="T57" fmla="*/ 131550 h 119"/>
                  <a:gd name="T58" fmla="*/ 13793 w 119"/>
                  <a:gd name="T59" fmla="*/ 135477 h 119"/>
                  <a:gd name="T60" fmla="*/ 29556 w 119"/>
                  <a:gd name="T61" fmla="*/ 176709 h 119"/>
                  <a:gd name="T62" fmla="*/ 23645 w 119"/>
                  <a:gd name="T63" fmla="*/ 190453 h 119"/>
                  <a:gd name="T64" fmla="*/ 23645 w 119"/>
                  <a:gd name="T65" fmla="*/ 190453 h 119"/>
                  <a:gd name="T66" fmla="*/ 33497 w 119"/>
                  <a:gd name="T67" fmla="*/ 200270 h 119"/>
                  <a:gd name="T68" fmla="*/ 41379 w 119"/>
                  <a:gd name="T69" fmla="*/ 208123 h 119"/>
                  <a:gd name="T70" fmla="*/ 43349 w 119"/>
                  <a:gd name="T71" fmla="*/ 208123 h 119"/>
                  <a:gd name="T72" fmla="*/ 57142 w 119"/>
                  <a:gd name="T73" fmla="*/ 204197 h 119"/>
                  <a:gd name="T74" fmla="*/ 96550 w 119"/>
                  <a:gd name="T75" fmla="*/ 219904 h 119"/>
                  <a:gd name="T76" fmla="*/ 102461 w 119"/>
                  <a:gd name="T77" fmla="*/ 233648 h 119"/>
                  <a:gd name="T78" fmla="*/ 102461 w 119"/>
                  <a:gd name="T79" fmla="*/ 233648 h 119"/>
                  <a:gd name="T80" fmla="*/ 116254 w 119"/>
                  <a:gd name="T81" fmla="*/ 233648 h 119"/>
                  <a:gd name="T82" fmla="*/ 128077 w 119"/>
                  <a:gd name="T83" fmla="*/ 233648 h 119"/>
                  <a:gd name="T84" fmla="*/ 130047 w 119"/>
                  <a:gd name="T85" fmla="*/ 233648 h 119"/>
                  <a:gd name="T86" fmla="*/ 135958 w 119"/>
                  <a:gd name="T87" fmla="*/ 219904 h 119"/>
                  <a:gd name="T88" fmla="*/ 175367 w 119"/>
                  <a:gd name="T89" fmla="*/ 204197 h 119"/>
                  <a:gd name="T90" fmla="*/ 189160 w 119"/>
                  <a:gd name="T91" fmla="*/ 210087 h 119"/>
                  <a:gd name="T92" fmla="*/ 189160 w 119"/>
                  <a:gd name="T93" fmla="*/ 210087 h 119"/>
                  <a:gd name="T94" fmla="*/ 199012 w 119"/>
                  <a:gd name="T95" fmla="*/ 200270 h 119"/>
                  <a:gd name="T96" fmla="*/ 206893 w 119"/>
                  <a:gd name="T97" fmla="*/ 192416 h 119"/>
                  <a:gd name="T98" fmla="*/ 208864 w 119"/>
                  <a:gd name="T99" fmla="*/ 190453 h 119"/>
                  <a:gd name="T100" fmla="*/ 202952 w 119"/>
                  <a:gd name="T101" fmla="*/ 176709 h 119"/>
                  <a:gd name="T102" fmla="*/ 218716 w 119"/>
                  <a:gd name="T103" fmla="*/ 137440 h 119"/>
                  <a:gd name="T104" fmla="*/ 232509 w 119"/>
                  <a:gd name="T105" fmla="*/ 131550 h 119"/>
                  <a:gd name="T106" fmla="*/ 234479 w 119"/>
                  <a:gd name="T107" fmla="*/ 131550 h 119"/>
                  <a:gd name="T108" fmla="*/ 234479 w 119"/>
                  <a:gd name="T109" fmla="*/ 117806 h 119"/>
                  <a:gd name="T110" fmla="*/ 234479 w 119"/>
                  <a:gd name="T111" fmla="*/ 106025 h 119"/>
                  <a:gd name="T112" fmla="*/ 232509 w 119"/>
                  <a:gd name="T113" fmla="*/ 104062 h 119"/>
                  <a:gd name="T114" fmla="*/ 116254 w 119"/>
                  <a:gd name="T115" fmla="*/ 180635 h 119"/>
                  <a:gd name="T116" fmla="*/ 53201 w 119"/>
                  <a:gd name="T117" fmla="*/ 117806 h 119"/>
                  <a:gd name="T118" fmla="*/ 116254 w 119"/>
                  <a:gd name="T119" fmla="*/ 54976 h 119"/>
                  <a:gd name="T120" fmla="*/ 179307 w 119"/>
                  <a:gd name="T121" fmla="*/ 117806 h 119"/>
                  <a:gd name="T122" fmla="*/ 116254 w 119"/>
                  <a:gd name="T123" fmla="*/ 180635 h 11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9" h="119">
                    <a:moveTo>
                      <a:pt x="118" y="53"/>
                    </a:moveTo>
                    <a:cubicBezTo>
                      <a:pt x="111" y="50"/>
                      <a:pt x="111" y="50"/>
                      <a:pt x="111" y="50"/>
                    </a:cubicBezTo>
                    <a:cubicBezTo>
                      <a:pt x="110" y="43"/>
                      <a:pt x="107" y="36"/>
                      <a:pt x="103" y="3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3" y="12"/>
                      <a:pt x="76" y="9"/>
                      <a:pt x="69" y="8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2" y="9"/>
                      <a:pt x="35" y="12"/>
                      <a:pt x="29" y="1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1" y="36"/>
                      <a:pt x="8" y="42"/>
                      <a:pt x="7" y="5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77"/>
                      <a:pt x="11" y="84"/>
                      <a:pt x="15" y="90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35" y="108"/>
                      <a:pt x="42" y="111"/>
                      <a:pt x="49" y="112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76" y="111"/>
                      <a:pt x="83" y="108"/>
                      <a:pt x="89" y="104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5" y="98"/>
                      <a:pt x="105" y="98"/>
                      <a:pt x="105" y="98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7" y="84"/>
                      <a:pt x="110" y="77"/>
                      <a:pt x="111" y="70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7"/>
                      <a:pt x="119" y="67"/>
                      <a:pt x="119" y="67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54"/>
                      <a:pt x="119" y="54"/>
                      <a:pt x="119" y="54"/>
                    </a:cubicBezTo>
                    <a:lnTo>
                      <a:pt x="118" y="53"/>
                    </a:lnTo>
                    <a:close/>
                    <a:moveTo>
                      <a:pt x="59" y="92"/>
                    </a:moveTo>
                    <a:cubicBezTo>
                      <a:pt x="41" y="92"/>
                      <a:pt x="27" y="78"/>
                      <a:pt x="27" y="60"/>
                    </a:cubicBezTo>
                    <a:cubicBezTo>
                      <a:pt x="27" y="42"/>
                      <a:pt x="41" y="28"/>
                      <a:pt x="59" y="28"/>
                    </a:cubicBezTo>
                    <a:cubicBezTo>
                      <a:pt x="77" y="28"/>
                      <a:pt x="91" y="42"/>
                      <a:pt x="91" y="60"/>
                    </a:cubicBezTo>
                    <a:cubicBezTo>
                      <a:pt x="91" y="78"/>
                      <a:pt x="77" y="92"/>
                      <a:pt x="59" y="92"/>
                    </a:cubicBezTo>
                    <a:close/>
                  </a:path>
                </a:pathLst>
              </a:custGeom>
              <a:solidFill>
                <a:srgbClr val="F3F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6" name="Freeform 132">
                <a:extLst>
                  <a:ext uri="{FF2B5EF4-FFF2-40B4-BE49-F238E27FC236}">
                    <a16:creationId xmlns:a16="http://schemas.microsoft.com/office/drawing/2014/main" id="{A0F331F7-0FE3-8D11-BA70-BBBC087BA0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7424" y="976867"/>
                <a:ext cx="302661" cy="440688"/>
              </a:xfrm>
              <a:custGeom>
                <a:avLst/>
                <a:gdLst>
                  <a:gd name="T0" fmla="*/ 294800 w 154"/>
                  <a:gd name="T1" fmla="*/ 422982 h 224"/>
                  <a:gd name="T2" fmla="*/ 300696 w 154"/>
                  <a:gd name="T3" fmla="*/ 421014 h 224"/>
                  <a:gd name="T4" fmla="*/ 302661 w 154"/>
                  <a:gd name="T5" fmla="*/ 415112 h 224"/>
                  <a:gd name="T6" fmla="*/ 186706 w 154"/>
                  <a:gd name="T7" fmla="*/ 165258 h 224"/>
                  <a:gd name="T8" fmla="*/ 206360 w 154"/>
                  <a:gd name="T9" fmla="*/ 123944 h 224"/>
                  <a:gd name="T10" fmla="*/ 169018 w 154"/>
                  <a:gd name="T11" fmla="*/ 72792 h 224"/>
                  <a:gd name="T12" fmla="*/ 169018 w 154"/>
                  <a:gd name="T13" fmla="*/ 21641 h 224"/>
                  <a:gd name="T14" fmla="*/ 161157 w 154"/>
                  <a:gd name="T15" fmla="*/ 15739 h 224"/>
                  <a:gd name="T16" fmla="*/ 157226 w 154"/>
                  <a:gd name="T17" fmla="*/ 15739 h 224"/>
                  <a:gd name="T18" fmla="*/ 157226 w 154"/>
                  <a:gd name="T19" fmla="*/ 5902 h 224"/>
                  <a:gd name="T20" fmla="*/ 151331 w 154"/>
                  <a:gd name="T21" fmla="*/ 0 h 224"/>
                  <a:gd name="T22" fmla="*/ 145435 w 154"/>
                  <a:gd name="T23" fmla="*/ 5902 h 224"/>
                  <a:gd name="T24" fmla="*/ 145435 w 154"/>
                  <a:gd name="T25" fmla="*/ 15739 h 224"/>
                  <a:gd name="T26" fmla="*/ 141504 w 154"/>
                  <a:gd name="T27" fmla="*/ 15739 h 224"/>
                  <a:gd name="T28" fmla="*/ 133643 w 154"/>
                  <a:gd name="T29" fmla="*/ 21641 h 224"/>
                  <a:gd name="T30" fmla="*/ 133643 w 154"/>
                  <a:gd name="T31" fmla="*/ 72792 h 224"/>
                  <a:gd name="T32" fmla="*/ 96301 w 154"/>
                  <a:gd name="T33" fmla="*/ 123944 h 224"/>
                  <a:gd name="T34" fmla="*/ 115955 w 154"/>
                  <a:gd name="T35" fmla="*/ 165258 h 224"/>
                  <a:gd name="T36" fmla="*/ 0 w 154"/>
                  <a:gd name="T37" fmla="*/ 415112 h 224"/>
                  <a:gd name="T38" fmla="*/ 3931 w 154"/>
                  <a:gd name="T39" fmla="*/ 421014 h 224"/>
                  <a:gd name="T40" fmla="*/ 7861 w 154"/>
                  <a:gd name="T41" fmla="*/ 422982 h 224"/>
                  <a:gd name="T42" fmla="*/ 0 w 154"/>
                  <a:gd name="T43" fmla="*/ 440688 h 224"/>
                  <a:gd name="T44" fmla="*/ 9827 w 154"/>
                  <a:gd name="T45" fmla="*/ 424949 h 224"/>
                  <a:gd name="T46" fmla="*/ 15723 w 154"/>
                  <a:gd name="T47" fmla="*/ 426917 h 224"/>
                  <a:gd name="T48" fmla="*/ 21619 w 154"/>
                  <a:gd name="T49" fmla="*/ 424949 h 224"/>
                  <a:gd name="T50" fmla="*/ 92371 w 154"/>
                  <a:gd name="T51" fmla="*/ 267561 h 224"/>
                  <a:gd name="T52" fmla="*/ 151331 w 154"/>
                  <a:gd name="T53" fmla="*/ 285267 h 224"/>
                  <a:gd name="T54" fmla="*/ 210290 w 154"/>
                  <a:gd name="T55" fmla="*/ 267561 h 224"/>
                  <a:gd name="T56" fmla="*/ 281042 w 154"/>
                  <a:gd name="T57" fmla="*/ 424949 h 224"/>
                  <a:gd name="T58" fmla="*/ 286938 w 154"/>
                  <a:gd name="T59" fmla="*/ 426917 h 224"/>
                  <a:gd name="T60" fmla="*/ 292834 w 154"/>
                  <a:gd name="T61" fmla="*/ 424949 h 224"/>
                  <a:gd name="T62" fmla="*/ 302661 w 154"/>
                  <a:gd name="T63" fmla="*/ 440688 h 224"/>
                  <a:gd name="T64" fmla="*/ 294800 w 154"/>
                  <a:gd name="T65" fmla="*/ 422982 h 224"/>
                  <a:gd name="T66" fmla="*/ 151331 w 154"/>
                  <a:gd name="T67" fmla="*/ 90498 h 224"/>
                  <a:gd name="T68" fmla="*/ 184741 w 154"/>
                  <a:gd name="T69" fmla="*/ 123944 h 224"/>
                  <a:gd name="T70" fmla="*/ 151331 w 154"/>
                  <a:gd name="T71" fmla="*/ 157389 h 224"/>
                  <a:gd name="T72" fmla="*/ 117920 w 154"/>
                  <a:gd name="T73" fmla="*/ 123944 h 224"/>
                  <a:gd name="T74" fmla="*/ 151331 w 154"/>
                  <a:gd name="T75" fmla="*/ 90498 h 224"/>
                  <a:gd name="T76" fmla="*/ 151331 w 154"/>
                  <a:gd name="T77" fmla="*/ 269528 h 224"/>
                  <a:gd name="T78" fmla="*/ 100232 w 154"/>
                  <a:gd name="T79" fmla="*/ 253789 h 224"/>
                  <a:gd name="T80" fmla="*/ 135608 w 154"/>
                  <a:gd name="T81" fmla="*/ 177062 h 224"/>
                  <a:gd name="T82" fmla="*/ 151331 w 154"/>
                  <a:gd name="T83" fmla="*/ 179030 h 224"/>
                  <a:gd name="T84" fmla="*/ 167053 w 154"/>
                  <a:gd name="T85" fmla="*/ 177062 h 224"/>
                  <a:gd name="T86" fmla="*/ 202429 w 154"/>
                  <a:gd name="T87" fmla="*/ 253789 h 224"/>
                  <a:gd name="T88" fmla="*/ 151331 w 154"/>
                  <a:gd name="T89" fmla="*/ 269528 h 2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54" h="224">
                    <a:moveTo>
                      <a:pt x="150" y="215"/>
                    </a:move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54" y="213"/>
                      <a:pt x="154" y="212"/>
                      <a:pt x="154" y="21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101" y="79"/>
                      <a:pt x="105" y="72"/>
                      <a:pt x="105" y="63"/>
                    </a:cubicBezTo>
                    <a:cubicBezTo>
                      <a:pt x="105" y="51"/>
                      <a:pt x="97" y="41"/>
                      <a:pt x="86" y="37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9"/>
                      <a:pt x="84" y="8"/>
                      <a:pt x="82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1"/>
                      <a:pt x="79" y="0"/>
                      <a:pt x="77" y="0"/>
                    </a:cubicBezTo>
                    <a:cubicBezTo>
                      <a:pt x="75" y="0"/>
                      <a:pt x="74" y="1"/>
                      <a:pt x="74" y="3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0" y="8"/>
                      <a:pt x="68" y="9"/>
                      <a:pt x="68" y="11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57" y="41"/>
                      <a:pt x="49" y="51"/>
                      <a:pt x="49" y="63"/>
                    </a:cubicBezTo>
                    <a:cubicBezTo>
                      <a:pt x="49" y="72"/>
                      <a:pt x="53" y="79"/>
                      <a:pt x="59" y="8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2"/>
                      <a:pt x="0" y="213"/>
                      <a:pt x="2" y="21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5" y="216"/>
                      <a:pt x="5" y="216"/>
                      <a:pt x="5" y="216"/>
                    </a:cubicBezTo>
                    <a:cubicBezTo>
                      <a:pt x="8" y="217"/>
                      <a:pt x="8" y="217"/>
                      <a:pt x="8" y="217"/>
                    </a:cubicBezTo>
                    <a:cubicBezTo>
                      <a:pt x="9" y="217"/>
                      <a:pt x="10" y="217"/>
                      <a:pt x="11" y="21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56" y="142"/>
                      <a:pt x="66" y="145"/>
                      <a:pt x="77" y="145"/>
                    </a:cubicBezTo>
                    <a:cubicBezTo>
                      <a:pt x="88" y="145"/>
                      <a:pt x="98" y="142"/>
                      <a:pt x="107" y="136"/>
                    </a:cubicBezTo>
                    <a:cubicBezTo>
                      <a:pt x="143" y="216"/>
                      <a:pt x="143" y="216"/>
                      <a:pt x="143" y="216"/>
                    </a:cubicBezTo>
                    <a:cubicBezTo>
                      <a:pt x="144" y="217"/>
                      <a:pt x="145" y="217"/>
                      <a:pt x="146" y="217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4" y="224"/>
                      <a:pt x="154" y="224"/>
                      <a:pt x="154" y="224"/>
                    </a:cubicBezTo>
                    <a:lnTo>
                      <a:pt x="150" y="215"/>
                    </a:lnTo>
                    <a:close/>
                    <a:moveTo>
                      <a:pt x="77" y="46"/>
                    </a:moveTo>
                    <a:cubicBezTo>
                      <a:pt x="86" y="46"/>
                      <a:pt x="94" y="54"/>
                      <a:pt x="94" y="63"/>
                    </a:cubicBezTo>
                    <a:cubicBezTo>
                      <a:pt x="94" y="73"/>
                      <a:pt x="86" y="80"/>
                      <a:pt x="77" y="80"/>
                    </a:cubicBezTo>
                    <a:cubicBezTo>
                      <a:pt x="68" y="80"/>
                      <a:pt x="60" y="73"/>
                      <a:pt x="60" y="63"/>
                    </a:cubicBezTo>
                    <a:cubicBezTo>
                      <a:pt x="60" y="54"/>
                      <a:pt x="68" y="46"/>
                      <a:pt x="77" y="46"/>
                    </a:cubicBezTo>
                    <a:close/>
                    <a:moveTo>
                      <a:pt x="77" y="137"/>
                    </a:moveTo>
                    <a:cubicBezTo>
                      <a:pt x="67" y="137"/>
                      <a:pt x="58" y="134"/>
                      <a:pt x="51" y="129"/>
                    </a:cubicBezTo>
                    <a:cubicBezTo>
                      <a:pt x="69" y="90"/>
                      <a:pt x="69" y="90"/>
                      <a:pt x="69" y="90"/>
                    </a:cubicBezTo>
                    <a:cubicBezTo>
                      <a:pt x="71" y="90"/>
                      <a:pt x="74" y="91"/>
                      <a:pt x="77" y="91"/>
                    </a:cubicBezTo>
                    <a:cubicBezTo>
                      <a:pt x="80" y="91"/>
                      <a:pt x="83" y="90"/>
                      <a:pt x="85" y="90"/>
                    </a:cubicBezTo>
                    <a:cubicBezTo>
                      <a:pt x="103" y="129"/>
                      <a:pt x="103" y="129"/>
                      <a:pt x="103" y="129"/>
                    </a:cubicBezTo>
                    <a:cubicBezTo>
                      <a:pt x="96" y="134"/>
                      <a:pt x="87" y="137"/>
                      <a:pt x="77" y="1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7" name="Freeform 133">
                <a:extLst>
                  <a:ext uri="{FF2B5EF4-FFF2-40B4-BE49-F238E27FC236}">
                    <a16:creationId xmlns:a16="http://schemas.microsoft.com/office/drawing/2014/main" id="{4184C0B5-CA9D-98A8-013F-CA7517BEC9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61516" y="2614896"/>
                <a:ext cx="218681" cy="379158"/>
              </a:xfrm>
              <a:custGeom>
                <a:avLst/>
                <a:gdLst>
                  <a:gd name="T0" fmla="*/ 200950 w 111"/>
                  <a:gd name="T1" fmla="*/ 125731 h 193"/>
                  <a:gd name="T2" fmla="*/ 151698 w 111"/>
                  <a:gd name="T3" fmla="*/ 15716 h 193"/>
                  <a:gd name="T4" fmla="*/ 41372 w 111"/>
                  <a:gd name="T5" fmla="*/ 64830 h 193"/>
                  <a:gd name="T6" fmla="*/ 82744 w 111"/>
                  <a:gd name="T7" fmla="*/ 170916 h 193"/>
                  <a:gd name="T8" fmla="*/ 63043 w 111"/>
                  <a:gd name="T9" fmla="*/ 225923 h 193"/>
                  <a:gd name="T10" fmla="*/ 61073 w 111"/>
                  <a:gd name="T11" fmla="*/ 225923 h 193"/>
                  <a:gd name="T12" fmla="*/ 51223 w 111"/>
                  <a:gd name="T13" fmla="*/ 229852 h 193"/>
                  <a:gd name="T14" fmla="*/ 1970 w 111"/>
                  <a:gd name="T15" fmla="*/ 359513 h 193"/>
                  <a:gd name="T16" fmla="*/ 5910 w 111"/>
                  <a:gd name="T17" fmla="*/ 369335 h 193"/>
                  <a:gd name="T18" fmla="*/ 25611 w 111"/>
                  <a:gd name="T19" fmla="*/ 377193 h 193"/>
                  <a:gd name="T20" fmla="*/ 35462 w 111"/>
                  <a:gd name="T21" fmla="*/ 373264 h 193"/>
                  <a:gd name="T22" fmla="*/ 84714 w 111"/>
                  <a:gd name="T23" fmla="*/ 243604 h 193"/>
                  <a:gd name="T24" fmla="*/ 80774 w 111"/>
                  <a:gd name="T25" fmla="*/ 233781 h 193"/>
                  <a:gd name="T26" fmla="*/ 78804 w 111"/>
                  <a:gd name="T27" fmla="*/ 231817 h 193"/>
                  <a:gd name="T28" fmla="*/ 98505 w 111"/>
                  <a:gd name="T29" fmla="*/ 178774 h 193"/>
                  <a:gd name="T30" fmla="*/ 200950 w 111"/>
                  <a:gd name="T31" fmla="*/ 125731 h 193"/>
                  <a:gd name="T32" fmla="*/ 59103 w 111"/>
                  <a:gd name="T33" fmla="*/ 72688 h 193"/>
                  <a:gd name="T34" fmla="*/ 145787 w 111"/>
                  <a:gd name="T35" fmla="*/ 33397 h 193"/>
                  <a:gd name="T36" fmla="*/ 183219 w 111"/>
                  <a:gd name="T37" fmla="*/ 119838 h 193"/>
                  <a:gd name="T38" fmla="*/ 98505 w 111"/>
                  <a:gd name="T39" fmla="*/ 157164 h 193"/>
                  <a:gd name="T40" fmla="*/ 59103 w 111"/>
                  <a:gd name="T41" fmla="*/ 72688 h 19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1" h="193">
                    <a:moveTo>
                      <a:pt x="102" y="64"/>
                    </a:moveTo>
                    <a:cubicBezTo>
                      <a:pt x="111" y="42"/>
                      <a:pt x="99" y="17"/>
                      <a:pt x="77" y="8"/>
                    </a:cubicBezTo>
                    <a:cubicBezTo>
                      <a:pt x="54" y="0"/>
                      <a:pt x="30" y="11"/>
                      <a:pt x="21" y="33"/>
                    </a:cubicBezTo>
                    <a:cubicBezTo>
                      <a:pt x="13" y="54"/>
                      <a:pt x="23" y="78"/>
                      <a:pt x="42" y="87"/>
                    </a:cubicBezTo>
                    <a:cubicBezTo>
                      <a:pt x="32" y="115"/>
                      <a:pt x="32" y="115"/>
                      <a:pt x="32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29" y="114"/>
                      <a:pt x="26" y="115"/>
                      <a:pt x="26" y="117"/>
                    </a:cubicBezTo>
                    <a:cubicBezTo>
                      <a:pt x="1" y="183"/>
                      <a:pt x="1" y="183"/>
                      <a:pt x="1" y="183"/>
                    </a:cubicBezTo>
                    <a:cubicBezTo>
                      <a:pt x="0" y="185"/>
                      <a:pt x="1" y="188"/>
                      <a:pt x="3" y="188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5" y="193"/>
                      <a:pt x="17" y="192"/>
                      <a:pt x="18" y="190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4" y="122"/>
                      <a:pt x="43" y="120"/>
                      <a:pt x="41" y="119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91"/>
                      <a:pt x="50" y="91"/>
                      <a:pt x="50" y="91"/>
                    </a:cubicBezTo>
                    <a:cubicBezTo>
                      <a:pt x="72" y="96"/>
                      <a:pt x="94" y="85"/>
                      <a:pt x="102" y="64"/>
                    </a:cubicBezTo>
                    <a:close/>
                    <a:moveTo>
                      <a:pt x="30" y="37"/>
                    </a:moveTo>
                    <a:cubicBezTo>
                      <a:pt x="36" y="19"/>
                      <a:pt x="56" y="10"/>
                      <a:pt x="74" y="17"/>
                    </a:cubicBezTo>
                    <a:cubicBezTo>
                      <a:pt x="91" y="24"/>
                      <a:pt x="100" y="43"/>
                      <a:pt x="93" y="61"/>
                    </a:cubicBezTo>
                    <a:cubicBezTo>
                      <a:pt x="87" y="78"/>
                      <a:pt x="67" y="87"/>
                      <a:pt x="50" y="80"/>
                    </a:cubicBezTo>
                    <a:cubicBezTo>
                      <a:pt x="32" y="74"/>
                      <a:pt x="23" y="54"/>
                      <a:pt x="3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98" name="Group 101">
                <a:extLst>
                  <a:ext uri="{FF2B5EF4-FFF2-40B4-BE49-F238E27FC236}">
                    <a16:creationId xmlns:a16="http://schemas.microsoft.com/office/drawing/2014/main" id="{F1C8FF91-E310-620F-8A47-1BAC955F8D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329253" y="5728815"/>
                <a:ext cx="560422" cy="467296"/>
                <a:chOff x="6329253" y="5728815"/>
                <a:chExt cx="560422" cy="467296"/>
              </a:xfrm>
            </p:grpSpPr>
            <p:sp>
              <p:nvSpPr>
                <p:cNvPr id="99" name="Freeform 134">
                  <a:extLst>
                    <a:ext uri="{FF2B5EF4-FFF2-40B4-BE49-F238E27FC236}">
                      <a16:creationId xmlns:a16="http://schemas.microsoft.com/office/drawing/2014/main" id="{C69A9D53-0215-F2C2-D345-E2C98CF1F9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9253" y="5728815"/>
                  <a:ext cx="560422" cy="442351"/>
                </a:xfrm>
                <a:custGeom>
                  <a:avLst/>
                  <a:gdLst>
                    <a:gd name="T0" fmla="*/ 0 w 674"/>
                    <a:gd name="T1" fmla="*/ 275222 h 532"/>
                    <a:gd name="T2" fmla="*/ 560422 w 674"/>
                    <a:gd name="T3" fmla="*/ 0 h 532"/>
                    <a:gd name="T4" fmla="*/ 271065 w 674"/>
                    <a:gd name="T5" fmla="*/ 442351 h 532"/>
                    <a:gd name="T6" fmla="*/ 194568 w 674"/>
                    <a:gd name="T7" fmla="*/ 294346 h 532"/>
                    <a:gd name="T8" fmla="*/ 523005 w 674"/>
                    <a:gd name="T9" fmla="*/ 29102 h 532"/>
                    <a:gd name="T10" fmla="*/ 178770 w 674"/>
                    <a:gd name="T11" fmla="*/ 279380 h 532"/>
                    <a:gd name="T12" fmla="*/ 0 w 674"/>
                    <a:gd name="T13" fmla="*/ 275222 h 5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74" h="532">
                      <a:moveTo>
                        <a:pt x="0" y="331"/>
                      </a:moveTo>
                      <a:lnTo>
                        <a:pt x="674" y="0"/>
                      </a:lnTo>
                      <a:lnTo>
                        <a:pt x="326" y="532"/>
                      </a:lnTo>
                      <a:lnTo>
                        <a:pt x="234" y="354"/>
                      </a:lnTo>
                      <a:lnTo>
                        <a:pt x="629" y="35"/>
                      </a:lnTo>
                      <a:lnTo>
                        <a:pt x="215" y="336"/>
                      </a:lnTo>
                      <a:lnTo>
                        <a:pt x="0" y="3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00" name="Freeform 135">
                  <a:extLst>
                    <a:ext uri="{FF2B5EF4-FFF2-40B4-BE49-F238E27FC236}">
                      <a16:creationId xmlns:a16="http://schemas.microsoft.com/office/drawing/2014/main" id="{C1C831C0-4172-87FB-0914-403AAD2BBA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99707" y="6038960"/>
                  <a:ext cx="57373" cy="157151"/>
                </a:xfrm>
                <a:custGeom>
                  <a:avLst/>
                  <a:gdLst>
                    <a:gd name="T0" fmla="*/ 0 w 29"/>
                    <a:gd name="T1" fmla="*/ 3929 h 80"/>
                    <a:gd name="T2" fmla="*/ 35611 w 29"/>
                    <a:gd name="T3" fmla="*/ 149293 h 80"/>
                    <a:gd name="T4" fmla="*/ 57373 w 29"/>
                    <a:gd name="T5" fmla="*/ 66789 h 80"/>
                    <a:gd name="T6" fmla="*/ 19784 w 29"/>
                    <a:gd name="T7" fmla="*/ 0 h 80"/>
                    <a:gd name="T8" fmla="*/ 0 w 29"/>
                    <a:gd name="T9" fmla="*/ 3929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" h="80">
                      <a:moveTo>
                        <a:pt x="0" y="2"/>
                      </a:moveTo>
                      <a:cubicBezTo>
                        <a:pt x="0" y="2"/>
                        <a:pt x="18" y="80"/>
                        <a:pt x="18" y="76"/>
                      </a:cubicBezTo>
                      <a:cubicBezTo>
                        <a:pt x="18" y="71"/>
                        <a:pt x="29" y="34"/>
                        <a:pt x="29" y="34"/>
                      </a:cubicBezTo>
                      <a:cubicBezTo>
                        <a:pt x="10" y="0"/>
                        <a:pt x="10" y="0"/>
                        <a:pt x="10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7F62D65D-EC67-203C-CB22-53432D8809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2677" y="1791750"/>
              <a:ext cx="961780" cy="1269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r>
                <a:rPr lang="id-ID" altLang="zh-CN" sz="6000" dirty="0" err="1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</a:t>
              </a:r>
              <a:endParaRPr lang="en-US" altLang="zh-CN" sz="6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C9EEB276-4266-160B-0811-28C0C7593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6053" y="5491867"/>
              <a:ext cx="645326" cy="103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/>
              <a:r>
                <a:rPr lang="id-ID" altLang="zh-CN" sz="480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a</a:t>
              </a:r>
              <a:endParaRPr lang="en-US" altLang="zh-CN" sz="48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A47AD39D-EABA-5B5D-888E-CD06F5120A49}"/>
              </a:ext>
            </a:extLst>
          </p:cNvPr>
          <p:cNvGrpSpPr/>
          <p:nvPr/>
        </p:nvGrpSpPr>
        <p:grpSpPr>
          <a:xfrm>
            <a:off x="6204041" y="1494326"/>
            <a:ext cx="4932272" cy="3981870"/>
            <a:chOff x="7366000" y="1351923"/>
            <a:chExt cx="4932272" cy="3981870"/>
          </a:xfrm>
        </p:grpSpPr>
        <p:sp>
          <p:nvSpPr>
            <p:cNvPr id="121" name="矩形 3">
              <a:extLst>
                <a:ext uri="{FF2B5EF4-FFF2-40B4-BE49-F238E27FC236}">
                  <a16:creationId xmlns:a16="http://schemas.microsoft.com/office/drawing/2014/main" id="{8959FB4C-D558-E98E-2D7B-91AE37FB4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2655200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F4D5EF65-976A-984B-7A52-DA682F1AB108}"/>
                </a:ext>
              </a:extLst>
            </p:cNvPr>
            <p:cNvSpPr txBox="1"/>
            <p:nvPr/>
          </p:nvSpPr>
          <p:spPr>
            <a:xfrm>
              <a:off x="7366000" y="1678143"/>
              <a:ext cx="4932272" cy="1677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F4532F3D-DDFB-03C9-B663-8B1084A009B4}"/>
                </a:ext>
              </a:extLst>
            </p:cNvPr>
            <p:cNvSpPr txBox="1"/>
            <p:nvPr/>
          </p:nvSpPr>
          <p:spPr>
            <a:xfrm>
              <a:off x="7366000" y="3407207"/>
              <a:ext cx="49322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C6CAA11D-48BF-3C25-4E6B-D9E328BCE96D}"/>
                </a:ext>
              </a:extLst>
            </p:cNvPr>
            <p:cNvSpPr txBox="1"/>
            <p:nvPr/>
          </p:nvSpPr>
          <p:spPr>
            <a:xfrm>
              <a:off x="7366000" y="4060287"/>
              <a:ext cx="49322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AF7828A1-CB2D-D52F-38C9-3E54AD6279F5}"/>
                </a:ext>
              </a:extLst>
            </p:cNvPr>
            <p:cNvSpPr txBox="1"/>
            <p:nvPr/>
          </p:nvSpPr>
          <p:spPr>
            <a:xfrm>
              <a:off x="7366000" y="4713367"/>
              <a:ext cx="49322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9063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2" name="Freeform 12">
            <a:extLst>
              <a:ext uri="{FF2B5EF4-FFF2-40B4-BE49-F238E27FC236}">
                <a16:creationId xmlns:a16="http://schemas.microsoft.com/office/drawing/2014/main" id="{449A8AD7-C0D7-04E2-41FD-86C4F319A1E5}"/>
              </a:ext>
            </a:extLst>
          </p:cNvPr>
          <p:cNvSpPr>
            <a:spLocks/>
          </p:cNvSpPr>
          <p:nvPr/>
        </p:nvSpPr>
        <p:spPr bwMode="auto">
          <a:xfrm rot="8100000" flipH="1">
            <a:off x="5066506" y="1815780"/>
            <a:ext cx="1698625" cy="2960688"/>
          </a:xfrm>
          <a:custGeom>
            <a:avLst/>
            <a:gdLst>
              <a:gd name="T0" fmla="*/ 0 w 418"/>
              <a:gd name="T1" fmla="*/ 676 h 676"/>
              <a:gd name="T2" fmla="*/ 0 w 418"/>
              <a:gd name="T3" fmla="*/ 0 h 676"/>
              <a:gd name="T4" fmla="*/ 418 w 418"/>
              <a:gd name="T5" fmla="*/ 162 h 676"/>
              <a:gd name="T6" fmla="*/ 418 w 418"/>
              <a:gd name="T7" fmla="*/ 676 h 676"/>
              <a:gd name="T8" fmla="*/ 0 w 418"/>
              <a:gd name="T9" fmla="*/ 676 h 676"/>
              <a:gd name="connsiteX0" fmla="*/ 0 w 11380"/>
              <a:gd name="connsiteY0" fmla="*/ 10000 h 10239"/>
              <a:gd name="connsiteX1" fmla="*/ 0 w 11380"/>
              <a:gd name="connsiteY1" fmla="*/ 0 h 10239"/>
              <a:gd name="connsiteX2" fmla="*/ 10000 w 11380"/>
              <a:gd name="connsiteY2" fmla="*/ 2396 h 10239"/>
              <a:gd name="connsiteX3" fmla="*/ 11380 w 11380"/>
              <a:gd name="connsiteY3" fmla="*/ 10239 h 10239"/>
              <a:gd name="connsiteX4" fmla="*/ 0 w 11380"/>
              <a:gd name="connsiteY4" fmla="*/ 10000 h 10239"/>
              <a:gd name="connsiteX0" fmla="*/ 0 w 11380"/>
              <a:gd name="connsiteY0" fmla="*/ 10000 h 10239"/>
              <a:gd name="connsiteX1" fmla="*/ 0 w 11380"/>
              <a:gd name="connsiteY1" fmla="*/ 0 h 10239"/>
              <a:gd name="connsiteX2" fmla="*/ 10986 w 11380"/>
              <a:gd name="connsiteY2" fmla="*/ 3710 h 10239"/>
              <a:gd name="connsiteX3" fmla="*/ 11380 w 11380"/>
              <a:gd name="connsiteY3" fmla="*/ 10239 h 10239"/>
              <a:gd name="connsiteX4" fmla="*/ 0 w 11380"/>
              <a:gd name="connsiteY4" fmla="*/ 10000 h 10239"/>
              <a:gd name="connsiteX0" fmla="*/ 394 w 11774"/>
              <a:gd name="connsiteY0" fmla="*/ 6834 h 7073"/>
              <a:gd name="connsiteX1" fmla="*/ 0 w 11774"/>
              <a:gd name="connsiteY1" fmla="*/ 0 h 7073"/>
              <a:gd name="connsiteX2" fmla="*/ 11380 w 11774"/>
              <a:gd name="connsiteY2" fmla="*/ 544 h 7073"/>
              <a:gd name="connsiteX3" fmla="*/ 11774 w 11774"/>
              <a:gd name="connsiteY3" fmla="*/ 7073 h 7073"/>
              <a:gd name="connsiteX4" fmla="*/ 394 w 11774"/>
              <a:gd name="connsiteY4" fmla="*/ 6834 h 7073"/>
              <a:gd name="connsiteX0" fmla="*/ 335 w 10000"/>
              <a:gd name="connsiteY0" fmla="*/ 9662 h 10000"/>
              <a:gd name="connsiteX1" fmla="*/ 0 w 10000"/>
              <a:gd name="connsiteY1" fmla="*/ 0 h 10000"/>
              <a:gd name="connsiteX2" fmla="*/ 9885 w 10000"/>
              <a:gd name="connsiteY2" fmla="*/ 621 h 10000"/>
              <a:gd name="connsiteX3" fmla="*/ 10000 w 10000"/>
              <a:gd name="connsiteY3" fmla="*/ 10000 h 10000"/>
              <a:gd name="connsiteX4" fmla="*/ 335 w 10000"/>
              <a:gd name="connsiteY4" fmla="*/ 9662 h 10000"/>
              <a:gd name="connsiteX0" fmla="*/ 776 w 10441"/>
              <a:gd name="connsiteY0" fmla="*/ 9699 h 10037"/>
              <a:gd name="connsiteX1" fmla="*/ 0 w 10441"/>
              <a:gd name="connsiteY1" fmla="*/ 0 h 10037"/>
              <a:gd name="connsiteX2" fmla="*/ 10326 w 10441"/>
              <a:gd name="connsiteY2" fmla="*/ 658 h 10037"/>
              <a:gd name="connsiteX3" fmla="*/ 10441 w 10441"/>
              <a:gd name="connsiteY3" fmla="*/ 10037 h 10037"/>
              <a:gd name="connsiteX4" fmla="*/ 776 w 10441"/>
              <a:gd name="connsiteY4" fmla="*/ 9699 h 10037"/>
              <a:gd name="connsiteX0" fmla="*/ 776 w 10441"/>
              <a:gd name="connsiteY0" fmla="*/ 9699 h 10037"/>
              <a:gd name="connsiteX1" fmla="*/ 0 w 10441"/>
              <a:gd name="connsiteY1" fmla="*/ 0 h 10037"/>
              <a:gd name="connsiteX2" fmla="*/ 9481 w 10441"/>
              <a:gd name="connsiteY2" fmla="*/ 788 h 10037"/>
              <a:gd name="connsiteX3" fmla="*/ 10441 w 10441"/>
              <a:gd name="connsiteY3" fmla="*/ 10037 h 10037"/>
              <a:gd name="connsiteX4" fmla="*/ 776 w 10441"/>
              <a:gd name="connsiteY4" fmla="*/ 9699 h 10037"/>
              <a:gd name="connsiteX0" fmla="*/ 776 w 10569"/>
              <a:gd name="connsiteY0" fmla="*/ 9699 h 10037"/>
              <a:gd name="connsiteX1" fmla="*/ 0 w 10569"/>
              <a:gd name="connsiteY1" fmla="*/ 0 h 10037"/>
              <a:gd name="connsiteX2" fmla="*/ 10546 w 10569"/>
              <a:gd name="connsiteY2" fmla="*/ 621 h 10037"/>
              <a:gd name="connsiteX3" fmla="*/ 10441 w 10569"/>
              <a:gd name="connsiteY3" fmla="*/ 10037 h 10037"/>
              <a:gd name="connsiteX4" fmla="*/ 776 w 10569"/>
              <a:gd name="connsiteY4" fmla="*/ 9699 h 10037"/>
              <a:gd name="connsiteX0" fmla="*/ 776 w 11653"/>
              <a:gd name="connsiteY0" fmla="*/ 9699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776 w 11653"/>
              <a:gd name="connsiteY4" fmla="*/ 9699 h 10241"/>
              <a:gd name="connsiteX0" fmla="*/ 1437 w 11653"/>
              <a:gd name="connsiteY0" fmla="*/ 9625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1437 w 11653"/>
              <a:gd name="connsiteY4" fmla="*/ 9625 h 10241"/>
              <a:gd name="connsiteX0" fmla="*/ 886 w 11653"/>
              <a:gd name="connsiteY0" fmla="*/ 9569 h 10241"/>
              <a:gd name="connsiteX1" fmla="*/ 0 w 11653"/>
              <a:gd name="connsiteY1" fmla="*/ 0 h 10241"/>
              <a:gd name="connsiteX2" fmla="*/ 10546 w 11653"/>
              <a:gd name="connsiteY2" fmla="*/ 621 h 10241"/>
              <a:gd name="connsiteX3" fmla="*/ 11653 w 11653"/>
              <a:gd name="connsiteY3" fmla="*/ 10241 h 10241"/>
              <a:gd name="connsiteX4" fmla="*/ 886 w 11653"/>
              <a:gd name="connsiteY4" fmla="*/ 9569 h 1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53" h="10241">
                <a:moveTo>
                  <a:pt x="886" y="9569"/>
                </a:moveTo>
                <a:cubicBezTo>
                  <a:pt x="774" y="6348"/>
                  <a:pt x="111" y="3221"/>
                  <a:pt x="0" y="0"/>
                </a:cubicBezTo>
                <a:lnTo>
                  <a:pt x="10546" y="621"/>
                </a:lnTo>
                <a:cubicBezTo>
                  <a:pt x="10658" y="3698"/>
                  <a:pt x="11542" y="7165"/>
                  <a:pt x="11653" y="10241"/>
                </a:cubicBezTo>
                <a:lnTo>
                  <a:pt x="886" y="956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B974D07-F37E-8ED3-4A26-5DDECA1AB6C5}"/>
              </a:ext>
            </a:extLst>
          </p:cNvPr>
          <p:cNvSpPr>
            <a:spLocks/>
          </p:cNvSpPr>
          <p:nvPr/>
        </p:nvSpPr>
        <p:spPr bwMode="auto">
          <a:xfrm rot="5400000">
            <a:off x="3594101" y="1837211"/>
            <a:ext cx="2435225" cy="5035550"/>
          </a:xfrm>
          <a:custGeom>
            <a:avLst/>
            <a:gdLst>
              <a:gd name="connsiteX0" fmla="*/ 0 w 2435225"/>
              <a:gd name="connsiteY0" fmla="*/ 3978275 h 5035550"/>
              <a:gd name="connsiteX1" fmla="*/ 599978 w 2435225"/>
              <a:gd name="connsiteY1" fmla="*/ 3978275 h 5035550"/>
              <a:gd name="connsiteX2" fmla="*/ 599978 w 2435225"/>
              <a:gd name="connsiteY2" fmla="*/ 0 h 5035550"/>
              <a:gd name="connsiteX3" fmla="*/ 1838328 w 2435225"/>
              <a:gd name="connsiteY3" fmla="*/ 979303 h 5035550"/>
              <a:gd name="connsiteX4" fmla="*/ 1838328 w 2435225"/>
              <a:gd name="connsiteY4" fmla="*/ 3978275 h 5035550"/>
              <a:gd name="connsiteX5" fmla="*/ 2435225 w 2435225"/>
              <a:gd name="connsiteY5" fmla="*/ 3978275 h 5035550"/>
              <a:gd name="connsiteX6" fmla="*/ 1217613 w 2435225"/>
              <a:gd name="connsiteY6" fmla="*/ 5035550 h 503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5225" h="5035550">
                <a:moveTo>
                  <a:pt x="0" y="3978275"/>
                </a:moveTo>
                <a:lnTo>
                  <a:pt x="599978" y="3978275"/>
                </a:lnTo>
                <a:lnTo>
                  <a:pt x="599978" y="0"/>
                </a:lnTo>
                <a:lnTo>
                  <a:pt x="1838328" y="979303"/>
                </a:lnTo>
                <a:lnTo>
                  <a:pt x="1838328" y="3978275"/>
                </a:lnTo>
                <a:lnTo>
                  <a:pt x="2435225" y="3978275"/>
                </a:lnTo>
                <a:lnTo>
                  <a:pt x="1217613" y="503555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B063DF6-6A34-C6DB-F702-AE1EC66EE9E5}"/>
              </a:ext>
            </a:extLst>
          </p:cNvPr>
          <p:cNvSpPr>
            <a:spLocks/>
          </p:cNvSpPr>
          <p:nvPr/>
        </p:nvSpPr>
        <p:spPr bwMode="auto">
          <a:xfrm rot="5400000">
            <a:off x="5857082" y="-313059"/>
            <a:ext cx="2444750" cy="5192715"/>
          </a:xfrm>
          <a:custGeom>
            <a:avLst/>
            <a:gdLst>
              <a:gd name="connsiteX0" fmla="*/ 0 w 2444750"/>
              <a:gd name="connsiteY0" fmla="*/ 1057277 h 5192715"/>
              <a:gd name="connsiteX1" fmla="*/ 1226820 w 2444750"/>
              <a:gd name="connsiteY1" fmla="*/ 0 h 5192715"/>
              <a:gd name="connsiteX2" fmla="*/ 2444750 w 2444750"/>
              <a:gd name="connsiteY2" fmla="*/ 1057277 h 5192715"/>
              <a:gd name="connsiteX3" fmla="*/ 1835783 w 2444750"/>
              <a:gd name="connsiteY3" fmla="*/ 1057277 h 5192715"/>
              <a:gd name="connsiteX4" fmla="*/ 1835783 w 2444750"/>
              <a:gd name="connsiteY4" fmla="*/ 5192715 h 5192715"/>
              <a:gd name="connsiteX5" fmla="*/ 594144 w 2444750"/>
              <a:gd name="connsiteY5" fmla="*/ 4213414 h 5192715"/>
              <a:gd name="connsiteX6" fmla="*/ 594144 w 2444750"/>
              <a:gd name="connsiteY6" fmla="*/ 1057277 h 5192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4750" h="5192715">
                <a:moveTo>
                  <a:pt x="0" y="1057277"/>
                </a:moveTo>
                <a:lnTo>
                  <a:pt x="1226820" y="0"/>
                </a:lnTo>
                <a:lnTo>
                  <a:pt x="2444750" y="1057277"/>
                </a:lnTo>
                <a:lnTo>
                  <a:pt x="1835783" y="1057277"/>
                </a:lnTo>
                <a:lnTo>
                  <a:pt x="1835783" y="5192715"/>
                </a:lnTo>
                <a:lnTo>
                  <a:pt x="594144" y="4213414"/>
                </a:lnTo>
                <a:lnTo>
                  <a:pt x="594144" y="1057277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7" name="矩形 3">
            <a:extLst>
              <a:ext uri="{FF2B5EF4-FFF2-40B4-BE49-F238E27FC236}">
                <a16:creationId xmlns:a16="http://schemas.microsoft.com/office/drawing/2014/main" id="{893DDD4E-310A-CFEA-0463-32E1E9B59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2439" y="2100368"/>
            <a:ext cx="1648514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9" name="矩形 3">
            <a:extLst>
              <a:ext uri="{FF2B5EF4-FFF2-40B4-BE49-F238E27FC236}">
                <a16:creationId xmlns:a16="http://schemas.microsoft.com/office/drawing/2014/main" id="{E7053FF7-C0DF-F052-73E1-77E70DC7A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684" y="4111127"/>
            <a:ext cx="1648514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E2459E2-62D7-00A9-6EB1-DD70227E4319}"/>
              </a:ext>
            </a:extLst>
          </p:cNvPr>
          <p:cNvSpPr txBox="1"/>
          <p:nvPr/>
        </p:nvSpPr>
        <p:spPr>
          <a:xfrm>
            <a:off x="7329489" y="4044773"/>
            <a:ext cx="362381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8B4040E-348A-F247-C5D2-A35C163D30E2}"/>
              </a:ext>
            </a:extLst>
          </p:cNvPr>
          <p:cNvSpPr txBox="1"/>
          <p:nvPr/>
        </p:nvSpPr>
        <p:spPr>
          <a:xfrm>
            <a:off x="1036658" y="1699607"/>
            <a:ext cx="362381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29056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4C465BC-D5CF-442E-66A1-6F547581EE55}"/>
              </a:ext>
            </a:extLst>
          </p:cNvPr>
          <p:cNvSpPr/>
          <p:nvPr/>
        </p:nvSpPr>
        <p:spPr>
          <a:xfrm>
            <a:off x="0" y="6444944"/>
            <a:ext cx="7416848" cy="413057"/>
          </a:xfrm>
          <a:custGeom>
            <a:avLst/>
            <a:gdLst>
              <a:gd name="connsiteX0" fmla="*/ 0 w 7416848"/>
              <a:gd name="connsiteY0" fmla="*/ 0 h 413057"/>
              <a:gd name="connsiteX1" fmla="*/ 6676456 w 7416848"/>
              <a:gd name="connsiteY1" fmla="*/ 0 h 413057"/>
              <a:gd name="connsiteX2" fmla="*/ 7402051 w 7416848"/>
              <a:gd name="connsiteY2" fmla="*/ 385796 h 413057"/>
              <a:gd name="connsiteX3" fmla="*/ 7416848 w 7416848"/>
              <a:gd name="connsiteY3" fmla="*/ 413057 h 413057"/>
              <a:gd name="connsiteX4" fmla="*/ 0 w 7416848"/>
              <a:gd name="connsiteY4" fmla="*/ 413057 h 41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6848" h="413057">
                <a:moveTo>
                  <a:pt x="0" y="0"/>
                </a:moveTo>
                <a:lnTo>
                  <a:pt x="6676456" y="0"/>
                </a:lnTo>
                <a:cubicBezTo>
                  <a:pt x="6978500" y="0"/>
                  <a:pt x="7244800" y="153034"/>
                  <a:pt x="7402051" y="385796"/>
                </a:cubicBezTo>
                <a:lnTo>
                  <a:pt x="7416848" y="413057"/>
                </a:lnTo>
                <a:lnTo>
                  <a:pt x="0" y="413057"/>
                </a:ln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478842F-9FA7-1D45-98A6-28A18AA2A8CF}"/>
              </a:ext>
            </a:extLst>
          </p:cNvPr>
          <p:cNvSpPr/>
          <p:nvPr/>
        </p:nvSpPr>
        <p:spPr>
          <a:xfrm rot="19139690">
            <a:off x="5139977" y="1432968"/>
            <a:ext cx="1724710" cy="6175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3520995" y="1128709"/>
            <a:ext cx="232467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  <a:tileRect/>
                </a:gra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13800" b="1" dirty="0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  <a:tileRect/>
              </a:gra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Shape 182">
            <a:extLst>
              <a:ext uri="{FF2B5EF4-FFF2-40B4-BE49-F238E27FC236}">
                <a16:creationId xmlns:a16="http://schemas.microsoft.com/office/drawing/2014/main" id="{499789AB-F523-2E4B-031F-E78994C23C78}"/>
              </a:ext>
            </a:extLst>
          </p:cNvPr>
          <p:cNvSpPr/>
          <p:nvPr/>
        </p:nvSpPr>
        <p:spPr>
          <a:xfrm>
            <a:off x="7221314" y="1815865"/>
            <a:ext cx="4441867" cy="509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461D136-0B0C-9095-0C96-E9CF09D2D630}"/>
              </a:ext>
            </a:extLst>
          </p:cNvPr>
          <p:cNvSpPr/>
          <p:nvPr/>
        </p:nvSpPr>
        <p:spPr>
          <a:xfrm rot="19139690">
            <a:off x="2885062" y="3009864"/>
            <a:ext cx="87095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4835514" y="497418"/>
            <a:ext cx="101511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0AB0868-DDFA-BDC3-BBD5-2C4029894468}"/>
              </a:ext>
            </a:extLst>
          </p:cNvPr>
          <p:cNvSpPr/>
          <p:nvPr/>
        </p:nvSpPr>
        <p:spPr>
          <a:xfrm rot="19139690">
            <a:off x="3147753" y="1053590"/>
            <a:ext cx="684854" cy="3322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F69F2E0-4C71-BCCA-B3BE-7FB63DD3D843}"/>
              </a:ext>
            </a:extLst>
          </p:cNvPr>
          <p:cNvSpPr/>
          <p:nvPr/>
        </p:nvSpPr>
        <p:spPr>
          <a:xfrm rot="19139690">
            <a:off x="2563593" y="2063898"/>
            <a:ext cx="779576" cy="3456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5D3F508-AEFB-BAA6-02A4-E1B6F288A5A6}"/>
              </a:ext>
            </a:extLst>
          </p:cNvPr>
          <p:cNvSpPr/>
          <p:nvPr/>
        </p:nvSpPr>
        <p:spPr>
          <a:xfrm>
            <a:off x="9187294" y="1"/>
            <a:ext cx="3004706" cy="734719"/>
          </a:xfrm>
          <a:custGeom>
            <a:avLst/>
            <a:gdLst>
              <a:gd name="connsiteX0" fmla="*/ 0 w 3004706"/>
              <a:gd name="connsiteY0" fmla="*/ 0 h 734719"/>
              <a:gd name="connsiteX1" fmla="*/ 3004706 w 3004706"/>
              <a:gd name="connsiteY1" fmla="*/ 0 h 734719"/>
              <a:gd name="connsiteX2" fmla="*/ 3004706 w 3004706"/>
              <a:gd name="connsiteY2" fmla="*/ 734719 h 734719"/>
              <a:gd name="connsiteX3" fmla="*/ 860891 w 3004706"/>
              <a:gd name="connsiteY3" fmla="*/ 734719 h 734719"/>
              <a:gd name="connsiteX4" fmla="*/ 3632 w 3004706"/>
              <a:gd name="connsiteY4" fmla="*/ 36033 h 73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706" h="734719">
                <a:moveTo>
                  <a:pt x="0" y="0"/>
                </a:moveTo>
                <a:lnTo>
                  <a:pt x="3004706" y="0"/>
                </a:lnTo>
                <a:lnTo>
                  <a:pt x="3004706" y="734719"/>
                </a:lnTo>
                <a:lnTo>
                  <a:pt x="860891" y="734719"/>
                </a:lnTo>
                <a:cubicBezTo>
                  <a:pt x="438030" y="734719"/>
                  <a:pt x="85226" y="434772"/>
                  <a:pt x="3632" y="3603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32D876A-9903-DE6E-7F0B-163403E24978}"/>
              </a:ext>
            </a:extLst>
          </p:cNvPr>
          <p:cNvGrpSpPr/>
          <p:nvPr/>
        </p:nvGrpSpPr>
        <p:grpSpPr>
          <a:xfrm>
            <a:off x="2749753" y="3507293"/>
            <a:ext cx="3436585" cy="753556"/>
            <a:chOff x="3890660" y="2174514"/>
            <a:chExt cx="3436585" cy="753556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E507825-90D5-BC36-BC5B-602089496261}"/>
                </a:ext>
              </a:extLst>
            </p:cNvPr>
            <p:cNvSpPr/>
            <p:nvPr/>
          </p:nvSpPr>
          <p:spPr>
            <a:xfrm>
              <a:off x="3890660" y="2174514"/>
              <a:ext cx="3436585" cy="7535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6E1">
                    <a:alpha val="0"/>
                  </a:srgbClr>
                </a:gs>
                <a:gs pos="100000">
                  <a:srgbClr val="0056E1">
                    <a:alpha val="3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FFFD82E-755C-FE85-4841-ADFDF3E8F772}"/>
                </a:ext>
              </a:extLst>
            </p:cNvPr>
            <p:cNvSpPr txBox="1"/>
            <p:nvPr/>
          </p:nvSpPr>
          <p:spPr>
            <a:xfrm>
              <a:off x="4733296" y="2323296"/>
              <a:ext cx="24624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56E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7C9ED69-3517-D1BF-74FB-C78D6CF9A846}"/>
              </a:ext>
            </a:extLst>
          </p:cNvPr>
          <p:cNvSpPr txBox="1"/>
          <p:nvPr/>
        </p:nvSpPr>
        <p:spPr>
          <a:xfrm>
            <a:off x="2039619" y="4438396"/>
            <a:ext cx="5071019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079425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2" name="Rectangle 45">
            <a:extLst>
              <a:ext uri="{FF2B5EF4-FFF2-40B4-BE49-F238E27FC236}">
                <a16:creationId xmlns:a16="http://schemas.microsoft.com/office/drawing/2014/main" id="{82C54F46-0F49-C3D8-5206-4B423E9B43A4}"/>
              </a:ext>
            </a:extLst>
          </p:cNvPr>
          <p:cNvSpPr/>
          <p:nvPr/>
        </p:nvSpPr>
        <p:spPr>
          <a:xfrm>
            <a:off x="4222121" y="1544677"/>
            <a:ext cx="1828800" cy="1828800"/>
          </a:xfrm>
          <a:prstGeom prst="rect">
            <a:avLst/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3" name="Rectangle 46">
            <a:extLst>
              <a:ext uri="{FF2B5EF4-FFF2-40B4-BE49-F238E27FC236}">
                <a16:creationId xmlns:a16="http://schemas.microsoft.com/office/drawing/2014/main" id="{8EF57D81-40C6-FCF3-A003-A2A78AF98C59}"/>
              </a:ext>
            </a:extLst>
          </p:cNvPr>
          <p:cNvSpPr/>
          <p:nvPr/>
        </p:nvSpPr>
        <p:spPr>
          <a:xfrm>
            <a:off x="6165221" y="3487777"/>
            <a:ext cx="1828800" cy="1828800"/>
          </a:xfrm>
          <a:prstGeom prst="rect">
            <a:avLst/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6" name="Rectangle 47">
            <a:extLst>
              <a:ext uri="{FF2B5EF4-FFF2-40B4-BE49-F238E27FC236}">
                <a16:creationId xmlns:a16="http://schemas.microsoft.com/office/drawing/2014/main" id="{2120E36B-E412-F0A1-5BDE-C323155A214D}"/>
              </a:ext>
            </a:extLst>
          </p:cNvPr>
          <p:cNvSpPr/>
          <p:nvPr/>
        </p:nvSpPr>
        <p:spPr>
          <a:xfrm>
            <a:off x="6165221" y="1544677"/>
            <a:ext cx="1828800" cy="18288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en-US" dirty="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Rectangle 48">
            <a:extLst>
              <a:ext uri="{FF2B5EF4-FFF2-40B4-BE49-F238E27FC236}">
                <a16:creationId xmlns:a16="http://schemas.microsoft.com/office/drawing/2014/main" id="{947CA1E8-0F52-9B8B-9632-F76B6DC43FBC}"/>
              </a:ext>
            </a:extLst>
          </p:cNvPr>
          <p:cNvSpPr/>
          <p:nvPr/>
        </p:nvSpPr>
        <p:spPr>
          <a:xfrm>
            <a:off x="4222121" y="3487777"/>
            <a:ext cx="1828800" cy="18288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en-US" dirty="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Oval 49">
            <a:extLst>
              <a:ext uri="{FF2B5EF4-FFF2-40B4-BE49-F238E27FC236}">
                <a16:creationId xmlns:a16="http://schemas.microsoft.com/office/drawing/2014/main" id="{6D8E8B8E-1A1C-5CFB-807C-E5F459904DBA}"/>
              </a:ext>
            </a:extLst>
          </p:cNvPr>
          <p:cNvSpPr/>
          <p:nvPr/>
        </p:nvSpPr>
        <p:spPr>
          <a:xfrm>
            <a:off x="7689478" y="1335843"/>
            <a:ext cx="609085" cy="60908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</a:t>
            </a:r>
          </a:p>
        </p:txBody>
      </p:sp>
      <p:sp>
        <p:nvSpPr>
          <p:cNvPr id="11" name="Oval 50">
            <a:extLst>
              <a:ext uri="{FF2B5EF4-FFF2-40B4-BE49-F238E27FC236}">
                <a16:creationId xmlns:a16="http://schemas.microsoft.com/office/drawing/2014/main" id="{C3560013-8CD7-8CD7-72B4-89BF8BB44D38}"/>
              </a:ext>
            </a:extLst>
          </p:cNvPr>
          <p:cNvSpPr/>
          <p:nvPr/>
        </p:nvSpPr>
        <p:spPr>
          <a:xfrm>
            <a:off x="7689477" y="4986235"/>
            <a:ext cx="609085" cy="609085"/>
          </a:xfrm>
          <a:prstGeom prst="ellipse">
            <a:avLst/>
          </a:prstGeom>
          <a:solidFill>
            <a:srgbClr val="0056E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</a:t>
            </a:r>
          </a:p>
        </p:txBody>
      </p:sp>
      <p:sp>
        <p:nvSpPr>
          <p:cNvPr id="12" name="Oval 51">
            <a:extLst>
              <a:ext uri="{FF2B5EF4-FFF2-40B4-BE49-F238E27FC236}">
                <a16:creationId xmlns:a16="http://schemas.microsoft.com/office/drawing/2014/main" id="{21854AE6-3110-3ED4-913E-089C2ADC350E}"/>
              </a:ext>
            </a:extLst>
          </p:cNvPr>
          <p:cNvSpPr/>
          <p:nvPr/>
        </p:nvSpPr>
        <p:spPr>
          <a:xfrm>
            <a:off x="3917578" y="1335841"/>
            <a:ext cx="609085" cy="609085"/>
          </a:xfrm>
          <a:prstGeom prst="ellipse">
            <a:avLst/>
          </a:prstGeom>
          <a:solidFill>
            <a:srgbClr val="0056E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</a:t>
            </a:r>
          </a:p>
        </p:txBody>
      </p:sp>
      <p:sp>
        <p:nvSpPr>
          <p:cNvPr id="13" name="Oval 52">
            <a:extLst>
              <a:ext uri="{FF2B5EF4-FFF2-40B4-BE49-F238E27FC236}">
                <a16:creationId xmlns:a16="http://schemas.microsoft.com/office/drawing/2014/main" id="{777250EC-7A30-5589-A861-44F894E589FB}"/>
              </a:ext>
            </a:extLst>
          </p:cNvPr>
          <p:cNvSpPr/>
          <p:nvPr/>
        </p:nvSpPr>
        <p:spPr>
          <a:xfrm>
            <a:off x="3917578" y="4986233"/>
            <a:ext cx="609085" cy="60908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O</a:t>
            </a:r>
          </a:p>
        </p:txBody>
      </p:sp>
      <p:sp>
        <p:nvSpPr>
          <p:cNvPr id="14" name="Oval 53">
            <a:extLst>
              <a:ext uri="{FF2B5EF4-FFF2-40B4-BE49-F238E27FC236}">
                <a16:creationId xmlns:a16="http://schemas.microsoft.com/office/drawing/2014/main" id="{EE705152-49F4-B191-5C45-F3F48FB5D601}"/>
              </a:ext>
            </a:extLst>
          </p:cNvPr>
          <p:cNvSpPr/>
          <p:nvPr/>
        </p:nvSpPr>
        <p:spPr>
          <a:xfrm>
            <a:off x="5472441" y="2786046"/>
            <a:ext cx="1271260" cy="12712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</a:t>
            </a:r>
          </a:p>
        </p:txBody>
      </p:sp>
      <p:cxnSp>
        <p:nvCxnSpPr>
          <p:cNvPr id="15" name="Straight Connector 54">
            <a:extLst>
              <a:ext uri="{FF2B5EF4-FFF2-40B4-BE49-F238E27FC236}">
                <a16:creationId xmlns:a16="http://schemas.microsoft.com/office/drawing/2014/main" id="{1F15F7E9-4722-0E55-9B10-834F2EF7E1A0}"/>
              </a:ext>
            </a:extLst>
          </p:cNvPr>
          <p:cNvCxnSpPr/>
          <p:nvPr/>
        </p:nvCxnSpPr>
        <p:spPr>
          <a:xfrm flipH="1" flipV="1">
            <a:off x="8394070" y="1640385"/>
            <a:ext cx="91440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55">
            <a:extLst>
              <a:ext uri="{FF2B5EF4-FFF2-40B4-BE49-F238E27FC236}">
                <a16:creationId xmlns:a16="http://schemas.microsoft.com/office/drawing/2014/main" id="{B772FCD2-2629-3F68-0A4B-D6E286D5A9C6}"/>
              </a:ext>
            </a:extLst>
          </p:cNvPr>
          <p:cNvCxnSpPr/>
          <p:nvPr/>
        </p:nvCxnSpPr>
        <p:spPr>
          <a:xfrm flipH="1" flipV="1">
            <a:off x="2888053" y="5277631"/>
            <a:ext cx="91440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8">
            <a:extLst>
              <a:ext uri="{FF2B5EF4-FFF2-40B4-BE49-F238E27FC236}">
                <a16:creationId xmlns:a16="http://schemas.microsoft.com/office/drawing/2014/main" id="{0FF731E4-3944-11B5-4269-79720FB5BA8D}"/>
              </a:ext>
            </a:extLst>
          </p:cNvPr>
          <p:cNvCxnSpPr/>
          <p:nvPr/>
        </p:nvCxnSpPr>
        <p:spPr>
          <a:xfrm flipH="1" flipV="1">
            <a:off x="8394070" y="5288685"/>
            <a:ext cx="91440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69">
            <a:extLst>
              <a:ext uri="{FF2B5EF4-FFF2-40B4-BE49-F238E27FC236}">
                <a16:creationId xmlns:a16="http://schemas.microsoft.com/office/drawing/2014/main" id="{833DE1CE-EB84-7274-AE0F-61F349B2BD67}"/>
              </a:ext>
            </a:extLst>
          </p:cNvPr>
          <p:cNvCxnSpPr/>
          <p:nvPr/>
        </p:nvCxnSpPr>
        <p:spPr>
          <a:xfrm flipH="1" flipV="1">
            <a:off x="2904659" y="1638658"/>
            <a:ext cx="914400" cy="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DBCBAED-C670-5302-CF00-C660CB37CAF3}"/>
              </a:ext>
            </a:extLst>
          </p:cNvPr>
          <p:cNvGrpSpPr/>
          <p:nvPr/>
        </p:nvGrpSpPr>
        <p:grpSpPr>
          <a:xfrm>
            <a:off x="8298563" y="1839400"/>
            <a:ext cx="3233037" cy="946646"/>
            <a:chOff x="7366000" y="1351923"/>
            <a:chExt cx="3233037" cy="946646"/>
          </a:xfrm>
        </p:grpSpPr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4744B33B-E837-85D9-148A-8007D6444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AFC8AD1-3FD1-6F7C-A7F7-FC6A44D80A28}"/>
                </a:ext>
              </a:extLst>
            </p:cNvPr>
            <p:cNvSpPr txBox="1"/>
            <p:nvPr/>
          </p:nvSpPr>
          <p:spPr>
            <a:xfrm>
              <a:off x="7366000" y="1678143"/>
              <a:ext cx="323303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8ED6D21-6E7F-AF2C-4FCB-3208288880EA}"/>
              </a:ext>
            </a:extLst>
          </p:cNvPr>
          <p:cNvGrpSpPr/>
          <p:nvPr/>
        </p:nvGrpSpPr>
        <p:grpSpPr>
          <a:xfrm>
            <a:off x="660400" y="1943661"/>
            <a:ext cx="3280839" cy="946646"/>
            <a:chOff x="6712472" y="1351923"/>
            <a:chExt cx="3280839" cy="946646"/>
          </a:xfrm>
        </p:grpSpPr>
        <p:sp>
          <p:nvSpPr>
            <p:cNvPr id="23" name="矩形 3">
              <a:extLst>
                <a:ext uri="{FF2B5EF4-FFF2-40B4-BE49-F238E27FC236}">
                  <a16:creationId xmlns:a16="http://schemas.microsoft.com/office/drawing/2014/main" id="{94B80DA3-800E-DD3C-BF18-4B0E863F2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0C7024D-0A8D-CC89-B2E9-3CF05D5C66A4}"/>
                </a:ext>
              </a:extLst>
            </p:cNvPr>
            <p:cNvSpPr txBox="1"/>
            <p:nvPr/>
          </p:nvSpPr>
          <p:spPr>
            <a:xfrm>
              <a:off x="6712472" y="1678143"/>
              <a:ext cx="328083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D14C256-91D4-B406-495D-F9105960C6D7}"/>
              </a:ext>
            </a:extLst>
          </p:cNvPr>
          <p:cNvGrpSpPr/>
          <p:nvPr/>
        </p:nvGrpSpPr>
        <p:grpSpPr>
          <a:xfrm>
            <a:off x="8298563" y="4141523"/>
            <a:ext cx="3233037" cy="946646"/>
            <a:chOff x="7366000" y="1351923"/>
            <a:chExt cx="3233037" cy="946646"/>
          </a:xfrm>
        </p:grpSpPr>
        <p:sp>
          <p:nvSpPr>
            <p:cNvPr id="26" name="矩形 3">
              <a:extLst>
                <a:ext uri="{FF2B5EF4-FFF2-40B4-BE49-F238E27FC236}">
                  <a16:creationId xmlns:a16="http://schemas.microsoft.com/office/drawing/2014/main" id="{690479D9-AAB7-B61C-38DA-39C8FCA77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9DED13F-07A0-9495-0C6E-C2C5B8825C97}"/>
                </a:ext>
              </a:extLst>
            </p:cNvPr>
            <p:cNvSpPr txBox="1"/>
            <p:nvPr/>
          </p:nvSpPr>
          <p:spPr>
            <a:xfrm>
              <a:off x="7366000" y="1678143"/>
              <a:ext cx="323303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2E1090B-BF22-5792-BC9B-D2201455CDE2}"/>
              </a:ext>
            </a:extLst>
          </p:cNvPr>
          <p:cNvGrpSpPr/>
          <p:nvPr/>
        </p:nvGrpSpPr>
        <p:grpSpPr>
          <a:xfrm>
            <a:off x="660400" y="4245784"/>
            <a:ext cx="3280839" cy="946646"/>
            <a:chOff x="6712472" y="1351923"/>
            <a:chExt cx="3280839" cy="946646"/>
          </a:xfrm>
        </p:grpSpPr>
        <p:sp>
          <p:nvSpPr>
            <p:cNvPr id="29" name="矩形 3">
              <a:extLst>
                <a:ext uri="{FF2B5EF4-FFF2-40B4-BE49-F238E27FC236}">
                  <a16:creationId xmlns:a16="http://schemas.microsoft.com/office/drawing/2014/main" id="{1287A41E-31C1-3E04-5C4A-1E1BBC3DB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2604FF1-BB5E-3E7A-7F23-7DB02B3C0B3C}"/>
                </a:ext>
              </a:extLst>
            </p:cNvPr>
            <p:cNvSpPr txBox="1"/>
            <p:nvPr/>
          </p:nvSpPr>
          <p:spPr>
            <a:xfrm>
              <a:off x="6712472" y="1678143"/>
              <a:ext cx="328083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7335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169AC04C-C816-E879-BBDD-E9402CB1EBC4}"/>
              </a:ext>
            </a:extLst>
          </p:cNvPr>
          <p:cNvSpPr/>
          <p:nvPr/>
        </p:nvSpPr>
        <p:spPr>
          <a:xfrm rot="19139690">
            <a:off x="3335587" y="1913493"/>
            <a:ext cx="2595396" cy="11734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9F71A71-EB9F-2A91-2384-579BBEEBFD8A}"/>
              </a:ext>
            </a:extLst>
          </p:cNvPr>
          <p:cNvGrpSpPr/>
          <p:nvPr/>
        </p:nvGrpSpPr>
        <p:grpSpPr>
          <a:xfrm>
            <a:off x="0" y="2122488"/>
            <a:ext cx="5997575" cy="3355975"/>
            <a:chOff x="0" y="2122488"/>
            <a:chExt cx="5997575" cy="335597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89DC722-E6C0-1990-074A-7E826D2CF9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19187" y="2207381"/>
              <a:ext cx="3835400" cy="2491620"/>
            </a:xfrm>
            <a:prstGeom prst="rect">
              <a:avLst/>
            </a:prstGeom>
          </p:spPr>
        </p:pic>
        <p:pic>
          <p:nvPicPr>
            <p:cNvPr id="2" name="Picture 45">
              <a:extLst>
                <a:ext uri="{FF2B5EF4-FFF2-40B4-BE49-F238E27FC236}">
                  <a16:creationId xmlns:a16="http://schemas.microsoft.com/office/drawing/2014/main" id="{35968AB4-C650-3B6C-BCF1-ACDB436F8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22488"/>
              <a:ext cx="5997575" cy="3355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8828C34-88B8-36F3-455B-54F66D42ACEB}"/>
              </a:ext>
            </a:extLst>
          </p:cNvPr>
          <p:cNvSpPr/>
          <p:nvPr/>
        </p:nvSpPr>
        <p:spPr>
          <a:xfrm rot="19139690">
            <a:off x="1380963" y="5528664"/>
            <a:ext cx="1124583" cy="380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291F2CF-1458-A740-88F5-D76D4BDE0B70}"/>
              </a:ext>
            </a:extLst>
          </p:cNvPr>
          <p:cNvSpPr/>
          <p:nvPr/>
        </p:nvSpPr>
        <p:spPr>
          <a:xfrm rot="19139690">
            <a:off x="1267168" y="2331420"/>
            <a:ext cx="2595396" cy="4285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B9FACF7-E20C-12CB-2C51-918EBA9A462B}"/>
              </a:ext>
            </a:extLst>
          </p:cNvPr>
          <p:cNvSpPr/>
          <p:nvPr/>
        </p:nvSpPr>
        <p:spPr>
          <a:xfrm>
            <a:off x="6096000" y="1496993"/>
            <a:ext cx="682625" cy="521197"/>
          </a:xfrm>
          <a:prstGeom prst="roundRect">
            <a:avLst>
              <a:gd name="adj" fmla="val 50000"/>
            </a:avLst>
          </a:prstGeom>
          <a:solidFill>
            <a:srgbClr val="0056E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E61DCB0-1F2D-F758-B765-9B461F8224C0}"/>
              </a:ext>
            </a:extLst>
          </p:cNvPr>
          <p:cNvGrpSpPr/>
          <p:nvPr/>
        </p:nvGrpSpPr>
        <p:grpSpPr>
          <a:xfrm>
            <a:off x="6877050" y="1474504"/>
            <a:ext cx="4259263" cy="946646"/>
            <a:chOff x="7366000" y="1351923"/>
            <a:chExt cx="4259263" cy="946646"/>
          </a:xfrm>
        </p:grpSpPr>
        <p:sp>
          <p:nvSpPr>
            <p:cNvPr id="21" name="矩形 3">
              <a:extLst>
                <a:ext uri="{FF2B5EF4-FFF2-40B4-BE49-F238E27FC236}">
                  <a16:creationId xmlns:a16="http://schemas.microsoft.com/office/drawing/2014/main" id="{C1322EDF-1D84-B1D2-BE77-243FA021F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6400EBD-9696-300A-99CD-2A4CB5ABA35C}"/>
                </a:ext>
              </a:extLst>
            </p:cNvPr>
            <p:cNvSpPr txBox="1"/>
            <p:nvPr/>
          </p:nvSpPr>
          <p:spPr>
            <a:xfrm>
              <a:off x="7366000" y="1678143"/>
              <a:ext cx="425926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967A2A47-2793-8CE9-1EB4-F9BE7CAF88DA}"/>
              </a:ext>
            </a:extLst>
          </p:cNvPr>
          <p:cNvSpPr/>
          <p:nvPr/>
        </p:nvSpPr>
        <p:spPr>
          <a:xfrm>
            <a:off x="6096000" y="2504843"/>
            <a:ext cx="682625" cy="521197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1BA5167-C3DB-F410-164B-FBC6A24EF7F5}"/>
              </a:ext>
            </a:extLst>
          </p:cNvPr>
          <p:cNvGrpSpPr/>
          <p:nvPr/>
        </p:nvGrpSpPr>
        <p:grpSpPr>
          <a:xfrm>
            <a:off x="6877050" y="2482354"/>
            <a:ext cx="4259263" cy="946646"/>
            <a:chOff x="7366000" y="1351923"/>
            <a:chExt cx="4259263" cy="946646"/>
          </a:xfrm>
        </p:grpSpPr>
        <p:sp>
          <p:nvSpPr>
            <p:cNvPr id="38" name="矩形 3">
              <a:extLst>
                <a:ext uri="{FF2B5EF4-FFF2-40B4-BE49-F238E27FC236}">
                  <a16:creationId xmlns:a16="http://schemas.microsoft.com/office/drawing/2014/main" id="{F9DE3E8D-5A6F-7B5C-B37E-0A275E1D6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D06ACA2-0DE9-265B-5261-B81A3717A500}"/>
                </a:ext>
              </a:extLst>
            </p:cNvPr>
            <p:cNvSpPr txBox="1"/>
            <p:nvPr/>
          </p:nvSpPr>
          <p:spPr>
            <a:xfrm>
              <a:off x="7366000" y="1678143"/>
              <a:ext cx="425926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624A2054-D0C5-6170-D5CE-5A2ED3E651CD}"/>
              </a:ext>
            </a:extLst>
          </p:cNvPr>
          <p:cNvSpPr/>
          <p:nvPr/>
        </p:nvSpPr>
        <p:spPr>
          <a:xfrm>
            <a:off x="6096000" y="3512693"/>
            <a:ext cx="682625" cy="521197"/>
          </a:xfrm>
          <a:prstGeom prst="roundRect">
            <a:avLst>
              <a:gd name="adj" fmla="val 50000"/>
            </a:avLst>
          </a:prstGeom>
          <a:solidFill>
            <a:srgbClr val="0056E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945767F-5A2E-2614-410D-B52A201B6A79}"/>
              </a:ext>
            </a:extLst>
          </p:cNvPr>
          <p:cNvGrpSpPr/>
          <p:nvPr/>
        </p:nvGrpSpPr>
        <p:grpSpPr>
          <a:xfrm>
            <a:off x="6877050" y="3490204"/>
            <a:ext cx="4259263" cy="946646"/>
            <a:chOff x="7366000" y="1351923"/>
            <a:chExt cx="4259263" cy="946646"/>
          </a:xfrm>
        </p:grpSpPr>
        <p:sp>
          <p:nvSpPr>
            <p:cNvPr id="42" name="矩形 3">
              <a:extLst>
                <a:ext uri="{FF2B5EF4-FFF2-40B4-BE49-F238E27FC236}">
                  <a16:creationId xmlns:a16="http://schemas.microsoft.com/office/drawing/2014/main" id="{9371639B-EE63-155A-DDCE-CCDADC964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D96828F-5133-6347-02FB-F9510012BDE8}"/>
                </a:ext>
              </a:extLst>
            </p:cNvPr>
            <p:cNvSpPr txBox="1"/>
            <p:nvPr/>
          </p:nvSpPr>
          <p:spPr>
            <a:xfrm>
              <a:off x="7366000" y="1678143"/>
              <a:ext cx="425926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5729E8C0-16E2-EE04-90E7-C5BE8C46C042}"/>
              </a:ext>
            </a:extLst>
          </p:cNvPr>
          <p:cNvSpPr/>
          <p:nvPr/>
        </p:nvSpPr>
        <p:spPr>
          <a:xfrm>
            <a:off x="6096000" y="4520543"/>
            <a:ext cx="682625" cy="521197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D540F62-07AE-4F62-2255-B8E93378D14F}"/>
              </a:ext>
            </a:extLst>
          </p:cNvPr>
          <p:cNvGrpSpPr/>
          <p:nvPr/>
        </p:nvGrpSpPr>
        <p:grpSpPr>
          <a:xfrm>
            <a:off x="6877050" y="4498054"/>
            <a:ext cx="4259263" cy="946646"/>
            <a:chOff x="7366000" y="1351923"/>
            <a:chExt cx="4259263" cy="946646"/>
          </a:xfrm>
        </p:grpSpPr>
        <p:sp>
          <p:nvSpPr>
            <p:cNvPr id="46" name="矩形 3">
              <a:extLst>
                <a:ext uri="{FF2B5EF4-FFF2-40B4-BE49-F238E27FC236}">
                  <a16:creationId xmlns:a16="http://schemas.microsoft.com/office/drawing/2014/main" id="{8A785684-11B4-58B1-9708-1BA57B3EB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BE7D98F-6642-FE5D-DF06-4F45A8923B25}"/>
                </a:ext>
              </a:extLst>
            </p:cNvPr>
            <p:cNvSpPr txBox="1"/>
            <p:nvPr/>
          </p:nvSpPr>
          <p:spPr>
            <a:xfrm>
              <a:off x="7366000" y="1678143"/>
              <a:ext cx="425926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0516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2" name="Shape 17">
            <a:extLst>
              <a:ext uri="{FF2B5EF4-FFF2-40B4-BE49-F238E27FC236}">
                <a16:creationId xmlns:a16="http://schemas.microsoft.com/office/drawing/2014/main" id="{0646D12C-D354-603D-206A-264EB6E2DD40}"/>
              </a:ext>
            </a:extLst>
          </p:cNvPr>
          <p:cNvSpPr/>
          <p:nvPr/>
        </p:nvSpPr>
        <p:spPr>
          <a:xfrm>
            <a:off x="1427163" y="1211964"/>
            <a:ext cx="1817687" cy="266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defRPr sz="4000">
                <a:solidFill>
                  <a:srgbClr val="3483C9"/>
                </a:solidFill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2812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62%</a:t>
            </a:r>
          </a:p>
        </p:txBody>
      </p:sp>
      <p:sp>
        <p:nvSpPr>
          <p:cNvPr id="3" name="Shape 22">
            <a:extLst>
              <a:ext uri="{FF2B5EF4-FFF2-40B4-BE49-F238E27FC236}">
                <a16:creationId xmlns:a16="http://schemas.microsoft.com/office/drawing/2014/main" id="{9B6BEADD-5F95-4D8D-418D-74BA0BE98B31}"/>
              </a:ext>
            </a:extLst>
          </p:cNvPr>
          <p:cNvSpPr/>
          <p:nvPr/>
        </p:nvSpPr>
        <p:spPr>
          <a:xfrm>
            <a:off x="3890963" y="1211964"/>
            <a:ext cx="1817687" cy="266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defRPr sz="4000">
                <a:solidFill>
                  <a:srgbClr val="3483C9"/>
                </a:solidFill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2812" b="1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6" name="Shape 39">
            <a:extLst>
              <a:ext uri="{FF2B5EF4-FFF2-40B4-BE49-F238E27FC236}">
                <a16:creationId xmlns:a16="http://schemas.microsoft.com/office/drawing/2014/main" id="{E15EDA26-3DBB-30B2-B99E-45F26966A625}"/>
              </a:ext>
            </a:extLst>
          </p:cNvPr>
          <p:cNvSpPr/>
          <p:nvPr/>
        </p:nvSpPr>
        <p:spPr>
          <a:xfrm>
            <a:off x="6457950" y="1211964"/>
            <a:ext cx="1819275" cy="266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defRPr sz="4000">
                <a:solidFill>
                  <a:srgbClr val="3483C9"/>
                </a:solidFill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2812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7" name="Shape 56">
            <a:extLst>
              <a:ext uri="{FF2B5EF4-FFF2-40B4-BE49-F238E27FC236}">
                <a16:creationId xmlns:a16="http://schemas.microsoft.com/office/drawing/2014/main" id="{37E30CFB-90D6-9977-A04E-1245C82FE690}"/>
              </a:ext>
            </a:extLst>
          </p:cNvPr>
          <p:cNvSpPr/>
          <p:nvPr/>
        </p:nvSpPr>
        <p:spPr>
          <a:xfrm>
            <a:off x="9026525" y="1211964"/>
            <a:ext cx="1817688" cy="2667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defRPr sz="4000">
                <a:solidFill>
                  <a:srgbClr val="3483C9"/>
                </a:solidFill>
              </a:defRPr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sz="2812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43%</a:t>
            </a:r>
          </a:p>
        </p:txBody>
      </p:sp>
      <p:grpSp>
        <p:nvGrpSpPr>
          <p:cNvPr id="9" name="Group 11">
            <a:extLst>
              <a:ext uri="{FF2B5EF4-FFF2-40B4-BE49-F238E27FC236}">
                <a16:creationId xmlns:a16="http://schemas.microsoft.com/office/drawing/2014/main" id="{709C8394-2406-253E-D62D-21F39FA4B4C6}"/>
              </a:ext>
            </a:extLst>
          </p:cNvPr>
          <p:cNvGrpSpPr>
            <a:grpSpLocks/>
          </p:cNvGrpSpPr>
          <p:nvPr/>
        </p:nvGrpSpPr>
        <p:grpSpPr bwMode="auto">
          <a:xfrm>
            <a:off x="1838325" y="1796164"/>
            <a:ext cx="836613" cy="2838450"/>
            <a:chOff x="0" y="0"/>
            <a:chExt cx="762000" cy="3054037"/>
          </a:xfrm>
        </p:grpSpPr>
        <p:sp>
          <p:nvSpPr>
            <p:cNvPr id="11" name="Shape 6">
              <a:extLst>
                <a:ext uri="{FF2B5EF4-FFF2-40B4-BE49-F238E27FC236}">
                  <a16:creationId xmlns:a16="http://schemas.microsoft.com/office/drawing/2014/main" id="{EBD10785-C305-066D-054D-D38E5DDB2591}"/>
                </a:ext>
              </a:extLst>
            </p:cNvPr>
            <p:cNvSpPr/>
            <p:nvPr/>
          </p:nvSpPr>
          <p:spPr>
            <a:xfrm>
              <a:off x="0" y="201553"/>
              <a:ext cx="762000" cy="2656056"/>
            </a:xfrm>
            <a:prstGeom prst="rect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7">
              <a:extLst>
                <a:ext uri="{FF2B5EF4-FFF2-40B4-BE49-F238E27FC236}">
                  <a16:creationId xmlns:a16="http://schemas.microsoft.com/office/drawing/2014/main" id="{799BD4F2-D9AD-47AD-7AE2-CA66D159ABA8}"/>
                </a:ext>
              </a:extLst>
            </p:cNvPr>
            <p:cNvSpPr/>
            <p:nvPr/>
          </p:nvSpPr>
          <p:spPr>
            <a:xfrm>
              <a:off x="0" y="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56E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8">
              <a:extLst>
                <a:ext uri="{FF2B5EF4-FFF2-40B4-BE49-F238E27FC236}">
                  <a16:creationId xmlns:a16="http://schemas.microsoft.com/office/drawing/2014/main" id="{6A214049-A97B-BF28-B77B-747BBE23A5E0}"/>
                </a:ext>
              </a:extLst>
            </p:cNvPr>
            <p:cNvSpPr/>
            <p:nvPr/>
          </p:nvSpPr>
          <p:spPr>
            <a:xfrm>
              <a:off x="0" y="26526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56E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9">
              <a:extLst>
                <a:ext uri="{FF2B5EF4-FFF2-40B4-BE49-F238E27FC236}">
                  <a16:creationId xmlns:a16="http://schemas.microsoft.com/office/drawing/2014/main" id="{39549C53-C4FB-B910-6637-2B5ED9BF49B9}"/>
                </a:ext>
              </a:extLst>
            </p:cNvPr>
            <p:cNvSpPr/>
            <p:nvPr/>
          </p:nvSpPr>
          <p:spPr>
            <a:xfrm>
              <a:off x="0" y="1199068"/>
              <a:ext cx="762000" cy="1644876"/>
            </a:xfrm>
            <a:prstGeom prst="rect">
              <a:avLst/>
            </a:prstGeom>
            <a:solidFill>
              <a:srgbClr val="0056E1">
                <a:alpha val="62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0">
              <a:extLst>
                <a:ext uri="{FF2B5EF4-FFF2-40B4-BE49-F238E27FC236}">
                  <a16:creationId xmlns:a16="http://schemas.microsoft.com/office/drawing/2014/main" id="{DFF2CBDB-9D3D-22A2-6D71-99E4F6F2014D}"/>
                </a:ext>
              </a:extLst>
            </p:cNvPr>
            <p:cNvSpPr/>
            <p:nvPr/>
          </p:nvSpPr>
          <p:spPr>
            <a:xfrm>
              <a:off x="0" y="101118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56E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36">
            <a:extLst>
              <a:ext uri="{FF2B5EF4-FFF2-40B4-BE49-F238E27FC236}">
                <a16:creationId xmlns:a16="http://schemas.microsoft.com/office/drawing/2014/main" id="{172C23E5-766F-8F33-72FB-02F4692C18B3}"/>
              </a:ext>
            </a:extLst>
          </p:cNvPr>
          <p:cNvGrpSpPr>
            <a:grpSpLocks/>
          </p:cNvGrpSpPr>
          <p:nvPr/>
        </p:nvGrpSpPr>
        <p:grpSpPr bwMode="auto">
          <a:xfrm>
            <a:off x="4381500" y="1796164"/>
            <a:ext cx="836613" cy="2838450"/>
            <a:chOff x="0" y="0"/>
            <a:chExt cx="762000" cy="3054037"/>
          </a:xfrm>
        </p:grpSpPr>
        <p:sp>
          <p:nvSpPr>
            <p:cNvPr id="17" name="Shape 31">
              <a:extLst>
                <a:ext uri="{FF2B5EF4-FFF2-40B4-BE49-F238E27FC236}">
                  <a16:creationId xmlns:a16="http://schemas.microsoft.com/office/drawing/2014/main" id="{2CD14DD6-3A8E-309F-49A4-0E91BBE61AF5}"/>
                </a:ext>
              </a:extLst>
            </p:cNvPr>
            <p:cNvSpPr/>
            <p:nvPr/>
          </p:nvSpPr>
          <p:spPr>
            <a:xfrm>
              <a:off x="0" y="201553"/>
              <a:ext cx="762000" cy="2656056"/>
            </a:xfrm>
            <a:prstGeom prst="rect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Shape 32">
              <a:extLst>
                <a:ext uri="{FF2B5EF4-FFF2-40B4-BE49-F238E27FC236}">
                  <a16:creationId xmlns:a16="http://schemas.microsoft.com/office/drawing/2014/main" id="{535D7E87-46D6-880A-86D6-18FE8A3D4D43}"/>
                </a:ext>
              </a:extLst>
            </p:cNvPr>
            <p:cNvSpPr/>
            <p:nvPr/>
          </p:nvSpPr>
          <p:spPr>
            <a:xfrm>
              <a:off x="0" y="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Shape 33">
              <a:extLst>
                <a:ext uri="{FF2B5EF4-FFF2-40B4-BE49-F238E27FC236}">
                  <a16:creationId xmlns:a16="http://schemas.microsoft.com/office/drawing/2014/main" id="{F0FFB2E7-6939-19A9-590E-8EF1D1D544FC}"/>
                </a:ext>
              </a:extLst>
            </p:cNvPr>
            <p:cNvSpPr/>
            <p:nvPr/>
          </p:nvSpPr>
          <p:spPr>
            <a:xfrm>
              <a:off x="0" y="26526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34">
              <a:extLst>
                <a:ext uri="{FF2B5EF4-FFF2-40B4-BE49-F238E27FC236}">
                  <a16:creationId xmlns:a16="http://schemas.microsoft.com/office/drawing/2014/main" id="{EDDB160E-6854-5136-A036-32D7CFF28AD6}"/>
                </a:ext>
              </a:extLst>
            </p:cNvPr>
            <p:cNvSpPr/>
            <p:nvPr/>
          </p:nvSpPr>
          <p:spPr>
            <a:xfrm>
              <a:off x="0" y="1938764"/>
              <a:ext cx="762000" cy="90518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">
              <a:extLst>
                <a:ext uri="{FF2B5EF4-FFF2-40B4-BE49-F238E27FC236}">
                  <a16:creationId xmlns:a16="http://schemas.microsoft.com/office/drawing/2014/main" id="{AB331335-6D98-110D-5BA0-342BD2BFC622}"/>
                </a:ext>
              </a:extLst>
            </p:cNvPr>
            <p:cNvSpPr/>
            <p:nvPr/>
          </p:nvSpPr>
          <p:spPr>
            <a:xfrm>
              <a:off x="0" y="1735405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53">
            <a:extLst>
              <a:ext uri="{FF2B5EF4-FFF2-40B4-BE49-F238E27FC236}">
                <a16:creationId xmlns:a16="http://schemas.microsoft.com/office/drawing/2014/main" id="{444D8513-78AC-4762-72FD-15C9C5B86094}"/>
              </a:ext>
            </a:extLst>
          </p:cNvPr>
          <p:cNvGrpSpPr>
            <a:grpSpLocks/>
          </p:cNvGrpSpPr>
          <p:nvPr/>
        </p:nvGrpSpPr>
        <p:grpSpPr bwMode="auto">
          <a:xfrm>
            <a:off x="6948488" y="1796164"/>
            <a:ext cx="836612" cy="2838450"/>
            <a:chOff x="0" y="0"/>
            <a:chExt cx="762000" cy="3054037"/>
          </a:xfrm>
        </p:grpSpPr>
        <p:sp>
          <p:nvSpPr>
            <p:cNvPr id="23" name="Shape 48">
              <a:extLst>
                <a:ext uri="{FF2B5EF4-FFF2-40B4-BE49-F238E27FC236}">
                  <a16:creationId xmlns:a16="http://schemas.microsoft.com/office/drawing/2014/main" id="{17770C92-B704-2CD4-02DA-A8B450A779E7}"/>
                </a:ext>
              </a:extLst>
            </p:cNvPr>
            <p:cNvSpPr/>
            <p:nvPr/>
          </p:nvSpPr>
          <p:spPr>
            <a:xfrm>
              <a:off x="0" y="201553"/>
              <a:ext cx="762000" cy="2656056"/>
            </a:xfrm>
            <a:prstGeom prst="rect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49">
              <a:extLst>
                <a:ext uri="{FF2B5EF4-FFF2-40B4-BE49-F238E27FC236}">
                  <a16:creationId xmlns:a16="http://schemas.microsoft.com/office/drawing/2014/main" id="{388D3D3F-3FB7-B041-8DAA-73CC35B16B14}"/>
                </a:ext>
              </a:extLst>
            </p:cNvPr>
            <p:cNvSpPr/>
            <p:nvPr/>
          </p:nvSpPr>
          <p:spPr>
            <a:xfrm>
              <a:off x="0" y="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56E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Shape 50">
              <a:extLst>
                <a:ext uri="{FF2B5EF4-FFF2-40B4-BE49-F238E27FC236}">
                  <a16:creationId xmlns:a16="http://schemas.microsoft.com/office/drawing/2014/main" id="{C038988F-0920-7757-9C80-8BF9AC391B37}"/>
                </a:ext>
              </a:extLst>
            </p:cNvPr>
            <p:cNvSpPr/>
            <p:nvPr/>
          </p:nvSpPr>
          <p:spPr>
            <a:xfrm>
              <a:off x="0" y="26526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56E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51">
              <a:extLst>
                <a:ext uri="{FF2B5EF4-FFF2-40B4-BE49-F238E27FC236}">
                  <a16:creationId xmlns:a16="http://schemas.microsoft.com/office/drawing/2014/main" id="{5B95BFAD-74B2-B978-0249-991909EDBD2E}"/>
                </a:ext>
              </a:extLst>
            </p:cNvPr>
            <p:cNvSpPr/>
            <p:nvPr/>
          </p:nvSpPr>
          <p:spPr>
            <a:xfrm>
              <a:off x="0" y="1038509"/>
              <a:ext cx="762000" cy="1805435"/>
            </a:xfrm>
            <a:prstGeom prst="rect">
              <a:avLst/>
            </a:prstGeom>
            <a:solidFill>
              <a:srgbClr val="0056E1">
                <a:alpha val="62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Shape 52">
              <a:extLst>
                <a:ext uri="{FF2B5EF4-FFF2-40B4-BE49-F238E27FC236}">
                  <a16:creationId xmlns:a16="http://schemas.microsoft.com/office/drawing/2014/main" id="{B67603CE-21F6-B3E5-A339-5F816F52E8A2}"/>
                </a:ext>
              </a:extLst>
            </p:cNvPr>
            <p:cNvSpPr/>
            <p:nvPr/>
          </p:nvSpPr>
          <p:spPr>
            <a:xfrm>
              <a:off x="0" y="828417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56E1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70">
            <a:extLst>
              <a:ext uri="{FF2B5EF4-FFF2-40B4-BE49-F238E27FC236}">
                <a16:creationId xmlns:a16="http://schemas.microsoft.com/office/drawing/2014/main" id="{E985311A-AE10-7957-997E-670C053BB077}"/>
              </a:ext>
            </a:extLst>
          </p:cNvPr>
          <p:cNvGrpSpPr>
            <a:grpSpLocks/>
          </p:cNvGrpSpPr>
          <p:nvPr/>
        </p:nvGrpSpPr>
        <p:grpSpPr bwMode="auto">
          <a:xfrm>
            <a:off x="9517063" y="1796164"/>
            <a:ext cx="836612" cy="2838450"/>
            <a:chOff x="0" y="0"/>
            <a:chExt cx="762000" cy="3054037"/>
          </a:xfrm>
        </p:grpSpPr>
        <p:sp>
          <p:nvSpPr>
            <p:cNvPr id="29" name="Shape 65">
              <a:extLst>
                <a:ext uri="{FF2B5EF4-FFF2-40B4-BE49-F238E27FC236}">
                  <a16:creationId xmlns:a16="http://schemas.microsoft.com/office/drawing/2014/main" id="{18AF3A88-F276-59C3-4266-B8E32A4E1B03}"/>
                </a:ext>
              </a:extLst>
            </p:cNvPr>
            <p:cNvSpPr/>
            <p:nvPr/>
          </p:nvSpPr>
          <p:spPr>
            <a:xfrm>
              <a:off x="0" y="201553"/>
              <a:ext cx="762000" cy="2656056"/>
            </a:xfrm>
            <a:prstGeom prst="rect">
              <a:avLst/>
            </a:pr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Shape 66">
              <a:extLst>
                <a:ext uri="{FF2B5EF4-FFF2-40B4-BE49-F238E27FC236}">
                  <a16:creationId xmlns:a16="http://schemas.microsoft.com/office/drawing/2014/main" id="{180E31FD-99F8-E887-8B29-7C6DF7239D3A}"/>
                </a:ext>
              </a:extLst>
            </p:cNvPr>
            <p:cNvSpPr/>
            <p:nvPr/>
          </p:nvSpPr>
          <p:spPr>
            <a:xfrm>
              <a:off x="0" y="0"/>
              <a:ext cx="762000" cy="401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67">
              <a:extLst>
                <a:ext uri="{FF2B5EF4-FFF2-40B4-BE49-F238E27FC236}">
                  <a16:creationId xmlns:a16="http://schemas.microsoft.com/office/drawing/2014/main" id="{4210C44B-011C-BF9A-696A-E57D67EB9FD7}"/>
                </a:ext>
              </a:extLst>
            </p:cNvPr>
            <p:cNvSpPr/>
            <p:nvPr/>
          </p:nvSpPr>
          <p:spPr>
            <a:xfrm>
              <a:off x="0" y="26526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68">
              <a:extLst>
                <a:ext uri="{FF2B5EF4-FFF2-40B4-BE49-F238E27FC236}">
                  <a16:creationId xmlns:a16="http://schemas.microsoft.com/office/drawing/2014/main" id="{8F330E6C-D9D0-3557-C9E8-F0C28A4776A2}"/>
                </a:ext>
              </a:extLst>
            </p:cNvPr>
            <p:cNvSpPr/>
            <p:nvPr/>
          </p:nvSpPr>
          <p:spPr>
            <a:xfrm>
              <a:off x="0" y="1648292"/>
              <a:ext cx="762000" cy="1195652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Shape 69">
              <a:extLst>
                <a:ext uri="{FF2B5EF4-FFF2-40B4-BE49-F238E27FC236}">
                  <a16:creationId xmlns:a16="http://schemas.microsoft.com/office/drawing/2014/main" id="{3C86F283-AE9D-CA79-8A99-6EE686C7B2C9}"/>
                </a:ext>
              </a:extLst>
            </p:cNvPr>
            <p:cNvSpPr/>
            <p:nvPr/>
          </p:nvSpPr>
          <p:spPr>
            <a:xfrm>
              <a:off x="0" y="1446740"/>
              <a:ext cx="762000" cy="401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lIns="0" tIns="0" rIns="0" bIns="0"/>
            <a:lstStyle/>
            <a:p>
              <a:endParaRPr sz="1266"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1B4C32A-86DA-1436-704D-E4DCBA64674A}"/>
              </a:ext>
            </a:extLst>
          </p:cNvPr>
          <p:cNvGrpSpPr/>
          <p:nvPr/>
        </p:nvGrpSpPr>
        <p:grpSpPr>
          <a:xfrm>
            <a:off x="1189610" y="4829877"/>
            <a:ext cx="2134041" cy="1223645"/>
            <a:chOff x="7366000" y="1351923"/>
            <a:chExt cx="2134041" cy="1223645"/>
          </a:xfrm>
        </p:grpSpPr>
        <p:sp>
          <p:nvSpPr>
            <p:cNvPr id="44" name="矩形 3">
              <a:extLst>
                <a:ext uri="{FF2B5EF4-FFF2-40B4-BE49-F238E27FC236}">
                  <a16:creationId xmlns:a16="http://schemas.microsoft.com/office/drawing/2014/main" id="{1E892E16-FE19-4D76-218F-0A59FEC66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763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B365210-66D3-1F14-1AB0-A7D29C513A1D}"/>
                </a:ext>
              </a:extLst>
            </p:cNvPr>
            <p:cNvSpPr txBox="1"/>
            <p:nvPr/>
          </p:nvSpPr>
          <p:spPr>
            <a:xfrm>
              <a:off x="7366000" y="1678143"/>
              <a:ext cx="213404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C395D67-29C8-A394-6427-422A448C268A}"/>
              </a:ext>
            </a:extLst>
          </p:cNvPr>
          <p:cNvGrpSpPr/>
          <p:nvPr/>
        </p:nvGrpSpPr>
        <p:grpSpPr>
          <a:xfrm>
            <a:off x="3732785" y="4829877"/>
            <a:ext cx="2134041" cy="1223645"/>
            <a:chOff x="7366000" y="1351923"/>
            <a:chExt cx="2134041" cy="1223645"/>
          </a:xfrm>
        </p:grpSpPr>
        <p:sp>
          <p:nvSpPr>
            <p:cNvPr id="47" name="矩形 3">
              <a:extLst>
                <a:ext uri="{FF2B5EF4-FFF2-40B4-BE49-F238E27FC236}">
                  <a16:creationId xmlns:a16="http://schemas.microsoft.com/office/drawing/2014/main" id="{88D87440-E47D-553F-B7DB-FF6C95C0E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763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6E32ABE-713C-8F89-0E14-EB5540F1090C}"/>
                </a:ext>
              </a:extLst>
            </p:cNvPr>
            <p:cNvSpPr txBox="1"/>
            <p:nvPr/>
          </p:nvSpPr>
          <p:spPr>
            <a:xfrm>
              <a:off x="7366000" y="1678143"/>
              <a:ext cx="213404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80AACB6-2E95-D3EA-B3F4-9C7C47930FBB}"/>
              </a:ext>
            </a:extLst>
          </p:cNvPr>
          <p:cNvGrpSpPr/>
          <p:nvPr/>
        </p:nvGrpSpPr>
        <p:grpSpPr>
          <a:xfrm>
            <a:off x="6299773" y="4829877"/>
            <a:ext cx="2134041" cy="1223645"/>
            <a:chOff x="7366000" y="1351923"/>
            <a:chExt cx="2134041" cy="1223645"/>
          </a:xfrm>
        </p:grpSpPr>
        <p:sp>
          <p:nvSpPr>
            <p:cNvPr id="51" name="矩形 3">
              <a:extLst>
                <a:ext uri="{FF2B5EF4-FFF2-40B4-BE49-F238E27FC236}">
                  <a16:creationId xmlns:a16="http://schemas.microsoft.com/office/drawing/2014/main" id="{46B8F092-6845-0321-E08B-DE6EA9349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763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46B02EA-F2A6-C7CD-0DE6-6F12FBCC6128}"/>
                </a:ext>
              </a:extLst>
            </p:cNvPr>
            <p:cNvSpPr txBox="1"/>
            <p:nvPr/>
          </p:nvSpPr>
          <p:spPr>
            <a:xfrm>
              <a:off x="7366000" y="1678143"/>
              <a:ext cx="213404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26CC16B-E825-4181-47E4-EF04C8BF36E3}"/>
              </a:ext>
            </a:extLst>
          </p:cNvPr>
          <p:cNvGrpSpPr/>
          <p:nvPr/>
        </p:nvGrpSpPr>
        <p:grpSpPr>
          <a:xfrm>
            <a:off x="8868349" y="4829877"/>
            <a:ext cx="2134041" cy="1223645"/>
            <a:chOff x="7366000" y="1351923"/>
            <a:chExt cx="2134041" cy="1223645"/>
          </a:xfrm>
        </p:grpSpPr>
        <p:sp>
          <p:nvSpPr>
            <p:cNvPr id="54" name="矩形 3">
              <a:extLst>
                <a:ext uri="{FF2B5EF4-FFF2-40B4-BE49-F238E27FC236}">
                  <a16:creationId xmlns:a16="http://schemas.microsoft.com/office/drawing/2014/main" id="{F499A8E0-A5C8-439B-21A5-5D1F9A66A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763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495F3E1-222B-7F65-1DB4-AB3B972E4413}"/>
                </a:ext>
              </a:extLst>
            </p:cNvPr>
            <p:cNvSpPr txBox="1"/>
            <p:nvPr/>
          </p:nvSpPr>
          <p:spPr>
            <a:xfrm>
              <a:off x="7366000" y="1678143"/>
              <a:ext cx="213404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1968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14C61008-12C1-8F11-A882-C290F50EB459}"/>
              </a:ext>
            </a:extLst>
          </p:cNvPr>
          <p:cNvSpPr>
            <a:spLocks/>
          </p:cNvSpPr>
          <p:nvPr/>
        </p:nvSpPr>
        <p:spPr bwMode="auto">
          <a:xfrm>
            <a:off x="1447800" y="1504950"/>
            <a:ext cx="2309813" cy="1795463"/>
          </a:xfrm>
          <a:custGeom>
            <a:avLst/>
            <a:gdLst>
              <a:gd name="T0" fmla="*/ 2268499 w 615"/>
              <a:gd name="T1" fmla="*/ 814748 h 476"/>
              <a:gd name="T2" fmla="*/ 2268499 w 615"/>
              <a:gd name="T3" fmla="*/ 980715 h 476"/>
              <a:gd name="T4" fmla="*/ 1663817 w 615"/>
              <a:gd name="T5" fmla="*/ 1704935 h 476"/>
              <a:gd name="T6" fmla="*/ 1468515 w 615"/>
              <a:gd name="T7" fmla="*/ 1795463 h 476"/>
              <a:gd name="T8" fmla="*/ 93895 w 615"/>
              <a:gd name="T9" fmla="*/ 1795463 h 476"/>
              <a:gd name="T10" fmla="*/ 15023 w 615"/>
              <a:gd name="T11" fmla="*/ 1746427 h 476"/>
              <a:gd name="T12" fmla="*/ 26291 w 615"/>
              <a:gd name="T13" fmla="*/ 1655900 h 476"/>
              <a:gd name="T14" fmla="*/ 593415 w 615"/>
              <a:gd name="T15" fmla="*/ 980715 h 476"/>
              <a:gd name="T16" fmla="*/ 593415 w 615"/>
              <a:gd name="T17" fmla="*/ 814748 h 476"/>
              <a:gd name="T18" fmla="*/ 26291 w 615"/>
              <a:gd name="T19" fmla="*/ 139563 h 476"/>
              <a:gd name="T20" fmla="*/ 15023 w 615"/>
              <a:gd name="T21" fmla="*/ 49036 h 476"/>
              <a:gd name="T22" fmla="*/ 93895 w 615"/>
              <a:gd name="T23" fmla="*/ 0 h 476"/>
              <a:gd name="T24" fmla="*/ 1468515 w 615"/>
              <a:gd name="T25" fmla="*/ 0 h 476"/>
              <a:gd name="T26" fmla="*/ 1663817 w 615"/>
              <a:gd name="T27" fmla="*/ 90528 h 476"/>
              <a:gd name="T28" fmla="*/ 2268499 w 615"/>
              <a:gd name="T29" fmla="*/ 814748 h 4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8" y="260"/>
                  <a:pt x="158" y="260"/>
                  <a:pt x="158" y="260"/>
                </a:cubicBezTo>
                <a:cubicBezTo>
                  <a:pt x="168" y="247"/>
                  <a:pt x="168" y="229"/>
                  <a:pt x="158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7" name="Text Placeholder 32">
            <a:extLst>
              <a:ext uri="{FF2B5EF4-FFF2-40B4-BE49-F238E27FC236}">
                <a16:creationId xmlns:a16="http://schemas.microsoft.com/office/drawing/2014/main" id="{0B37C220-07B4-C981-64AE-C19B5BA76E2A}"/>
              </a:ext>
            </a:extLst>
          </p:cNvPr>
          <p:cNvSpPr txBox="1">
            <a:spLocks/>
          </p:cNvSpPr>
          <p:nvPr/>
        </p:nvSpPr>
        <p:spPr bwMode="auto">
          <a:xfrm>
            <a:off x="1967984" y="2466975"/>
            <a:ext cx="1545597" cy="41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0002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4574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29146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3718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750"/>
              </a:spcBef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Shape 2723">
            <a:extLst>
              <a:ext uri="{FF2B5EF4-FFF2-40B4-BE49-F238E27FC236}">
                <a16:creationId xmlns:a16="http://schemas.microsoft.com/office/drawing/2014/main" id="{E286FF4B-3A23-D853-41A6-07700BBE2847}"/>
              </a:ext>
            </a:extLst>
          </p:cNvPr>
          <p:cNvSpPr/>
          <p:nvPr/>
        </p:nvSpPr>
        <p:spPr bwMode="auto">
          <a:xfrm>
            <a:off x="2543175" y="2044700"/>
            <a:ext cx="393700" cy="393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345" y="10309"/>
                </a:moveTo>
                <a:lnTo>
                  <a:pt x="7899" y="10309"/>
                </a:lnTo>
                <a:cubicBezTo>
                  <a:pt x="7974" y="9863"/>
                  <a:pt x="8153" y="9453"/>
                  <a:pt x="8405" y="9099"/>
                </a:cubicBezTo>
                <a:lnTo>
                  <a:pt x="8717" y="9412"/>
                </a:lnTo>
                <a:cubicBezTo>
                  <a:pt x="8909" y="9604"/>
                  <a:pt x="9220" y="9604"/>
                  <a:pt x="9412" y="9412"/>
                </a:cubicBezTo>
                <a:cubicBezTo>
                  <a:pt x="9603" y="9220"/>
                  <a:pt x="9603" y="8909"/>
                  <a:pt x="9412" y="8717"/>
                </a:cubicBezTo>
                <a:lnTo>
                  <a:pt x="9101" y="8407"/>
                </a:lnTo>
                <a:cubicBezTo>
                  <a:pt x="9454" y="8157"/>
                  <a:pt x="9864" y="7979"/>
                  <a:pt x="10309" y="7904"/>
                </a:cubicBezTo>
                <a:lnTo>
                  <a:pt x="10309" y="8345"/>
                </a:lnTo>
                <a:cubicBezTo>
                  <a:pt x="10309" y="8617"/>
                  <a:pt x="10529" y="8836"/>
                  <a:pt x="10800" y="8836"/>
                </a:cubicBezTo>
                <a:cubicBezTo>
                  <a:pt x="11071" y="8836"/>
                  <a:pt x="11291" y="8617"/>
                  <a:pt x="11291" y="8345"/>
                </a:cubicBezTo>
                <a:lnTo>
                  <a:pt x="11291" y="7904"/>
                </a:lnTo>
                <a:cubicBezTo>
                  <a:pt x="11737" y="7979"/>
                  <a:pt x="12146" y="8157"/>
                  <a:pt x="12499" y="8407"/>
                </a:cubicBezTo>
                <a:lnTo>
                  <a:pt x="12188" y="8717"/>
                </a:lnTo>
                <a:cubicBezTo>
                  <a:pt x="11997" y="8909"/>
                  <a:pt x="11997" y="9220"/>
                  <a:pt x="12188" y="9412"/>
                </a:cubicBezTo>
                <a:cubicBezTo>
                  <a:pt x="12380" y="9604"/>
                  <a:pt x="12691" y="9604"/>
                  <a:pt x="12883" y="9412"/>
                </a:cubicBezTo>
                <a:lnTo>
                  <a:pt x="13195" y="9099"/>
                </a:lnTo>
                <a:cubicBezTo>
                  <a:pt x="13447" y="9453"/>
                  <a:pt x="13626" y="9863"/>
                  <a:pt x="13701" y="10309"/>
                </a:cubicBezTo>
                <a:lnTo>
                  <a:pt x="13255" y="10309"/>
                </a:lnTo>
                <a:cubicBezTo>
                  <a:pt x="12983" y="10309"/>
                  <a:pt x="12764" y="10529"/>
                  <a:pt x="12764" y="10800"/>
                </a:cubicBezTo>
                <a:cubicBezTo>
                  <a:pt x="12764" y="11071"/>
                  <a:pt x="12983" y="11291"/>
                  <a:pt x="13255" y="11291"/>
                </a:cubicBezTo>
                <a:lnTo>
                  <a:pt x="13701" y="11291"/>
                </a:lnTo>
                <a:cubicBezTo>
                  <a:pt x="13626" y="11738"/>
                  <a:pt x="13447" y="12147"/>
                  <a:pt x="13195" y="12501"/>
                </a:cubicBezTo>
                <a:lnTo>
                  <a:pt x="12883" y="12188"/>
                </a:lnTo>
                <a:cubicBezTo>
                  <a:pt x="12691" y="11997"/>
                  <a:pt x="12380" y="11997"/>
                  <a:pt x="12188" y="12188"/>
                </a:cubicBezTo>
                <a:cubicBezTo>
                  <a:pt x="11997" y="12380"/>
                  <a:pt x="11997" y="12691"/>
                  <a:pt x="12188" y="12883"/>
                </a:cubicBezTo>
                <a:lnTo>
                  <a:pt x="12499" y="13193"/>
                </a:lnTo>
                <a:cubicBezTo>
                  <a:pt x="12146" y="13444"/>
                  <a:pt x="11737" y="13621"/>
                  <a:pt x="11291" y="13696"/>
                </a:cubicBezTo>
                <a:lnTo>
                  <a:pt x="11291" y="13255"/>
                </a:lnTo>
                <a:cubicBezTo>
                  <a:pt x="11291" y="12983"/>
                  <a:pt x="11071" y="12764"/>
                  <a:pt x="10800" y="12764"/>
                </a:cubicBezTo>
                <a:cubicBezTo>
                  <a:pt x="10529" y="12764"/>
                  <a:pt x="10309" y="12983"/>
                  <a:pt x="10309" y="13255"/>
                </a:cubicBezTo>
                <a:lnTo>
                  <a:pt x="10309" y="13696"/>
                </a:lnTo>
                <a:cubicBezTo>
                  <a:pt x="9864" y="13621"/>
                  <a:pt x="9454" y="13444"/>
                  <a:pt x="9101" y="13193"/>
                </a:cubicBezTo>
                <a:lnTo>
                  <a:pt x="9412" y="12883"/>
                </a:lnTo>
                <a:cubicBezTo>
                  <a:pt x="9603" y="12691"/>
                  <a:pt x="9603" y="12380"/>
                  <a:pt x="9412" y="12188"/>
                </a:cubicBezTo>
                <a:cubicBezTo>
                  <a:pt x="9220" y="11997"/>
                  <a:pt x="8909" y="11997"/>
                  <a:pt x="8717" y="12188"/>
                </a:cubicBezTo>
                <a:lnTo>
                  <a:pt x="8405" y="12501"/>
                </a:lnTo>
                <a:cubicBezTo>
                  <a:pt x="8153" y="12147"/>
                  <a:pt x="7974" y="11738"/>
                  <a:pt x="7899" y="11291"/>
                </a:cubicBezTo>
                <a:lnTo>
                  <a:pt x="8345" y="11291"/>
                </a:lnTo>
                <a:cubicBezTo>
                  <a:pt x="8617" y="11291"/>
                  <a:pt x="8836" y="11071"/>
                  <a:pt x="8836" y="10800"/>
                </a:cubicBezTo>
                <a:cubicBezTo>
                  <a:pt x="8836" y="10529"/>
                  <a:pt x="8617" y="10309"/>
                  <a:pt x="8345" y="10309"/>
                </a:cubicBezTo>
                <a:moveTo>
                  <a:pt x="8023" y="13577"/>
                </a:moveTo>
                <a:lnTo>
                  <a:pt x="8023" y="13578"/>
                </a:lnTo>
                <a:cubicBezTo>
                  <a:pt x="8734" y="14288"/>
                  <a:pt x="9716" y="14727"/>
                  <a:pt x="10800" y="14727"/>
                </a:cubicBezTo>
                <a:cubicBezTo>
                  <a:pt x="11884" y="14727"/>
                  <a:pt x="12866" y="14288"/>
                  <a:pt x="13577" y="13578"/>
                </a:cubicBezTo>
                <a:lnTo>
                  <a:pt x="13577" y="13577"/>
                </a:lnTo>
                <a:lnTo>
                  <a:pt x="13577" y="13577"/>
                </a:lnTo>
                <a:cubicBezTo>
                  <a:pt x="14288" y="12866"/>
                  <a:pt x="14727" y="11884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  <a:cubicBezTo>
                  <a:pt x="8631" y="6873"/>
                  <a:pt x="6873" y="8631"/>
                  <a:pt x="6873" y="10800"/>
                </a:cubicBezTo>
                <a:cubicBezTo>
                  <a:pt x="6873" y="11884"/>
                  <a:pt x="7311" y="12866"/>
                  <a:pt x="8023" y="13577"/>
                </a:cubicBezTo>
                <a:cubicBezTo>
                  <a:pt x="8023" y="13577"/>
                  <a:pt x="8023" y="13577"/>
                  <a:pt x="8023" y="13577"/>
                </a:cubicBezTo>
                <a:close/>
                <a:moveTo>
                  <a:pt x="10800" y="11782"/>
                </a:move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moveTo>
                  <a:pt x="17673" y="5891"/>
                </a:moveTo>
                <a:cubicBezTo>
                  <a:pt x="17131" y="5891"/>
                  <a:pt x="16691" y="6331"/>
                  <a:pt x="16691" y="6873"/>
                </a:cubicBezTo>
                <a:lnTo>
                  <a:pt x="16691" y="7855"/>
                </a:lnTo>
                <a:cubicBezTo>
                  <a:pt x="16691" y="8396"/>
                  <a:pt x="17131" y="8836"/>
                  <a:pt x="17673" y="8836"/>
                </a:cubicBezTo>
                <a:lnTo>
                  <a:pt x="17673" y="12764"/>
                </a:lnTo>
                <a:cubicBezTo>
                  <a:pt x="17131" y="12764"/>
                  <a:pt x="16691" y="13204"/>
                  <a:pt x="16691" y="13745"/>
                </a:cubicBezTo>
                <a:lnTo>
                  <a:pt x="16691" y="14727"/>
                </a:lnTo>
                <a:cubicBezTo>
                  <a:pt x="16691" y="15270"/>
                  <a:pt x="17131" y="15709"/>
                  <a:pt x="17673" y="15709"/>
                </a:cubicBezTo>
                <a:lnTo>
                  <a:pt x="17673" y="17673"/>
                </a:lnTo>
                <a:lnTo>
                  <a:pt x="3927" y="17673"/>
                </a:lnTo>
                <a:lnTo>
                  <a:pt x="3927" y="3927"/>
                </a:lnTo>
                <a:lnTo>
                  <a:pt x="17673" y="3927"/>
                </a:lnTo>
                <a:cubicBezTo>
                  <a:pt x="17673" y="3927"/>
                  <a:pt x="17673" y="5891"/>
                  <a:pt x="17673" y="5891"/>
                </a:cubicBezTo>
                <a:close/>
                <a:moveTo>
                  <a:pt x="18655" y="5891"/>
                </a:moveTo>
                <a:lnTo>
                  <a:pt x="18655" y="2945"/>
                </a:lnTo>
                <a:lnTo>
                  <a:pt x="2945" y="2945"/>
                </a:lnTo>
                <a:lnTo>
                  <a:pt x="2945" y="18655"/>
                </a:lnTo>
                <a:lnTo>
                  <a:pt x="18655" y="18655"/>
                </a:lnTo>
                <a:lnTo>
                  <a:pt x="18655" y="15709"/>
                </a:lnTo>
                <a:cubicBezTo>
                  <a:pt x="19196" y="15709"/>
                  <a:pt x="19636" y="15270"/>
                  <a:pt x="19636" y="14727"/>
                </a:cubicBezTo>
                <a:lnTo>
                  <a:pt x="19636" y="13745"/>
                </a:lnTo>
                <a:cubicBezTo>
                  <a:pt x="19636" y="13204"/>
                  <a:pt x="19196" y="12764"/>
                  <a:pt x="18655" y="12764"/>
                </a:cubicBezTo>
                <a:lnTo>
                  <a:pt x="18655" y="8836"/>
                </a:lnTo>
                <a:cubicBezTo>
                  <a:pt x="19196" y="8836"/>
                  <a:pt x="19636" y="8396"/>
                  <a:pt x="19636" y="7855"/>
                </a:cubicBezTo>
                <a:lnTo>
                  <a:pt x="19636" y="6873"/>
                </a:lnTo>
                <a:cubicBezTo>
                  <a:pt x="19636" y="6331"/>
                  <a:pt x="19196" y="5891"/>
                  <a:pt x="18655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A5812987-F2D9-A289-96D4-01810B4DF85F}"/>
              </a:ext>
            </a:extLst>
          </p:cNvPr>
          <p:cNvSpPr>
            <a:spLocks/>
          </p:cNvSpPr>
          <p:nvPr/>
        </p:nvSpPr>
        <p:spPr bwMode="auto">
          <a:xfrm>
            <a:off x="3779838" y="1504950"/>
            <a:ext cx="2305050" cy="1795463"/>
          </a:xfrm>
          <a:custGeom>
            <a:avLst/>
            <a:gdLst>
              <a:gd name="T0" fmla="*/ 2267508 w 614"/>
              <a:gd name="T1" fmla="*/ 814748 h 476"/>
              <a:gd name="T2" fmla="*/ 2267508 w 614"/>
              <a:gd name="T3" fmla="*/ 980715 h 476"/>
              <a:gd name="T4" fmla="*/ 1663090 w 614"/>
              <a:gd name="T5" fmla="*/ 1704935 h 476"/>
              <a:gd name="T6" fmla="*/ 1467874 w 614"/>
              <a:gd name="T7" fmla="*/ 1795463 h 476"/>
              <a:gd name="T8" fmla="*/ 90100 w 614"/>
              <a:gd name="T9" fmla="*/ 1795463 h 476"/>
              <a:gd name="T10" fmla="*/ 15017 w 614"/>
              <a:gd name="T11" fmla="*/ 1746427 h 476"/>
              <a:gd name="T12" fmla="*/ 26279 w 614"/>
              <a:gd name="T13" fmla="*/ 1655900 h 476"/>
              <a:gd name="T14" fmla="*/ 589402 w 614"/>
              <a:gd name="T15" fmla="*/ 980715 h 476"/>
              <a:gd name="T16" fmla="*/ 589402 w 614"/>
              <a:gd name="T17" fmla="*/ 814748 h 476"/>
              <a:gd name="T18" fmla="*/ 26279 w 614"/>
              <a:gd name="T19" fmla="*/ 139563 h 476"/>
              <a:gd name="T20" fmla="*/ 15017 w 614"/>
              <a:gd name="T21" fmla="*/ 49036 h 476"/>
              <a:gd name="T22" fmla="*/ 90100 w 614"/>
              <a:gd name="T23" fmla="*/ 0 h 476"/>
              <a:gd name="T24" fmla="*/ 1467874 w 614"/>
              <a:gd name="T25" fmla="*/ 0 h 476"/>
              <a:gd name="T26" fmla="*/ 1663090 w 614"/>
              <a:gd name="T27" fmla="*/ 90528 h 476"/>
              <a:gd name="T28" fmla="*/ 2267508 w 614"/>
              <a:gd name="T29" fmla="*/ 814748 h 4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614" h="476">
                <a:moveTo>
                  <a:pt x="604" y="216"/>
                </a:moveTo>
                <a:cubicBezTo>
                  <a:pt x="614" y="229"/>
                  <a:pt x="614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4" y="476"/>
                  <a:pt x="24" y="476"/>
                  <a:pt x="24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1" y="445"/>
                  <a:pt x="7" y="439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68" y="247"/>
                  <a:pt x="168" y="229"/>
                  <a:pt x="157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1" y="30"/>
                  <a:pt x="0" y="21"/>
                  <a:pt x="4" y="13"/>
                </a:cubicBezTo>
                <a:cubicBezTo>
                  <a:pt x="8" y="5"/>
                  <a:pt x="16" y="0"/>
                  <a:pt x="24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Shape 2778">
            <a:extLst>
              <a:ext uri="{FF2B5EF4-FFF2-40B4-BE49-F238E27FC236}">
                <a16:creationId xmlns:a16="http://schemas.microsoft.com/office/drawing/2014/main" id="{4DF32BA8-ED0C-3F63-4D65-62FB86B5F216}"/>
              </a:ext>
            </a:extLst>
          </p:cNvPr>
          <p:cNvSpPr/>
          <p:nvPr/>
        </p:nvSpPr>
        <p:spPr bwMode="auto">
          <a:xfrm>
            <a:off x="4846638" y="2016125"/>
            <a:ext cx="450850" cy="450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32862B2B-A8B6-D912-8E43-589134596056}"/>
              </a:ext>
            </a:extLst>
          </p:cNvPr>
          <p:cNvSpPr txBox="1">
            <a:spLocks/>
          </p:cNvSpPr>
          <p:nvPr/>
        </p:nvSpPr>
        <p:spPr bwMode="auto">
          <a:xfrm>
            <a:off x="4384610" y="2466975"/>
            <a:ext cx="1545597" cy="41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0002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4574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29146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3718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750"/>
              </a:spcBef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B934CB10-3BEB-49E2-676A-752E0106EA4F}"/>
              </a:ext>
            </a:extLst>
          </p:cNvPr>
          <p:cNvSpPr>
            <a:spLocks/>
          </p:cNvSpPr>
          <p:nvPr/>
        </p:nvSpPr>
        <p:spPr bwMode="auto">
          <a:xfrm>
            <a:off x="6110288" y="1504950"/>
            <a:ext cx="2306637" cy="1795463"/>
          </a:xfrm>
          <a:custGeom>
            <a:avLst/>
            <a:gdLst>
              <a:gd name="T0" fmla="*/ 603 w 614"/>
              <a:gd name="T1" fmla="*/ 216 h 476"/>
              <a:gd name="T2" fmla="*/ 603 w 614"/>
              <a:gd name="T3" fmla="*/ 260 h 476"/>
              <a:gd name="T4" fmla="*/ 442 w 614"/>
              <a:gd name="T5" fmla="*/ 452 h 476"/>
              <a:gd name="T6" fmla="*/ 390 w 614"/>
              <a:gd name="T7" fmla="*/ 476 h 476"/>
              <a:gd name="T8" fmla="*/ 24 w 614"/>
              <a:gd name="T9" fmla="*/ 476 h 476"/>
              <a:gd name="T10" fmla="*/ 3 w 614"/>
              <a:gd name="T11" fmla="*/ 463 h 476"/>
              <a:gd name="T12" fmla="*/ 7 w 614"/>
              <a:gd name="T13" fmla="*/ 439 h 476"/>
              <a:gd name="T14" fmla="*/ 157 w 614"/>
              <a:gd name="T15" fmla="*/ 260 h 476"/>
              <a:gd name="T16" fmla="*/ 157 w 614"/>
              <a:gd name="T17" fmla="*/ 216 h 476"/>
              <a:gd name="T18" fmla="*/ 7 w 614"/>
              <a:gd name="T19" fmla="*/ 37 h 476"/>
              <a:gd name="T20" fmla="*/ 3 w 614"/>
              <a:gd name="T21" fmla="*/ 13 h 476"/>
              <a:gd name="T22" fmla="*/ 24 w 614"/>
              <a:gd name="T23" fmla="*/ 0 h 476"/>
              <a:gd name="T24" fmla="*/ 390 w 614"/>
              <a:gd name="T25" fmla="*/ 0 h 476"/>
              <a:gd name="T26" fmla="*/ 442 w 614"/>
              <a:gd name="T27" fmla="*/ 24 h 476"/>
              <a:gd name="T28" fmla="*/ 603 w 614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4" h="476">
                <a:moveTo>
                  <a:pt x="603" y="216"/>
                </a:moveTo>
                <a:cubicBezTo>
                  <a:pt x="614" y="229"/>
                  <a:pt x="614" y="247"/>
                  <a:pt x="603" y="260"/>
                </a:cubicBezTo>
                <a:cubicBezTo>
                  <a:pt x="442" y="452"/>
                  <a:pt x="442" y="452"/>
                  <a:pt x="442" y="452"/>
                </a:cubicBezTo>
                <a:cubicBezTo>
                  <a:pt x="429" y="467"/>
                  <a:pt x="410" y="476"/>
                  <a:pt x="390" y="476"/>
                </a:cubicBezTo>
                <a:cubicBezTo>
                  <a:pt x="24" y="476"/>
                  <a:pt x="24" y="476"/>
                  <a:pt x="24" y="476"/>
                </a:cubicBezTo>
                <a:cubicBezTo>
                  <a:pt x="15" y="476"/>
                  <a:pt x="7" y="471"/>
                  <a:pt x="3" y="463"/>
                </a:cubicBezTo>
                <a:cubicBezTo>
                  <a:pt x="0" y="455"/>
                  <a:pt x="1" y="445"/>
                  <a:pt x="7" y="439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67" y="247"/>
                  <a:pt x="167" y="229"/>
                  <a:pt x="157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1" y="30"/>
                  <a:pt x="0" y="21"/>
                  <a:pt x="3" y="13"/>
                </a:cubicBezTo>
                <a:cubicBezTo>
                  <a:pt x="7" y="5"/>
                  <a:pt x="15" y="0"/>
                  <a:pt x="24" y="0"/>
                </a:cubicBezTo>
                <a:cubicBezTo>
                  <a:pt x="390" y="0"/>
                  <a:pt x="390" y="0"/>
                  <a:pt x="390" y="0"/>
                </a:cubicBezTo>
                <a:cubicBezTo>
                  <a:pt x="410" y="0"/>
                  <a:pt x="429" y="9"/>
                  <a:pt x="442" y="24"/>
                </a:cubicBezTo>
                <a:lnTo>
                  <a:pt x="603" y="216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HarmonyOS Sans SC Light" panose="00000400000000000000" pitchFamily="2" charset="-122"/>
            </a:endParaRPr>
          </a:p>
        </p:txBody>
      </p:sp>
      <p:sp>
        <p:nvSpPr>
          <p:cNvPr id="19" name="Shape 2773">
            <a:extLst>
              <a:ext uri="{FF2B5EF4-FFF2-40B4-BE49-F238E27FC236}">
                <a16:creationId xmlns:a16="http://schemas.microsoft.com/office/drawing/2014/main" id="{A57CBFF7-BB90-D439-C35E-DAAC31FCCAE1}"/>
              </a:ext>
            </a:extLst>
          </p:cNvPr>
          <p:cNvSpPr/>
          <p:nvPr/>
        </p:nvSpPr>
        <p:spPr bwMode="auto">
          <a:xfrm>
            <a:off x="7143750" y="2016125"/>
            <a:ext cx="450850" cy="450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4909" y="12764"/>
                </a:moveTo>
                <a:cubicBezTo>
                  <a:pt x="5180" y="12764"/>
                  <a:pt x="5400" y="12544"/>
                  <a:pt x="5400" y="12273"/>
                </a:cubicBezTo>
                <a:cubicBezTo>
                  <a:pt x="5400" y="9290"/>
                  <a:pt x="7818" y="6873"/>
                  <a:pt x="10800" y="6873"/>
                </a:cubicBezTo>
                <a:cubicBezTo>
                  <a:pt x="13782" y="6873"/>
                  <a:pt x="16200" y="9290"/>
                  <a:pt x="16200" y="12273"/>
                </a:cubicBezTo>
                <a:cubicBezTo>
                  <a:pt x="16200" y="12544"/>
                  <a:pt x="16420" y="12764"/>
                  <a:pt x="16691" y="12764"/>
                </a:cubicBezTo>
                <a:cubicBezTo>
                  <a:pt x="16962" y="12764"/>
                  <a:pt x="17182" y="12544"/>
                  <a:pt x="17182" y="12273"/>
                </a:cubicBezTo>
                <a:cubicBezTo>
                  <a:pt x="17182" y="8748"/>
                  <a:pt x="14325" y="5891"/>
                  <a:pt x="10800" y="5891"/>
                </a:cubicBezTo>
                <a:cubicBezTo>
                  <a:pt x="7275" y="5891"/>
                  <a:pt x="4418" y="8748"/>
                  <a:pt x="4418" y="12273"/>
                </a:cubicBezTo>
                <a:cubicBezTo>
                  <a:pt x="4418" y="12544"/>
                  <a:pt x="4638" y="12764"/>
                  <a:pt x="4909" y="12764"/>
                </a:cubicBezTo>
                <a:moveTo>
                  <a:pt x="10800" y="11782"/>
                </a:moveTo>
                <a:cubicBezTo>
                  <a:pt x="10529" y="11782"/>
                  <a:pt x="10309" y="12002"/>
                  <a:pt x="10309" y="12273"/>
                </a:cubicBezTo>
                <a:cubicBezTo>
                  <a:pt x="10309" y="12544"/>
                  <a:pt x="10529" y="12764"/>
                  <a:pt x="10800" y="12764"/>
                </a:cubicBezTo>
                <a:cubicBezTo>
                  <a:pt x="11071" y="12764"/>
                  <a:pt x="11291" y="12544"/>
                  <a:pt x="11291" y="12273"/>
                </a:cubicBezTo>
                <a:cubicBezTo>
                  <a:pt x="11291" y="12002"/>
                  <a:pt x="11071" y="11782"/>
                  <a:pt x="10800" y="11782"/>
                </a:cubicBezTo>
                <a:moveTo>
                  <a:pt x="10800" y="8836"/>
                </a:moveTo>
                <a:cubicBezTo>
                  <a:pt x="8903" y="8836"/>
                  <a:pt x="7364" y="10375"/>
                  <a:pt x="7364" y="12273"/>
                </a:cubicBezTo>
                <a:cubicBezTo>
                  <a:pt x="7364" y="12544"/>
                  <a:pt x="7583" y="12764"/>
                  <a:pt x="7855" y="12764"/>
                </a:cubicBezTo>
                <a:cubicBezTo>
                  <a:pt x="8126" y="12764"/>
                  <a:pt x="8345" y="12544"/>
                  <a:pt x="8345" y="12273"/>
                </a:cubicBezTo>
                <a:cubicBezTo>
                  <a:pt x="8345" y="10917"/>
                  <a:pt x="9444" y="9818"/>
                  <a:pt x="10800" y="9818"/>
                </a:cubicBezTo>
                <a:cubicBezTo>
                  <a:pt x="12156" y="9818"/>
                  <a:pt x="13255" y="10917"/>
                  <a:pt x="13255" y="12273"/>
                </a:cubicBezTo>
                <a:cubicBezTo>
                  <a:pt x="13255" y="12544"/>
                  <a:pt x="13474" y="12764"/>
                  <a:pt x="13745" y="12764"/>
                </a:cubicBezTo>
                <a:cubicBezTo>
                  <a:pt x="14017" y="12764"/>
                  <a:pt x="14236" y="12544"/>
                  <a:pt x="14236" y="12273"/>
                </a:cubicBezTo>
                <a:cubicBezTo>
                  <a:pt x="14236" y="10375"/>
                  <a:pt x="12698" y="8836"/>
                  <a:pt x="10800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E248A1A2-3F54-85F9-4049-6257FEC71608}"/>
              </a:ext>
            </a:extLst>
          </p:cNvPr>
          <p:cNvSpPr txBox="1">
            <a:spLocks/>
          </p:cNvSpPr>
          <p:nvPr/>
        </p:nvSpPr>
        <p:spPr bwMode="auto">
          <a:xfrm>
            <a:off x="6673785" y="2466975"/>
            <a:ext cx="1545596" cy="41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0002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4574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29146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3718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750"/>
              </a:spcBef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Freeform 12">
            <a:extLst>
              <a:ext uri="{FF2B5EF4-FFF2-40B4-BE49-F238E27FC236}">
                <a16:creationId xmlns:a16="http://schemas.microsoft.com/office/drawing/2014/main" id="{D1754DE7-CB1A-54BF-F65B-A6D9EA2A7962}"/>
              </a:ext>
            </a:extLst>
          </p:cNvPr>
          <p:cNvSpPr>
            <a:spLocks/>
          </p:cNvSpPr>
          <p:nvPr/>
        </p:nvSpPr>
        <p:spPr bwMode="auto">
          <a:xfrm>
            <a:off x="8439150" y="1504950"/>
            <a:ext cx="2308225" cy="1795463"/>
          </a:xfrm>
          <a:custGeom>
            <a:avLst/>
            <a:gdLst>
              <a:gd name="T0" fmla="*/ 604 w 615"/>
              <a:gd name="T1" fmla="*/ 216 h 476"/>
              <a:gd name="T2" fmla="*/ 604 w 615"/>
              <a:gd name="T3" fmla="*/ 260 h 476"/>
              <a:gd name="T4" fmla="*/ 443 w 615"/>
              <a:gd name="T5" fmla="*/ 452 h 476"/>
              <a:gd name="T6" fmla="*/ 391 w 615"/>
              <a:gd name="T7" fmla="*/ 476 h 476"/>
              <a:gd name="T8" fmla="*/ 25 w 615"/>
              <a:gd name="T9" fmla="*/ 476 h 476"/>
              <a:gd name="T10" fmla="*/ 4 w 615"/>
              <a:gd name="T11" fmla="*/ 463 h 476"/>
              <a:gd name="T12" fmla="*/ 7 w 615"/>
              <a:gd name="T13" fmla="*/ 439 h 476"/>
              <a:gd name="T14" fmla="*/ 157 w 615"/>
              <a:gd name="T15" fmla="*/ 260 h 476"/>
              <a:gd name="T16" fmla="*/ 157 w 615"/>
              <a:gd name="T17" fmla="*/ 216 h 476"/>
              <a:gd name="T18" fmla="*/ 7 w 615"/>
              <a:gd name="T19" fmla="*/ 37 h 476"/>
              <a:gd name="T20" fmla="*/ 4 w 615"/>
              <a:gd name="T21" fmla="*/ 13 h 476"/>
              <a:gd name="T22" fmla="*/ 25 w 615"/>
              <a:gd name="T23" fmla="*/ 0 h 476"/>
              <a:gd name="T24" fmla="*/ 391 w 615"/>
              <a:gd name="T25" fmla="*/ 0 h 476"/>
              <a:gd name="T26" fmla="*/ 443 w 615"/>
              <a:gd name="T27" fmla="*/ 24 h 476"/>
              <a:gd name="T28" fmla="*/ 604 w 615"/>
              <a:gd name="T29" fmla="*/ 21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5" h="476">
                <a:moveTo>
                  <a:pt x="604" y="216"/>
                </a:moveTo>
                <a:cubicBezTo>
                  <a:pt x="615" y="229"/>
                  <a:pt x="615" y="247"/>
                  <a:pt x="604" y="260"/>
                </a:cubicBezTo>
                <a:cubicBezTo>
                  <a:pt x="443" y="452"/>
                  <a:pt x="443" y="452"/>
                  <a:pt x="443" y="452"/>
                </a:cubicBezTo>
                <a:cubicBezTo>
                  <a:pt x="430" y="467"/>
                  <a:pt x="411" y="476"/>
                  <a:pt x="391" y="476"/>
                </a:cubicBezTo>
                <a:cubicBezTo>
                  <a:pt x="25" y="476"/>
                  <a:pt x="25" y="476"/>
                  <a:pt x="25" y="476"/>
                </a:cubicBezTo>
                <a:cubicBezTo>
                  <a:pt x="16" y="476"/>
                  <a:pt x="8" y="471"/>
                  <a:pt x="4" y="463"/>
                </a:cubicBezTo>
                <a:cubicBezTo>
                  <a:pt x="0" y="455"/>
                  <a:pt x="2" y="445"/>
                  <a:pt x="7" y="439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68" y="247"/>
                  <a:pt x="168" y="229"/>
                  <a:pt x="157" y="216"/>
                </a:cubicBezTo>
                <a:cubicBezTo>
                  <a:pt x="7" y="37"/>
                  <a:pt x="7" y="37"/>
                  <a:pt x="7" y="37"/>
                </a:cubicBezTo>
                <a:cubicBezTo>
                  <a:pt x="2" y="30"/>
                  <a:pt x="0" y="21"/>
                  <a:pt x="4" y="13"/>
                </a:cubicBezTo>
                <a:cubicBezTo>
                  <a:pt x="8" y="5"/>
                  <a:pt x="16" y="0"/>
                  <a:pt x="25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411" y="0"/>
                  <a:pt x="430" y="9"/>
                  <a:pt x="443" y="24"/>
                </a:cubicBezTo>
                <a:lnTo>
                  <a:pt x="604" y="216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Shape 2784">
            <a:extLst>
              <a:ext uri="{FF2B5EF4-FFF2-40B4-BE49-F238E27FC236}">
                <a16:creationId xmlns:a16="http://schemas.microsoft.com/office/drawing/2014/main" id="{82BDD0CE-6D18-2E9F-638F-B7B5D272672A}"/>
              </a:ext>
            </a:extLst>
          </p:cNvPr>
          <p:cNvSpPr/>
          <p:nvPr/>
        </p:nvSpPr>
        <p:spPr bwMode="auto">
          <a:xfrm>
            <a:off x="9445625" y="2016125"/>
            <a:ext cx="450850" cy="450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98CC7022-9293-FF42-FAC6-953E7DBA765D}"/>
              </a:ext>
            </a:extLst>
          </p:cNvPr>
          <p:cNvSpPr txBox="1">
            <a:spLocks/>
          </p:cNvSpPr>
          <p:nvPr/>
        </p:nvSpPr>
        <p:spPr bwMode="auto">
          <a:xfrm>
            <a:off x="9002595" y="2466974"/>
            <a:ext cx="1545597" cy="41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0002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4574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29146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371850" indent="-17145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750"/>
              </a:spcBef>
              <a:buFont typeface="Arial" charset="0"/>
              <a:buNone/>
            </a:pPr>
            <a:endParaRPr lang="en-US" altLang="zh-CN" sz="8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CFBA681-96CA-ED35-C1CF-A9131D4E5A7F}"/>
              </a:ext>
            </a:extLst>
          </p:cNvPr>
          <p:cNvGrpSpPr/>
          <p:nvPr/>
        </p:nvGrpSpPr>
        <p:grpSpPr>
          <a:xfrm>
            <a:off x="1394041" y="2828564"/>
            <a:ext cx="1935163" cy="1774860"/>
            <a:chOff x="6937591" y="1351923"/>
            <a:chExt cx="1935163" cy="1774860"/>
          </a:xfrm>
        </p:grpSpPr>
        <p:sp>
          <p:nvSpPr>
            <p:cNvPr id="31" name="矩形 3">
              <a:extLst>
                <a:ext uri="{FF2B5EF4-FFF2-40B4-BE49-F238E27FC236}">
                  <a16:creationId xmlns:a16="http://schemas.microsoft.com/office/drawing/2014/main" id="{1257184C-D058-AEA8-9F1E-6B815B89B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8940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38C9F12-E679-46FC-A9D7-1080ED615C67}"/>
                </a:ext>
              </a:extLst>
            </p:cNvPr>
            <p:cNvSpPr txBox="1"/>
            <p:nvPr/>
          </p:nvSpPr>
          <p:spPr>
            <a:xfrm>
              <a:off x="6937591" y="1952359"/>
              <a:ext cx="193516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F49F482-3B70-2884-1920-849C86901C2D}"/>
              </a:ext>
            </a:extLst>
          </p:cNvPr>
          <p:cNvGrpSpPr/>
          <p:nvPr/>
        </p:nvGrpSpPr>
        <p:grpSpPr>
          <a:xfrm>
            <a:off x="3695498" y="2828564"/>
            <a:ext cx="1935163" cy="1774860"/>
            <a:chOff x="6937591" y="1351923"/>
            <a:chExt cx="1935163" cy="1774860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B610B002-B0F2-640A-018D-7DD7DFCCA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8940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54A45ED-8943-19F1-1A00-75782E7F1515}"/>
                </a:ext>
              </a:extLst>
            </p:cNvPr>
            <p:cNvSpPr txBox="1"/>
            <p:nvPr/>
          </p:nvSpPr>
          <p:spPr>
            <a:xfrm>
              <a:off x="6937591" y="1952359"/>
              <a:ext cx="193516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940382D-B036-96AB-8AD7-371B7F5B9485}"/>
              </a:ext>
            </a:extLst>
          </p:cNvPr>
          <p:cNvGrpSpPr/>
          <p:nvPr/>
        </p:nvGrpSpPr>
        <p:grpSpPr>
          <a:xfrm>
            <a:off x="5996955" y="2828564"/>
            <a:ext cx="1935163" cy="1774860"/>
            <a:chOff x="6937591" y="1351923"/>
            <a:chExt cx="1935163" cy="1774860"/>
          </a:xfrm>
        </p:grpSpPr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D601775F-91BC-260F-FC17-CD57F1FC1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8940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C7857B0-11DB-A75E-63D2-34E755AF948A}"/>
                </a:ext>
              </a:extLst>
            </p:cNvPr>
            <p:cNvSpPr txBox="1"/>
            <p:nvPr/>
          </p:nvSpPr>
          <p:spPr>
            <a:xfrm>
              <a:off x="6937591" y="1952359"/>
              <a:ext cx="193516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566F2D4-8BBA-469B-2AE1-7B312AB893F5}"/>
              </a:ext>
            </a:extLst>
          </p:cNvPr>
          <p:cNvGrpSpPr/>
          <p:nvPr/>
        </p:nvGrpSpPr>
        <p:grpSpPr>
          <a:xfrm>
            <a:off x="8298412" y="2828564"/>
            <a:ext cx="1935163" cy="1774860"/>
            <a:chOff x="6937591" y="1351923"/>
            <a:chExt cx="1935163" cy="1774860"/>
          </a:xfrm>
        </p:grpSpPr>
        <p:sp>
          <p:nvSpPr>
            <p:cNvPr id="40" name="矩形 3">
              <a:extLst>
                <a:ext uri="{FF2B5EF4-FFF2-40B4-BE49-F238E27FC236}">
                  <a16:creationId xmlns:a16="http://schemas.microsoft.com/office/drawing/2014/main" id="{813FA09A-E8DD-A20A-33F6-74A05B7070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8940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E47946C-AD47-1538-2A99-05FC00B1D791}"/>
                </a:ext>
              </a:extLst>
            </p:cNvPr>
            <p:cNvSpPr txBox="1"/>
            <p:nvPr/>
          </p:nvSpPr>
          <p:spPr>
            <a:xfrm>
              <a:off x="6937591" y="1952359"/>
              <a:ext cx="193516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id="{69F38431-6B5F-9DC5-D5EA-A24D32097D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62536"/>
            <a:ext cx="12192000" cy="179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71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4C465BC-D5CF-442E-66A1-6F547581EE55}"/>
              </a:ext>
            </a:extLst>
          </p:cNvPr>
          <p:cNvSpPr/>
          <p:nvPr/>
        </p:nvSpPr>
        <p:spPr>
          <a:xfrm>
            <a:off x="0" y="6444944"/>
            <a:ext cx="7416848" cy="413057"/>
          </a:xfrm>
          <a:custGeom>
            <a:avLst/>
            <a:gdLst>
              <a:gd name="connsiteX0" fmla="*/ 0 w 7416848"/>
              <a:gd name="connsiteY0" fmla="*/ 0 h 413057"/>
              <a:gd name="connsiteX1" fmla="*/ 6676456 w 7416848"/>
              <a:gd name="connsiteY1" fmla="*/ 0 h 413057"/>
              <a:gd name="connsiteX2" fmla="*/ 7402051 w 7416848"/>
              <a:gd name="connsiteY2" fmla="*/ 385796 h 413057"/>
              <a:gd name="connsiteX3" fmla="*/ 7416848 w 7416848"/>
              <a:gd name="connsiteY3" fmla="*/ 413057 h 413057"/>
              <a:gd name="connsiteX4" fmla="*/ 0 w 7416848"/>
              <a:gd name="connsiteY4" fmla="*/ 413057 h 41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6848" h="413057">
                <a:moveTo>
                  <a:pt x="0" y="0"/>
                </a:moveTo>
                <a:lnTo>
                  <a:pt x="6676456" y="0"/>
                </a:lnTo>
                <a:cubicBezTo>
                  <a:pt x="6978500" y="0"/>
                  <a:pt x="7244800" y="153034"/>
                  <a:pt x="7402051" y="385796"/>
                </a:cubicBezTo>
                <a:lnTo>
                  <a:pt x="7416848" y="413057"/>
                </a:lnTo>
                <a:lnTo>
                  <a:pt x="0" y="413057"/>
                </a:ln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478842F-9FA7-1D45-98A6-28A18AA2A8CF}"/>
              </a:ext>
            </a:extLst>
          </p:cNvPr>
          <p:cNvSpPr/>
          <p:nvPr/>
        </p:nvSpPr>
        <p:spPr>
          <a:xfrm rot="19139690">
            <a:off x="5139977" y="1432968"/>
            <a:ext cx="1724710" cy="6175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3520995" y="1128709"/>
            <a:ext cx="253787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  <a:tileRect/>
                </a:gra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13800" b="1" dirty="0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  <a:tileRect/>
              </a:gra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Shape 182">
            <a:extLst>
              <a:ext uri="{FF2B5EF4-FFF2-40B4-BE49-F238E27FC236}">
                <a16:creationId xmlns:a16="http://schemas.microsoft.com/office/drawing/2014/main" id="{499789AB-F523-2E4B-031F-E78994C23C78}"/>
              </a:ext>
            </a:extLst>
          </p:cNvPr>
          <p:cNvSpPr/>
          <p:nvPr/>
        </p:nvSpPr>
        <p:spPr>
          <a:xfrm>
            <a:off x="7221314" y="1815865"/>
            <a:ext cx="4441867" cy="509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461D136-0B0C-9095-0C96-E9CF09D2D630}"/>
              </a:ext>
            </a:extLst>
          </p:cNvPr>
          <p:cNvSpPr/>
          <p:nvPr/>
        </p:nvSpPr>
        <p:spPr>
          <a:xfrm rot="19139690">
            <a:off x="2885062" y="3009864"/>
            <a:ext cx="87095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4835514" y="497418"/>
            <a:ext cx="101511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0AB0868-DDFA-BDC3-BBD5-2C4029894468}"/>
              </a:ext>
            </a:extLst>
          </p:cNvPr>
          <p:cNvSpPr/>
          <p:nvPr/>
        </p:nvSpPr>
        <p:spPr>
          <a:xfrm rot="19139690">
            <a:off x="3147753" y="1053590"/>
            <a:ext cx="684854" cy="3322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F69F2E0-4C71-BCCA-B3BE-7FB63DD3D843}"/>
              </a:ext>
            </a:extLst>
          </p:cNvPr>
          <p:cNvSpPr/>
          <p:nvPr/>
        </p:nvSpPr>
        <p:spPr>
          <a:xfrm rot="19139690">
            <a:off x="2563593" y="2063898"/>
            <a:ext cx="779576" cy="3456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5D3F508-AEFB-BAA6-02A4-E1B6F288A5A6}"/>
              </a:ext>
            </a:extLst>
          </p:cNvPr>
          <p:cNvSpPr/>
          <p:nvPr/>
        </p:nvSpPr>
        <p:spPr>
          <a:xfrm>
            <a:off x="9187294" y="1"/>
            <a:ext cx="3004706" cy="734719"/>
          </a:xfrm>
          <a:custGeom>
            <a:avLst/>
            <a:gdLst>
              <a:gd name="connsiteX0" fmla="*/ 0 w 3004706"/>
              <a:gd name="connsiteY0" fmla="*/ 0 h 734719"/>
              <a:gd name="connsiteX1" fmla="*/ 3004706 w 3004706"/>
              <a:gd name="connsiteY1" fmla="*/ 0 h 734719"/>
              <a:gd name="connsiteX2" fmla="*/ 3004706 w 3004706"/>
              <a:gd name="connsiteY2" fmla="*/ 734719 h 734719"/>
              <a:gd name="connsiteX3" fmla="*/ 860891 w 3004706"/>
              <a:gd name="connsiteY3" fmla="*/ 734719 h 734719"/>
              <a:gd name="connsiteX4" fmla="*/ 3632 w 3004706"/>
              <a:gd name="connsiteY4" fmla="*/ 36033 h 73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706" h="734719">
                <a:moveTo>
                  <a:pt x="0" y="0"/>
                </a:moveTo>
                <a:lnTo>
                  <a:pt x="3004706" y="0"/>
                </a:lnTo>
                <a:lnTo>
                  <a:pt x="3004706" y="734719"/>
                </a:lnTo>
                <a:lnTo>
                  <a:pt x="860891" y="734719"/>
                </a:lnTo>
                <a:cubicBezTo>
                  <a:pt x="438030" y="734719"/>
                  <a:pt x="85226" y="434772"/>
                  <a:pt x="3632" y="3603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32D876A-9903-DE6E-7F0B-163403E24978}"/>
              </a:ext>
            </a:extLst>
          </p:cNvPr>
          <p:cNvGrpSpPr/>
          <p:nvPr/>
        </p:nvGrpSpPr>
        <p:grpSpPr>
          <a:xfrm>
            <a:off x="2749753" y="3507293"/>
            <a:ext cx="3436585" cy="753556"/>
            <a:chOff x="3890660" y="2174514"/>
            <a:chExt cx="3436585" cy="753556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E507825-90D5-BC36-BC5B-602089496261}"/>
                </a:ext>
              </a:extLst>
            </p:cNvPr>
            <p:cNvSpPr/>
            <p:nvPr/>
          </p:nvSpPr>
          <p:spPr>
            <a:xfrm>
              <a:off x="3890660" y="2174514"/>
              <a:ext cx="3436585" cy="7535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6E1">
                    <a:alpha val="0"/>
                  </a:srgbClr>
                </a:gs>
                <a:gs pos="100000">
                  <a:srgbClr val="0056E1">
                    <a:alpha val="3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FFFD82E-755C-FE85-4841-ADFDF3E8F772}"/>
                </a:ext>
              </a:extLst>
            </p:cNvPr>
            <p:cNvSpPr txBox="1"/>
            <p:nvPr/>
          </p:nvSpPr>
          <p:spPr>
            <a:xfrm>
              <a:off x="4733296" y="2323296"/>
              <a:ext cx="24624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56E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7C9ED69-3517-D1BF-74FB-C78D6CF9A846}"/>
              </a:ext>
            </a:extLst>
          </p:cNvPr>
          <p:cNvSpPr txBox="1"/>
          <p:nvPr/>
        </p:nvSpPr>
        <p:spPr>
          <a:xfrm>
            <a:off x="2039619" y="4438396"/>
            <a:ext cx="5071019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63732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924F6C6-1942-2917-CCF3-F1D8A03AA1A9}"/>
              </a:ext>
            </a:extLst>
          </p:cNvPr>
          <p:cNvSpPr/>
          <p:nvPr/>
        </p:nvSpPr>
        <p:spPr>
          <a:xfrm rot="16200000">
            <a:off x="194688" y="2384244"/>
            <a:ext cx="4311728" cy="2169411"/>
          </a:xfrm>
          <a:prstGeom prst="roundRect">
            <a:avLst>
              <a:gd name="adj" fmla="val 13997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E8F869D-AB28-9619-D483-231930AD7161}"/>
              </a:ext>
            </a:extLst>
          </p:cNvPr>
          <p:cNvSpPr/>
          <p:nvPr/>
        </p:nvSpPr>
        <p:spPr>
          <a:xfrm rot="16200000">
            <a:off x="467916" y="2854960"/>
            <a:ext cx="3765273" cy="2169411"/>
          </a:xfrm>
          <a:prstGeom prst="roundRect">
            <a:avLst>
              <a:gd name="adj" fmla="val 18388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3">
            <a:extLst>
              <a:ext uri="{FF2B5EF4-FFF2-40B4-BE49-F238E27FC236}">
                <a16:creationId xmlns:a16="http://schemas.microsoft.com/office/drawing/2014/main" id="{8EBBD8AE-EEA0-8B2E-83D0-6520616F5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966" y="1534034"/>
            <a:ext cx="1145171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7249B7ED-C641-B68D-9B7A-3E9497FC819B}"/>
              </a:ext>
            </a:extLst>
          </p:cNvPr>
          <p:cNvSpPr/>
          <p:nvPr/>
        </p:nvSpPr>
        <p:spPr>
          <a:xfrm rot="16200000">
            <a:off x="2700445" y="2384244"/>
            <a:ext cx="4311728" cy="2169411"/>
          </a:xfrm>
          <a:prstGeom prst="roundRect">
            <a:avLst>
              <a:gd name="adj" fmla="val 13997"/>
            </a:avLst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A9E7153C-DEEA-D63E-A6BF-7C070E468FD4}"/>
              </a:ext>
            </a:extLst>
          </p:cNvPr>
          <p:cNvSpPr/>
          <p:nvPr/>
        </p:nvSpPr>
        <p:spPr>
          <a:xfrm rot="16200000">
            <a:off x="2973673" y="2854960"/>
            <a:ext cx="3765273" cy="2169411"/>
          </a:xfrm>
          <a:prstGeom prst="roundRect">
            <a:avLst>
              <a:gd name="adj" fmla="val 18388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">
            <a:extLst>
              <a:ext uri="{FF2B5EF4-FFF2-40B4-BE49-F238E27FC236}">
                <a16:creationId xmlns:a16="http://schemas.microsoft.com/office/drawing/2014/main" id="{8631DF6B-4E1B-FE44-C99D-0A149AEF5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723" y="1534034"/>
            <a:ext cx="1145171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35B4A408-26A4-96C3-F4DE-DDD4A785CE9F}"/>
              </a:ext>
            </a:extLst>
          </p:cNvPr>
          <p:cNvSpPr/>
          <p:nvPr/>
        </p:nvSpPr>
        <p:spPr>
          <a:xfrm rot="16200000">
            <a:off x="5206202" y="2384244"/>
            <a:ext cx="4311728" cy="2169411"/>
          </a:xfrm>
          <a:prstGeom prst="roundRect">
            <a:avLst>
              <a:gd name="adj" fmla="val 13997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74A6277-8144-BDFE-779B-ACAFE10C5E22}"/>
              </a:ext>
            </a:extLst>
          </p:cNvPr>
          <p:cNvSpPr/>
          <p:nvPr/>
        </p:nvSpPr>
        <p:spPr>
          <a:xfrm rot="16200000">
            <a:off x="5479430" y="2854960"/>
            <a:ext cx="3765273" cy="2169411"/>
          </a:xfrm>
          <a:prstGeom prst="roundRect">
            <a:avLst>
              <a:gd name="adj" fmla="val 18388"/>
            </a:avLst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">
            <a:extLst>
              <a:ext uri="{FF2B5EF4-FFF2-40B4-BE49-F238E27FC236}">
                <a16:creationId xmlns:a16="http://schemas.microsoft.com/office/drawing/2014/main" id="{4E3897C2-34C0-0A69-A912-0016F15AF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9480" y="1534034"/>
            <a:ext cx="1145171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8947962-B5BB-178E-F4CB-CD54120BF5E7}"/>
              </a:ext>
            </a:extLst>
          </p:cNvPr>
          <p:cNvSpPr/>
          <p:nvPr/>
        </p:nvSpPr>
        <p:spPr>
          <a:xfrm rot="16200000">
            <a:off x="7711959" y="2384244"/>
            <a:ext cx="4311728" cy="2169411"/>
          </a:xfrm>
          <a:prstGeom prst="roundRect">
            <a:avLst>
              <a:gd name="adj" fmla="val 13997"/>
            </a:avLst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E5BD53B9-061D-8264-3050-6E2D54615068}"/>
              </a:ext>
            </a:extLst>
          </p:cNvPr>
          <p:cNvSpPr/>
          <p:nvPr/>
        </p:nvSpPr>
        <p:spPr>
          <a:xfrm rot="16200000">
            <a:off x="7985187" y="2854960"/>
            <a:ext cx="3765273" cy="2169411"/>
          </a:xfrm>
          <a:prstGeom prst="roundRect">
            <a:avLst>
              <a:gd name="adj" fmla="val 18388"/>
            </a:avLst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">
            <a:extLst>
              <a:ext uri="{FF2B5EF4-FFF2-40B4-BE49-F238E27FC236}">
                <a16:creationId xmlns:a16="http://schemas.microsoft.com/office/drawing/2014/main" id="{B51C2E70-68AC-9096-397E-7B0E6E81F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5237" y="1534034"/>
            <a:ext cx="1145171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85240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4C465BC-D5CF-442E-66A1-6F547581EE55}"/>
              </a:ext>
            </a:extLst>
          </p:cNvPr>
          <p:cNvSpPr/>
          <p:nvPr/>
        </p:nvSpPr>
        <p:spPr>
          <a:xfrm>
            <a:off x="0" y="6444944"/>
            <a:ext cx="7416848" cy="413057"/>
          </a:xfrm>
          <a:custGeom>
            <a:avLst/>
            <a:gdLst>
              <a:gd name="connsiteX0" fmla="*/ 0 w 7416848"/>
              <a:gd name="connsiteY0" fmla="*/ 0 h 413057"/>
              <a:gd name="connsiteX1" fmla="*/ 6676456 w 7416848"/>
              <a:gd name="connsiteY1" fmla="*/ 0 h 413057"/>
              <a:gd name="connsiteX2" fmla="*/ 7402051 w 7416848"/>
              <a:gd name="connsiteY2" fmla="*/ 385796 h 413057"/>
              <a:gd name="connsiteX3" fmla="*/ 7416848 w 7416848"/>
              <a:gd name="connsiteY3" fmla="*/ 413057 h 413057"/>
              <a:gd name="connsiteX4" fmla="*/ 0 w 7416848"/>
              <a:gd name="connsiteY4" fmla="*/ 413057 h 41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6848" h="413057">
                <a:moveTo>
                  <a:pt x="0" y="0"/>
                </a:moveTo>
                <a:lnTo>
                  <a:pt x="6676456" y="0"/>
                </a:lnTo>
                <a:cubicBezTo>
                  <a:pt x="6978500" y="0"/>
                  <a:pt x="7244800" y="153034"/>
                  <a:pt x="7402051" y="385796"/>
                </a:cubicBezTo>
                <a:lnTo>
                  <a:pt x="7416848" y="413057"/>
                </a:lnTo>
                <a:lnTo>
                  <a:pt x="0" y="413057"/>
                </a:ln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478842F-9FA7-1D45-98A6-28A18AA2A8CF}"/>
              </a:ext>
            </a:extLst>
          </p:cNvPr>
          <p:cNvSpPr/>
          <p:nvPr/>
        </p:nvSpPr>
        <p:spPr>
          <a:xfrm rot="19139690">
            <a:off x="6554493" y="848395"/>
            <a:ext cx="1724710" cy="6175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5488669" y="51456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  <a:tileRect/>
                </a:gra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13" name="Shape 182">
            <a:extLst>
              <a:ext uri="{FF2B5EF4-FFF2-40B4-BE49-F238E27FC236}">
                <a16:creationId xmlns:a16="http://schemas.microsoft.com/office/drawing/2014/main" id="{499789AB-F523-2E4B-031F-E78994C23C78}"/>
              </a:ext>
            </a:extLst>
          </p:cNvPr>
          <p:cNvSpPr/>
          <p:nvPr/>
        </p:nvSpPr>
        <p:spPr>
          <a:xfrm>
            <a:off x="-916981" y="1129118"/>
            <a:ext cx="4441867" cy="509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461D136-0B0C-9095-0C96-E9CF09D2D630}"/>
              </a:ext>
            </a:extLst>
          </p:cNvPr>
          <p:cNvSpPr/>
          <p:nvPr/>
        </p:nvSpPr>
        <p:spPr>
          <a:xfrm rot="19139690">
            <a:off x="5121267" y="1658322"/>
            <a:ext cx="87095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6518097" y="13863"/>
            <a:ext cx="101511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0AB0868-DDFA-BDC3-BBD5-2C4029894468}"/>
              </a:ext>
            </a:extLst>
          </p:cNvPr>
          <p:cNvSpPr/>
          <p:nvPr/>
        </p:nvSpPr>
        <p:spPr>
          <a:xfrm rot="19139690">
            <a:off x="4990364" y="348429"/>
            <a:ext cx="684854" cy="3322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F69F2E0-4C71-BCCA-B3BE-7FB63DD3D843}"/>
              </a:ext>
            </a:extLst>
          </p:cNvPr>
          <p:cNvSpPr/>
          <p:nvPr/>
        </p:nvSpPr>
        <p:spPr>
          <a:xfrm rot="19139690">
            <a:off x="4459699" y="1342471"/>
            <a:ext cx="779576" cy="3456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5D3F508-AEFB-BAA6-02A4-E1B6F288A5A6}"/>
              </a:ext>
            </a:extLst>
          </p:cNvPr>
          <p:cNvSpPr/>
          <p:nvPr/>
        </p:nvSpPr>
        <p:spPr>
          <a:xfrm>
            <a:off x="9187294" y="1"/>
            <a:ext cx="3004706" cy="734719"/>
          </a:xfrm>
          <a:custGeom>
            <a:avLst/>
            <a:gdLst>
              <a:gd name="connsiteX0" fmla="*/ 0 w 3004706"/>
              <a:gd name="connsiteY0" fmla="*/ 0 h 734719"/>
              <a:gd name="connsiteX1" fmla="*/ 3004706 w 3004706"/>
              <a:gd name="connsiteY1" fmla="*/ 0 h 734719"/>
              <a:gd name="connsiteX2" fmla="*/ 3004706 w 3004706"/>
              <a:gd name="connsiteY2" fmla="*/ 734719 h 734719"/>
              <a:gd name="connsiteX3" fmla="*/ 860891 w 3004706"/>
              <a:gd name="connsiteY3" fmla="*/ 734719 h 734719"/>
              <a:gd name="connsiteX4" fmla="*/ 3632 w 3004706"/>
              <a:gd name="connsiteY4" fmla="*/ 36033 h 73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706" h="734719">
                <a:moveTo>
                  <a:pt x="0" y="0"/>
                </a:moveTo>
                <a:lnTo>
                  <a:pt x="3004706" y="0"/>
                </a:lnTo>
                <a:lnTo>
                  <a:pt x="3004706" y="734719"/>
                </a:lnTo>
                <a:lnTo>
                  <a:pt x="860891" y="734719"/>
                </a:lnTo>
                <a:cubicBezTo>
                  <a:pt x="438030" y="734719"/>
                  <a:pt x="85226" y="434772"/>
                  <a:pt x="3632" y="3603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32D876A-9903-DE6E-7F0B-163403E24978}"/>
              </a:ext>
            </a:extLst>
          </p:cNvPr>
          <p:cNvGrpSpPr/>
          <p:nvPr/>
        </p:nvGrpSpPr>
        <p:grpSpPr>
          <a:xfrm>
            <a:off x="3854328" y="2491333"/>
            <a:ext cx="3524836" cy="753556"/>
            <a:chOff x="3802409" y="2174514"/>
            <a:chExt cx="3524836" cy="753556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E507825-90D5-BC36-BC5B-602089496261}"/>
                </a:ext>
              </a:extLst>
            </p:cNvPr>
            <p:cNvSpPr/>
            <p:nvPr/>
          </p:nvSpPr>
          <p:spPr>
            <a:xfrm>
              <a:off x="3890660" y="2174514"/>
              <a:ext cx="3436585" cy="7535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6E1">
                    <a:alpha val="0"/>
                  </a:srgbClr>
                </a:gs>
                <a:gs pos="100000">
                  <a:srgbClr val="0056E1">
                    <a:alpha val="3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FFFD82E-755C-FE85-4841-ADFDF3E8F772}"/>
                </a:ext>
              </a:extLst>
            </p:cNvPr>
            <p:cNvSpPr txBox="1"/>
            <p:nvPr/>
          </p:nvSpPr>
          <p:spPr>
            <a:xfrm>
              <a:off x="4733296" y="2323296"/>
              <a:ext cx="24624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56E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添加标题文本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2FD8F0CC-554C-1E75-5523-C93E385430AA}"/>
                </a:ext>
              </a:extLst>
            </p:cNvPr>
            <p:cNvSpPr/>
            <p:nvPr/>
          </p:nvSpPr>
          <p:spPr>
            <a:xfrm>
              <a:off x="3802409" y="2174514"/>
              <a:ext cx="734141" cy="753556"/>
            </a:xfrm>
            <a:prstGeom prst="ellipse">
              <a:avLst/>
            </a:prstGeom>
            <a:solidFill>
              <a:srgbClr val="005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C705177-9922-A8DB-5DAC-908E6D6E13E3}"/>
                </a:ext>
              </a:extLst>
            </p:cNvPr>
            <p:cNvSpPr txBox="1"/>
            <p:nvPr/>
          </p:nvSpPr>
          <p:spPr>
            <a:xfrm>
              <a:off x="3854328" y="2258904"/>
              <a:ext cx="63030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A2FAEE7-2E73-2655-580F-F73C25E8A105}"/>
              </a:ext>
            </a:extLst>
          </p:cNvPr>
          <p:cNvGrpSpPr/>
          <p:nvPr/>
        </p:nvGrpSpPr>
        <p:grpSpPr>
          <a:xfrm>
            <a:off x="7659870" y="2491333"/>
            <a:ext cx="3524836" cy="753556"/>
            <a:chOff x="3802409" y="2174514"/>
            <a:chExt cx="3524836" cy="753556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7725723E-30B9-FEB1-9A59-360556AF820D}"/>
                </a:ext>
              </a:extLst>
            </p:cNvPr>
            <p:cNvSpPr/>
            <p:nvPr/>
          </p:nvSpPr>
          <p:spPr>
            <a:xfrm>
              <a:off x="3890660" y="2174514"/>
              <a:ext cx="3436585" cy="7535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6E1">
                    <a:alpha val="0"/>
                  </a:srgbClr>
                </a:gs>
                <a:gs pos="100000">
                  <a:srgbClr val="0056E1">
                    <a:alpha val="3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41B1039-5C2B-2249-3282-917D5E1EB2F3}"/>
                </a:ext>
              </a:extLst>
            </p:cNvPr>
            <p:cNvSpPr txBox="1"/>
            <p:nvPr/>
          </p:nvSpPr>
          <p:spPr>
            <a:xfrm>
              <a:off x="4733296" y="2323296"/>
              <a:ext cx="24624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56E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添加标题文本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01C4946-D8E0-FD35-3E9F-4A1668494C49}"/>
                </a:ext>
              </a:extLst>
            </p:cNvPr>
            <p:cNvSpPr/>
            <p:nvPr/>
          </p:nvSpPr>
          <p:spPr>
            <a:xfrm>
              <a:off x="3802409" y="2174514"/>
              <a:ext cx="734141" cy="753556"/>
            </a:xfrm>
            <a:prstGeom prst="ellipse">
              <a:avLst/>
            </a:prstGeom>
            <a:solidFill>
              <a:srgbClr val="005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45FF05E-D82F-8BA4-7075-955734F3555E}"/>
                </a:ext>
              </a:extLst>
            </p:cNvPr>
            <p:cNvSpPr txBox="1"/>
            <p:nvPr/>
          </p:nvSpPr>
          <p:spPr>
            <a:xfrm>
              <a:off x="3854328" y="2258904"/>
              <a:ext cx="6799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86BB28E-032B-A9C1-5788-14B967DED17A}"/>
              </a:ext>
            </a:extLst>
          </p:cNvPr>
          <p:cNvGrpSpPr/>
          <p:nvPr/>
        </p:nvGrpSpPr>
        <p:grpSpPr>
          <a:xfrm>
            <a:off x="3854328" y="3735423"/>
            <a:ext cx="3524836" cy="753556"/>
            <a:chOff x="3802409" y="2174514"/>
            <a:chExt cx="3524836" cy="753556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0CC67080-F715-C908-F30F-E9FF4B48BCBF}"/>
                </a:ext>
              </a:extLst>
            </p:cNvPr>
            <p:cNvSpPr/>
            <p:nvPr/>
          </p:nvSpPr>
          <p:spPr>
            <a:xfrm>
              <a:off x="3890660" y="2174514"/>
              <a:ext cx="3436585" cy="7535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6E1">
                    <a:alpha val="0"/>
                  </a:srgbClr>
                </a:gs>
                <a:gs pos="100000">
                  <a:srgbClr val="0056E1">
                    <a:alpha val="3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D9B0B60-A592-ED52-5103-97B283115F07}"/>
                </a:ext>
              </a:extLst>
            </p:cNvPr>
            <p:cNvSpPr txBox="1"/>
            <p:nvPr/>
          </p:nvSpPr>
          <p:spPr>
            <a:xfrm>
              <a:off x="4733296" y="2323296"/>
              <a:ext cx="24624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56E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添加标题文本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D494D4F-F47A-5BAC-73EE-A9494BE9730C}"/>
                </a:ext>
              </a:extLst>
            </p:cNvPr>
            <p:cNvSpPr/>
            <p:nvPr/>
          </p:nvSpPr>
          <p:spPr>
            <a:xfrm>
              <a:off x="3802409" y="2174514"/>
              <a:ext cx="734141" cy="753556"/>
            </a:xfrm>
            <a:prstGeom prst="ellipse">
              <a:avLst/>
            </a:prstGeom>
            <a:solidFill>
              <a:srgbClr val="005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E5CECF5-4649-944A-1CE3-1BDD1B3CF575}"/>
                </a:ext>
              </a:extLst>
            </p:cNvPr>
            <p:cNvSpPr txBox="1"/>
            <p:nvPr/>
          </p:nvSpPr>
          <p:spPr>
            <a:xfrm>
              <a:off x="3854328" y="2258904"/>
              <a:ext cx="67999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0C0FC16-B900-7C72-21A9-43B2F21E7964}"/>
              </a:ext>
            </a:extLst>
          </p:cNvPr>
          <p:cNvGrpSpPr/>
          <p:nvPr/>
        </p:nvGrpSpPr>
        <p:grpSpPr>
          <a:xfrm>
            <a:off x="7659870" y="3735423"/>
            <a:ext cx="3524836" cy="753556"/>
            <a:chOff x="3802409" y="2174514"/>
            <a:chExt cx="3524836" cy="753556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B5E63DD6-4481-D189-0C7F-8763A2023EF0}"/>
                </a:ext>
              </a:extLst>
            </p:cNvPr>
            <p:cNvSpPr/>
            <p:nvPr/>
          </p:nvSpPr>
          <p:spPr>
            <a:xfrm>
              <a:off x="3890660" y="2174514"/>
              <a:ext cx="3436585" cy="7535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6E1">
                    <a:alpha val="0"/>
                  </a:srgbClr>
                </a:gs>
                <a:gs pos="100000">
                  <a:srgbClr val="0056E1">
                    <a:alpha val="3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41676A9-0141-0058-B04E-BBD15C4DEE64}"/>
                </a:ext>
              </a:extLst>
            </p:cNvPr>
            <p:cNvSpPr txBox="1"/>
            <p:nvPr/>
          </p:nvSpPr>
          <p:spPr>
            <a:xfrm>
              <a:off x="4733296" y="2323296"/>
              <a:ext cx="24624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56E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添加标题文本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89BFEB6B-A9A8-F7B4-75BE-FC06454E36B5}"/>
                </a:ext>
              </a:extLst>
            </p:cNvPr>
            <p:cNvSpPr/>
            <p:nvPr/>
          </p:nvSpPr>
          <p:spPr>
            <a:xfrm>
              <a:off x="3802409" y="2174514"/>
              <a:ext cx="734141" cy="753556"/>
            </a:xfrm>
            <a:prstGeom prst="ellipse">
              <a:avLst/>
            </a:prstGeom>
            <a:solidFill>
              <a:srgbClr val="0056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F9C1C24-8CB4-AD39-549E-BC7D09C5EC10}"/>
                </a:ext>
              </a:extLst>
            </p:cNvPr>
            <p:cNvSpPr txBox="1"/>
            <p:nvPr/>
          </p:nvSpPr>
          <p:spPr>
            <a:xfrm>
              <a:off x="3854328" y="2258904"/>
              <a:ext cx="7296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钉钉进步体" panose="00020600040101010101" pitchFamily="18" charset="-122"/>
                  <a:ea typeface="钉钉进步体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025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97C1D107-A936-8510-D14B-C210A36F64C0}"/>
              </a:ext>
            </a:extLst>
          </p:cNvPr>
          <p:cNvSpPr>
            <a:spLocks/>
          </p:cNvSpPr>
          <p:nvPr/>
        </p:nvSpPr>
        <p:spPr bwMode="auto">
          <a:xfrm>
            <a:off x="8606718" y="5221289"/>
            <a:ext cx="1680281" cy="1132599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9" name="Freeform 32">
            <a:extLst>
              <a:ext uri="{FF2B5EF4-FFF2-40B4-BE49-F238E27FC236}">
                <a16:creationId xmlns:a16="http://schemas.microsoft.com/office/drawing/2014/main" id="{754B6CAD-918B-8CA0-1189-D4AEA9E94BF5}"/>
              </a:ext>
            </a:extLst>
          </p:cNvPr>
          <p:cNvSpPr>
            <a:spLocks/>
          </p:cNvSpPr>
          <p:nvPr/>
        </p:nvSpPr>
        <p:spPr bwMode="auto">
          <a:xfrm>
            <a:off x="5783324" y="4694239"/>
            <a:ext cx="1059942" cy="763588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13" name="Group 185">
            <a:extLst>
              <a:ext uri="{FF2B5EF4-FFF2-40B4-BE49-F238E27FC236}">
                <a16:creationId xmlns:a16="http://schemas.microsoft.com/office/drawing/2014/main" id="{8A8C7AB8-329D-0E19-CF75-B893AAC2DB22}"/>
              </a:ext>
            </a:extLst>
          </p:cNvPr>
          <p:cNvGrpSpPr/>
          <p:nvPr/>
        </p:nvGrpSpPr>
        <p:grpSpPr>
          <a:xfrm>
            <a:off x="7048793" y="2265364"/>
            <a:ext cx="2123012" cy="4598987"/>
            <a:chOff x="1608138" y="2265363"/>
            <a:chExt cx="2047875" cy="4598987"/>
          </a:xfrm>
        </p:grpSpPr>
        <p:sp>
          <p:nvSpPr>
            <p:cNvPr id="14" name="Freeform 4">
              <a:extLst>
                <a:ext uri="{FF2B5EF4-FFF2-40B4-BE49-F238E27FC236}">
                  <a16:creationId xmlns:a16="http://schemas.microsoft.com/office/drawing/2014/main" id="{3BCC5D2B-AF86-A127-EB89-7B55CD167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138" y="3730625"/>
              <a:ext cx="1965325" cy="2233613"/>
            </a:xfrm>
            <a:custGeom>
              <a:avLst/>
              <a:gdLst/>
              <a:ahLst/>
              <a:cxnLst>
                <a:cxn ang="0">
                  <a:pos x="856" y="146"/>
                </a:cxn>
                <a:cxn ang="0">
                  <a:pos x="754" y="166"/>
                </a:cxn>
                <a:cxn ang="0">
                  <a:pos x="699" y="249"/>
                </a:cxn>
                <a:cxn ang="0">
                  <a:pos x="162" y="251"/>
                </a:cxn>
                <a:cxn ang="0">
                  <a:pos x="150" y="122"/>
                </a:cxn>
                <a:cxn ang="0">
                  <a:pos x="0" y="0"/>
                </a:cxn>
                <a:cxn ang="0">
                  <a:pos x="55" y="609"/>
                </a:cxn>
                <a:cxn ang="0">
                  <a:pos x="101" y="686"/>
                </a:cxn>
                <a:cxn ang="0">
                  <a:pos x="102" y="1020"/>
                </a:cxn>
                <a:cxn ang="0">
                  <a:pos x="508" y="1019"/>
                </a:cxn>
                <a:cxn ang="0">
                  <a:pos x="508" y="807"/>
                </a:cxn>
                <a:cxn ang="0">
                  <a:pos x="876" y="248"/>
                </a:cxn>
                <a:cxn ang="0">
                  <a:pos x="856" y="146"/>
                </a:cxn>
              </a:cxnLst>
              <a:rect l="0" t="0" r="r" b="b"/>
              <a:pathLst>
                <a:path w="898" h="1020">
                  <a:moveTo>
                    <a:pt x="856" y="146"/>
                  </a:moveTo>
                  <a:cubicBezTo>
                    <a:pt x="822" y="124"/>
                    <a:pt x="776" y="132"/>
                    <a:pt x="754" y="166"/>
                  </a:cubicBezTo>
                  <a:cubicBezTo>
                    <a:pt x="699" y="249"/>
                    <a:pt x="699" y="249"/>
                    <a:pt x="699" y="249"/>
                  </a:cubicBezTo>
                  <a:cubicBezTo>
                    <a:pt x="162" y="251"/>
                    <a:pt x="162" y="251"/>
                    <a:pt x="162" y="25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0" y="15"/>
                    <a:pt x="67" y="0"/>
                    <a:pt x="0" y="0"/>
                  </a:cubicBezTo>
                  <a:cubicBezTo>
                    <a:pt x="55" y="609"/>
                    <a:pt x="55" y="609"/>
                    <a:pt x="55" y="609"/>
                  </a:cubicBezTo>
                  <a:cubicBezTo>
                    <a:pt x="58" y="641"/>
                    <a:pt x="76" y="669"/>
                    <a:pt x="101" y="686"/>
                  </a:cubicBezTo>
                  <a:cubicBezTo>
                    <a:pt x="102" y="1020"/>
                    <a:pt x="102" y="1020"/>
                    <a:pt x="102" y="1020"/>
                  </a:cubicBezTo>
                  <a:cubicBezTo>
                    <a:pt x="508" y="1019"/>
                    <a:pt x="508" y="1019"/>
                    <a:pt x="508" y="1019"/>
                  </a:cubicBezTo>
                  <a:cubicBezTo>
                    <a:pt x="508" y="807"/>
                    <a:pt x="508" y="807"/>
                    <a:pt x="508" y="807"/>
                  </a:cubicBezTo>
                  <a:cubicBezTo>
                    <a:pt x="876" y="248"/>
                    <a:pt x="876" y="248"/>
                    <a:pt x="876" y="248"/>
                  </a:cubicBezTo>
                  <a:cubicBezTo>
                    <a:pt x="898" y="215"/>
                    <a:pt x="889" y="169"/>
                    <a:pt x="856" y="146"/>
                  </a:cubicBezTo>
                </a:path>
              </a:pathLst>
            </a:custGeom>
            <a:solidFill>
              <a:srgbClr val="FA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14082FB1-EB86-8097-012B-18D3F4294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3492500"/>
              <a:ext cx="958850" cy="1273175"/>
            </a:xfrm>
            <a:custGeom>
              <a:avLst/>
              <a:gdLst/>
              <a:ahLst/>
              <a:cxnLst>
                <a:cxn ang="0">
                  <a:pos x="396" y="22"/>
                </a:cxn>
                <a:cxn ang="0">
                  <a:pos x="396" y="22"/>
                </a:cxn>
                <a:cxn ang="0">
                  <a:pos x="415" y="124"/>
                </a:cxn>
                <a:cxn ang="0">
                  <a:pos x="128" y="549"/>
                </a:cxn>
                <a:cxn ang="0">
                  <a:pos x="39" y="465"/>
                </a:cxn>
                <a:cxn ang="0">
                  <a:pos x="34" y="465"/>
                </a:cxn>
                <a:cxn ang="0">
                  <a:pos x="28" y="418"/>
                </a:cxn>
                <a:cxn ang="0">
                  <a:pos x="294" y="42"/>
                </a:cxn>
                <a:cxn ang="0">
                  <a:pos x="396" y="22"/>
                </a:cxn>
              </a:cxnLst>
              <a:rect l="0" t="0" r="r" b="b"/>
              <a:pathLst>
                <a:path w="438" h="582">
                  <a:moveTo>
                    <a:pt x="396" y="22"/>
                  </a:moveTo>
                  <a:cubicBezTo>
                    <a:pt x="396" y="22"/>
                    <a:pt x="396" y="22"/>
                    <a:pt x="396" y="22"/>
                  </a:cubicBezTo>
                  <a:cubicBezTo>
                    <a:pt x="429" y="45"/>
                    <a:pt x="438" y="91"/>
                    <a:pt x="415" y="124"/>
                  </a:cubicBezTo>
                  <a:cubicBezTo>
                    <a:pt x="128" y="549"/>
                    <a:pt x="128" y="549"/>
                    <a:pt x="128" y="549"/>
                  </a:cubicBezTo>
                  <a:cubicBezTo>
                    <a:pt x="106" y="582"/>
                    <a:pt x="73" y="488"/>
                    <a:pt x="39" y="465"/>
                  </a:cubicBezTo>
                  <a:cubicBezTo>
                    <a:pt x="34" y="465"/>
                    <a:pt x="34" y="465"/>
                    <a:pt x="34" y="465"/>
                  </a:cubicBezTo>
                  <a:cubicBezTo>
                    <a:pt x="0" y="443"/>
                    <a:pt x="6" y="451"/>
                    <a:pt x="28" y="418"/>
                  </a:cubicBezTo>
                  <a:cubicBezTo>
                    <a:pt x="294" y="42"/>
                    <a:pt x="294" y="42"/>
                    <a:pt x="294" y="42"/>
                  </a:cubicBezTo>
                  <a:cubicBezTo>
                    <a:pt x="316" y="8"/>
                    <a:pt x="362" y="0"/>
                    <a:pt x="396" y="22"/>
                  </a:cubicBezTo>
                </a:path>
              </a:pathLst>
            </a:custGeom>
            <a:solidFill>
              <a:srgbClr val="F2A16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032F4AFD-29C9-50A2-0BF0-AF9559C5A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450" y="3903663"/>
              <a:ext cx="935038" cy="1035050"/>
            </a:xfrm>
            <a:custGeom>
              <a:avLst/>
              <a:gdLst/>
              <a:ahLst/>
              <a:cxnLst>
                <a:cxn ang="0">
                  <a:pos x="390" y="23"/>
                </a:cxn>
                <a:cxn ang="0">
                  <a:pos x="390" y="23"/>
                </a:cxn>
                <a:cxn ang="0">
                  <a:pos x="406" y="115"/>
                </a:cxn>
                <a:cxn ang="0">
                  <a:pos x="195" y="439"/>
                </a:cxn>
                <a:cxn ang="0">
                  <a:pos x="23" y="418"/>
                </a:cxn>
                <a:cxn ang="0">
                  <a:pos x="288" y="42"/>
                </a:cxn>
                <a:cxn ang="0">
                  <a:pos x="390" y="23"/>
                </a:cxn>
              </a:cxnLst>
              <a:rect l="0" t="0" r="r" b="b"/>
              <a:pathLst>
                <a:path w="428" h="473">
                  <a:moveTo>
                    <a:pt x="390" y="23"/>
                  </a:moveTo>
                  <a:cubicBezTo>
                    <a:pt x="390" y="23"/>
                    <a:pt x="390" y="23"/>
                    <a:pt x="390" y="23"/>
                  </a:cubicBezTo>
                  <a:cubicBezTo>
                    <a:pt x="424" y="45"/>
                    <a:pt x="428" y="82"/>
                    <a:pt x="406" y="115"/>
                  </a:cubicBezTo>
                  <a:cubicBezTo>
                    <a:pt x="195" y="439"/>
                    <a:pt x="195" y="439"/>
                    <a:pt x="195" y="439"/>
                  </a:cubicBezTo>
                  <a:cubicBezTo>
                    <a:pt x="173" y="473"/>
                    <a:pt x="0" y="452"/>
                    <a:pt x="23" y="418"/>
                  </a:cubicBezTo>
                  <a:cubicBezTo>
                    <a:pt x="288" y="42"/>
                    <a:pt x="288" y="42"/>
                    <a:pt x="288" y="42"/>
                  </a:cubicBezTo>
                  <a:cubicBezTo>
                    <a:pt x="311" y="9"/>
                    <a:pt x="357" y="0"/>
                    <a:pt x="390" y="23"/>
                  </a:cubicBezTo>
                </a:path>
              </a:pathLst>
            </a:custGeom>
            <a:solidFill>
              <a:srgbClr val="F2A16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5E85C134-701F-42C6-2A81-CF6E20611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7900" y="2847975"/>
              <a:ext cx="1219200" cy="1666875"/>
            </a:xfrm>
            <a:custGeom>
              <a:avLst/>
              <a:gdLst/>
              <a:ahLst/>
              <a:cxnLst>
                <a:cxn ang="0">
                  <a:pos x="516" y="23"/>
                </a:cxn>
                <a:cxn ang="0">
                  <a:pos x="516" y="23"/>
                </a:cxn>
                <a:cxn ang="0">
                  <a:pos x="536" y="125"/>
                </a:cxn>
                <a:cxn ang="0">
                  <a:pos x="144" y="718"/>
                </a:cxn>
                <a:cxn ang="0">
                  <a:pos x="42" y="738"/>
                </a:cxn>
                <a:cxn ang="0">
                  <a:pos x="23" y="636"/>
                </a:cxn>
                <a:cxn ang="0">
                  <a:pos x="414" y="43"/>
                </a:cxn>
                <a:cxn ang="0">
                  <a:pos x="516" y="23"/>
                </a:cxn>
              </a:cxnLst>
              <a:rect l="0" t="0" r="r" b="b"/>
              <a:pathLst>
                <a:path w="558" h="761">
                  <a:moveTo>
                    <a:pt x="516" y="23"/>
                  </a:moveTo>
                  <a:cubicBezTo>
                    <a:pt x="516" y="23"/>
                    <a:pt x="516" y="23"/>
                    <a:pt x="516" y="23"/>
                  </a:cubicBezTo>
                  <a:cubicBezTo>
                    <a:pt x="550" y="46"/>
                    <a:pt x="558" y="91"/>
                    <a:pt x="536" y="125"/>
                  </a:cubicBezTo>
                  <a:cubicBezTo>
                    <a:pt x="144" y="718"/>
                    <a:pt x="144" y="718"/>
                    <a:pt x="144" y="718"/>
                  </a:cubicBezTo>
                  <a:cubicBezTo>
                    <a:pt x="122" y="752"/>
                    <a:pt x="76" y="761"/>
                    <a:pt x="42" y="738"/>
                  </a:cubicBezTo>
                  <a:cubicBezTo>
                    <a:pt x="9" y="715"/>
                    <a:pt x="0" y="670"/>
                    <a:pt x="23" y="636"/>
                  </a:cubicBezTo>
                  <a:cubicBezTo>
                    <a:pt x="414" y="43"/>
                    <a:pt x="414" y="43"/>
                    <a:pt x="414" y="43"/>
                  </a:cubicBezTo>
                  <a:cubicBezTo>
                    <a:pt x="436" y="9"/>
                    <a:pt x="483" y="0"/>
                    <a:pt x="516" y="23"/>
                  </a:cubicBezTo>
                </a:path>
              </a:pathLst>
            </a:custGeom>
            <a:solidFill>
              <a:srgbClr val="FA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49B2A7EC-9271-9634-C8C9-2E2EA44FA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6588" y="2265363"/>
              <a:ext cx="1360488" cy="2673350"/>
            </a:xfrm>
            <a:custGeom>
              <a:avLst/>
              <a:gdLst/>
              <a:ahLst/>
              <a:cxnLst>
                <a:cxn ang="0">
                  <a:pos x="128" y="1"/>
                </a:cxn>
                <a:cxn ang="0">
                  <a:pos x="491" y="0"/>
                </a:cxn>
                <a:cxn ang="0">
                  <a:pos x="619" y="127"/>
                </a:cxn>
                <a:cxn ang="0">
                  <a:pos x="622" y="1092"/>
                </a:cxn>
                <a:cxn ang="0">
                  <a:pos x="495" y="1220"/>
                </a:cxn>
                <a:cxn ang="0">
                  <a:pos x="132" y="1221"/>
                </a:cxn>
                <a:cxn ang="0">
                  <a:pos x="3" y="1094"/>
                </a:cxn>
                <a:cxn ang="0">
                  <a:pos x="0" y="129"/>
                </a:cxn>
                <a:cxn ang="0">
                  <a:pos x="128" y="1"/>
                </a:cxn>
              </a:cxnLst>
              <a:rect l="0" t="0" r="r" b="b"/>
              <a:pathLst>
                <a:path w="622" h="1221">
                  <a:moveTo>
                    <a:pt x="128" y="1"/>
                  </a:moveTo>
                  <a:cubicBezTo>
                    <a:pt x="491" y="0"/>
                    <a:pt x="491" y="0"/>
                    <a:pt x="491" y="0"/>
                  </a:cubicBezTo>
                  <a:cubicBezTo>
                    <a:pt x="561" y="0"/>
                    <a:pt x="619" y="57"/>
                    <a:pt x="619" y="127"/>
                  </a:cubicBezTo>
                  <a:cubicBezTo>
                    <a:pt x="622" y="1092"/>
                    <a:pt x="622" y="1092"/>
                    <a:pt x="622" y="1092"/>
                  </a:cubicBezTo>
                  <a:cubicBezTo>
                    <a:pt x="622" y="1162"/>
                    <a:pt x="565" y="1220"/>
                    <a:pt x="495" y="1220"/>
                  </a:cubicBezTo>
                  <a:cubicBezTo>
                    <a:pt x="132" y="1221"/>
                    <a:pt x="132" y="1221"/>
                    <a:pt x="132" y="1221"/>
                  </a:cubicBezTo>
                  <a:cubicBezTo>
                    <a:pt x="61" y="1221"/>
                    <a:pt x="3" y="1164"/>
                    <a:pt x="3" y="1094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59"/>
                    <a:pt x="57" y="1"/>
                    <a:pt x="128" y="1"/>
                  </a:cubicBezTo>
                </a:path>
              </a:pathLst>
            </a:custGeom>
            <a:solidFill>
              <a:srgbClr val="0056E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D0A675CF-99F6-5268-4B33-F148A363A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0" y="2489200"/>
              <a:ext cx="1122363" cy="220503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508" y="0"/>
                </a:cxn>
                <a:cxn ang="0">
                  <a:pos x="510" y="2"/>
                </a:cxn>
                <a:cxn ang="0">
                  <a:pos x="513" y="1003"/>
                </a:cxn>
                <a:cxn ang="0">
                  <a:pos x="511" y="1005"/>
                </a:cxn>
                <a:cxn ang="0">
                  <a:pos x="5" y="1007"/>
                </a:cxn>
                <a:cxn ang="0">
                  <a:pos x="3" y="1005"/>
                </a:cxn>
                <a:cxn ang="0">
                  <a:pos x="0" y="3"/>
                </a:cxn>
                <a:cxn ang="0">
                  <a:pos x="1" y="1"/>
                </a:cxn>
              </a:cxnLst>
              <a:rect l="0" t="0" r="r" b="b"/>
              <a:pathLst>
                <a:path w="513" h="1007">
                  <a:moveTo>
                    <a:pt x="1" y="1"/>
                  </a:moveTo>
                  <a:cubicBezTo>
                    <a:pt x="508" y="0"/>
                    <a:pt x="508" y="0"/>
                    <a:pt x="508" y="0"/>
                  </a:cubicBezTo>
                  <a:cubicBezTo>
                    <a:pt x="509" y="0"/>
                    <a:pt x="510" y="1"/>
                    <a:pt x="510" y="2"/>
                  </a:cubicBezTo>
                  <a:cubicBezTo>
                    <a:pt x="513" y="1003"/>
                    <a:pt x="513" y="1003"/>
                    <a:pt x="513" y="1003"/>
                  </a:cubicBezTo>
                  <a:cubicBezTo>
                    <a:pt x="513" y="1004"/>
                    <a:pt x="512" y="1005"/>
                    <a:pt x="511" y="1005"/>
                  </a:cubicBezTo>
                  <a:cubicBezTo>
                    <a:pt x="5" y="1007"/>
                    <a:pt x="5" y="1007"/>
                    <a:pt x="5" y="1007"/>
                  </a:cubicBezTo>
                  <a:cubicBezTo>
                    <a:pt x="4" y="1007"/>
                    <a:pt x="3" y="1006"/>
                    <a:pt x="3" y="100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</a:path>
              </a:pathLst>
            </a:custGeom>
            <a:solidFill>
              <a:srgbClr val="F2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50730BE2-0EDC-3E3C-7EE2-6445753C7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4200" y="3876675"/>
              <a:ext cx="531813" cy="614363"/>
            </a:xfrm>
            <a:custGeom>
              <a:avLst/>
              <a:gdLst/>
              <a:ahLst/>
              <a:cxnLst>
                <a:cxn ang="0">
                  <a:pos x="201" y="22"/>
                </a:cxn>
                <a:cxn ang="0">
                  <a:pos x="201" y="22"/>
                </a:cxn>
                <a:cxn ang="0">
                  <a:pos x="221" y="124"/>
                </a:cxn>
                <a:cxn ang="0">
                  <a:pos x="144" y="238"/>
                </a:cxn>
                <a:cxn ang="0">
                  <a:pos x="42" y="258"/>
                </a:cxn>
                <a:cxn ang="0">
                  <a:pos x="23" y="156"/>
                </a:cxn>
                <a:cxn ang="0">
                  <a:pos x="99" y="42"/>
                </a:cxn>
                <a:cxn ang="0">
                  <a:pos x="201" y="22"/>
                </a:cxn>
              </a:cxnLst>
              <a:rect l="0" t="0" r="r" b="b"/>
              <a:pathLst>
                <a:path w="243" h="280">
                  <a:moveTo>
                    <a:pt x="201" y="22"/>
                  </a:moveTo>
                  <a:cubicBezTo>
                    <a:pt x="201" y="22"/>
                    <a:pt x="201" y="22"/>
                    <a:pt x="201" y="22"/>
                  </a:cubicBezTo>
                  <a:cubicBezTo>
                    <a:pt x="235" y="45"/>
                    <a:pt x="243" y="91"/>
                    <a:pt x="221" y="124"/>
                  </a:cubicBezTo>
                  <a:cubicBezTo>
                    <a:pt x="144" y="238"/>
                    <a:pt x="144" y="238"/>
                    <a:pt x="144" y="238"/>
                  </a:cubicBezTo>
                  <a:cubicBezTo>
                    <a:pt x="122" y="272"/>
                    <a:pt x="76" y="280"/>
                    <a:pt x="42" y="258"/>
                  </a:cubicBezTo>
                  <a:cubicBezTo>
                    <a:pt x="9" y="235"/>
                    <a:pt x="0" y="189"/>
                    <a:pt x="23" y="15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122" y="9"/>
                    <a:pt x="168" y="0"/>
                    <a:pt x="201" y="22"/>
                  </a:cubicBezTo>
                </a:path>
              </a:pathLst>
            </a:custGeom>
            <a:solidFill>
              <a:srgbClr val="FA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3537E86E-932F-D47B-E759-849EEF925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575" y="3349625"/>
              <a:ext cx="506413" cy="577850"/>
            </a:xfrm>
            <a:custGeom>
              <a:avLst/>
              <a:gdLst/>
              <a:ahLst/>
              <a:cxnLst>
                <a:cxn ang="0">
                  <a:pos x="189" y="22"/>
                </a:cxn>
                <a:cxn ang="0">
                  <a:pos x="189" y="22"/>
                </a:cxn>
                <a:cxn ang="0">
                  <a:pos x="209" y="124"/>
                </a:cxn>
                <a:cxn ang="0">
                  <a:pos x="144" y="221"/>
                </a:cxn>
                <a:cxn ang="0">
                  <a:pos x="42" y="241"/>
                </a:cxn>
                <a:cxn ang="0">
                  <a:pos x="22" y="139"/>
                </a:cxn>
                <a:cxn ang="0">
                  <a:pos x="87" y="42"/>
                </a:cxn>
                <a:cxn ang="0">
                  <a:pos x="189" y="22"/>
                </a:cxn>
              </a:cxnLst>
              <a:rect l="0" t="0" r="r" b="b"/>
              <a:pathLst>
                <a:path w="232" h="264">
                  <a:moveTo>
                    <a:pt x="189" y="22"/>
                  </a:moveTo>
                  <a:cubicBezTo>
                    <a:pt x="189" y="22"/>
                    <a:pt x="189" y="22"/>
                    <a:pt x="189" y="22"/>
                  </a:cubicBezTo>
                  <a:cubicBezTo>
                    <a:pt x="223" y="45"/>
                    <a:pt x="232" y="91"/>
                    <a:pt x="209" y="124"/>
                  </a:cubicBezTo>
                  <a:cubicBezTo>
                    <a:pt x="144" y="221"/>
                    <a:pt x="144" y="221"/>
                    <a:pt x="144" y="221"/>
                  </a:cubicBezTo>
                  <a:cubicBezTo>
                    <a:pt x="121" y="255"/>
                    <a:pt x="75" y="264"/>
                    <a:pt x="42" y="241"/>
                  </a:cubicBezTo>
                  <a:cubicBezTo>
                    <a:pt x="8" y="218"/>
                    <a:pt x="0" y="172"/>
                    <a:pt x="22" y="139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110" y="9"/>
                    <a:pt x="156" y="0"/>
                    <a:pt x="189" y="22"/>
                  </a:cubicBezTo>
                </a:path>
              </a:pathLst>
            </a:custGeom>
            <a:solidFill>
              <a:srgbClr val="FAC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FA26A81D-ADBA-7272-35E8-BB51C9B19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913" y="5694363"/>
              <a:ext cx="1125538" cy="5715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707" y="0"/>
                </a:cxn>
                <a:cxn ang="0">
                  <a:pos x="709" y="359"/>
                </a:cxn>
                <a:cxn ang="0">
                  <a:pos x="2" y="360"/>
                </a:cxn>
                <a:cxn ang="0">
                  <a:pos x="0" y="3"/>
                </a:cxn>
              </a:cxnLst>
              <a:rect l="0" t="0" r="r" b="b"/>
              <a:pathLst>
                <a:path w="709" h="360">
                  <a:moveTo>
                    <a:pt x="0" y="3"/>
                  </a:moveTo>
                  <a:lnTo>
                    <a:pt x="707" y="0"/>
                  </a:lnTo>
                  <a:lnTo>
                    <a:pt x="709" y="359"/>
                  </a:lnTo>
                  <a:lnTo>
                    <a:pt x="2" y="36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91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559AE311-831D-AF14-F9DE-D0AC38CB8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3063" y="6264275"/>
              <a:ext cx="1282700" cy="6000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7" y="378"/>
                </a:cxn>
                <a:cxn ang="0">
                  <a:pos x="808" y="378"/>
                </a:cxn>
                <a:cxn ang="0">
                  <a:pos x="798" y="0"/>
                </a:cxn>
                <a:cxn ang="0">
                  <a:pos x="0" y="1"/>
                </a:cxn>
              </a:cxnLst>
              <a:rect l="0" t="0" r="r" b="b"/>
              <a:pathLst>
                <a:path w="808" h="378">
                  <a:moveTo>
                    <a:pt x="0" y="1"/>
                  </a:moveTo>
                  <a:lnTo>
                    <a:pt x="7" y="378"/>
                  </a:lnTo>
                  <a:lnTo>
                    <a:pt x="808" y="378"/>
                  </a:lnTo>
                  <a:lnTo>
                    <a:pt x="798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370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BAC1907C-8487-E29B-C5DB-68999CC24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063" y="6264275"/>
              <a:ext cx="647700" cy="6000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7" y="378"/>
                </a:cxn>
                <a:cxn ang="0">
                  <a:pos x="408" y="378"/>
                </a:cxn>
                <a:cxn ang="0">
                  <a:pos x="398" y="0"/>
                </a:cxn>
                <a:cxn ang="0">
                  <a:pos x="0" y="1"/>
                </a:cxn>
              </a:cxnLst>
              <a:rect l="0" t="0" r="r" b="b"/>
              <a:pathLst>
                <a:path w="408" h="378">
                  <a:moveTo>
                    <a:pt x="0" y="1"/>
                  </a:moveTo>
                  <a:lnTo>
                    <a:pt x="7" y="378"/>
                  </a:lnTo>
                  <a:lnTo>
                    <a:pt x="408" y="378"/>
                  </a:lnTo>
                  <a:lnTo>
                    <a:pt x="398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56E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Group 186">
            <a:extLst>
              <a:ext uri="{FF2B5EF4-FFF2-40B4-BE49-F238E27FC236}">
                <a16:creationId xmlns:a16="http://schemas.microsoft.com/office/drawing/2014/main" id="{4A601E99-0066-16BD-A38D-E24D5B5BFE50}"/>
              </a:ext>
            </a:extLst>
          </p:cNvPr>
          <p:cNvGrpSpPr/>
          <p:nvPr/>
        </p:nvGrpSpPr>
        <p:grpSpPr>
          <a:xfrm>
            <a:off x="6835005" y="49214"/>
            <a:ext cx="2262700" cy="3755133"/>
            <a:chOff x="1209675" y="49213"/>
            <a:chExt cx="2402512" cy="3755132"/>
          </a:xfrm>
          <a:gradFill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</a:gradFill>
        </p:grpSpPr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DD211455-8065-8B3C-4A88-13801CFA8D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54909" y="3452812"/>
              <a:ext cx="365053" cy="351533"/>
            </a:xfrm>
            <a:custGeom>
              <a:avLst/>
              <a:gdLst/>
              <a:ahLst/>
              <a:cxnLst>
                <a:cxn ang="0">
                  <a:pos x="85" y="59"/>
                </a:cxn>
                <a:cxn ang="0">
                  <a:pos x="77" y="51"/>
                </a:cxn>
                <a:cxn ang="0">
                  <a:pos x="85" y="43"/>
                </a:cxn>
                <a:cxn ang="0">
                  <a:pos x="93" y="51"/>
                </a:cxn>
                <a:cxn ang="0">
                  <a:pos x="85" y="59"/>
                </a:cxn>
                <a:cxn ang="0">
                  <a:pos x="59" y="59"/>
                </a:cxn>
                <a:cxn ang="0">
                  <a:pos x="51" y="51"/>
                </a:cxn>
                <a:cxn ang="0">
                  <a:pos x="59" y="43"/>
                </a:cxn>
                <a:cxn ang="0">
                  <a:pos x="67" y="51"/>
                </a:cxn>
                <a:cxn ang="0">
                  <a:pos x="59" y="59"/>
                </a:cxn>
                <a:cxn ang="0">
                  <a:pos x="34" y="59"/>
                </a:cxn>
                <a:cxn ang="0">
                  <a:pos x="26" y="51"/>
                </a:cxn>
                <a:cxn ang="0">
                  <a:pos x="34" y="43"/>
                </a:cxn>
                <a:cxn ang="0">
                  <a:pos x="42" y="51"/>
                </a:cxn>
                <a:cxn ang="0">
                  <a:pos x="34" y="59"/>
                </a:cxn>
                <a:cxn ang="0">
                  <a:pos x="59" y="0"/>
                </a:cxn>
                <a:cxn ang="0">
                  <a:pos x="0" y="50"/>
                </a:cxn>
                <a:cxn ang="0">
                  <a:pos x="25" y="92"/>
                </a:cxn>
                <a:cxn ang="0">
                  <a:pos x="16" y="113"/>
                </a:cxn>
                <a:cxn ang="0">
                  <a:pos x="37" y="97"/>
                </a:cxn>
                <a:cxn ang="0">
                  <a:pos x="59" y="101"/>
                </a:cxn>
                <a:cxn ang="0">
                  <a:pos x="118" y="50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85" y="59"/>
                  </a:moveTo>
                  <a:cubicBezTo>
                    <a:pt x="81" y="59"/>
                    <a:pt x="77" y="56"/>
                    <a:pt x="77" y="51"/>
                  </a:cubicBezTo>
                  <a:cubicBezTo>
                    <a:pt x="77" y="47"/>
                    <a:pt x="81" y="43"/>
                    <a:pt x="85" y="43"/>
                  </a:cubicBezTo>
                  <a:cubicBezTo>
                    <a:pt x="90" y="43"/>
                    <a:pt x="93" y="47"/>
                    <a:pt x="93" y="51"/>
                  </a:cubicBezTo>
                  <a:cubicBezTo>
                    <a:pt x="93" y="56"/>
                    <a:pt x="90" y="59"/>
                    <a:pt x="85" y="59"/>
                  </a:cubicBezTo>
                  <a:moveTo>
                    <a:pt x="59" y="59"/>
                  </a:moveTo>
                  <a:cubicBezTo>
                    <a:pt x="55" y="59"/>
                    <a:pt x="51" y="56"/>
                    <a:pt x="51" y="51"/>
                  </a:cubicBezTo>
                  <a:cubicBezTo>
                    <a:pt x="51" y="47"/>
                    <a:pt x="55" y="43"/>
                    <a:pt x="59" y="43"/>
                  </a:cubicBezTo>
                  <a:cubicBezTo>
                    <a:pt x="64" y="43"/>
                    <a:pt x="67" y="47"/>
                    <a:pt x="67" y="51"/>
                  </a:cubicBezTo>
                  <a:cubicBezTo>
                    <a:pt x="67" y="56"/>
                    <a:pt x="64" y="59"/>
                    <a:pt x="59" y="59"/>
                  </a:cubicBezTo>
                  <a:moveTo>
                    <a:pt x="34" y="59"/>
                  </a:moveTo>
                  <a:cubicBezTo>
                    <a:pt x="29" y="59"/>
                    <a:pt x="26" y="56"/>
                    <a:pt x="26" y="51"/>
                  </a:cubicBezTo>
                  <a:cubicBezTo>
                    <a:pt x="26" y="47"/>
                    <a:pt x="29" y="43"/>
                    <a:pt x="34" y="43"/>
                  </a:cubicBezTo>
                  <a:cubicBezTo>
                    <a:pt x="38" y="43"/>
                    <a:pt x="42" y="47"/>
                    <a:pt x="42" y="51"/>
                  </a:cubicBezTo>
                  <a:cubicBezTo>
                    <a:pt x="42" y="56"/>
                    <a:pt x="38" y="59"/>
                    <a:pt x="34" y="59"/>
                  </a:cubicBezTo>
                  <a:moveTo>
                    <a:pt x="59" y="0"/>
                  </a:moveTo>
                  <a:cubicBezTo>
                    <a:pt x="27" y="0"/>
                    <a:pt x="0" y="22"/>
                    <a:pt x="0" y="50"/>
                  </a:cubicBezTo>
                  <a:cubicBezTo>
                    <a:pt x="0" y="67"/>
                    <a:pt x="10" y="82"/>
                    <a:pt x="25" y="92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37" y="97"/>
                    <a:pt x="37" y="97"/>
                    <a:pt x="37" y="97"/>
                  </a:cubicBezTo>
                  <a:cubicBezTo>
                    <a:pt x="44" y="100"/>
                    <a:pt x="51" y="101"/>
                    <a:pt x="59" y="101"/>
                  </a:cubicBezTo>
                  <a:cubicBezTo>
                    <a:pt x="92" y="101"/>
                    <a:pt x="118" y="79"/>
                    <a:pt x="118" y="50"/>
                  </a:cubicBezTo>
                  <a:cubicBezTo>
                    <a:pt x="118" y="22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Rectangle 17">
              <a:extLst>
                <a:ext uri="{FF2B5EF4-FFF2-40B4-BE49-F238E27FC236}">
                  <a16:creationId xmlns:a16="http://schemas.microsoft.com/office/drawing/2014/main" id="{AC460F43-C7E3-B0E1-E66D-A4F2CBD67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5363" y="3205163"/>
              <a:ext cx="287338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9ADC9BE6-3057-4689-2393-73A3D5C385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5363" y="3273425"/>
              <a:ext cx="287338" cy="115888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54" y="73"/>
                </a:cxn>
                <a:cxn ang="0">
                  <a:pos x="154" y="63"/>
                </a:cxn>
                <a:cxn ang="0">
                  <a:pos x="154" y="63"/>
                </a:cxn>
                <a:cxn ang="0">
                  <a:pos x="140" y="49"/>
                </a:cxn>
                <a:cxn ang="0">
                  <a:pos x="154" y="36"/>
                </a:cxn>
                <a:cxn ang="0">
                  <a:pos x="154" y="36"/>
                </a:cxn>
                <a:cxn ang="0">
                  <a:pos x="154" y="0"/>
                </a:cxn>
                <a:cxn ang="0">
                  <a:pos x="0" y="0"/>
                </a:cxn>
                <a:cxn ang="0">
                  <a:pos x="0" y="73"/>
                </a:cxn>
                <a:cxn ang="0">
                  <a:pos x="154" y="73"/>
                </a:cxn>
                <a:cxn ang="0">
                  <a:pos x="181" y="73"/>
                </a:cxn>
                <a:cxn ang="0">
                  <a:pos x="181" y="0"/>
                </a:cxn>
                <a:cxn ang="0">
                  <a:pos x="154" y="0"/>
                </a:cxn>
                <a:cxn ang="0">
                  <a:pos x="154" y="36"/>
                </a:cxn>
                <a:cxn ang="0">
                  <a:pos x="168" y="49"/>
                </a:cxn>
                <a:cxn ang="0">
                  <a:pos x="154" y="63"/>
                </a:cxn>
                <a:cxn ang="0">
                  <a:pos x="154" y="73"/>
                </a:cxn>
              </a:cxnLst>
              <a:rect l="0" t="0" r="r" b="b"/>
              <a:pathLst>
                <a:path w="181" h="73">
                  <a:moveTo>
                    <a:pt x="0" y="73"/>
                  </a:moveTo>
                  <a:lnTo>
                    <a:pt x="154" y="73"/>
                  </a:lnTo>
                  <a:lnTo>
                    <a:pt x="154" y="63"/>
                  </a:lnTo>
                  <a:lnTo>
                    <a:pt x="154" y="63"/>
                  </a:lnTo>
                  <a:lnTo>
                    <a:pt x="140" y="49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73"/>
                  </a:lnTo>
                  <a:close/>
                  <a:moveTo>
                    <a:pt x="154" y="73"/>
                  </a:moveTo>
                  <a:lnTo>
                    <a:pt x="181" y="73"/>
                  </a:lnTo>
                  <a:lnTo>
                    <a:pt x="181" y="0"/>
                  </a:lnTo>
                  <a:lnTo>
                    <a:pt x="154" y="0"/>
                  </a:lnTo>
                  <a:lnTo>
                    <a:pt x="154" y="36"/>
                  </a:lnTo>
                  <a:lnTo>
                    <a:pt x="168" y="49"/>
                  </a:lnTo>
                  <a:lnTo>
                    <a:pt x="154" y="63"/>
                  </a:lnTo>
                  <a:lnTo>
                    <a:pt x="154" y="7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6489717B-8B3D-1563-AA1E-1C3AA0E49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9788" y="1819275"/>
              <a:ext cx="290513" cy="290513"/>
            </a:xfrm>
            <a:custGeom>
              <a:avLst/>
              <a:gdLst/>
              <a:ahLst/>
              <a:cxnLst>
                <a:cxn ang="0">
                  <a:pos x="9" y="59"/>
                </a:cxn>
                <a:cxn ang="0">
                  <a:pos x="0" y="56"/>
                </a:cxn>
                <a:cxn ang="0">
                  <a:pos x="6" y="36"/>
                </a:cxn>
                <a:cxn ang="0">
                  <a:pos x="16" y="39"/>
                </a:cxn>
                <a:cxn ang="0">
                  <a:pos x="27" y="25"/>
                </a:cxn>
                <a:cxn ang="0">
                  <a:pos x="37" y="36"/>
                </a:cxn>
                <a:cxn ang="0">
                  <a:pos x="29" y="86"/>
                </a:cxn>
                <a:cxn ang="0">
                  <a:pos x="86" y="104"/>
                </a:cxn>
                <a:cxn ang="0">
                  <a:pos x="96" y="97"/>
                </a:cxn>
                <a:cxn ang="0">
                  <a:pos x="106" y="108"/>
                </a:cxn>
                <a:cxn ang="0">
                  <a:pos x="102" y="112"/>
                </a:cxn>
                <a:cxn ang="0">
                  <a:pos x="106" y="121"/>
                </a:cxn>
                <a:cxn ang="0">
                  <a:pos x="87" y="130"/>
                </a:cxn>
                <a:cxn ang="0">
                  <a:pos x="83" y="122"/>
                </a:cxn>
                <a:cxn ang="0">
                  <a:pos x="59" y="123"/>
                </a:cxn>
                <a:cxn ang="0">
                  <a:pos x="56" y="133"/>
                </a:cxn>
                <a:cxn ang="0">
                  <a:pos x="36" y="126"/>
                </a:cxn>
                <a:cxn ang="0">
                  <a:pos x="39" y="117"/>
                </a:cxn>
                <a:cxn ang="0">
                  <a:pos x="21" y="102"/>
                </a:cxn>
                <a:cxn ang="0">
                  <a:pos x="12" y="106"/>
                </a:cxn>
                <a:cxn ang="0">
                  <a:pos x="3" y="87"/>
                </a:cxn>
                <a:cxn ang="0">
                  <a:pos x="11" y="83"/>
                </a:cxn>
                <a:cxn ang="0">
                  <a:pos x="9" y="59"/>
                </a:cxn>
                <a:cxn ang="0">
                  <a:pos x="27" y="25"/>
                </a:cxn>
                <a:cxn ang="0">
                  <a:pos x="31" y="21"/>
                </a:cxn>
                <a:cxn ang="0">
                  <a:pos x="27" y="12"/>
                </a:cxn>
                <a:cxn ang="0">
                  <a:pos x="46" y="2"/>
                </a:cxn>
                <a:cxn ang="0">
                  <a:pos x="50" y="11"/>
                </a:cxn>
                <a:cxn ang="0">
                  <a:pos x="74" y="9"/>
                </a:cxn>
                <a:cxn ang="0">
                  <a:pos x="77" y="0"/>
                </a:cxn>
                <a:cxn ang="0">
                  <a:pos x="97" y="6"/>
                </a:cxn>
                <a:cxn ang="0">
                  <a:pos x="94" y="16"/>
                </a:cxn>
                <a:cxn ang="0">
                  <a:pos x="112" y="31"/>
                </a:cxn>
                <a:cxn ang="0">
                  <a:pos x="121" y="27"/>
                </a:cxn>
                <a:cxn ang="0">
                  <a:pos x="131" y="45"/>
                </a:cxn>
                <a:cxn ang="0">
                  <a:pos x="122" y="50"/>
                </a:cxn>
                <a:cxn ang="0">
                  <a:pos x="124" y="74"/>
                </a:cxn>
                <a:cxn ang="0">
                  <a:pos x="133" y="77"/>
                </a:cxn>
                <a:cxn ang="0">
                  <a:pos x="127" y="97"/>
                </a:cxn>
                <a:cxn ang="0">
                  <a:pos x="117" y="94"/>
                </a:cxn>
                <a:cxn ang="0">
                  <a:pos x="106" y="108"/>
                </a:cxn>
                <a:cxn ang="0">
                  <a:pos x="96" y="97"/>
                </a:cxn>
                <a:cxn ang="0">
                  <a:pos x="104" y="47"/>
                </a:cxn>
                <a:cxn ang="0">
                  <a:pos x="47" y="29"/>
                </a:cxn>
                <a:cxn ang="0">
                  <a:pos x="37" y="36"/>
                </a:cxn>
                <a:cxn ang="0">
                  <a:pos x="27" y="25"/>
                </a:cxn>
              </a:cxnLst>
              <a:rect l="0" t="0" r="r" b="b"/>
              <a:pathLst>
                <a:path w="133" h="133">
                  <a:moveTo>
                    <a:pt x="9" y="59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34"/>
                    <a:pt x="22" y="29"/>
                    <a:pt x="27" y="25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24" y="49"/>
                    <a:pt x="20" y="69"/>
                    <a:pt x="29" y="86"/>
                  </a:cubicBezTo>
                  <a:cubicBezTo>
                    <a:pt x="39" y="107"/>
                    <a:pt x="65" y="115"/>
                    <a:pt x="86" y="104"/>
                  </a:cubicBezTo>
                  <a:cubicBezTo>
                    <a:pt x="90" y="102"/>
                    <a:pt x="93" y="100"/>
                    <a:pt x="96" y="97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09"/>
                    <a:pt x="103" y="111"/>
                    <a:pt x="102" y="11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75" y="124"/>
                    <a:pt x="67" y="124"/>
                    <a:pt x="59" y="12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2" y="113"/>
                    <a:pt x="26" y="108"/>
                    <a:pt x="21" y="102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75"/>
                    <a:pt x="8" y="67"/>
                    <a:pt x="9" y="59"/>
                  </a:cubicBezTo>
                  <a:moveTo>
                    <a:pt x="27" y="25"/>
                  </a:moveTo>
                  <a:cubicBezTo>
                    <a:pt x="28" y="24"/>
                    <a:pt x="30" y="22"/>
                    <a:pt x="31" y="2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8" y="9"/>
                    <a:pt x="66" y="8"/>
                    <a:pt x="74" y="9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4" y="16"/>
                    <a:pt x="94" y="16"/>
                    <a:pt x="94" y="16"/>
                  </a:cubicBezTo>
                  <a:cubicBezTo>
                    <a:pt x="101" y="20"/>
                    <a:pt x="107" y="25"/>
                    <a:pt x="112" y="31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4" y="58"/>
                    <a:pt x="125" y="66"/>
                    <a:pt x="124" y="74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4" y="99"/>
                    <a:pt x="111" y="104"/>
                    <a:pt x="106" y="108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109" y="84"/>
                    <a:pt x="113" y="64"/>
                    <a:pt x="104" y="47"/>
                  </a:cubicBezTo>
                  <a:cubicBezTo>
                    <a:pt x="94" y="26"/>
                    <a:pt x="68" y="18"/>
                    <a:pt x="47" y="29"/>
                  </a:cubicBezTo>
                  <a:cubicBezTo>
                    <a:pt x="43" y="31"/>
                    <a:pt x="40" y="33"/>
                    <a:pt x="37" y="36"/>
                  </a:cubicBezTo>
                  <a:lnTo>
                    <a:pt x="27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FAAF7905-C51D-7167-3546-1CC6683776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1213" y="1624013"/>
              <a:ext cx="203200" cy="203200"/>
            </a:xfrm>
            <a:custGeom>
              <a:avLst/>
              <a:gdLst/>
              <a:ahLst/>
              <a:cxnLst>
                <a:cxn ang="0">
                  <a:pos x="6" y="41"/>
                </a:cxn>
                <a:cxn ang="0">
                  <a:pos x="0" y="39"/>
                </a:cxn>
                <a:cxn ang="0">
                  <a:pos x="4" y="25"/>
                </a:cxn>
                <a:cxn ang="0">
                  <a:pos x="11" y="27"/>
                </a:cxn>
                <a:cxn ang="0">
                  <a:pos x="18" y="17"/>
                </a:cxn>
                <a:cxn ang="0">
                  <a:pos x="26" y="25"/>
                </a:cxn>
                <a:cxn ang="0">
                  <a:pos x="20" y="60"/>
                </a:cxn>
                <a:cxn ang="0">
                  <a:pos x="60" y="72"/>
                </a:cxn>
                <a:cxn ang="0">
                  <a:pos x="67" y="67"/>
                </a:cxn>
                <a:cxn ang="0">
                  <a:pos x="74" y="75"/>
                </a:cxn>
                <a:cxn ang="0">
                  <a:pos x="71" y="78"/>
                </a:cxn>
                <a:cxn ang="0">
                  <a:pos x="74" y="84"/>
                </a:cxn>
                <a:cxn ang="0">
                  <a:pos x="61" y="91"/>
                </a:cxn>
                <a:cxn ang="0">
                  <a:pos x="58" y="85"/>
                </a:cxn>
                <a:cxn ang="0">
                  <a:pos x="41" y="86"/>
                </a:cxn>
                <a:cxn ang="0">
                  <a:pos x="39" y="93"/>
                </a:cxn>
                <a:cxn ang="0">
                  <a:pos x="25" y="88"/>
                </a:cxn>
                <a:cxn ang="0">
                  <a:pos x="27" y="81"/>
                </a:cxn>
                <a:cxn ang="0">
                  <a:pos x="14" y="71"/>
                </a:cxn>
                <a:cxn ang="0">
                  <a:pos x="8" y="74"/>
                </a:cxn>
                <a:cxn ang="0">
                  <a:pos x="2" y="61"/>
                </a:cxn>
                <a:cxn ang="0">
                  <a:pos x="8" y="58"/>
                </a:cxn>
                <a:cxn ang="0">
                  <a:pos x="6" y="41"/>
                </a:cxn>
                <a:cxn ang="0">
                  <a:pos x="18" y="17"/>
                </a:cxn>
                <a:cxn ang="0">
                  <a:pos x="22" y="14"/>
                </a:cxn>
                <a:cxn ang="0">
                  <a:pos x="19" y="8"/>
                </a:cxn>
                <a:cxn ang="0">
                  <a:pos x="32" y="1"/>
                </a:cxn>
                <a:cxn ang="0">
                  <a:pos x="35" y="8"/>
                </a:cxn>
                <a:cxn ang="0">
                  <a:pos x="51" y="6"/>
                </a:cxn>
                <a:cxn ang="0">
                  <a:pos x="54" y="0"/>
                </a:cxn>
                <a:cxn ang="0">
                  <a:pos x="68" y="4"/>
                </a:cxn>
                <a:cxn ang="0">
                  <a:pos x="65" y="11"/>
                </a:cxn>
                <a:cxn ang="0">
                  <a:pos x="78" y="22"/>
                </a:cxn>
                <a:cxn ang="0">
                  <a:pos x="84" y="18"/>
                </a:cxn>
                <a:cxn ang="0">
                  <a:pos x="91" y="31"/>
                </a:cxn>
                <a:cxn ang="0">
                  <a:pos x="85" y="35"/>
                </a:cxn>
                <a:cxn ang="0">
                  <a:pos x="86" y="51"/>
                </a:cxn>
                <a:cxn ang="0">
                  <a:pos x="93" y="53"/>
                </a:cxn>
                <a:cxn ang="0">
                  <a:pos x="88" y="67"/>
                </a:cxn>
                <a:cxn ang="0">
                  <a:pos x="82" y="65"/>
                </a:cxn>
                <a:cxn ang="0">
                  <a:pos x="74" y="75"/>
                </a:cxn>
                <a:cxn ang="0">
                  <a:pos x="67" y="67"/>
                </a:cxn>
                <a:cxn ang="0">
                  <a:pos x="73" y="33"/>
                </a:cxn>
                <a:cxn ang="0">
                  <a:pos x="33" y="20"/>
                </a:cxn>
                <a:cxn ang="0">
                  <a:pos x="26" y="25"/>
                </a:cxn>
                <a:cxn ang="0">
                  <a:pos x="18" y="17"/>
                </a:cxn>
              </a:cxnLst>
              <a:rect l="0" t="0" r="r" b="b"/>
              <a:pathLst>
                <a:path w="93" h="93">
                  <a:moveTo>
                    <a:pt x="6" y="4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3"/>
                    <a:pt x="15" y="20"/>
                    <a:pt x="18" y="17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6" y="34"/>
                    <a:pt x="14" y="48"/>
                    <a:pt x="20" y="60"/>
                  </a:cubicBezTo>
                  <a:cubicBezTo>
                    <a:pt x="27" y="74"/>
                    <a:pt x="45" y="80"/>
                    <a:pt x="60" y="72"/>
                  </a:cubicBezTo>
                  <a:cubicBezTo>
                    <a:pt x="62" y="71"/>
                    <a:pt x="65" y="69"/>
                    <a:pt x="67" y="67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3" y="76"/>
                    <a:pt x="72" y="77"/>
                    <a:pt x="71" y="7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2" y="86"/>
                    <a:pt x="47" y="87"/>
                    <a:pt x="41" y="86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2" y="79"/>
                    <a:pt x="18" y="75"/>
                    <a:pt x="14" y="7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6" y="52"/>
                    <a:pt x="6" y="46"/>
                    <a:pt x="6" y="41"/>
                  </a:cubicBezTo>
                  <a:moveTo>
                    <a:pt x="18" y="17"/>
                  </a:moveTo>
                  <a:cubicBezTo>
                    <a:pt x="19" y="16"/>
                    <a:pt x="21" y="15"/>
                    <a:pt x="22" y="1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6"/>
                    <a:pt x="46" y="6"/>
                    <a:pt x="51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70" y="13"/>
                    <a:pt x="75" y="17"/>
                    <a:pt x="78" y="22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40"/>
                    <a:pt x="87" y="46"/>
                    <a:pt x="86" y="51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0" y="69"/>
                    <a:pt x="77" y="72"/>
                    <a:pt x="74" y="75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76" y="59"/>
                    <a:pt x="79" y="44"/>
                    <a:pt x="73" y="33"/>
                  </a:cubicBezTo>
                  <a:cubicBezTo>
                    <a:pt x="65" y="18"/>
                    <a:pt x="47" y="12"/>
                    <a:pt x="33" y="20"/>
                  </a:cubicBezTo>
                  <a:cubicBezTo>
                    <a:pt x="30" y="21"/>
                    <a:pt x="28" y="23"/>
                    <a:pt x="26" y="25"/>
                  </a:cubicBezTo>
                  <a:lnTo>
                    <a:pt x="18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A904F672-40EA-7E39-9ED1-3AE1ABC48D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8338" y="3132138"/>
              <a:ext cx="309563" cy="33338"/>
            </a:xfrm>
            <a:custGeom>
              <a:avLst/>
              <a:gdLst/>
              <a:ahLst/>
              <a:cxnLst>
                <a:cxn ang="0">
                  <a:pos x="13" y="15"/>
                </a:cxn>
                <a:cxn ang="0">
                  <a:pos x="18" y="15"/>
                </a:cxn>
                <a:cxn ang="0">
                  <a:pos x="18" y="14"/>
                </a:cxn>
                <a:cxn ang="0">
                  <a:pos x="12" y="8"/>
                </a:cxn>
                <a:cxn ang="0">
                  <a:pos x="18" y="2"/>
                </a:cxn>
                <a:cxn ang="0">
                  <a:pos x="18" y="0"/>
                </a:cxn>
                <a:cxn ang="0">
                  <a:pos x="13" y="0"/>
                </a:cxn>
                <a:cxn ang="0">
                  <a:pos x="13" y="15"/>
                </a:cxn>
                <a:cxn ang="0">
                  <a:pos x="18" y="15"/>
                </a:cxn>
                <a:cxn ang="0">
                  <a:pos x="123" y="15"/>
                </a:cxn>
                <a:cxn ang="0">
                  <a:pos x="123" y="14"/>
                </a:cxn>
                <a:cxn ang="0">
                  <a:pos x="117" y="8"/>
                </a:cxn>
                <a:cxn ang="0">
                  <a:pos x="123" y="2"/>
                </a:cxn>
                <a:cxn ang="0">
                  <a:pos x="123" y="0"/>
                </a:cxn>
                <a:cxn ang="0">
                  <a:pos x="18" y="0"/>
                </a:cxn>
                <a:cxn ang="0">
                  <a:pos x="18" y="2"/>
                </a:cxn>
                <a:cxn ang="0">
                  <a:pos x="24" y="8"/>
                </a:cxn>
                <a:cxn ang="0">
                  <a:pos x="18" y="14"/>
                </a:cxn>
                <a:cxn ang="0">
                  <a:pos x="18" y="15"/>
                </a:cxn>
                <a:cxn ang="0">
                  <a:pos x="123" y="15"/>
                </a:cxn>
                <a:cxn ang="0">
                  <a:pos x="127" y="15"/>
                </a:cxn>
                <a:cxn ang="0">
                  <a:pos x="127" y="0"/>
                </a:cxn>
                <a:cxn ang="0">
                  <a:pos x="123" y="0"/>
                </a:cxn>
                <a:cxn ang="0">
                  <a:pos x="123" y="2"/>
                </a:cxn>
                <a:cxn ang="0">
                  <a:pos x="129" y="8"/>
                </a:cxn>
                <a:cxn ang="0">
                  <a:pos x="123" y="14"/>
                </a:cxn>
                <a:cxn ang="0">
                  <a:pos x="123" y="15"/>
                </a:cxn>
              </a:cxnLst>
              <a:rect l="0" t="0" r="r" b="b"/>
              <a:pathLst>
                <a:path w="141" h="15">
                  <a:moveTo>
                    <a:pt x="13" y="15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5" y="14"/>
                    <a:pt x="12" y="11"/>
                    <a:pt x="12" y="8"/>
                  </a:cubicBezTo>
                  <a:cubicBezTo>
                    <a:pt x="12" y="4"/>
                    <a:pt x="15" y="2"/>
                    <a:pt x="18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1" y="15"/>
                    <a:pt x="13" y="15"/>
                  </a:cubicBezTo>
                  <a:moveTo>
                    <a:pt x="18" y="1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0" y="14"/>
                    <a:pt x="117" y="11"/>
                    <a:pt x="117" y="8"/>
                  </a:cubicBezTo>
                  <a:cubicBezTo>
                    <a:pt x="117" y="4"/>
                    <a:pt x="120" y="2"/>
                    <a:pt x="123" y="2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88" y="0"/>
                    <a:pt x="53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1" y="2"/>
                    <a:pt x="24" y="4"/>
                    <a:pt x="24" y="8"/>
                  </a:cubicBezTo>
                  <a:cubicBezTo>
                    <a:pt x="24" y="11"/>
                    <a:pt x="21" y="14"/>
                    <a:pt x="18" y="14"/>
                  </a:cubicBezTo>
                  <a:lnTo>
                    <a:pt x="18" y="15"/>
                  </a:lnTo>
                  <a:close/>
                  <a:moveTo>
                    <a:pt x="123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40" y="15"/>
                    <a:pt x="141" y="0"/>
                    <a:pt x="127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6" y="2"/>
                    <a:pt x="129" y="4"/>
                    <a:pt x="129" y="8"/>
                  </a:cubicBezTo>
                  <a:cubicBezTo>
                    <a:pt x="129" y="11"/>
                    <a:pt x="126" y="14"/>
                    <a:pt x="123" y="14"/>
                  </a:cubicBezTo>
                  <a:lnTo>
                    <a:pt x="123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Oval 22">
              <a:extLst>
                <a:ext uri="{FF2B5EF4-FFF2-40B4-BE49-F238E27FC236}">
                  <a16:creationId xmlns:a16="http://schemas.microsoft.com/office/drawing/2014/main" id="{6ADB2279-4125-3C26-4788-087CDDF09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500" y="3025775"/>
              <a:ext cx="28575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26846A2A-0648-0F96-D927-15A3210FA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3043238"/>
              <a:ext cx="103188" cy="114300"/>
            </a:xfrm>
            <a:custGeom>
              <a:avLst/>
              <a:gdLst/>
              <a:ahLst/>
              <a:cxnLst>
                <a:cxn ang="0">
                  <a:pos x="46" y="47"/>
                </a:cxn>
                <a:cxn ang="0">
                  <a:pos x="5" y="1"/>
                </a:cxn>
                <a:cxn ang="0">
                  <a:pos x="1" y="1"/>
                </a:cxn>
                <a:cxn ang="0">
                  <a:pos x="1" y="4"/>
                </a:cxn>
                <a:cxn ang="0">
                  <a:pos x="42" y="51"/>
                </a:cxn>
                <a:cxn ang="0">
                  <a:pos x="46" y="51"/>
                </a:cxn>
                <a:cxn ang="0">
                  <a:pos x="46" y="47"/>
                </a:cxn>
              </a:cxnLst>
              <a:rect l="0" t="0" r="r" b="b"/>
              <a:pathLst>
                <a:path w="47" h="52">
                  <a:moveTo>
                    <a:pt x="46" y="47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52"/>
                    <a:pt x="45" y="52"/>
                    <a:pt x="46" y="51"/>
                  </a:cubicBezTo>
                  <a:cubicBezTo>
                    <a:pt x="47" y="50"/>
                    <a:pt x="47" y="48"/>
                    <a:pt x="46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Oval 24">
              <a:extLst>
                <a:ext uri="{FF2B5EF4-FFF2-40B4-BE49-F238E27FC236}">
                  <a16:creationId xmlns:a16="http://schemas.microsoft.com/office/drawing/2014/main" id="{3DA52D0B-C891-0339-F404-A32A4651E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575" y="3025775"/>
              <a:ext cx="26988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B263D07B-E733-7025-DB8D-3262E4E60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1675" y="3032125"/>
              <a:ext cx="111125" cy="125413"/>
            </a:xfrm>
            <a:custGeom>
              <a:avLst/>
              <a:gdLst/>
              <a:ahLst/>
              <a:cxnLst>
                <a:cxn ang="0">
                  <a:pos x="1" y="52"/>
                </a:cxn>
                <a:cxn ang="0">
                  <a:pos x="46" y="2"/>
                </a:cxn>
                <a:cxn ang="0">
                  <a:pos x="49" y="1"/>
                </a:cxn>
                <a:cxn ang="0">
                  <a:pos x="50" y="5"/>
                </a:cxn>
                <a:cxn ang="0">
                  <a:pos x="4" y="56"/>
                </a:cxn>
                <a:cxn ang="0">
                  <a:pos x="1" y="56"/>
                </a:cxn>
                <a:cxn ang="0">
                  <a:pos x="1" y="52"/>
                </a:cxn>
              </a:cxnLst>
              <a:rect l="0" t="0" r="r" b="b"/>
              <a:pathLst>
                <a:path w="51" h="57">
                  <a:moveTo>
                    <a:pt x="1" y="5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7" y="1"/>
                    <a:pt x="48" y="0"/>
                    <a:pt x="49" y="1"/>
                  </a:cubicBezTo>
                  <a:cubicBezTo>
                    <a:pt x="50" y="2"/>
                    <a:pt x="51" y="4"/>
                    <a:pt x="50" y="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7"/>
                    <a:pt x="2" y="57"/>
                    <a:pt x="1" y="56"/>
                  </a:cubicBezTo>
                  <a:cubicBezTo>
                    <a:pt x="0" y="55"/>
                    <a:pt x="0" y="53"/>
                    <a:pt x="1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274068E5-FC4C-A76F-6781-5AB4281159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0088" y="3175000"/>
              <a:ext cx="246063" cy="95250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21" y="0"/>
                </a:cxn>
                <a:cxn ang="0">
                  <a:pos x="20" y="4"/>
                </a:cxn>
                <a:cxn ang="0">
                  <a:pos x="17" y="20"/>
                </a:cxn>
                <a:cxn ang="0">
                  <a:pos x="21" y="35"/>
                </a:cxn>
                <a:cxn ang="0">
                  <a:pos x="21" y="0"/>
                </a:cxn>
                <a:cxn ang="0">
                  <a:pos x="39" y="4"/>
                </a:cxn>
                <a:cxn ang="0">
                  <a:pos x="34" y="9"/>
                </a:cxn>
                <a:cxn ang="0">
                  <a:pos x="35" y="31"/>
                </a:cxn>
                <a:cxn ang="0">
                  <a:pos x="39" y="44"/>
                </a:cxn>
                <a:cxn ang="0">
                  <a:pos x="21" y="35"/>
                </a:cxn>
                <a:cxn ang="0">
                  <a:pos x="27" y="31"/>
                </a:cxn>
                <a:cxn ang="0">
                  <a:pos x="25" y="9"/>
                </a:cxn>
                <a:cxn ang="0">
                  <a:pos x="21" y="0"/>
                </a:cxn>
                <a:cxn ang="0">
                  <a:pos x="56" y="0"/>
                </a:cxn>
                <a:cxn ang="0">
                  <a:pos x="52" y="9"/>
                </a:cxn>
                <a:cxn ang="0">
                  <a:pos x="52" y="31"/>
                </a:cxn>
                <a:cxn ang="0">
                  <a:pos x="56" y="35"/>
                </a:cxn>
                <a:cxn ang="0">
                  <a:pos x="39" y="44"/>
                </a:cxn>
                <a:cxn ang="0">
                  <a:pos x="40" y="35"/>
                </a:cxn>
                <a:cxn ang="0">
                  <a:pos x="44" y="20"/>
                </a:cxn>
                <a:cxn ang="0">
                  <a:pos x="39" y="4"/>
                </a:cxn>
                <a:cxn ang="0">
                  <a:pos x="56" y="0"/>
                </a:cxn>
                <a:cxn ang="0">
                  <a:pos x="74" y="4"/>
                </a:cxn>
                <a:cxn ang="0">
                  <a:pos x="69" y="20"/>
                </a:cxn>
                <a:cxn ang="0">
                  <a:pos x="73" y="35"/>
                </a:cxn>
                <a:cxn ang="0">
                  <a:pos x="74" y="44"/>
                </a:cxn>
                <a:cxn ang="0">
                  <a:pos x="56" y="35"/>
                </a:cxn>
                <a:cxn ang="0">
                  <a:pos x="61" y="20"/>
                </a:cxn>
                <a:cxn ang="0">
                  <a:pos x="56" y="4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88" y="9"/>
                </a:cxn>
                <a:cxn ang="0">
                  <a:pos x="86" y="31"/>
                </a:cxn>
                <a:cxn ang="0">
                  <a:pos x="92" y="35"/>
                </a:cxn>
                <a:cxn ang="0">
                  <a:pos x="74" y="44"/>
                </a:cxn>
                <a:cxn ang="0">
                  <a:pos x="78" y="31"/>
                </a:cxn>
                <a:cxn ang="0">
                  <a:pos x="79" y="9"/>
                </a:cxn>
                <a:cxn ang="0">
                  <a:pos x="74" y="4"/>
                </a:cxn>
                <a:cxn ang="0">
                  <a:pos x="92" y="0"/>
                </a:cxn>
                <a:cxn ang="0">
                  <a:pos x="107" y="32"/>
                </a:cxn>
                <a:cxn ang="0">
                  <a:pos x="92" y="44"/>
                </a:cxn>
                <a:cxn ang="0">
                  <a:pos x="94" y="31"/>
                </a:cxn>
                <a:cxn ang="0">
                  <a:pos x="97" y="9"/>
                </a:cxn>
                <a:cxn ang="0">
                  <a:pos x="92" y="5"/>
                </a:cxn>
              </a:cxnLst>
              <a:rect l="0" t="0" r="r" b="b"/>
              <a:pathLst>
                <a:path w="113" h="44">
                  <a:moveTo>
                    <a:pt x="21" y="44"/>
                  </a:moveTo>
                  <a:cubicBezTo>
                    <a:pt x="10" y="44"/>
                    <a:pt x="7" y="39"/>
                    <a:pt x="6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4"/>
                    <a:pt x="20" y="4"/>
                  </a:cubicBezTo>
                  <a:cubicBezTo>
                    <a:pt x="17" y="4"/>
                    <a:pt x="15" y="6"/>
                    <a:pt x="16" y="9"/>
                  </a:cubicBezTo>
                  <a:cubicBezTo>
                    <a:pt x="16" y="12"/>
                    <a:pt x="17" y="16"/>
                    <a:pt x="17" y="20"/>
                  </a:cubicBezTo>
                  <a:cubicBezTo>
                    <a:pt x="18" y="23"/>
                    <a:pt x="18" y="27"/>
                    <a:pt x="19" y="31"/>
                  </a:cubicBezTo>
                  <a:cubicBezTo>
                    <a:pt x="19" y="32"/>
                    <a:pt x="20" y="34"/>
                    <a:pt x="21" y="35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21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8" y="4"/>
                    <a:pt x="38" y="4"/>
                  </a:cubicBezTo>
                  <a:cubicBezTo>
                    <a:pt x="35" y="4"/>
                    <a:pt x="33" y="6"/>
                    <a:pt x="34" y="9"/>
                  </a:cubicBezTo>
                  <a:cubicBezTo>
                    <a:pt x="34" y="12"/>
                    <a:pt x="34" y="16"/>
                    <a:pt x="34" y="20"/>
                  </a:cubicBezTo>
                  <a:cubicBezTo>
                    <a:pt x="35" y="23"/>
                    <a:pt x="35" y="27"/>
                    <a:pt x="35" y="31"/>
                  </a:cubicBezTo>
                  <a:cubicBezTo>
                    <a:pt x="35" y="33"/>
                    <a:pt x="37" y="34"/>
                    <a:pt x="39" y="3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5"/>
                  </a:cubicBezTo>
                  <a:cubicBezTo>
                    <a:pt x="26" y="35"/>
                    <a:pt x="28" y="33"/>
                    <a:pt x="27" y="31"/>
                  </a:cubicBezTo>
                  <a:cubicBezTo>
                    <a:pt x="27" y="27"/>
                    <a:pt x="27" y="23"/>
                    <a:pt x="26" y="20"/>
                  </a:cubicBezTo>
                  <a:cubicBezTo>
                    <a:pt x="26" y="16"/>
                    <a:pt x="25" y="12"/>
                    <a:pt x="25" y="9"/>
                  </a:cubicBezTo>
                  <a:cubicBezTo>
                    <a:pt x="25" y="7"/>
                    <a:pt x="23" y="5"/>
                    <a:pt x="21" y="5"/>
                  </a:cubicBezTo>
                  <a:lnTo>
                    <a:pt x="21" y="0"/>
                  </a:lnTo>
                  <a:close/>
                  <a:moveTo>
                    <a:pt x="39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2" y="6"/>
                    <a:pt x="52" y="9"/>
                  </a:cubicBezTo>
                  <a:cubicBezTo>
                    <a:pt x="52" y="12"/>
                    <a:pt x="52" y="16"/>
                    <a:pt x="52" y="20"/>
                  </a:cubicBezTo>
                  <a:cubicBezTo>
                    <a:pt x="52" y="23"/>
                    <a:pt x="52" y="27"/>
                    <a:pt x="52" y="31"/>
                  </a:cubicBezTo>
                  <a:cubicBezTo>
                    <a:pt x="52" y="33"/>
                    <a:pt x="54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40" y="35"/>
                    <a:pt x="40" y="35"/>
                  </a:cubicBezTo>
                  <a:cubicBezTo>
                    <a:pt x="42" y="35"/>
                    <a:pt x="44" y="33"/>
                    <a:pt x="44" y="31"/>
                  </a:cubicBezTo>
                  <a:cubicBezTo>
                    <a:pt x="44" y="27"/>
                    <a:pt x="44" y="23"/>
                    <a:pt x="44" y="20"/>
                  </a:cubicBezTo>
                  <a:cubicBezTo>
                    <a:pt x="43" y="16"/>
                    <a:pt x="43" y="12"/>
                    <a:pt x="43" y="9"/>
                  </a:cubicBezTo>
                  <a:cubicBezTo>
                    <a:pt x="43" y="7"/>
                    <a:pt x="41" y="5"/>
                    <a:pt x="39" y="4"/>
                  </a:cubicBezTo>
                  <a:lnTo>
                    <a:pt x="39" y="0"/>
                  </a:lnTo>
                  <a:close/>
                  <a:moveTo>
                    <a:pt x="56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2" y="5"/>
                    <a:pt x="70" y="7"/>
                    <a:pt x="70" y="9"/>
                  </a:cubicBezTo>
                  <a:cubicBezTo>
                    <a:pt x="70" y="12"/>
                    <a:pt x="69" y="16"/>
                    <a:pt x="69" y="20"/>
                  </a:cubicBezTo>
                  <a:cubicBezTo>
                    <a:pt x="69" y="23"/>
                    <a:pt x="69" y="27"/>
                    <a:pt x="69" y="31"/>
                  </a:cubicBezTo>
                  <a:cubicBezTo>
                    <a:pt x="69" y="33"/>
                    <a:pt x="71" y="35"/>
                    <a:pt x="73" y="35"/>
                  </a:cubicBezTo>
                  <a:cubicBezTo>
                    <a:pt x="73" y="35"/>
                    <a:pt x="74" y="35"/>
                    <a:pt x="74" y="35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9" y="35"/>
                    <a:pt x="61" y="33"/>
                    <a:pt x="61" y="31"/>
                  </a:cubicBezTo>
                  <a:cubicBezTo>
                    <a:pt x="61" y="27"/>
                    <a:pt x="61" y="23"/>
                    <a:pt x="61" y="20"/>
                  </a:cubicBezTo>
                  <a:cubicBezTo>
                    <a:pt x="61" y="16"/>
                    <a:pt x="61" y="12"/>
                    <a:pt x="61" y="9"/>
                  </a:cubicBezTo>
                  <a:cubicBezTo>
                    <a:pt x="61" y="6"/>
                    <a:pt x="59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0"/>
                  </a:lnTo>
                  <a:close/>
                  <a:moveTo>
                    <a:pt x="74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0" y="5"/>
                    <a:pt x="88" y="7"/>
                    <a:pt x="88" y="9"/>
                  </a:cubicBezTo>
                  <a:cubicBezTo>
                    <a:pt x="88" y="12"/>
                    <a:pt x="87" y="16"/>
                    <a:pt x="87" y="20"/>
                  </a:cubicBezTo>
                  <a:cubicBezTo>
                    <a:pt x="86" y="23"/>
                    <a:pt x="86" y="27"/>
                    <a:pt x="86" y="31"/>
                  </a:cubicBezTo>
                  <a:cubicBezTo>
                    <a:pt x="85" y="33"/>
                    <a:pt x="87" y="35"/>
                    <a:pt x="89" y="35"/>
                  </a:cubicBezTo>
                  <a:cubicBezTo>
                    <a:pt x="90" y="35"/>
                    <a:pt x="91" y="35"/>
                    <a:pt x="92" y="35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6" y="34"/>
                    <a:pt x="77" y="33"/>
                    <a:pt x="78" y="31"/>
                  </a:cubicBezTo>
                  <a:cubicBezTo>
                    <a:pt x="78" y="27"/>
                    <a:pt x="78" y="23"/>
                    <a:pt x="78" y="20"/>
                  </a:cubicBezTo>
                  <a:cubicBezTo>
                    <a:pt x="79" y="16"/>
                    <a:pt x="79" y="12"/>
                    <a:pt x="79" y="9"/>
                  </a:cubicBezTo>
                  <a:cubicBezTo>
                    <a:pt x="79" y="6"/>
                    <a:pt x="77" y="4"/>
                    <a:pt x="75" y="4"/>
                  </a:cubicBezTo>
                  <a:cubicBezTo>
                    <a:pt x="75" y="4"/>
                    <a:pt x="74" y="4"/>
                    <a:pt x="74" y="4"/>
                  </a:cubicBezTo>
                  <a:lnTo>
                    <a:pt x="74" y="0"/>
                  </a:lnTo>
                  <a:close/>
                  <a:moveTo>
                    <a:pt x="92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9"/>
                    <a:pt x="103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3" y="34"/>
                    <a:pt x="94" y="32"/>
                    <a:pt x="94" y="31"/>
                  </a:cubicBezTo>
                  <a:cubicBezTo>
                    <a:pt x="95" y="27"/>
                    <a:pt x="95" y="23"/>
                    <a:pt x="96" y="20"/>
                  </a:cubicBezTo>
                  <a:cubicBezTo>
                    <a:pt x="96" y="16"/>
                    <a:pt x="97" y="12"/>
                    <a:pt x="97" y="9"/>
                  </a:cubicBezTo>
                  <a:cubicBezTo>
                    <a:pt x="98" y="6"/>
                    <a:pt x="96" y="4"/>
                    <a:pt x="93" y="4"/>
                  </a:cubicBezTo>
                  <a:cubicBezTo>
                    <a:pt x="93" y="4"/>
                    <a:pt x="92" y="4"/>
                    <a:pt x="92" y="5"/>
                  </a:cubicBezTo>
                  <a:lnTo>
                    <a:pt x="9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E5C7BBF2-2300-04CB-E240-D46FBD9C1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575" y="2841625"/>
              <a:ext cx="26988" cy="17463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3" y="8"/>
                </a:cxn>
                <a:cxn ang="0">
                  <a:pos x="7" y="7"/>
                </a:cxn>
                <a:cxn ang="0">
                  <a:pos x="11" y="4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</a:cxnLst>
              <a:rect l="0" t="0" r="r" b="b"/>
              <a:pathLst>
                <a:path w="12" h="8">
                  <a:moveTo>
                    <a:pt x="2" y="8"/>
                  </a:moveTo>
                  <a:cubicBezTo>
                    <a:pt x="2" y="8"/>
                    <a:pt x="3" y="8"/>
                    <a:pt x="3" y="8"/>
                  </a:cubicBezTo>
                  <a:cubicBezTo>
                    <a:pt x="4" y="7"/>
                    <a:pt x="5" y="7"/>
                    <a:pt x="7" y="7"/>
                  </a:cubicBezTo>
                  <a:cubicBezTo>
                    <a:pt x="9" y="6"/>
                    <a:pt x="11" y="5"/>
                    <a:pt x="11" y="4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7"/>
                    <a:pt x="1" y="7"/>
                    <a:pt x="2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B42D9B03-59B1-E79A-7383-1EC305674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8563" y="2743200"/>
              <a:ext cx="217488" cy="295275"/>
            </a:xfrm>
            <a:custGeom>
              <a:avLst/>
              <a:gdLst/>
              <a:ahLst/>
              <a:cxnLst>
                <a:cxn ang="0">
                  <a:pos x="43" y="62"/>
                </a:cxn>
                <a:cxn ang="0">
                  <a:pos x="54" y="63"/>
                </a:cxn>
                <a:cxn ang="0">
                  <a:pos x="69" y="65"/>
                </a:cxn>
                <a:cxn ang="0">
                  <a:pos x="71" y="70"/>
                </a:cxn>
                <a:cxn ang="0">
                  <a:pos x="51" y="68"/>
                </a:cxn>
                <a:cxn ang="0">
                  <a:pos x="39" y="67"/>
                </a:cxn>
                <a:cxn ang="0">
                  <a:pos x="24" y="66"/>
                </a:cxn>
                <a:cxn ang="0">
                  <a:pos x="22" y="61"/>
                </a:cxn>
                <a:cxn ang="0">
                  <a:pos x="43" y="62"/>
                </a:cxn>
                <a:cxn ang="0">
                  <a:pos x="49" y="41"/>
                </a:cxn>
                <a:cxn ang="0">
                  <a:pos x="57" y="40"/>
                </a:cxn>
                <a:cxn ang="0">
                  <a:pos x="58" y="40"/>
                </a:cxn>
                <a:cxn ang="0">
                  <a:pos x="62" y="45"/>
                </a:cxn>
                <a:cxn ang="0">
                  <a:pos x="62" y="52"/>
                </a:cxn>
                <a:cxn ang="0">
                  <a:pos x="55" y="57"/>
                </a:cxn>
                <a:cxn ang="0">
                  <a:pos x="47" y="58"/>
                </a:cxn>
                <a:cxn ang="0">
                  <a:pos x="46" y="57"/>
                </a:cxn>
                <a:cxn ang="0">
                  <a:pos x="42" y="53"/>
                </a:cxn>
                <a:cxn ang="0">
                  <a:pos x="42" y="46"/>
                </a:cxn>
                <a:cxn ang="0">
                  <a:pos x="49" y="41"/>
                </a:cxn>
                <a:cxn ang="0">
                  <a:pos x="58" y="98"/>
                </a:cxn>
                <a:cxn ang="0">
                  <a:pos x="65" y="99"/>
                </a:cxn>
                <a:cxn ang="0">
                  <a:pos x="68" y="103"/>
                </a:cxn>
                <a:cxn ang="0">
                  <a:pos x="63" y="113"/>
                </a:cxn>
                <a:cxn ang="0">
                  <a:pos x="56" y="112"/>
                </a:cxn>
                <a:cxn ang="0">
                  <a:pos x="53" y="108"/>
                </a:cxn>
                <a:cxn ang="0">
                  <a:pos x="58" y="98"/>
                </a:cxn>
                <a:cxn ang="0">
                  <a:pos x="45" y="90"/>
                </a:cxn>
                <a:cxn ang="0">
                  <a:pos x="37" y="91"/>
                </a:cxn>
                <a:cxn ang="0">
                  <a:pos x="36" y="90"/>
                </a:cxn>
                <a:cxn ang="0">
                  <a:pos x="32" y="86"/>
                </a:cxn>
                <a:cxn ang="0">
                  <a:pos x="32" y="79"/>
                </a:cxn>
                <a:cxn ang="0">
                  <a:pos x="39" y="74"/>
                </a:cxn>
                <a:cxn ang="0">
                  <a:pos x="47" y="73"/>
                </a:cxn>
                <a:cxn ang="0">
                  <a:pos x="48" y="73"/>
                </a:cxn>
                <a:cxn ang="0">
                  <a:pos x="52" y="78"/>
                </a:cxn>
                <a:cxn ang="0">
                  <a:pos x="52" y="85"/>
                </a:cxn>
                <a:cxn ang="0">
                  <a:pos x="45" y="90"/>
                </a:cxn>
                <a:cxn ang="0">
                  <a:pos x="0" y="49"/>
                </a:cxn>
                <a:cxn ang="0">
                  <a:pos x="34" y="135"/>
                </a:cxn>
                <a:cxn ang="0">
                  <a:pos x="43" y="131"/>
                </a:cxn>
                <a:cxn ang="0">
                  <a:pos x="100" y="109"/>
                </a:cxn>
                <a:cxn ang="0">
                  <a:pos x="85" y="69"/>
                </a:cxn>
                <a:cxn ang="0">
                  <a:pos x="67" y="23"/>
                </a:cxn>
                <a:cxn ang="0">
                  <a:pos x="19" y="0"/>
                </a:cxn>
                <a:cxn ang="0">
                  <a:pos x="0" y="49"/>
                </a:cxn>
              </a:cxnLst>
              <a:rect l="0" t="0" r="r" b="b"/>
              <a:pathLst>
                <a:path w="100" h="135">
                  <a:moveTo>
                    <a:pt x="43" y="62"/>
                  </a:moveTo>
                  <a:cubicBezTo>
                    <a:pt x="54" y="63"/>
                    <a:pt x="54" y="63"/>
                    <a:pt x="54" y="63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1"/>
                    <a:pt x="22" y="61"/>
                    <a:pt x="22" y="61"/>
                  </a:cubicBezTo>
                  <a:lnTo>
                    <a:pt x="43" y="62"/>
                  </a:lnTo>
                  <a:close/>
                  <a:moveTo>
                    <a:pt x="49" y="41"/>
                  </a:moveTo>
                  <a:cubicBezTo>
                    <a:pt x="52" y="39"/>
                    <a:pt x="55" y="39"/>
                    <a:pt x="57" y="40"/>
                  </a:cubicBezTo>
                  <a:cubicBezTo>
                    <a:pt x="57" y="40"/>
                    <a:pt x="57" y="40"/>
                    <a:pt x="58" y="40"/>
                  </a:cubicBezTo>
                  <a:cubicBezTo>
                    <a:pt x="59" y="41"/>
                    <a:pt x="61" y="43"/>
                    <a:pt x="62" y="45"/>
                  </a:cubicBezTo>
                  <a:cubicBezTo>
                    <a:pt x="63" y="48"/>
                    <a:pt x="63" y="50"/>
                    <a:pt x="62" y="52"/>
                  </a:cubicBezTo>
                  <a:cubicBezTo>
                    <a:pt x="61" y="54"/>
                    <a:pt x="58" y="56"/>
                    <a:pt x="55" y="57"/>
                  </a:cubicBezTo>
                  <a:cubicBezTo>
                    <a:pt x="52" y="58"/>
                    <a:pt x="49" y="59"/>
                    <a:pt x="47" y="58"/>
                  </a:cubicBezTo>
                  <a:cubicBezTo>
                    <a:pt x="46" y="58"/>
                    <a:pt x="46" y="58"/>
                    <a:pt x="46" y="57"/>
                  </a:cubicBezTo>
                  <a:cubicBezTo>
                    <a:pt x="44" y="57"/>
                    <a:pt x="43" y="55"/>
                    <a:pt x="42" y="53"/>
                  </a:cubicBezTo>
                  <a:cubicBezTo>
                    <a:pt x="41" y="50"/>
                    <a:pt x="41" y="48"/>
                    <a:pt x="42" y="46"/>
                  </a:cubicBezTo>
                  <a:cubicBezTo>
                    <a:pt x="43" y="44"/>
                    <a:pt x="45" y="42"/>
                    <a:pt x="49" y="41"/>
                  </a:cubicBezTo>
                  <a:moveTo>
                    <a:pt x="58" y="98"/>
                  </a:moveTo>
                  <a:cubicBezTo>
                    <a:pt x="60" y="97"/>
                    <a:pt x="63" y="98"/>
                    <a:pt x="65" y="99"/>
                  </a:cubicBezTo>
                  <a:cubicBezTo>
                    <a:pt x="66" y="100"/>
                    <a:pt x="67" y="101"/>
                    <a:pt x="68" y="103"/>
                  </a:cubicBezTo>
                  <a:cubicBezTo>
                    <a:pt x="69" y="107"/>
                    <a:pt x="67" y="111"/>
                    <a:pt x="63" y="113"/>
                  </a:cubicBezTo>
                  <a:cubicBezTo>
                    <a:pt x="61" y="114"/>
                    <a:pt x="58" y="113"/>
                    <a:pt x="56" y="112"/>
                  </a:cubicBezTo>
                  <a:cubicBezTo>
                    <a:pt x="55" y="111"/>
                    <a:pt x="54" y="110"/>
                    <a:pt x="53" y="108"/>
                  </a:cubicBezTo>
                  <a:cubicBezTo>
                    <a:pt x="52" y="104"/>
                    <a:pt x="54" y="100"/>
                    <a:pt x="58" y="98"/>
                  </a:cubicBezTo>
                  <a:moveTo>
                    <a:pt x="45" y="90"/>
                  </a:moveTo>
                  <a:cubicBezTo>
                    <a:pt x="42" y="91"/>
                    <a:pt x="39" y="91"/>
                    <a:pt x="37" y="91"/>
                  </a:cubicBezTo>
                  <a:cubicBezTo>
                    <a:pt x="37" y="91"/>
                    <a:pt x="36" y="90"/>
                    <a:pt x="36" y="90"/>
                  </a:cubicBezTo>
                  <a:cubicBezTo>
                    <a:pt x="34" y="89"/>
                    <a:pt x="33" y="88"/>
                    <a:pt x="32" y="86"/>
                  </a:cubicBezTo>
                  <a:cubicBezTo>
                    <a:pt x="31" y="83"/>
                    <a:pt x="31" y="81"/>
                    <a:pt x="32" y="79"/>
                  </a:cubicBezTo>
                  <a:cubicBezTo>
                    <a:pt x="33" y="77"/>
                    <a:pt x="35" y="75"/>
                    <a:pt x="39" y="74"/>
                  </a:cubicBezTo>
                  <a:cubicBezTo>
                    <a:pt x="42" y="72"/>
                    <a:pt x="45" y="72"/>
                    <a:pt x="47" y="73"/>
                  </a:cubicBezTo>
                  <a:cubicBezTo>
                    <a:pt x="47" y="73"/>
                    <a:pt x="48" y="73"/>
                    <a:pt x="48" y="73"/>
                  </a:cubicBezTo>
                  <a:cubicBezTo>
                    <a:pt x="50" y="74"/>
                    <a:pt x="51" y="76"/>
                    <a:pt x="52" y="78"/>
                  </a:cubicBezTo>
                  <a:cubicBezTo>
                    <a:pt x="53" y="80"/>
                    <a:pt x="53" y="83"/>
                    <a:pt x="52" y="85"/>
                  </a:cubicBezTo>
                  <a:cubicBezTo>
                    <a:pt x="51" y="87"/>
                    <a:pt x="49" y="89"/>
                    <a:pt x="45" y="90"/>
                  </a:cubicBezTo>
                  <a:moveTo>
                    <a:pt x="0" y="49"/>
                  </a:moveTo>
                  <a:cubicBezTo>
                    <a:pt x="34" y="135"/>
                    <a:pt x="34" y="135"/>
                    <a:pt x="34" y="135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93A9E4B8-85E1-094D-5143-FF4D1E008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350" y="2913063"/>
              <a:ext cx="26988" cy="174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7" y="6"/>
                </a:cxn>
                <a:cxn ang="0">
                  <a:pos x="11" y="4"/>
                </a:cxn>
                <a:cxn ang="0">
                  <a:pos x="12" y="2"/>
                </a:cxn>
                <a:cxn ang="0">
                  <a:pos x="10" y="0"/>
                </a:cxn>
              </a:cxnLst>
              <a:rect l="0" t="0" r="r" b="b"/>
              <a:pathLst>
                <a:path w="12" h="8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4" y="7"/>
                    <a:pt x="6" y="7"/>
                    <a:pt x="7" y="6"/>
                  </a:cubicBezTo>
                  <a:cubicBezTo>
                    <a:pt x="9" y="5"/>
                    <a:pt x="11" y="5"/>
                    <a:pt x="11" y="4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C0B50262-C3BC-9A90-B0AF-0DA0151FB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25" y="1687513"/>
              <a:ext cx="36513" cy="2222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" y="6"/>
                </a:cxn>
                <a:cxn ang="0">
                  <a:pos x="7" y="8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3" y="4"/>
                </a:cxn>
                <a:cxn ang="0">
                  <a:pos x="9" y="1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4"/>
                </a:cxn>
              </a:cxnLst>
              <a:rect l="0" t="0" r="r" b="b"/>
              <a:pathLst>
                <a:path w="16" h="10">
                  <a:moveTo>
                    <a:pt x="1" y="4"/>
                  </a:moveTo>
                  <a:cubicBezTo>
                    <a:pt x="1" y="5"/>
                    <a:pt x="2" y="5"/>
                    <a:pt x="2" y="6"/>
                  </a:cubicBezTo>
                  <a:cubicBezTo>
                    <a:pt x="3" y="7"/>
                    <a:pt x="5" y="7"/>
                    <a:pt x="7" y="8"/>
                  </a:cubicBezTo>
                  <a:cubicBezTo>
                    <a:pt x="10" y="9"/>
                    <a:pt x="12" y="10"/>
                    <a:pt x="13" y="9"/>
                  </a:cubicBezTo>
                  <a:cubicBezTo>
                    <a:pt x="14" y="9"/>
                    <a:pt x="15" y="9"/>
                    <a:pt x="15" y="8"/>
                  </a:cubicBezTo>
                  <a:cubicBezTo>
                    <a:pt x="16" y="7"/>
                    <a:pt x="16" y="6"/>
                    <a:pt x="15" y="5"/>
                  </a:cubicBezTo>
                  <a:cubicBezTo>
                    <a:pt x="15" y="5"/>
                    <a:pt x="14" y="4"/>
                    <a:pt x="13" y="4"/>
                  </a:cubicBezTo>
                  <a:cubicBezTo>
                    <a:pt x="12" y="3"/>
                    <a:pt x="11" y="2"/>
                    <a:pt x="9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D72D58A1-2116-5D02-0598-CB3F8429F4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4488" y="1536700"/>
              <a:ext cx="284163" cy="376238"/>
            </a:xfrm>
            <a:custGeom>
              <a:avLst/>
              <a:gdLst/>
              <a:ahLst/>
              <a:cxnLst>
                <a:cxn ang="0">
                  <a:pos x="73" y="78"/>
                </a:cxn>
                <a:cxn ang="0">
                  <a:pos x="83" y="89"/>
                </a:cxn>
                <a:cxn ang="0">
                  <a:pos x="95" y="104"/>
                </a:cxn>
                <a:cxn ang="0">
                  <a:pos x="92" y="110"/>
                </a:cxn>
                <a:cxn ang="0">
                  <a:pos x="75" y="91"/>
                </a:cxn>
                <a:cxn ang="0">
                  <a:pos x="66" y="79"/>
                </a:cxn>
                <a:cxn ang="0">
                  <a:pos x="53" y="65"/>
                </a:cxn>
                <a:cxn ang="0">
                  <a:pos x="56" y="58"/>
                </a:cxn>
                <a:cxn ang="0">
                  <a:pos x="73" y="78"/>
                </a:cxn>
                <a:cxn ang="0">
                  <a:pos x="97" y="63"/>
                </a:cxn>
                <a:cxn ang="0">
                  <a:pos x="106" y="70"/>
                </a:cxn>
                <a:cxn ang="0">
                  <a:pos x="106" y="71"/>
                </a:cxn>
                <a:cxn ang="0">
                  <a:pos x="106" y="79"/>
                </a:cxn>
                <a:cxn ang="0">
                  <a:pos x="99" y="85"/>
                </a:cxn>
                <a:cxn ang="0">
                  <a:pos x="89" y="84"/>
                </a:cxn>
                <a:cxn ang="0">
                  <a:pos x="81" y="77"/>
                </a:cxn>
                <a:cxn ang="0">
                  <a:pos x="80" y="76"/>
                </a:cxn>
                <a:cxn ang="0">
                  <a:pos x="81" y="68"/>
                </a:cxn>
                <a:cxn ang="0">
                  <a:pos x="87" y="62"/>
                </a:cxn>
                <a:cxn ang="0">
                  <a:pos x="97" y="63"/>
                </a:cxn>
                <a:cxn ang="0">
                  <a:pos x="55" y="124"/>
                </a:cxn>
                <a:cxn ang="0">
                  <a:pos x="61" y="131"/>
                </a:cxn>
                <a:cxn ang="0">
                  <a:pos x="60" y="137"/>
                </a:cxn>
                <a:cxn ang="0">
                  <a:pos x="47" y="143"/>
                </a:cxn>
                <a:cxn ang="0">
                  <a:pos x="41" y="136"/>
                </a:cxn>
                <a:cxn ang="0">
                  <a:pos x="42" y="130"/>
                </a:cxn>
                <a:cxn ang="0">
                  <a:pos x="55" y="124"/>
                </a:cxn>
                <a:cxn ang="0">
                  <a:pos x="51" y="106"/>
                </a:cxn>
                <a:cxn ang="0">
                  <a:pos x="42" y="99"/>
                </a:cxn>
                <a:cxn ang="0">
                  <a:pos x="42" y="98"/>
                </a:cxn>
                <a:cxn ang="0">
                  <a:pos x="42" y="90"/>
                </a:cxn>
                <a:cxn ang="0">
                  <a:pos x="49" y="84"/>
                </a:cxn>
                <a:cxn ang="0">
                  <a:pos x="59" y="85"/>
                </a:cxn>
                <a:cxn ang="0">
                  <a:pos x="68" y="91"/>
                </a:cxn>
                <a:cxn ang="0">
                  <a:pos x="68" y="92"/>
                </a:cxn>
                <a:cxn ang="0">
                  <a:pos x="67" y="100"/>
                </a:cxn>
                <a:cxn ang="0">
                  <a:pos x="61" y="107"/>
                </a:cxn>
                <a:cxn ang="0">
                  <a:pos x="51" y="106"/>
                </a:cxn>
                <a:cxn ang="0">
                  <a:pos x="45" y="28"/>
                </a:cxn>
                <a:cxn ang="0">
                  <a:pos x="0" y="137"/>
                </a:cxn>
                <a:cxn ang="0">
                  <a:pos x="12" y="142"/>
                </a:cxn>
                <a:cxn ang="0">
                  <a:pos x="85" y="172"/>
                </a:cxn>
                <a:cxn ang="0">
                  <a:pos x="105" y="122"/>
                </a:cxn>
                <a:cxn ang="0">
                  <a:pos x="130" y="63"/>
                </a:cxn>
                <a:cxn ang="0">
                  <a:pos x="106" y="0"/>
                </a:cxn>
                <a:cxn ang="0">
                  <a:pos x="45" y="28"/>
                </a:cxn>
              </a:cxnLst>
              <a:rect l="0" t="0" r="r" b="b"/>
              <a:pathLst>
                <a:path w="130" h="172">
                  <a:moveTo>
                    <a:pt x="73" y="78"/>
                  </a:moveTo>
                  <a:cubicBezTo>
                    <a:pt x="83" y="89"/>
                    <a:pt x="83" y="89"/>
                    <a:pt x="83" y="8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6" y="58"/>
                    <a:pt x="56" y="58"/>
                    <a:pt x="56" y="58"/>
                  </a:cubicBezTo>
                  <a:lnTo>
                    <a:pt x="73" y="78"/>
                  </a:lnTo>
                  <a:close/>
                  <a:moveTo>
                    <a:pt x="97" y="63"/>
                  </a:moveTo>
                  <a:cubicBezTo>
                    <a:pt x="102" y="65"/>
                    <a:pt x="104" y="67"/>
                    <a:pt x="106" y="70"/>
                  </a:cubicBezTo>
                  <a:cubicBezTo>
                    <a:pt x="106" y="70"/>
                    <a:pt x="106" y="71"/>
                    <a:pt x="106" y="71"/>
                  </a:cubicBezTo>
                  <a:cubicBezTo>
                    <a:pt x="107" y="73"/>
                    <a:pt x="107" y="76"/>
                    <a:pt x="106" y="79"/>
                  </a:cubicBezTo>
                  <a:cubicBezTo>
                    <a:pt x="104" y="82"/>
                    <a:pt x="102" y="84"/>
                    <a:pt x="99" y="85"/>
                  </a:cubicBezTo>
                  <a:cubicBezTo>
                    <a:pt x="97" y="86"/>
                    <a:pt x="93" y="86"/>
                    <a:pt x="89" y="84"/>
                  </a:cubicBezTo>
                  <a:cubicBezTo>
                    <a:pt x="85" y="82"/>
                    <a:pt x="82" y="80"/>
                    <a:pt x="81" y="77"/>
                  </a:cubicBezTo>
                  <a:cubicBezTo>
                    <a:pt x="80" y="77"/>
                    <a:pt x="80" y="77"/>
                    <a:pt x="80" y="76"/>
                  </a:cubicBezTo>
                  <a:cubicBezTo>
                    <a:pt x="79" y="74"/>
                    <a:pt x="79" y="71"/>
                    <a:pt x="81" y="68"/>
                  </a:cubicBezTo>
                  <a:cubicBezTo>
                    <a:pt x="82" y="65"/>
                    <a:pt x="84" y="63"/>
                    <a:pt x="87" y="62"/>
                  </a:cubicBezTo>
                  <a:cubicBezTo>
                    <a:pt x="90" y="61"/>
                    <a:pt x="93" y="61"/>
                    <a:pt x="97" y="63"/>
                  </a:cubicBezTo>
                  <a:moveTo>
                    <a:pt x="55" y="124"/>
                  </a:moveTo>
                  <a:cubicBezTo>
                    <a:pt x="58" y="126"/>
                    <a:pt x="60" y="128"/>
                    <a:pt x="61" y="131"/>
                  </a:cubicBezTo>
                  <a:cubicBezTo>
                    <a:pt x="61" y="133"/>
                    <a:pt x="61" y="135"/>
                    <a:pt x="60" y="137"/>
                  </a:cubicBezTo>
                  <a:cubicBezTo>
                    <a:pt x="58" y="142"/>
                    <a:pt x="52" y="145"/>
                    <a:pt x="47" y="143"/>
                  </a:cubicBezTo>
                  <a:cubicBezTo>
                    <a:pt x="44" y="141"/>
                    <a:pt x="42" y="139"/>
                    <a:pt x="41" y="136"/>
                  </a:cubicBezTo>
                  <a:cubicBezTo>
                    <a:pt x="41" y="134"/>
                    <a:pt x="41" y="132"/>
                    <a:pt x="42" y="130"/>
                  </a:cubicBezTo>
                  <a:cubicBezTo>
                    <a:pt x="44" y="125"/>
                    <a:pt x="50" y="122"/>
                    <a:pt x="55" y="124"/>
                  </a:cubicBezTo>
                  <a:moveTo>
                    <a:pt x="51" y="106"/>
                  </a:moveTo>
                  <a:cubicBezTo>
                    <a:pt x="46" y="104"/>
                    <a:pt x="44" y="102"/>
                    <a:pt x="42" y="99"/>
                  </a:cubicBezTo>
                  <a:cubicBezTo>
                    <a:pt x="42" y="99"/>
                    <a:pt x="42" y="98"/>
                    <a:pt x="42" y="98"/>
                  </a:cubicBezTo>
                  <a:cubicBezTo>
                    <a:pt x="41" y="95"/>
                    <a:pt x="41" y="93"/>
                    <a:pt x="42" y="90"/>
                  </a:cubicBezTo>
                  <a:cubicBezTo>
                    <a:pt x="44" y="87"/>
                    <a:pt x="46" y="85"/>
                    <a:pt x="49" y="84"/>
                  </a:cubicBezTo>
                  <a:cubicBezTo>
                    <a:pt x="51" y="83"/>
                    <a:pt x="55" y="83"/>
                    <a:pt x="59" y="85"/>
                  </a:cubicBezTo>
                  <a:cubicBezTo>
                    <a:pt x="63" y="86"/>
                    <a:pt x="66" y="89"/>
                    <a:pt x="68" y="91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9" y="95"/>
                    <a:pt x="69" y="97"/>
                    <a:pt x="67" y="100"/>
                  </a:cubicBezTo>
                  <a:cubicBezTo>
                    <a:pt x="66" y="103"/>
                    <a:pt x="64" y="106"/>
                    <a:pt x="61" y="107"/>
                  </a:cubicBezTo>
                  <a:cubicBezTo>
                    <a:pt x="58" y="108"/>
                    <a:pt x="55" y="107"/>
                    <a:pt x="51" y="106"/>
                  </a:cubicBezTo>
                  <a:moveTo>
                    <a:pt x="45" y="28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45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C4ABB87B-22BE-D479-7564-D98F6E3FD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675" y="1733550"/>
              <a:ext cx="34925" cy="22225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13" y="10"/>
                </a:cxn>
                <a:cxn ang="0">
                  <a:pos x="15" y="8"/>
                </a:cxn>
                <a:cxn ang="0">
                  <a:pos x="15" y="5"/>
                </a:cxn>
              </a:cxnLst>
              <a:rect l="0" t="0" r="r" b="b"/>
              <a:pathLst>
                <a:path w="16" h="10">
                  <a:moveTo>
                    <a:pt x="15" y="5"/>
                  </a:moveTo>
                  <a:cubicBezTo>
                    <a:pt x="15" y="5"/>
                    <a:pt x="14" y="5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3" y="7"/>
                    <a:pt x="5" y="8"/>
                    <a:pt x="6" y="8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6" y="7"/>
                    <a:pt x="16" y="6"/>
                    <a:pt x="15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E8980706-F529-3D1D-21DD-0C13BAE7C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063" y="2252663"/>
              <a:ext cx="288925" cy="198438"/>
            </a:xfrm>
            <a:custGeom>
              <a:avLst/>
              <a:gdLst/>
              <a:ahLst/>
              <a:cxnLst>
                <a:cxn ang="0">
                  <a:pos x="105" y="33"/>
                </a:cxn>
                <a:cxn ang="0">
                  <a:pos x="132" y="62"/>
                </a:cxn>
                <a:cxn ang="0">
                  <a:pos x="103" y="91"/>
                </a:cxn>
                <a:cxn ang="0">
                  <a:pos x="31" y="91"/>
                </a:cxn>
                <a:cxn ang="0">
                  <a:pos x="0" y="62"/>
                </a:cxn>
                <a:cxn ang="0">
                  <a:pos x="27" y="33"/>
                </a:cxn>
                <a:cxn ang="0">
                  <a:pos x="27" y="32"/>
                </a:cxn>
                <a:cxn ang="0">
                  <a:pos x="66" y="0"/>
                </a:cxn>
                <a:cxn ang="0">
                  <a:pos x="105" y="32"/>
                </a:cxn>
                <a:cxn ang="0">
                  <a:pos x="105" y="33"/>
                </a:cxn>
              </a:cxnLst>
              <a:rect l="0" t="0" r="r" b="b"/>
              <a:pathLst>
                <a:path w="132" h="91">
                  <a:moveTo>
                    <a:pt x="105" y="33"/>
                  </a:moveTo>
                  <a:cubicBezTo>
                    <a:pt x="120" y="36"/>
                    <a:pt x="132" y="48"/>
                    <a:pt x="132" y="62"/>
                  </a:cubicBezTo>
                  <a:cubicBezTo>
                    <a:pt x="132" y="76"/>
                    <a:pt x="120" y="91"/>
                    <a:pt x="103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14" y="91"/>
                    <a:pt x="0" y="77"/>
                    <a:pt x="0" y="62"/>
                  </a:cubicBezTo>
                  <a:cubicBezTo>
                    <a:pt x="0" y="48"/>
                    <a:pt x="12" y="36"/>
                    <a:pt x="27" y="33"/>
                  </a:cubicBezTo>
                  <a:cubicBezTo>
                    <a:pt x="27" y="33"/>
                    <a:pt x="27" y="32"/>
                    <a:pt x="27" y="32"/>
                  </a:cubicBezTo>
                  <a:cubicBezTo>
                    <a:pt x="27" y="14"/>
                    <a:pt x="45" y="0"/>
                    <a:pt x="66" y="0"/>
                  </a:cubicBezTo>
                  <a:cubicBezTo>
                    <a:pt x="87" y="0"/>
                    <a:pt x="105" y="14"/>
                    <a:pt x="105" y="32"/>
                  </a:cubicBezTo>
                  <a:cubicBezTo>
                    <a:pt x="105" y="32"/>
                    <a:pt x="105" y="33"/>
                    <a:pt x="105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FCEF8662-FF06-657A-C64A-AB2025AED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7332" y="870104"/>
              <a:ext cx="266700" cy="258763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120" y="57"/>
                </a:cxn>
                <a:cxn ang="0">
                  <a:pos x="93" y="96"/>
                </a:cxn>
                <a:cxn ang="0">
                  <a:pos x="100" y="118"/>
                </a:cxn>
                <a:cxn ang="0">
                  <a:pos x="80" y="101"/>
                </a:cxn>
                <a:cxn ang="0">
                  <a:pos x="57" y="104"/>
                </a:cxn>
                <a:cxn ang="0">
                  <a:pos x="2" y="49"/>
                </a:cxn>
                <a:cxn ang="0">
                  <a:pos x="65" y="2"/>
                </a:cxn>
              </a:cxnLst>
              <a:rect l="0" t="0" r="r" b="b"/>
              <a:pathLst>
                <a:path w="122" h="118">
                  <a:moveTo>
                    <a:pt x="65" y="2"/>
                  </a:moveTo>
                  <a:cubicBezTo>
                    <a:pt x="97" y="4"/>
                    <a:pt x="122" y="29"/>
                    <a:pt x="120" y="57"/>
                  </a:cubicBezTo>
                  <a:cubicBezTo>
                    <a:pt x="119" y="74"/>
                    <a:pt x="108" y="88"/>
                    <a:pt x="93" y="96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73" y="103"/>
                    <a:pt x="65" y="104"/>
                    <a:pt x="57" y="104"/>
                  </a:cubicBezTo>
                  <a:cubicBezTo>
                    <a:pt x="25" y="101"/>
                    <a:pt x="0" y="77"/>
                    <a:pt x="2" y="49"/>
                  </a:cubicBezTo>
                  <a:cubicBezTo>
                    <a:pt x="4" y="21"/>
                    <a:pt x="32" y="0"/>
                    <a:pt x="6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4D5EDD9A-37E1-FDE3-4727-739755F02C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9550" y="717550"/>
              <a:ext cx="265113" cy="246063"/>
            </a:xfrm>
            <a:custGeom>
              <a:avLst/>
              <a:gdLst/>
              <a:ahLst/>
              <a:cxnLst>
                <a:cxn ang="0">
                  <a:pos x="85" y="64"/>
                </a:cxn>
                <a:cxn ang="0">
                  <a:pos x="78" y="56"/>
                </a:cxn>
                <a:cxn ang="0">
                  <a:pos x="87" y="48"/>
                </a:cxn>
                <a:cxn ang="0">
                  <a:pos x="94" y="57"/>
                </a:cxn>
                <a:cxn ang="0">
                  <a:pos x="85" y="64"/>
                </a:cxn>
                <a:cxn ang="0">
                  <a:pos x="60" y="62"/>
                </a:cxn>
                <a:cxn ang="0">
                  <a:pos x="52" y="54"/>
                </a:cxn>
                <a:cxn ang="0">
                  <a:pos x="61" y="46"/>
                </a:cxn>
                <a:cxn ang="0">
                  <a:pos x="68" y="55"/>
                </a:cxn>
                <a:cxn ang="0">
                  <a:pos x="60" y="62"/>
                </a:cxn>
                <a:cxn ang="0">
                  <a:pos x="34" y="60"/>
                </a:cxn>
                <a:cxn ang="0">
                  <a:pos x="27" y="52"/>
                </a:cxn>
                <a:cxn ang="0">
                  <a:pos x="35" y="44"/>
                </a:cxn>
                <a:cxn ang="0">
                  <a:pos x="42" y="53"/>
                </a:cxn>
                <a:cxn ang="0">
                  <a:pos x="34" y="60"/>
                </a:cxn>
                <a:cxn ang="0">
                  <a:pos x="64" y="2"/>
                </a:cxn>
                <a:cxn ang="0">
                  <a:pos x="1" y="49"/>
                </a:cxn>
                <a:cxn ang="0">
                  <a:pos x="23" y="92"/>
                </a:cxn>
                <a:cxn ang="0">
                  <a:pos x="13" y="112"/>
                </a:cxn>
                <a:cxn ang="0">
                  <a:pos x="34" y="99"/>
                </a:cxn>
                <a:cxn ang="0">
                  <a:pos x="57" y="104"/>
                </a:cxn>
                <a:cxn ang="0">
                  <a:pos x="119" y="57"/>
                </a:cxn>
                <a:cxn ang="0">
                  <a:pos x="64" y="2"/>
                </a:cxn>
              </a:cxnLst>
              <a:rect l="0" t="0" r="r" b="b"/>
              <a:pathLst>
                <a:path w="121" h="112">
                  <a:moveTo>
                    <a:pt x="85" y="64"/>
                  </a:moveTo>
                  <a:cubicBezTo>
                    <a:pt x="81" y="64"/>
                    <a:pt x="78" y="60"/>
                    <a:pt x="78" y="56"/>
                  </a:cubicBezTo>
                  <a:cubicBezTo>
                    <a:pt x="78" y="51"/>
                    <a:pt x="82" y="48"/>
                    <a:pt x="87" y="48"/>
                  </a:cubicBezTo>
                  <a:cubicBezTo>
                    <a:pt x="91" y="48"/>
                    <a:pt x="94" y="52"/>
                    <a:pt x="94" y="57"/>
                  </a:cubicBezTo>
                  <a:cubicBezTo>
                    <a:pt x="94" y="61"/>
                    <a:pt x="90" y="64"/>
                    <a:pt x="85" y="64"/>
                  </a:cubicBezTo>
                  <a:moveTo>
                    <a:pt x="60" y="62"/>
                  </a:moveTo>
                  <a:cubicBezTo>
                    <a:pt x="55" y="62"/>
                    <a:pt x="52" y="58"/>
                    <a:pt x="52" y="54"/>
                  </a:cubicBezTo>
                  <a:cubicBezTo>
                    <a:pt x="53" y="49"/>
                    <a:pt x="56" y="46"/>
                    <a:pt x="61" y="46"/>
                  </a:cubicBezTo>
                  <a:cubicBezTo>
                    <a:pt x="65" y="47"/>
                    <a:pt x="69" y="50"/>
                    <a:pt x="68" y="55"/>
                  </a:cubicBezTo>
                  <a:cubicBezTo>
                    <a:pt x="68" y="59"/>
                    <a:pt x="64" y="63"/>
                    <a:pt x="60" y="62"/>
                  </a:cubicBezTo>
                  <a:moveTo>
                    <a:pt x="34" y="60"/>
                  </a:moveTo>
                  <a:cubicBezTo>
                    <a:pt x="30" y="60"/>
                    <a:pt x="26" y="56"/>
                    <a:pt x="27" y="52"/>
                  </a:cubicBezTo>
                  <a:cubicBezTo>
                    <a:pt x="27" y="48"/>
                    <a:pt x="31" y="44"/>
                    <a:pt x="35" y="44"/>
                  </a:cubicBezTo>
                  <a:cubicBezTo>
                    <a:pt x="39" y="45"/>
                    <a:pt x="43" y="49"/>
                    <a:pt x="42" y="53"/>
                  </a:cubicBezTo>
                  <a:cubicBezTo>
                    <a:pt x="42" y="57"/>
                    <a:pt x="38" y="61"/>
                    <a:pt x="34" y="60"/>
                  </a:cubicBezTo>
                  <a:moveTo>
                    <a:pt x="64" y="2"/>
                  </a:moveTo>
                  <a:cubicBezTo>
                    <a:pt x="31" y="0"/>
                    <a:pt x="3" y="21"/>
                    <a:pt x="1" y="49"/>
                  </a:cubicBezTo>
                  <a:cubicBezTo>
                    <a:pt x="0" y="66"/>
                    <a:pt x="9" y="82"/>
                    <a:pt x="23" y="9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41" y="102"/>
                    <a:pt x="49" y="103"/>
                    <a:pt x="57" y="104"/>
                  </a:cubicBezTo>
                  <a:cubicBezTo>
                    <a:pt x="89" y="106"/>
                    <a:pt x="117" y="85"/>
                    <a:pt x="119" y="57"/>
                  </a:cubicBezTo>
                  <a:cubicBezTo>
                    <a:pt x="121" y="29"/>
                    <a:pt x="96" y="5"/>
                    <a:pt x="6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84F3A46A-71DB-9A0C-E6C5-21CCB31880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0838" y="2314575"/>
              <a:ext cx="304800" cy="31750"/>
            </a:xfrm>
            <a:custGeom>
              <a:avLst/>
              <a:gdLst/>
              <a:ahLst/>
              <a:cxnLst>
                <a:cxn ang="0">
                  <a:pos x="13" y="15"/>
                </a:cxn>
                <a:cxn ang="0">
                  <a:pos x="17" y="15"/>
                </a:cxn>
                <a:cxn ang="0">
                  <a:pos x="17" y="13"/>
                </a:cxn>
                <a:cxn ang="0">
                  <a:pos x="11" y="7"/>
                </a:cxn>
                <a:cxn ang="0">
                  <a:pos x="17" y="1"/>
                </a:cxn>
                <a:cxn ang="0">
                  <a:pos x="17" y="0"/>
                </a:cxn>
                <a:cxn ang="0">
                  <a:pos x="13" y="0"/>
                </a:cxn>
                <a:cxn ang="0">
                  <a:pos x="13" y="15"/>
                </a:cxn>
                <a:cxn ang="0">
                  <a:pos x="17" y="15"/>
                </a:cxn>
                <a:cxn ang="0">
                  <a:pos x="123" y="15"/>
                </a:cxn>
                <a:cxn ang="0">
                  <a:pos x="123" y="13"/>
                </a:cxn>
                <a:cxn ang="0">
                  <a:pos x="116" y="7"/>
                </a:cxn>
                <a:cxn ang="0">
                  <a:pos x="123" y="1"/>
                </a:cxn>
                <a:cxn ang="0">
                  <a:pos x="123" y="0"/>
                </a:cxn>
                <a:cxn ang="0">
                  <a:pos x="17" y="0"/>
                </a:cxn>
                <a:cxn ang="0">
                  <a:pos x="17" y="1"/>
                </a:cxn>
                <a:cxn ang="0">
                  <a:pos x="24" y="7"/>
                </a:cxn>
                <a:cxn ang="0">
                  <a:pos x="17" y="13"/>
                </a:cxn>
                <a:cxn ang="0">
                  <a:pos x="17" y="15"/>
                </a:cxn>
                <a:cxn ang="0">
                  <a:pos x="123" y="15"/>
                </a:cxn>
                <a:cxn ang="0">
                  <a:pos x="127" y="15"/>
                </a:cxn>
                <a:cxn ang="0">
                  <a:pos x="127" y="0"/>
                </a:cxn>
                <a:cxn ang="0">
                  <a:pos x="123" y="0"/>
                </a:cxn>
                <a:cxn ang="0">
                  <a:pos x="123" y="1"/>
                </a:cxn>
                <a:cxn ang="0">
                  <a:pos x="129" y="7"/>
                </a:cxn>
                <a:cxn ang="0">
                  <a:pos x="123" y="13"/>
                </a:cxn>
                <a:cxn ang="0">
                  <a:pos x="123" y="15"/>
                </a:cxn>
              </a:cxnLst>
              <a:rect l="0" t="0" r="r" b="b"/>
              <a:pathLst>
                <a:path w="140" h="15">
                  <a:moveTo>
                    <a:pt x="13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11" y="7"/>
                  </a:cubicBezTo>
                  <a:cubicBezTo>
                    <a:pt x="11" y="4"/>
                    <a:pt x="14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15"/>
                    <a:pt x="13" y="15"/>
                  </a:cubicBezTo>
                  <a:moveTo>
                    <a:pt x="17" y="1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19" y="13"/>
                    <a:pt x="116" y="11"/>
                    <a:pt x="116" y="7"/>
                  </a:cubicBezTo>
                  <a:cubicBezTo>
                    <a:pt x="116" y="4"/>
                    <a:pt x="119" y="1"/>
                    <a:pt x="123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88" y="0"/>
                    <a:pt x="52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1"/>
                    <a:pt x="24" y="4"/>
                    <a:pt x="24" y="7"/>
                  </a:cubicBezTo>
                  <a:cubicBezTo>
                    <a:pt x="24" y="11"/>
                    <a:pt x="21" y="13"/>
                    <a:pt x="17" y="13"/>
                  </a:cubicBezTo>
                  <a:lnTo>
                    <a:pt x="17" y="15"/>
                  </a:lnTo>
                  <a:close/>
                  <a:moveTo>
                    <a:pt x="123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40" y="15"/>
                    <a:pt x="140" y="0"/>
                    <a:pt x="127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6" y="1"/>
                    <a:pt x="129" y="4"/>
                    <a:pt x="129" y="7"/>
                  </a:cubicBezTo>
                  <a:cubicBezTo>
                    <a:pt x="129" y="11"/>
                    <a:pt x="126" y="13"/>
                    <a:pt x="123" y="13"/>
                  </a:cubicBezTo>
                  <a:lnTo>
                    <a:pt x="123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Oval 37">
              <a:extLst>
                <a:ext uri="{FF2B5EF4-FFF2-40B4-BE49-F238E27FC236}">
                  <a16:creationId xmlns:a16="http://schemas.microsoft.com/office/drawing/2014/main" id="{7BB91CD5-F8F4-BB95-455A-DA073D580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8000" y="2206625"/>
              <a:ext cx="25400" cy="269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077ADF03-0015-2E65-C20A-8105DEA5E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2222500"/>
              <a:ext cx="103188" cy="112713"/>
            </a:xfrm>
            <a:custGeom>
              <a:avLst/>
              <a:gdLst/>
              <a:ahLst/>
              <a:cxnLst>
                <a:cxn ang="0">
                  <a:pos x="46" y="48"/>
                </a:cxn>
                <a:cxn ang="0">
                  <a:pos x="5" y="2"/>
                </a:cxn>
                <a:cxn ang="0">
                  <a:pos x="1" y="1"/>
                </a:cxn>
                <a:cxn ang="0">
                  <a:pos x="1" y="5"/>
                </a:cxn>
                <a:cxn ang="0">
                  <a:pos x="42" y="51"/>
                </a:cxn>
                <a:cxn ang="0">
                  <a:pos x="46" y="52"/>
                </a:cxn>
                <a:cxn ang="0">
                  <a:pos x="46" y="48"/>
                </a:cxn>
              </a:cxnLst>
              <a:rect l="0" t="0" r="r" b="b"/>
              <a:pathLst>
                <a:path w="47" h="52">
                  <a:moveTo>
                    <a:pt x="46" y="48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52"/>
                    <a:pt x="45" y="52"/>
                    <a:pt x="46" y="52"/>
                  </a:cubicBezTo>
                  <a:cubicBezTo>
                    <a:pt x="47" y="51"/>
                    <a:pt x="47" y="49"/>
                    <a:pt x="46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Oval 39">
              <a:extLst>
                <a:ext uri="{FF2B5EF4-FFF2-40B4-BE49-F238E27FC236}">
                  <a16:creationId xmlns:a16="http://schemas.microsoft.com/office/drawing/2014/main" id="{5BB0D70C-66DF-0EF8-2C70-16B622183F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075" y="2206625"/>
              <a:ext cx="25400" cy="269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Freeform 40">
              <a:extLst>
                <a:ext uri="{FF2B5EF4-FFF2-40B4-BE49-F238E27FC236}">
                  <a16:creationId xmlns:a16="http://schemas.microsoft.com/office/drawing/2014/main" id="{80FC59A8-DC49-56D8-A538-05FD8640A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1000" y="2212975"/>
              <a:ext cx="111125" cy="122238"/>
            </a:xfrm>
            <a:custGeom>
              <a:avLst/>
              <a:gdLst/>
              <a:ahLst/>
              <a:cxnLst>
                <a:cxn ang="0">
                  <a:pos x="1" y="52"/>
                </a:cxn>
                <a:cxn ang="0">
                  <a:pos x="46" y="1"/>
                </a:cxn>
                <a:cxn ang="0">
                  <a:pos x="50" y="1"/>
                </a:cxn>
                <a:cxn ang="0">
                  <a:pos x="50" y="5"/>
                </a:cxn>
                <a:cxn ang="0">
                  <a:pos x="5" y="55"/>
                </a:cxn>
                <a:cxn ang="0">
                  <a:pos x="1" y="56"/>
                </a:cxn>
                <a:cxn ang="0">
                  <a:pos x="1" y="52"/>
                </a:cxn>
              </a:cxnLst>
              <a:rect l="0" t="0" r="r" b="b"/>
              <a:pathLst>
                <a:path w="51" h="56">
                  <a:moveTo>
                    <a:pt x="1" y="52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7" y="0"/>
                    <a:pt x="49" y="0"/>
                    <a:pt x="50" y="1"/>
                  </a:cubicBezTo>
                  <a:cubicBezTo>
                    <a:pt x="51" y="2"/>
                    <a:pt x="51" y="4"/>
                    <a:pt x="50" y="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6"/>
                    <a:pt x="2" y="56"/>
                    <a:pt x="1" y="56"/>
                  </a:cubicBezTo>
                  <a:cubicBezTo>
                    <a:pt x="0" y="55"/>
                    <a:pt x="0" y="53"/>
                    <a:pt x="1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Freeform 41">
              <a:extLst>
                <a:ext uri="{FF2B5EF4-FFF2-40B4-BE49-F238E27FC236}">
                  <a16:creationId xmlns:a16="http://schemas.microsoft.com/office/drawing/2014/main" id="{3C899FA0-530A-7300-E766-F40E94687C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1000" y="2355850"/>
              <a:ext cx="244475" cy="95250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21" y="0"/>
                </a:cxn>
                <a:cxn ang="0">
                  <a:pos x="19" y="4"/>
                </a:cxn>
                <a:cxn ang="0">
                  <a:pos x="17" y="19"/>
                </a:cxn>
                <a:cxn ang="0">
                  <a:pos x="21" y="34"/>
                </a:cxn>
                <a:cxn ang="0">
                  <a:pos x="20" y="44"/>
                </a:cxn>
                <a:cxn ang="0">
                  <a:pos x="38" y="0"/>
                </a:cxn>
                <a:cxn ang="0">
                  <a:pos x="38" y="4"/>
                </a:cxn>
                <a:cxn ang="0">
                  <a:pos x="34" y="19"/>
                </a:cxn>
                <a:cxn ang="0">
                  <a:pos x="38" y="35"/>
                </a:cxn>
                <a:cxn ang="0">
                  <a:pos x="21" y="44"/>
                </a:cxn>
                <a:cxn ang="0">
                  <a:pos x="23" y="35"/>
                </a:cxn>
                <a:cxn ang="0">
                  <a:pos x="26" y="19"/>
                </a:cxn>
                <a:cxn ang="0">
                  <a:pos x="21" y="4"/>
                </a:cxn>
                <a:cxn ang="0">
                  <a:pos x="38" y="0"/>
                </a:cxn>
                <a:cxn ang="0">
                  <a:pos x="56" y="4"/>
                </a:cxn>
                <a:cxn ang="0">
                  <a:pos x="51" y="19"/>
                </a:cxn>
                <a:cxn ang="0">
                  <a:pos x="56" y="35"/>
                </a:cxn>
                <a:cxn ang="0">
                  <a:pos x="56" y="44"/>
                </a:cxn>
                <a:cxn ang="0">
                  <a:pos x="38" y="35"/>
                </a:cxn>
                <a:cxn ang="0">
                  <a:pos x="44" y="30"/>
                </a:cxn>
                <a:cxn ang="0">
                  <a:pos x="43" y="9"/>
                </a:cxn>
                <a:cxn ang="0">
                  <a:pos x="38" y="0"/>
                </a:cxn>
                <a:cxn ang="0">
                  <a:pos x="74" y="0"/>
                </a:cxn>
                <a:cxn ang="0">
                  <a:pos x="69" y="9"/>
                </a:cxn>
                <a:cxn ang="0">
                  <a:pos x="68" y="30"/>
                </a:cxn>
                <a:cxn ang="0">
                  <a:pos x="74" y="35"/>
                </a:cxn>
                <a:cxn ang="0">
                  <a:pos x="56" y="44"/>
                </a:cxn>
                <a:cxn ang="0">
                  <a:pos x="60" y="30"/>
                </a:cxn>
                <a:cxn ang="0">
                  <a:pos x="61" y="9"/>
                </a:cxn>
                <a:cxn ang="0">
                  <a:pos x="56" y="4"/>
                </a:cxn>
                <a:cxn ang="0">
                  <a:pos x="74" y="0"/>
                </a:cxn>
                <a:cxn ang="0">
                  <a:pos x="91" y="4"/>
                </a:cxn>
                <a:cxn ang="0">
                  <a:pos x="86" y="19"/>
                </a:cxn>
                <a:cxn ang="0">
                  <a:pos x="89" y="35"/>
                </a:cxn>
                <a:cxn ang="0">
                  <a:pos x="91" y="44"/>
                </a:cxn>
                <a:cxn ang="0">
                  <a:pos x="74" y="35"/>
                </a:cxn>
                <a:cxn ang="0">
                  <a:pos x="78" y="19"/>
                </a:cxn>
                <a:cxn ang="0">
                  <a:pos x="74" y="4"/>
                </a:cxn>
                <a:cxn ang="0">
                  <a:pos x="74" y="0"/>
                </a:cxn>
                <a:cxn ang="0">
                  <a:pos x="112" y="0"/>
                </a:cxn>
                <a:cxn ang="0">
                  <a:pos x="92" y="44"/>
                </a:cxn>
                <a:cxn ang="0">
                  <a:pos x="91" y="34"/>
                </a:cxn>
                <a:cxn ang="0">
                  <a:pos x="95" y="19"/>
                </a:cxn>
                <a:cxn ang="0">
                  <a:pos x="93" y="4"/>
                </a:cxn>
                <a:cxn ang="0">
                  <a:pos x="91" y="0"/>
                </a:cxn>
              </a:cxnLst>
              <a:rect l="0" t="0" r="r" b="b"/>
              <a:pathLst>
                <a:path w="112" h="44">
                  <a:moveTo>
                    <a:pt x="20" y="44"/>
                  </a:moveTo>
                  <a:cubicBezTo>
                    <a:pt x="10" y="44"/>
                    <a:pt x="7" y="39"/>
                    <a:pt x="5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7" y="4"/>
                    <a:pt x="15" y="6"/>
                    <a:pt x="15" y="9"/>
                  </a:cubicBezTo>
                  <a:cubicBezTo>
                    <a:pt x="16" y="12"/>
                    <a:pt x="16" y="16"/>
                    <a:pt x="17" y="19"/>
                  </a:cubicBezTo>
                  <a:cubicBezTo>
                    <a:pt x="17" y="23"/>
                    <a:pt x="18" y="27"/>
                    <a:pt x="18" y="30"/>
                  </a:cubicBezTo>
                  <a:cubicBezTo>
                    <a:pt x="18" y="32"/>
                    <a:pt x="19" y="34"/>
                    <a:pt x="21" y="34"/>
                  </a:cubicBezTo>
                  <a:cubicBezTo>
                    <a:pt x="21" y="44"/>
                    <a:pt x="21" y="44"/>
                    <a:pt x="21" y="44"/>
                  </a:cubicBezTo>
                  <a:lnTo>
                    <a:pt x="20" y="44"/>
                  </a:lnTo>
                  <a:close/>
                  <a:moveTo>
                    <a:pt x="21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5" y="4"/>
                    <a:pt x="33" y="6"/>
                    <a:pt x="33" y="9"/>
                  </a:cubicBezTo>
                  <a:cubicBezTo>
                    <a:pt x="33" y="12"/>
                    <a:pt x="34" y="16"/>
                    <a:pt x="34" y="19"/>
                  </a:cubicBezTo>
                  <a:cubicBezTo>
                    <a:pt x="34" y="23"/>
                    <a:pt x="35" y="27"/>
                    <a:pt x="35" y="30"/>
                  </a:cubicBezTo>
                  <a:cubicBezTo>
                    <a:pt x="35" y="32"/>
                    <a:pt x="36" y="34"/>
                    <a:pt x="38" y="3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5"/>
                    <a:pt x="22" y="35"/>
                    <a:pt x="23" y="35"/>
                  </a:cubicBezTo>
                  <a:cubicBezTo>
                    <a:pt x="25" y="35"/>
                    <a:pt x="27" y="33"/>
                    <a:pt x="27" y="30"/>
                  </a:cubicBezTo>
                  <a:cubicBezTo>
                    <a:pt x="26" y="27"/>
                    <a:pt x="26" y="23"/>
                    <a:pt x="26" y="19"/>
                  </a:cubicBezTo>
                  <a:cubicBezTo>
                    <a:pt x="25" y="16"/>
                    <a:pt x="25" y="12"/>
                    <a:pt x="25" y="9"/>
                  </a:cubicBezTo>
                  <a:cubicBezTo>
                    <a:pt x="24" y="7"/>
                    <a:pt x="23" y="5"/>
                    <a:pt x="21" y="4"/>
                  </a:cubicBezTo>
                  <a:lnTo>
                    <a:pt x="21" y="0"/>
                  </a:lnTo>
                  <a:close/>
                  <a:moveTo>
                    <a:pt x="3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3" y="4"/>
                    <a:pt x="51" y="6"/>
                    <a:pt x="51" y="9"/>
                  </a:cubicBezTo>
                  <a:cubicBezTo>
                    <a:pt x="51" y="12"/>
                    <a:pt x="51" y="16"/>
                    <a:pt x="51" y="19"/>
                  </a:cubicBezTo>
                  <a:cubicBezTo>
                    <a:pt x="51" y="23"/>
                    <a:pt x="52" y="27"/>
                    <a:pt x="52" y="30"/>
                  </a:cubicBezTo>
                  <a:cubicBezTo>
                    <a:pt x="52" y="33"/>
                    <a:pt x="54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5"/>
                    <a:pt x="44" y="33"/>
                    <a:pt x="44" y="30"/>
                  </a:cubicBezTo>
                  <a:cubicBezTo>
                    <a:pt x="43" y="27"/>
                    <a:pt x="43" y="23"/>
                    <a:pt x="43" y="19"/>
                  </a:cubicBezTo>
                  <a:cubicBezTo>
                    <a:pt x="43" y="16"/>
                    <a:pt x="43" y="12"/>
                    <a:pt x="43" y="9"/>
                  </a:cubicBezTo>
                  <a:cubicBezTo>
                    <a:pt x="43" y="6"/>
                    <a:pt x="41" y="4"/>
                    <a:pt x="38" y="4"/>
                  </a:cubicBezTo>
                  <a:lnTo>
                    <a:pt x="38" y="0"/>
                  </a:lnTo>
                  <a:close/>
                  <a:moveTo>
                    <a:pt x="56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1" y="4"/>
                    <a:pt x="69" y="6"/>
                    <a:pt x="69" y="9"/>
                  </a:cubicBezTo>
                  <a:cubicBezTo>
                    <a:pt x="69" y="12"/>
                    <a:pt x="69" y="16"/>
                    <a:pt x="69" y="19"/>
                  </a:cubicBezTo>
                  <a:cubicBezTo>
                    <a:pt x="69" y="23"/>
                    <a:pt x="68" y="27"/>
                    <a:pt x="68" y="30"/>
                  </a:cubicBezTo>
                  <a:cubicBezTo>
                    <a:pt x="68" y="33"/>
                    <a:pt x="70" y="35"/>
                    <a:pt x="72" y="35"/>
                  </a:cubicBezTo>
                  <a:cubicBezTo>
                    <a:pt x="73" y="35"/>
                    <a:pt x="73" y="35"/>
                    <a:pt x="74" y="35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8" y="35"/>
                    <a:pt x="60" y="33"/>
                    <a:pt x="60" y="30"/>
                  </a:cubicBezTo>
                  <a:cubicBezTo>
                    <a:pt x="60" y="27"/>
                    <a:pt x="61" y="23"/>
                    <a:pt x="61" y="19"/>
                  </a:cubicBezTo>
                  <a:cubicBezTo>
                    <a:pt x="61" y="16"/>
                    <a:pt x="61" y="12"/>
                    <a:pt x="61" y="9"/>
                  </a:cubicBezTo>
                  <a:cubicBezTo>
                    <a:pt x="61" y="6"/>
                    <a:pt x="59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0"/>
                  </a:lnTo>
                  <a:close/>
                  <a:moveTo>
                    <a:pt x="74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9" y="5"/>
                    <a:pt x="88" y="7"/>
                    <a:pt x="87" y="9"/>
                  </a:cubicBezTo>
                  <a:cubicBezTo>
                    <a:pt x="87" y="12"/>
                    <a:pt x="87" y="16"/>
                    <a:pt x="86" y="19"/>
                  </a:cubicBezTo>
                  <a:cubicBezTo>
                    <a:pt x="86" y="23"/>
                    <a:pt x="85" y="27"/>
                    <a:pt x="85" y="30"/>
                  </a:cubicBezTo>
                  <a:cubicBezTo>
                    <a:pt x="85" y="33"/>
                    <a:pt x="87" y="35"/>
                    <a:pt x="89" y="35"/>
                  </a:cubicBezTo>
                  <a:cubicBezTo>
                    <a:pt x="90" y="35"/>
                    <a:pt x="90" y="35"/>
                    <a:pt x="91" y="3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34"/>
                    <a:pt x="77" y="32"/>
                    <a:pt x="77" y="30"/>
                  </a:cubicBezTo>
                  <a:cubicBezTo>
                    <a:pt x="77" y="27"/>
                    <a:pt x="78" y="23"/>
                    <a:pt x="78" y="19"/>
                  </a:cubicBezTo>
                  <a:cubicBezTo>
                    <a:pt x="78" y="16"/>
                    <a:pt x="79" y="12"/>
                    <a:pt x="79" y="9"/>
                  </a:cubicBezTo>
                  <a:cubicBezTo>
                    <a:pt x="79" y="6"/>
                    <a:pt x="77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lnTo>
                    <a:pt x="74" y="0"/>
                  </a:lnTo>
                  <a:close/>
                  <a:moveTo>
                    <a:pt x="91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5" y="39"/>
                    <a:pt x="102" y="44"/>
                    <a:pt x="92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3" y="34"/>
                    <a:pt x="94" y="32"/>
                    <a:pt x="94" y="30"/>
                  </a:cubicBezTo>
                  <a:cubicBezTo>
                    <a:pt x="94" y="27"/>
                    <a:pt x="95" y="23"/>
                    <a:pt x="95" y="19"/>
                  </a:cubicBezTo>
                  <a:cubicBezTo>
                    <a:pt x="96" y="16"/>
                    <a:pt x="96" y="12"/>
                    <a:pt x="97" y="9"/>
                  </a:cubicBezTo>
                  <a:cubicBezTo>
                    <a:pt x="97" y="6"/>
                    <a:pt x="95" y="4"/>
                    <a:pt x="93" y="4"/>
                  </a:cubicBezTo>
                  <a:cubicBezTo>
                    <a:pt x="92" y="4"/>
                    <a:pt x="92" y="4"/>
                    <a:pt x="91" y="4"/>
                  </a:cubicBezTo>
                  <a:lnTo>
                    <a:pt x="9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Freeform 42">
              <a:extLst>
                <a:ext uri="{FF2B5EF4-FFF2-40B4-BE49-F238E27FC236}">
                  <a16:creationId xmlns:a16="http://schemas.microsoft.com/office/drawing/2014/main" id="{7A7875DC-CFE5-0997-6019-399B42AD6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1952625"/>
              <a:ext cx="20638" cy="26988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5" y="11"/>
                </a:cxn>
                <a:cxn ang="0">
                  <a:pos x="7" y="8"/>
                </a:cxn>
                <a:cxn ang="0">
                  <a:pos x="10" y="2"/>
                </a:cxn>
                <a:cxn ang="0">
                  <a:pos x="9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3" y="4"/>
                </a:cxn>
                <a:cxn ang="0">
                  <a:pos x="0" y="10"/>
                </a:cxn>
                <a:cxn ang="0">
                  <a:pos x="1" y="12"/>
                </a:cxn>
                <a:cxn ang="0">
                  <a:pos x="3" y="12"/>
                </a:cxn>
              </a:cxnLst>
              <a:rect l="0" t="0" r="r" b="b"/>
              <a:pathLst>
                <a:path w="10" h="12">
                  <a:moveTo>
                    <a:pt x="3" y="12"/>
                  </a:moveTo>
                  <a:cubicBezTo>
                    <a:pt x="4" y="12"/>
                    <a:pt x="4" y="11"/>
                    <a:pt x="5" y="11"/>
                  </a:cubicBezTo>
                  <a:cubicBezTo>
                    <a:pt x="6" y="10"/>
                    <a:pt x="6" y="9"/>
                    <a:pt x="7" y="8"/>
                  </a:cubicBezTo>
                  <a:cubicBezTo>
                    <a:pt x="9" y="5"/>
                    <a:pt x="10" y="4"/>
                    <a:pt x="10" y="2"/>
                  </a:cubicBezTo>
                  <a:cubicBezTo>
                    <a:pt x="10" y="2"/>
                    <a:pt x="9" y="1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2" y="12"/>
                    <a:pt x="3" y="12"/>
                    <a:pt x="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Freeform 43">
              <a:extLst>
                <a:ext uri="{FF2B5EF4-FFF2-40B4-BE49-F238E27FC236}">
                  <a16:creationId xmlns:a16="http://schemas.microsoft.com/office/drawing/2014/main" id="{11E26A50-DCF3-366B-45A9-7A4B8ED265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6738" y="1895475"/>
              <a:ext cx="293688" cy="265113"/>
            </a:xfrm>
            <a:custGeom>
              <a:avLst/>
              <a:gdLst/>
              <a:ahLst/>
              <a:cxnLst>
                <a:cxn ang="0">
                  <a:pos x="57" y="50"/>
                </a:cxn>
                <a:cxn ang="0">
                  <a:pos x="68" y="43"/>
                </a:cxn>
                <a:cxn ang="0">
                  <a:pos x="81" y="36"/>
                </a:cxn>
                <a:cxn ang="0">
                  <a:pos x="86" y="39"/>
                </a:cxn>
                <a:cxn ang="0">
                  <a:pos x="68" y="50"/>
                </a:cxn>
                <a:cxn ang="0">
                  <a:pos x="57" y="56"/>
                </a:cxn>
                <a:cxn ang="0">
                  <a:pos x="43" y="64"/>
                </a:cxn>
                <a:cxn ang="0">
                  <a:pos x="38" y="60"/>
                </a:cxn>
                <a:cxn ang="0">
                  <a:pos x="57" y="50"/>
                </a:cxn>
                <a:cxn ang="0">
                  <a:pos x="49" y="26"/>
                </a:cxn>
                <a:cxn ang="0">
                  <a:pos x="56" y="21"/>
                </a:cxn>
                <a:cxn ang="0">
                  <a:pos x="57" y="21"/>
                </a:cxn>
                <a:cxn ang="0">
                  <a:pos x="63" y="22"/>
                </a:cxn>
                <a:cxn ang="0">
                  <a:pos x="67" y="29"/>
                </a:cxn>
                <a:cxn ang="0">
                  <a:pos x="64" y="37"/>
                </a:cxn>
                <a:cxn ang="0">
                  <a:pos x="58" y="43"/>
                </a:cxn>
                <a:cxn ang="0">
                  <a:pos x="57" y="43"/>
                </a:cxn>
                <a:cxn ang="0">
                  <a:pos x="51" y="41"/>
                </a:cxn>
                <a:cxn ang="0">
                  <a:pos x="47" y="35"/>
                </a:cxn>
                <a:cxn ang="0">
                  <a:pos x="49" y="26"/>
                </a:cxn>
                <a:cxn ang="0">
                  <a:pos x="91" y="73"/>
                </a:cxn>
                <a:cxn ang="0">
                  <a:pos x="98" y="69"/>
                </a:cxn>
                <a:cxn ang="0">
                  <a:pos x="102" y="71"/>
                </a:cxn>
                <a:cxn ang="0">
                  <a:pos x="104" y="82"/>
                </a:cxn>
                <a:cxn ang="0">
                  <a:pos x="98" y="86"/>
                </a:cxn>
                <a:cxn ang="0">
                  <a:pos x="93" y="85"/>
                </a:cxn>
                <a:cxn ang="0">
                  <a:pos x="91" y="73"/>
                </a:cxn>
                <a:cxn ang="0">
                  <a:pos x="75" y="73"/>
                </a:cxn>
                <a:cxn ang="0">
                  <a:pos x="68" y="79"/>
                </a:cxn>
                <a:cxn ang="0">
                  <a:pos x="68" y="79"/>
                </a:cxn>
                <a:cxn ang="0">
                  <a:pos x="61" y="77"/>
                </a:cxn>
                <a:cxn ang="0">
                  <a:pos x="57" y="71"/>
                </a:cxn>
                <a:cxn ang="0">
                  <a:pos x="60" y="62"/>
                </a:cxn>
                <a:cxn ang="0">
                  <a:pos x="67" y="56"/>
                </a:cxn>
                <a:cxn ang="0">
                  <a:pos x="68" y="56"/>
                </a:cxn>
                <a:cxn ang="0">
                  <a:pos x="74" y="58"/>
                </a:cxn>
                <a:cxn ang="0">
                  <a:pos x="78" y="64"/>
                </a:cxn>
                <a:cxn ang="0">
                  <a:pos x="75" y="73"/>
                </a:cxn>
                <a:cxn ang="0">
                  <a:pos x="12" y="64"/>
                </a:cxn>
                <a:cxn ang="0">
                  <a:pos x="92" y="121"/>
                </a:cxn>
                <a:cxn ang="0">
                  <a:pos x="98" y="112"/>
                </a:cxn>
                <a:cxn ang="0">
                  <a:pos x="134" y="56"/>
                </a:cxn>
                <a:cxn ang="0">
                  <a:pos x="98" y="30"/>
                </a:cxn>
                <a:cxn ang="0">
                  <a:pos x="55" y="0"/>
                </a:cxn>
                <a:cxn ang="0">
                  <a:pos x="0" y="8"/>
                </a:cxn>
                <a:cxn ang="0">
                  <a:pos x="12" y="64"/>
                </a:cxn>
              </a:cxnLst>
              <a:rect l="0" t="0" r="r" b="b"/>
              <a:pathLst>
                <a:path w="134" h="121">
                  <a:moveTo>
                    <a:pt x="57" y="50"/>
                  </a:moveTo>
                  <a:cubicBezTo>
                    <a:pt x="68" y="43"/>
                    <a:pt x="68" y="43"/>
                    <a:pt x="68" y="43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38" y="60"/>
                    <a:pt x="38" y="60"/>
                    <a:pt x="38" y="60"/>
                  </a:cubicBezTo>
                  <a:lnTo>
                    <a:pt x="57" y="50"/>
                  </a:lnTo>
                  <a:close/>
                  <a:moveTo>
                    <a:pt x="49" y="26"/>
                  </a:moveTo>
                  <a:cubicBezTo>
                    <a:pt x="51" y="23"/>
                    <a:pt x="54" y="21"/>
                    <a:pt x="56" y="21"/>
                  </a:cubicBezTo>
                  <a:cubicBezTo>
                    <a:pt x="56" y="21"/>
                    <a:pt x="57" y="21"/>
                    <a:pt x="57" y="21"/>
                  </a:cubicBezTo>
                  <a:cubicBezTo>
                    <a:pt x="59" y="20"/>
                    <a:pt x="61" y="21"/>
                    <a:pt x="63" y="22"/>
                  </a:cubicBezTo>
                  <a:cubicBezTo>
                    <a:pt x="65" y="24"/>
                    <a:pt x="67" y="26"/>
                    <a:pt x="67" y="29"/>
                  </a:cubicBezTo>
                  <a:cubicBezTo>
                    <a:pt x="67" y="31"/>
                    <a:pt x="67" y="34"/>
                    <a:pt x="64" y="37"/>
                  </a:cubicBezTo>
                  <a:cubicBezTo>
                    <a:pt x="62" y="41"/>
                    <a:pt x="60" y="42"/>
                    <a:pt x="58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5" y="43"/>
                    <a:pt x="53" y="43"/>
                    <a:pt x="51" y="41"/>
                  </a:cubicBezTo>
                  <a:cubicBezTo>
                    <a:pt x="48" y="40"/>
                    <a:pt x="47" y="38"/>
                    <a:pt x="47" y="35"/>
                  </a:cubicBezTo>
                  <a:cubicBezTo>
                    <a:pt x="46" y="33"/>
                    <a:pt x="47" y="30"/>
                    <a:pt x="49" y="26"/>
                  </a:cubicBezTo>
                  <a:moveTo>
                    <a:pt x="91" y="73"/>
                  </a:moveTo>
                  <a:cubicBezTo>
                    <a:pt x="92" y="71"/>
                    <a:pt x="95" y="69"/>
                    <a:pt x="98" y="69"/>
                  </a:cubicBezTo>
                  <a:cubicBezTo>
                    <a:pt x="99" y="69"/>
                    <a:pt x="101" y="70"/>
                    <a:pt x="102" y="71"/>
                  </a:cubicBezTo>
                  <a:cubicBezTo>
                    <a:pt x="106" y="73"/>
                    <a:pt x="107" y="79"/>
                    <a:pt x="104" y="82"/>
                  </a:cubicBezTo>
                  <a:cubicBezTo>
                    <a:pt x="103" y="85"/>
                    <a:pt x="100" y="86"/>
                    <a:pt x="98" y="86"/>
                  </a:cubicBezTo>
                  <a:cubicBezTo>
                    <a:pt x="96" y="86"/>
                    <a:pt x="94" y="86"/>
                    <a:pt x="93" y="85"/>
                  </a:cubicBezTo>
                  <a:cubicBezTo>
                    <a:pt x="89" y="82"/>
                    <a:pt x="88" y="77"/>
                    <a:pt x="91" y="73"/>
                  </a:cubicBezTo>
                  <a:moveTo>
                    <a:pt x="75" y="73"/>
                  </a:moveTo>
                  <a:cubicBezTo>
                    <a:pt x="73" y="76"/>
                    <a:pt x="71" y="78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5" y="79"/>
                    <a:pt x="63" y="79"/>
                    <a:pt x="61" y="77"/>
                  </a:cubicBezTo>
                  <a:cubicBezTo>
                    <a:pt x="59" y="75"/>
                    <a:pt x="58" y="73"/>
                    <a:pt x="57" y="71"/>
                  </a:cubicBezTo>
                  <a:cubicBezTo>
                    <a:pt x="57" y="68"/>
                    <a:pt x="58" y="65"/>
                    <a:pt x="60" y="62"/>
                  </a:cubicBezTo>
                  <a:cubicBezTo>
                    <a:pt x="62" y="59"/>
                    <a:pt x="64" y="57"/>
                    <a:pt x="67" y="56"/>
                  </a:cubicBezTo>
                  <a:cubicBezTo>
                    <a:pt x="67" y="56"/>
                    <a:pt x="67" y="56"/>
                    <a:pt x="68" y="56"/>
                  </a:cubicBezTo>
                  <a:cubicBezTo>
                    <a:pt x="70" y="56"/>
                    <a:pt x="72" y="57"/>
                    <a:pt x="74" y="58"/>
                  </a:cubicBezTo>
                  <a:cubicBezTo>
                    <a:pt x="76" y="60"/>
                    <a:pt x="77" y="62"/>
                    <a:pt x="78" y="64"/>
                  </a:cubicBezTo>
                  <a:cubicBezTo>
                    <a:pt x="78" y="67"/>
                    <a:pt x="77" y="70"/>
                    <a:pt x="75" y="73"/>
                  </a:cubicBezTo>
                  <a:moveTo>
                    <a:pt x="12" y="64"/>
                  </a:moveTo>
                  <a:cubicBezTo>
                    <a:pt x="92" y="121"/>
                    <a:pt x="92" y="121"/>
                    <a:pt x="92" y="121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2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Freeform 44">
              <a:extLst>
                <a:ext uri="{FF2B5EF4-FFF2-40B4-BE49-F238E27FC236}">
                  <a16:creationId xmlns:a16="http://schemas.microsoft.com/office/drawing/2014/main" id="{76C1183B-5E07-309C-C2F7-71D4E5055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850" y="2028825"/>
              <a:ext cx="19050" cy="28575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0" y="10"/>
                </a:cxn>
                <a:cxn ang="0">
                  <a:pos x="1" y="12"/>
                </a:cxn>
                <a:cxn ang="0">
                  <a:pos x="3" y="12"/>
                </a:cxn>
                <a:cxn ang="0">
                  <a:pos x="5" y="11"/>
                </a:cxn>
                <a:cxn ang="0">
                  <a:pos x="7" y="8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1"/>
                </a:cxn>
              </a:cxnLst>
              <a:rect l="0" t="0" r="r" b="b"/>
              <a:pathLst>
                <a:path w="9" h="13">
                  <a:moveTo>
                    <a:pt x="6" y="1"/>
                  </a:moveTo>
                  <a:cubicBezTo>
                    <a:pt x="6" y="1"/>
                    <a:pt x="5" y="1"/>
                    <a:pt x="5" y="2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3"/>
                    <a:pt x="2" y="13"/>
                    <a:pt x="3" y="12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6" y="10"/>
                    <a:pt x="7" y="8"/>
                  </a:cubicBezTo>
                  <a:cubicBezTo>
                    <a:pt x="9" y="6"/>
                    <a:pt x="9" y="4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8" y="1"/>
                    <a:pt x="7" y="0"/>
                    <a:pt x="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Freeform 45">
              <a:extLst>
                <a:ext uri="{FF2B5EF4-FFF2-40B4-BE49-F238E27FC236}">
                  <a16:creationId xmlns:a16="http://schemas.microsoft.com/office/drawing/2014/main" id="{26091830-A3CF-826B-6CEC-AC0482A3A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7950" y="2074863"/>
              <a:ext cx="152400" cy="153988"/>
            </a:xfrm>
            <a:custGeom>
              <a:avLst/>
              <a:gdLst/>
              <a:ahLst/>
              <a:cxnLst>
                <a:cxn ang="0">
                  <a:pos x="34" y="13"/>
                </a:cxn>
                <a:cxn ang="0">
                  <a:pos x="57" y="13"/>
                </a:cxn>
                <a:cxn ang="0">
                  <a:pos x="57" y="36"/>
                </a:cxn>
                <a:cxn ang="0">
                  <a:pos x="34" y="36"/>
                </a:cxn>
                <a:cxn ang="0">
                  <a:pos x="34" y="13"/>
                </a:cxn>
                <a:cxn ang="0">
                  <a:pos x="11" y="67"/>
                </a:cxn>
                <a:cxn ang="0">
                  <a:pos x="27" y="51"/>
                </a:cxn>
                <a:cxn ang="0">
                  <a:pos x="29" y="46"/>
                </a:cxn>
                <a:cxn ang="0">
                  <a:pos x="32" y="42"/>
                </a:cxn>
                <a:cxn ang="0">
                  <a:pos x="61" y="40"/>
                </a:cxn>
                <a:cxn ang="0">
                  <a:pos x="61" y="9"/>
                </a:cxn>
                <a:cxn ang="0">
                  <a:pos x="30" y="9"/>
                </a:cxn>
                <a:cxn ang="0">
                  <a:pos x="28" y="38"/>
                </a:cxn>
                <a:cxn ang="0">
                  <a:pos x="24" y="41"/>
                </a:cxn>
                <a:cxn ang="0">
                  <a:pos x="19" y="43"/>
                </a:cxn>
                <a:cxn ang="0">
                  <a:pos x="3" y="59"/>
                </a:cxn>
                <a:cxn ang="0">
                  <a:pos x="3" y="67"/>
                </a:cxn>
                <a:cxn ang="0">
                  <a:pos x="11" y="67"/>
                </a:cxn>
              </a:cxnLst>
              <a:rect l="0" t="0" r="r" b="b"/>
              <a:pathLst>
                <a:path w="70" h="70">
                  <a:moveTo>
                    <a:pt x="34" y="13"/>
                  </a:moveTo>
                  <a:cubicBezTo>
                    <a:pt x="41" y="7"/>
                    <a:pt x="50" y="7"/>
                    <a:pt x="57" y="13"/>
                  </a:cubicBezTo>
                  <a:cubicBezTo>
                    <a:pt x="63" y="19"/>
                    <a:pt x="63" y="29"/>
                    <a:pt x="57" y="36"/>
                  </a:cubicBezTo>
                  <a:cubicBezTo>
                    <a:pt x="50" y="42"/>
                    <a:pt x="41" y="42"/>
                    <a:pt x="34" y="36"/>
                  </a:cubicBezTo>
                  <a:cubicBezTo>
                    <a:pt x="28" y="29"/>
                    <a:pt x="28" y="19"/>
                    <a:pt x="34" y="13"/>
                  </a:cubicBezTo>
                  <a:moveTo>
                    <a:pt x="11" y="67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0"/>
                    <a:pt x="29" y="48"/>
                    <a:pt x="29" y="4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1" y="48"/>
                    <a:pt x="53" y="48"/>
                    <a:pt x="61" y="40"/>
                  </a:cubicBezTo>
                  <a:cubicBezTo>
                    <a:pt x="70" y="31"/>
                    <a:pt x="70" y="17"/>
                    <a:pt x="61" y="9"/>
                  </a:cubicBezTo>
                  <a:cubicBezTo>
                    <a:pt x="52" y="0"/>
                    <a:pt x="39" y="0"/>
                    <a:pt x="30" y="9"/>
                  </a:cubicBezTo>
                  <a:cubicBezTo>
                    <a:pt x="22" y="17"/>
                    <a:pt x="21" y="29"/>
                    <a:pt x="28" y="3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2" y="41"/>
                    <a:pt x="20" y="42"/>
                    <a:pt x="19" y="43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62"/>
                    <a:pt x="0" y="65"/>
                    <a:pt x="3" y="67"/>
                  </a:cubicBezTo>
                  <a:cubicBezTo>
                    <a:pt x="5" y="70"/>
                    <a:pt x="8" y="70"/>
                    <a:pt x="11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Rectangle 46">
              <a:extLst>
                <a:ext uri="{FF2B5EF4-FFF2-40B4-BE49-F238E27FC236}">
                  <a16:creationId xmlns:a16="http://schemas.microsoft.com/office/drawing/2014/main" id="{A97CAD31-B434-2155-4F69-AAC399149E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0038" y="2063750"/>
              <a:ext cx="19050" cy="177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Freeform 47">
              <a:extLst>
                <a:ext uri="{FF2B5EF4-FFF2-40B4-BE49-F238E27FC236}">
                  <a16:creationId xmlns:a16="http://schemas.microsoft.com/office/drawing/2014/main" id="{5587F28A-0205-DEDC-1979-7F6ED0659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938" y="2092325"/>
              <a:ext cx="19050" cy="149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1" y="17"/>
                </a:cxn>
                <a:cxn ang="0">
                  <a:pos x="0" y="23"/>
                </a:cxn>
                <a:cxn ang="0">
                  <a:pos x="0" y="68"/>
                </a:cxn>
                <a:cxn ang="0">
                  <a:pos x="8" y="68"/>
                </a:cxn>
                <a:cxn ang="0">
                  <a:pos x="8" y="0"/>
                </a:cxn>
              </a:cxnLst>
              <a:rect l="0" t="0" r="r" b="b"/>
              <a:pathLst>
                <a:path w="8" h="68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2"/>
                    <a:pt x="1" y="15"/>
                    <a:pt x="1" y="17"/>
                  </a:cubicBezTo>
                  <a:cubicBezTo>
                    <a:pt x="1" y="19"/>
                    <a:pt x="1" y="21"/>
                    <a:pt x="0" y="2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8" y="68"/>
                    <a:pt x="8" y="68"/>
                    <a:pt x="8" y="68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Freeform 48">
              <a:extLst>
                <a:ext uri="{FF2B5EF4-FFF2-40B4-BE49-F238E27FC236}">
                  <a16:creationId xmlns:a16="http://schemas.microsoft.com/office/drawing/2014/main" id="{BA0F0CC8-8A7D-8268-11D2-4B4E95800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838" y="2176463"/>
              <a:ext cx="17463" cy="6508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" y="30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0" y="30"/>
                </a:cxn>
              </a:cxnLst>
              <a:rect l="0" t="0" r="r" b="b"/>
              <a:pathLst>
                <a:path w="8" h="30">
                  <a:moveTo>
                    <a:pt x="0" y="3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3" y="3"/>
                    <a:pt x="0" y="4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Freeform 49">
              <a:extLst>
                <a:ext uri="{FF2B5EF4-FFF2-40B4-BE49-F238E27FC236}">
                  <a16:creationId xmlns:a16="http://schemas.microsoft.com/office/drawing/2014/main" id="{8A500543-4472-8D6E-50FB-605ED2485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63" y="2184400"/>
              <a:ext cx="19050" cy="571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9" y="26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6"/>
                </a:cxn>
              </a:cxnLst>
              <a:rect l="0" t="0" r="r" b="b"/>
              <a:pathLst>
                <a:path w="9" h="26">
                  <a:moveTo>
                    <a:pt x="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6" y="1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6" name="Freeform 50">
              <a:extLst>
                <a:ext uri="{FF2B5EF4-FFF2-40B4-BE49-F238E27FC236}">
                  <a16:creationId xmlns:a16="http://schemas.microsoft.com/office/drawing/2014/main" id="{DB237360-DF1C-5827-978C-3052A02F6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9700" y="2212975"/>
              <a:ext cx="17463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1" y="18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11" y="18"/>
                  </a:lnTo>
                  <a:lnTo>
                    <a:pt x="11" y="0"/>
                  </a:lnTo>
                  <a:lnTo>
                    <a:pt x="9" y="0"/>
                  </a:lnTo>
                  <a:lnTo>
                    <a:pt x="0" y="10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E1AE7306-FD8C-CA17-422F-6DC64B574A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63650"/>
              <a:ext cx="153988" cy="150813"/>
            </a:xfrm>
            <a:custGeom>
              <a:avLst/>
              <a:gdLst/>
              <a:ahLst/>
              <a:cxnLst>
                <a:cxn ang="0">
                  <a:pos x="34" y="13"/>
                </a:cxn>
                <a:cxn ang="0">
                  <a:pos x="57" y="13"/>
                </a:cxn>
                <a:cxn ang="0">
                  <a:pos x="57" y="35"/>
                </a:cxn>
                <a:cxn ang="0">
                  <a:pos x="34" y="35"/>
                </a:cxn>
                <a:cxn ang="0">
                  <a:pos x="34" y="13"/>
                </a:cxn>
                <a:cxn ang="0">
                  <a:pos x="11" y="67"/>
                </a:cxn>
                <a:cxn ang="0">
                  <a:pos x="27" y="51"/>
                </a:cxn>
                <a:cxn ang="0">
                  <a:pos x="29" y="46"/>
                </a:cxn>
                <a:cxn ang="0">
                  <a:pos x="32" y="42"/>
                </a:cxn>
                <a:cxn ang="0">
                  <a:pos x="61" y="40"/>
                </a:cxn>
                <a:cxn ang="0">
                  <a:pos x="61" y="9"/>
                </a:cxn>
                <a:cxn ang="0">
                  <a:pos x="30" y="9"/>
                </a:cxn>
                <a:cxn ang="0">
                  <a:pos x="28" y="37"/>
                </a:cxn>
                <a:cxn ang="0">
                  <a:pos x="24" y="41"/>
                </a:cxn>
                <a:cxn ang="0">
                  <a:pos x="19" y="43"/>
                </a:cxn>
                <a:cxn ang="0">
                  <a:pos x="3" y="59"/>
                </a:cxn>
                <a:cxn ang="0">
                  <a:pos x="3" y="67"/>
                </a:cxn>
                <a:cxn ang="0">
                  <a:pos x="11" y="67"/>
                </a:cxn>
              </a:cxnLst>
              <a:rect l="0" t="0" r="r" b="b"/>
              <a:pathLst>
                <a:path w="70" h="69">
                  <a:moveTo>
                    <a:pt x="34" y="13"/>
                  </a:moveTo>
                  <a:cubicBezTo>
                    <a:pt x="41" y="7"/>
                    <a:pt x="51" y="7"/>
                    <a:pt x="57" y="13"/>
                  </a:cubicBezTo>
                  <a:cubicBezTo>
                    <a:pt x="63" y="19"/>
                    <a:pt x="63" y="29"/>
                    <a:pt x="57" y="35"/>
                  </a:cubicBezTo>
                  <a:cubicBezTo>
                    <a:pt x="51" y="41"/>
                    <a:pt x="41" y="41"/>
                    <a:pt x="34" y="35"/>
                  </a:cubicBezTo>
                  <a:cubicBezTo>
                    <a:pt x="28" y="29"/>
                    <a:pt x="28" y="19"/>
                    <a:pt x="34" y="13"/>
                  </a:cubicBezTo>
                  <a:moveTo>
                    <a:pt x="11" y="67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49"/>
                    <a:pt x="29" y="47"/>
                    <a:pt x="29" y="4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1" y="48"/>
                    <a:pt x="53" y="47"/>
                    <a:pt x="61" y="40"/>
                  </a:cubicBezTo>
                  <a:cubicBezTo>
                    <a:pt x="70" y="31"/>
                    <a:pt x="70" y="17"/>
                    <a:pt x="61" y="9"/>
                  </a:cubicBezTo>
                  <a:cubicBezTo>
                    <a:pt x="53" y="0"/>
                    <a:pt x="39" y="0"/>
                    <a:pt x="30" y="9"/>
                  </a:cubicBezTo>
                  <a:cubicBezTo>
                    <a:pt x="22" y="16"/>
                    <a:pt x="21" y="29"/>
                    <a:pt x="28" y="37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2" y="41"/>
                    <a:pt x="20" y="41"/>
                    <a:pt x="19" y="43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61"/>
                    <a:pt x="0" y="65"/>
                    <a:pt x="3" y="67"/>
                  </a:cubicBezTo>
                  <a:cubicBezTo>
                    <a:pt x="5" y="69"/>
                    <a:pt x="8" y="69"/>
                    <a:pt x="11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Rectangle 52">
              <a:extLst>
                <a:ext uri="{FF2B5EF4-FFF2-40B4-BE49-F238E27FC236}">
                  <a16:creationId xmlns:a16="http://schemas.microsoft.com/office/drawing/2014/main" id="{61B301B7-FE0B-2705-86E8-D19607EF9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2075" y="1252538"/>
              <a:ext cx="17463" cy="1762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9" name="Freeform 53">
              <a:extLst>
                <a:ext uri="{FF2B5EF4-FFF2-40B4-BE49-F238E27FC236}">
                  <a16:creationId xmlns:a16="http://schemas.microsoft.com/office/drawing/2014/main" id="{95F16D75-55B8-6F4C-C902-1E1D4786C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388" y="1281113"/>
              <a:ext cx="20638" cy="14763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1" y="16"/>
                </a:cxn>
                <a:cxn ang="0">
                  <a:pos x="0" y="23"/>
                </a:cxn>
                <a:cxn ang="0">
                  <a:pos x="0" y="68"/>
                </a:cxn>
                <a:cxn ang="0">
                  <a:pos x="9" y="68"/>
                </a:cxn>
                <a:cxn ang="0">
                  <a:pos x="9" y="0"/>
                </a:cxn>
              </a:cxnLst>
              <a:rect l="0" t="0" r="r" b="b"/>
              <a:pathLst>
                <a:path w="9" h="68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2"/>
                    <a:pt x="1" y="14"/>
                    <a:pt x="1" y="16"/>
                  </a:cubicBezTo>
                  <a:cubicBezTo>
                    <a:pt x="1" y="19"/>
                    <a:pt x="1" y="21"/>
                    <a:pt x="0" y="2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9" y="68"/>
                    <a:pt x="9" y="68"/>
                    <a:pt x="9" y="68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Freeform 54">
              <a:extLst>
                <a:ext uri="{FF2B5EF4-FFF2-40B4-BE49-F238E27FC236}">
                  <a16:creationId xmlns:a16="http://schemas.microsoft.com/office/drawing/2014/main" id="{7F24881F-C09B-C247-0153-47E36E62A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700" y="1363663"/>
              <a:ext cx="17463" cy="6508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" y="30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0" y="30"/>
                </a:cxn>
              </a:cxnLst>
              <a:rect l="0" t="0" r="r" b="b"/>
              <a:pathLst>
                <a:path w="8" h="30">
                  <a:moveTo>
                    <a:pt x="0" y="3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3" y="3"/>
                    <a:pt x="0" y="4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Freeform 55">
              <a:extLst>
                <a:ext uri="{FF2B5EF4-FFF2-40B4-BE49-F238E27FC236}">
                  <a16:creationId xmlns:a16="http://schemas.microsoft.com/office/drawing/2014/main" id="{6F0FC914-E87D-B38B-C121-08E6C2E33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425" y="1371600"/>
              <a:ext cx="20638" cy="571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9" y="26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6"/>
                </a:cxn>
              </a:cxnLst>
              <a:rect l="0" t="0" r="r" b="b"/>
              <a:pathLst>
                <a:path w="9" h="26">
                  <a:moveTo>
                    <a:pt x="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2" name="Freeform 56">
              <a:extLst>
                <a:ext uri="{FF2B5EF4-FFF2-40B4-BE49-F238E27FC236}">
                  <a16:creationId xmlns:a16="http://schemas.microsoft.com/office/drawing/2014/main" id="{FFC51578-A7D5-BB62-F3C0-0C2307113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" y="1400175"/>
              <a:ext cx="17463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1" y="18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11" y="18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0" y="9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Freeform 57">
              <a:extLst>
                <a:ext uri="{FF2B5EF4-FFF2-40B4-BE49-F238E27FC236}">
                  <a16:creationId xmlns:a16="http://schemas.microsoft.com/office/drawing/2014/main" id="{0DFA2AF0-CF25-A3E3-F094-FF24F69F5E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0" y="2493963"/>
              <a:ext cx="150813" cy="152400"/>
            </a:xfrm>
            <a:custGeom>
              <a:avLst/>
              <a:gdLst/>
              <a:ahLst/>
              <a:cxnLst>
                <a:cxn ang="0">
                  <a:pos x="34" y="13"/>
                </a:cxn>
                <a:cxn ang="0">
                  <a:pos x="56" y="13"/>
                </a:cxn>
                <a:cxn ang="0">
                  <a:pos x="56" y="36"/>
                </a:cxn>
                <a:cxn ang="0">
                  <a:pos x="34" y="36"/>
                </a:cxn>
                <a:cxn ang="0">
                  <a:pos x="34" y="13"/>
                </a:cxn>
                <a:cxn ang="0">
                  <a:pos x="10" y="68"/>
                </a:cxn>
                <a:cxn ang="0">
                  <a:pos x="27" y="51"/>
                </a:cxn>
                <a:cxn ang="0">
                  <a:pos x="28" y="46"/>
                </a:cxn>
                <a:cxn ang="0">
                  <a:pos x="32" y="42"/>
                </a:cxn>
                <a:cxn ang="0">
                  <a:pos x="61" y="40"/>
                </a:cxn>
                <a:cxn ang="0">
                  <a:pos x="61" y="9"/>
                </a:cxn>
                <a:cxn ang="0">
                  <a:pos x="30" y="9"/>
                </a:cxn>
                <a:cxn ang="0">
                  <a:pos x="28" y="38"/>
                </a:cxn>
                <a:cxn ang="0">
                  <a:pos x="24" y="42"/>
                </a:cxn>
                <a:cxn ang="0">
                  <a:pos x="19" y="43"/>
                </a:cxn>
                <a:cxn ang="0">
                  <a:pos x="2" y="59"/>
                </a:cxn>
                <a:cxn ang="0">
                  <a:pos x="2" y="68"/>
                </a:cxn>
                <a:cxn ang="0">
                  <a:pos x="10" y="68"/>
                </a:cxn>
              </a:cxnLst>
              <a:rect l="0" t="0" r="r" b="b"/>
              <a:pathLst>
                <a:path w="69" h="70">
                  <a:moveTo>
                    <a:pt x="34" y="13"/>
                  </a:moveTo>
                  <a:cubicBezTo>
                    <a:pt x="40" y="7"/>
                    <a:pt x="50" y="7"/>
                    <a:pt x="56" y="13"/>
                  </a:cubicBezTo>
                  <a:cubicBezTo>
                    <a:pt x="63" y="20"/>
                    <a:pt x="63" y="30"/>
                    <a:pt x="56" y="36"/>
                  </a:cubicBezTo>
                  <a:cubicBezTo>
                    <a:pt x="50" y="42"/>
                    <a:pt x="40" y="42"/>
                    <a:pt x="34" y="36"/>
                  </a:cubicBezTo>
                  <a:cubicBezTo>
                    <a:pt x="28" y="30"/>
                    <a:pt x="28" y="20"/>
                    <a:pt x="34" y="13"/>
                  </a:cubicBezTo>
                  <a:moveTo>
                    <a:pt x="10" y="68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0"/>
                    <a:pt x="29" y="48"/>
                    <a:pt x="28" y="4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1" y="49"/>
                    <a:pt x="53" y="48"/>
                    <a:pt x="61" y="40"/>
                  </a:cubicBezTo>
                  <a:cubicBezTo>
                    <a:pt x="69" y="32"/>
                    <a:pt x="69" y="18"/>
                    <a:pt x="61" y="9"/>
                  </a:cubicBezTo>
                  <a:cubicBezTo>
                    <a:pt x="52" y="0"/>
                    <a:pt x="38" y="0"/>
                    <a:pt x="30" y="9"/>
                  </a:cubicBezTo>
                  <a:cubicBezTo>
                    <a:pt x="22" y="17"/>
                    <a:pt x="21" y="29"/>
                    <a:pt x="28" y="38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2" y="41"/>
                    <a:pt x="20" y="42"/>
                    <a:pt x="19" y="43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62"/>
                    <a:pt x="0" y="65"/>
                    <a:pt x="2" y="68"/>
                  </a:cubicBezTo>
                  <a:cubicBezTo>
                    <a:pt x="5" y="70"/>
                    <a:pt x="8" y="70"/>
                    <a:pt x="10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4" name="Rectangle 58">
              <a:extLst>
                <a:ext uri="{FF2B5EF4-FFF2-40B4-BE49-F238E27FC236}">
                  <a16:creationId xmlns:a16="http://schemas.microsoft.com/office/drawing/2014/main" id="{9EA93579-C014-F8F8-F955-4DAB61F6D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388" y="2482850"/>
              <a:ext cx="20638" cy="1762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5" name="Freeform 59">
              <a:extLst>
                <a:ext uri="{FF2B5EF4-FFF2-40B4-BE49-F238E27FC236}">
                  <a16:creationId xmlns:a16="http://schemas.microsoft.com/office/drawing/2014/main" id="{4026A195-54A0-0CAC-945D-827C9D880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875" y="2513013"/>
              <a:ext cx="17463" cy="1460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1" y="16"/>
                </a:cxn>
                <a:cxn ang="0">
                  <a:pos x="0" y="22"/>
                </a:cxn>
                <a:cxn ang="0">
                  <a:pos x="0" y="67"/>
                </a:cxn>
                <a:cxn ang="0">
                  <a:pos x="8" y="67"/>
                </a:cxn>
                <a:cxn ang="0">
                  <a:pos x="8" y="0"/>
                </a:cxn>
              </a:cxnLst>
              <a:rect l="0" t="0" r="r" b="b"/>
              <a:pathLst>
                <a:path w="8" h="6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1" y="14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8" y="67"/>
                    <a:pt x="8" y="67"/>
                    <a:pt x="8" y="67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6" name="Freeform 60">
              <a:extLst>
                <a:ext uri="{FF2B5EF4-FFF2-40B4-BE49-F238E27FC236}">
                  <a16:creationId xmlns:a16="http://schemas.microsoft.com/office/drawing/2014/main" id="{576417E5-C9E7-9901-E441-FEB28F08B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188" y="2593975"/>
              <a:ext cx="17463" cy="6508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" y="30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0" y="30"/>
                </a:cxn>
              </a:cxnLst>
              <a:rect l="0" t="0" r="r" b="b"/>
              <a:pathLst>
                <a:path w="8" h="30">
                  <a:moveTo>
                    <a:pt x="0" y="30"/>
                  </a:moveTo>
                  <a:cubicBezTo>
                    <a:pt x="8" y="30"/>
                    <a:pt x="8" y="30"/>
                    <a:pt x="8" y="3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3" y="3"/>
                    <a:pt x="0" y="4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7" name="Freeform 61">
              <a:extLst>
                <a:ext uri="{FF2B5EF4-FFF2-40B4-BE49-F238E27FC236}">
                  <a16:creationId xmlns:a16="http://schemas.microsoft.com/office/drawing/2014/main" id="{C6F308C0-755C-3D48-77C7-2FEC8A6CC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7913" y="2603500"/>
              <a:ext cx="17463" cy="55563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8" y="26"/>
                </a:cxn>
                <a:cxn ang="0">
                  <a:pos x="8" y="1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26"/>
                </a:cxn>
              </a:cxnLst>
              <a:rect l="0" t="0" r="r" b="b"/>
              <a:pathLst>
                <a:path w="8" h="26">
                  <a:moveTo>
                    <a:pt x="0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1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Freeform 62">
              <a:extLst>
                <a:ext uri="{FF2B5EF4-FFF2-40B4-BE49-F238E27FC236}">
                  <a16:creationId xmlns:a16="http://schemas.microsoft.com/office/drawing/2014/main" id="{D146DAD0-4B26-A26B-A0A0-C89F36119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6638" y="2632075"/>
              <a:ext cx="17463" cy="26988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17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0" y="9"/>
                </a:cxn>
                <a:cxn ang="0">
                  <a:pos x="0" y="17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lnTo>
                    <a:pt x="11" y="17"/>
                  </a:lnTo>
                  <a:lnTo>
                    <a:pt x="11" y="0"/>
                  </a:lnTo>
                  <a:lnTo>
                    <a:pt x="8" y="0"/>
                  </a:lnTo>
                  <a:lnTo>
                    <a:pt x="0" y="9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9" name="Freeform 63">
              <a:extLst>
                <a:ext uri="{FF2B5EF4-FFF2-40B4-BE49-F238E27FC236}">
                  <a16:creationId xmlns:a16="http://schemas.microsoft.com/office/drawing/2014/main" id="{C6B392D8-6BD4-0687-AB12-0A9E3EAFBF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5713" y="1085850"/>
              <a:ext cx="134938" cy="134938"/>
            </a:xfrm>
            <a:custGeom>
              <a:avLst/>
              <a:gdLst/>
              <a:ahLst/>
              <a:cxnLst>
                <a:cxn ang="0">
                  <a:pos x="31" y="48"/>
                </a:cxn>
                <a:cxn ang="0">
                  <a:pos x="48" y="31"/>
                </a:cxn>
                <a:cxn ang="0">
                  <a:pos x="31" y="14"/>
                </a:cxn>
                <a:cxn ang="0">
                  <a:pos x="14" y="31"/>
                </a:cxn>
                <a:cxn ang="0">
                  <a:pos x="31" y="48"/>
                </a:cxn>
                <a:cxn ang="0">
                  <a:pos x="0" y="35"/>
                </a:cxn>
                <a:cxn ang="0">
                  <a:pos x="0" y="27"/>
                </a:cxn>
                <a:cxn ang="0">
                  <a:pos x="6" y="27"/>
                </a:cxn>
                <a:cxn ang="0">
                  <a:pos x="8" y="22"/>
                </a:cxn>
                <a:cxn ang="0">
                  <a:pos x="3" y="19"/>
                </a:cxn>
                <a:cxn ang="0">
                  <a:pos x="6" y="12"/>
                </a:cxn>
                <a:cxn ang="0">
                  <a:pos x="12" y="16"/>
                </a:cxn>
                <a:cxn ang="0">
                  <a:pos x="15" y="12"/>
                </a:cxn>
                <a:cxn ang="0">
                  <a:pos x="12" y="7"/>
                </a:cxn>
                <a:cxn ang="0">
                  <a:pos x="19" y="3"/>
                </a:cxn>
                <a:cxn ang="0">
                  <a:pos x="22" y="8"/>
                </a:cxn>
                <a:cxn ang="0">
                  <a:pos x="27" y="7"/>
                </a:cxn>
                <a:cxn ang="0">
                  <a:pos x="27" y="0"/>
                </a:cxn>
                <a:cxn ang="0">
                  <a:pos x="35" y="0"/>
                </a:cxn>
                <a:cxn ang="0">
                  <a:pos x="35" y="7"/>
                </a:cxn>
                <a:cxn ang="0">
                  <a:pos x="40" y="8"/>
                </a:cxn>
                <a:cxn ang="0">
                  <a:pos x="43" y="3"/>
                </a:cxn>
                <a:cxn ang="0">
                  <a:pos x="50" y="7"/>
                </a:cxn>
                <a:cxn ang="0">
                  <a:pos x="47" y="12"/>
                </a:cxn>
                <a:cxn ang="0">
                  <a:pos x="50" y="16"/>
                </a:cxn>
                <a:cxn ang="0">
                  <a:pos x="56" y="12"/>
                </a:cxn>
                <a:cxn ang="0">
                  <a:pos x="59" y="19"/>
                </a:cxn>
                <a:cxn ang="0">
                  <a:pos x="54" y="22"/>
                </a:cxn>
                <a:cxn ang="0">
                  <a:pos x="56" y="27"/>
                </a:cxn>
                <a:cxn ang="0">
                  <a:pos x="62" y="27"/>
                </a:cxn>
                <a:cxn ang="0">
                  <a:pos x="62" y="35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59" y="43"/>
                </a:cxn>
                <a:cxn ang="0">
                  <a:pos x="56" y="50"/>
                </a:cxn>
                <a:cxn ang="0">
                  <a:pos x="50" y="47"/>
                </a:cxn>
                <a:cxn ang="0">
                  <a:pos x="47" y="51"/>
                </a:cxn>
                <a:cxn ang="0">
                  <a:pos x="50" y="56"/>
                </a:cxn>
                <a:cxn ang="0">
                  <a:pos x="43" y="60"/>
                </a:cxn>
                <a:cxn ang="0">
                  <a:pos x="40" y="54"/>
                </a:cxn>
                <a:cxn ang="0">
                  <a:pos x="35" y="56"/>
                </a:cxn>
                <a:cxn ang="0">
                  <a:pos x="35" y="62"/>
                </a:cxn>
                <a:cxn ang="0">
                  <a:pos x="27" y="62"/>
                </a:cxn>
                <a:cxn ang="0">
                  <a:pos x="27" y="56"/>
                </a:cxn>
                <a:cxn ang="0">
                  <a:pos x="22" y="54"/>
                </a:cxn>
                <a:cxn ang="0">
                  <a:pos x="19" y="60"/>
                </a:cxn>
                <a:cxn ang="0">
                  <a:pos x="12" y="56"/>
                </a:cxn>
                <a:cxn ang="0">
                  <a:pos x="15" y="51"/>
                </a:cxn>
                <a:cxn ang="0">
                  <a:pos x="12" y="47"/>
                </a:cxn>
                <a:cxn ang="0">
                  <a:pos x="6" y="50"/>
                </a:cxn>
                <a:cxn ang="0">
                  <a:pos x="3" y="43"/>
                </a:cxn>
                <a:cxn ang="0">
                  <a:pos x="8" y="40"/>
                </a:cxn>
                <a:cxn ang="0">
                  <a:pos x="6" y="35"/>
                </a:cxn>
                <a:cxn ang="0">
                  <a:pos x="0" y="35"/>
                </a:cxn>
              </a:cxnLst>
              <a:rect l="0" t="0" r="r" b="b"/>
              <a:pathLst>
                <a:path w="62" h="62">
                  <a:moveTo>
                    <a:pt x="31" y="48"/>
                  </a:moveTo>
                  <a:cubicBezTo>
                    <a:pt x="41" y="48"/>
                    <a:pt x="48" y="41"/>
                    <a:pt x="48" y="31"/>
                  </a:cubicBezTo>
                  <a:cubicBezTo>
                    <a:pt x="48" y="22"/>
                    <a:pt x="41" y="14"/>
                    <a:pt x="31" y="14"/>
                  </a:cubicBezTo>
                  <a:cubicBezTo>
                    <a:pt x="21" y="14"/>
                    <a:pt x="14" y="22"/>
                    <a:pt x="14" y="31"/>
                  </a:cubicBezTo>
                  <a:cubicBezTo>
                    <a:pt x="14" y="41"/>
                    <a:pt x="21" y="48"/>
                    <a:pt x="31" y="48"/>
                  </a:cubicBezTo>
                  <a:moveTo>
                    <a:pt x="0" y="3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6"/>
                    <a:pt x="7" y="24"/>
                    <a:pt x="8" y="2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4" y="13"/>
                    <a:pt x="15" y="1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5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7" y="7"/>
                    <a:pt x="38" y="7"/>
                    <a:pt x="40" y="8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3"/>
                    <a:pt x="49" y="14"/>
                    <a:pt x="50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4"/>
                    <a:pt x="55" y="26"/>
                    <a:pt x="56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37"/>
                    <a:pt x="55" y="38"/>
                    <a:pt x="54" y="4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9" y="48"/>
                    <a:pt x="48" y="49"/>
                    <a:pt x="47" y="51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8" y="55"/>
                    <a:pt x="37" y="55"/>
                    <a:pt x="35" y="56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5" y="55"/>
                    <a:pt x="24" y="55"/>
                    <a:pt x="22" y="54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4" y="49"/>
                    <a:pt x="13" y="48"/>
                    <a:pt x="12" y="47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38"/>
                    <a:pt x="7" y="37"/>
                    <a:pt x="6" y="35"/>
                  </a:cubicBez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0" name="Freeform 64">
              <a:extLst>
                <a:ext uri="{FF2B5EF4-FFF2-40B4-BE49-F238E27FC236}">
                  <a16:creationId xmlns:a16="http://schemas.microsoft.com/office/drawing/2014/main" id="{003C7B2F-9434-A143-5A0A-7251FA15E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5713" y="2328863"/>
              <a:ext cx="134938" cy="133350"/>
            </a:xfrm>
            <a:custGeom>
              <a:avLst/>
              <a:gdLst/>
              <a:ahLst/>
              <a:cxnLst>
                <a:cxn ang="0">
                  <a:pos x="31" y="48"/>
                </a:cxn>
                <a:cxn ang="0">
                  <a:pos x="48" y="31"/>
                </a:cxn>
                <a:cxn ang="0">
                  <a:pos x="31" y="13"/>
                </a:cxn>
                <a:cxn ang="0">
                  <a:pos x="14" y="31"/>
                </a:cxn>
                <a:cxn ang="0">
                  <a:pos x="31" y="48"/>
                </a:cxn>
                <a:cxn ang="0">
                  <a:pos x="0" y="35"/>
                </a:cxn>
                <a:cxn ang="0">
                  <a:pos x="0" y="27"/>
                </a:cxn>
                <a:cxn ang="0">
                  <a:pos x="6" y="27"/>
                </a:cxn>
                <a:cxn ang="0">
                  <a:pos x="8" y="22"/>
                </a:cxn>
                <a:cxn ang="0">
                  <a:pos x="3" y="19"/>
                </a:cxn>
                <a:cxn ang="0">
                  <a:pos x="6" y="12"/>
                </a:cxn>
                <a:cxn ang="0">
                  <a:pos x="12" y="15"/>
                </a:cxn>
                <a:cxn ang="0">
                  <a:pos x="15" y="11"/>
                </a:cxn>
                <a:cxn ang="0">
                  <a:pos x="12" y="6"/>
                </a:cxn>
                <a:cxn ang="0">
                  <a:pos x="19" y="2"/>
                </a:cxn>
                <a:cxn ang="0">
                  <a:pos x="22" y="7"/>
                </a:cxn>
                <a:cxn ang="0">
                  <a:pos x="27" y="6"/>
                </a:cxn>
                <a:cxn ang="0">
                  <a:pos x="27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40" y="7"/>
                </a:cxn>
                <a:cxn ang="0">
                  <a:pos x="43" y="2"/>
                </a:cxn>
                <a:cxn ang="0">
                  <a:pos x="50" y="6"/>
                </a:cxn>
                <a:cxn ang="0">
                  <a:pos x="47" y="11"/>
                </a:cxn>
                <a:cxn ang="0">
                  <a:pos x="50" y="15"/>
                </a:cxn>
                <a:cxn ang="0">
                  <a:pos x="56" y="12"/>
                </a:cxn>
                <a:cxn ang="0">
                  <a:pos x="59" y="19"/>
                </a:cxn>
                <a:cxn ang="0">
                  <a:pos x="54" y="22"/>
                </a:cxn>
                <a:cxn ang="0">
                  <a:pos x="56" y="27"/>
                </a:cxn>
                <a:cxn ang="0">
                  <a:pos x="62" y="27"/>
                </a:cxn>
                <a:cxn ang="0">
                  <a:pos x="62" y="35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59" y="43"/>
                </a:cxn>
                <a:cxn ang="0">
                  <a:pos x="56" y="49"/>
                </a:cxn>
                <a:cxn ang="0">
                  <a:pos x="50" y="46"/>
                </a:cxn>
                <a:cxn ang="0">
                  <a:pos x="47" y="50"/>
                </a:cxn>
                <a:cxn ang="0">
                  <a:pos x="50" y="55"/>
                </a:cxn>
                <a:cxn ang="0">
                  <a:pos x="43" y="59"/>
                </a:cxn>
                <a:cxn ang="0">
                  <a:pos x="40" y="54"/>
                </a:cxn>
                <a:cxn ang="0">
                  <a:pos x="35" y="55"/>
                </a:cxn>
                <a:cxn ang="0">
                  <a:pos x="35" y="61"/>
                </a:cxn>
                <a:cxn ang="0">
                  <a:pos x="27" y="61"/>
                </a:cxn>
                <a:cxn ang="0">
                  <a:pos x="27" y="55"/>
                </a:cxn>
                <a:cxn ang="0">
                  <a:pos x="22" y="54"/>
                </a:cxn>
                <a:cxn ang="0">
                  <a:pos x="19" y="59"/>
                </a:cxn>
                <a:cxn ang="0">
                  <a:pos x="12" y="55"/>
                </a:cxn>
                <a:cxn ang="0">
                  <a:pos x="15" y="50"/>
                </a:cxn>
                <a:cxn ang="0">
                  <a:pos x="12" y="46"/>
                </a:cxn>
                <a:cxn ang="0">
                  <a:pos x="6" y="49"/>
                </a:cxn>
                <a:cxn ang="0">
                  <a:pos x="3" y="43"/>
                </a:cxn>
                <a:cxn ang="0">
                  <a:pos x="8" y="40"/>
                </a:cxn>
                <a:cxn ang="0">
                  <a:pos x="6" y="35"/>
                </a:cxn>
                <a:cxn ang="0">
                  <a:pos x="0" y="35"/>
                </a:cxn>
              </a:cxnLst>
              <a:rect l="0" t="0" r="r" b="b"/>
              <a:pathLst>
                <a:path w="62" h="61">
                  <a:moveTo>
                    <a:pt x="31" y="48"/>
                  </a:moveTo>
                  <a:cubicBezTo>
                    <a:pt x="41" y="48"/>
                    <a:pt x="48" y="40"/>
                    <a:pt x="48" y="31"/>
                  </a:cubicBezTo>
                  <a:cubicBezTo>
                    <a:pt x="48" y="21"/>
                    <a:pt x="41" y="13"/>
                    <a:pt x="31" y="13"/>
                  </a:cubicBezTo>
                  <a:cubicBezTo>
                    <a:pt x="21" y="13"/>
                    <a:pt x="14" y="21"/>
                    <a:pt x="14" y="31"/>
                  </a:cubicBezTo>
                  <a:cubicBezTo>
                    <a:pt x="14" y="40"/>
                    <a:pt x="21" y="48"/>
                    <a:pt x="31" y="48"/>
                  </a:cubicBezTo>
                  <a:moveTo>
                    <a:pt x="0" y="3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5"/>
                    <a:pt x="7" y="23"/>
                    <a:pt x="8" y="2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4" y="12"/>
                    <a:pt x="15" y="1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7"/>
                    <a:pt x="25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6"/>
                    <a:pt x="38" y="7"/>
                    <a:pt x="40" y="7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2"/>
                    <a:pt x="49" y="14"/>
                    <a:pt x="50" y="15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3"/>
                    <a:pt x="55" y="25"/>
                    <a:pt x="56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36"/>
                    <a:pt x="55" y="38"/>
                    <a:pt x="54" y="4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49" y="48"/>
                    <a:pt x="48" y="49"/>
                    <a:pt x="47" y="50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8" y="55"/>
                    <a:pt x="37" y="55"/>
                    <a:pt x="35" y="55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5" y="55"/>
                    <a:pt x="24" y="55"/>
                    <a:pt x="22" y="54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49"/>
                    <a:pt x="13" y="48"/>
                    <a:pt x="12" y="4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38"/>
                    <a:pt x="7" y="36"/>
                    <a:pt x="6" y="35"/>
                  </a:cubicBez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1" name="Freeform 65">
              <a:extLst>
                <a:ext uri="{FF2B5EF4-FFF2-40B4-BE49-F238E27FC236}">
                  <a16:creationId xmlns:a16="http://schemas.microsoft.com/office/drawing/2014/main" id="{AC058795-072D-0621-85A8-F9D731D07A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713" y="111125"/>
              <a:ext cx="227013" cy="230188"/>
            </a:xfrm>
            <a:custGeom>
              <a:avLst/>
              <a:gdLst/>
              <a:ahLst/>
              <a:cxnLst>
                <a:cxn ang="0">
                  <a:pos x="52" y="82"/>
                </a:cxn>
                <a:cxn ang="0">
                  <a:pos x="82" y="53"/>
                </a:cxn>
                <a:cxn ang="0">
                  <a:pos x="52" y="23"/>
                </a:cxn>
                <a:cxn ang="0">
                  <a:pos x="23" y="53"/>
                </a:cxn>
                <a:cxn ang="0">
                  <a:pos x="52" y="82"/>
                </a:cxn>
                <a:cxn ang="0">
                  <a:pos x="0" y="59"/>
                </a:cxn>
                <a:cxn ang="0">
                  <a:pos x="0" y="46"/>
                </a:cxn>
                <a:cxn ang="0">
                  <a:pos x="10" y="46"/>
                </a:cxn>
                <a:cxn ang="0">
                  <a:pos x="13" y="37"/>
                </a:cxn>
                <a:cxn ang="0">
                  <a:pos x="4" y="32"/>
                </a:cxn>
                <a:cxn ang="0">
                  <a:pos x="10" y="21"/>
                </a:cxn>
                <a:cxn ang="0">
                  <a:pos x="19" y="26"/>
                </a:cxn>
                <a:cxn ang="0">
                  <a:pos x="26" y="20"/>
                </a:cxn>
                <a:cxn ang="0">
                  <a:pos x="20" y="11"/>
                </a:cxn>
                <a:cxn ang="0">
                  <a:pos x="32" y="4"/>
                </a:cxn>
                <a:cxn ang="0">
                  <a:pos x="37" y="13"/>
                </a:cxn>
                <a:cxn ang="0">
                  <a:pos x="46" y="11"/>
                </a:cxn>
                <a:cxn ang="0">
                  <a:pos x="46" y="0"/>
                </a:cxn>
                <a:cxn ang="0">
                  <a:pos x="59" y="0"/>
                </a:cxn>
                <a:cxn ang="0">
                  <a:pos x="59" y="11"/>
                </a:cxn>
                <a:cxn ang="0">
                  <a:pos x="68" y="13"/>
                </a:cxn>
                <a:cxn ang="0">
                  <a:pos x="73" y="4"/>
                </a:cxn>
                <a:cxn ang="0">
                  <a:pos x="84" y="11"/>
                </a:cxn>
                <a:cxn ang="0">
                  <a:pos x="79" y="20"/>
                </a:cxn>
                <a:cxn ang="0">
                  <a:pos x="85" y="26"/>
                </a:cxn>
                <a:cxn ang="0">
                  <a:pos x="94" y="21"/>
                </a:cxn>
                <a:cxn ang="0">
                  <a:pos x="101" y="32"/>
                </a:cxn>
                <a:cxn ang="0">
                  <a:pos x="92" y="37"/>
                </a:cxn>
                <a:cxn ang="0">
                  <a:pos x="94" y="46"/>
                </a:cxn>
                <a:cxn ang="0">
                  <a:pos x="104" y="46"/>
                </a:cxn>
                <a:cxn ang="0">
                  <a:pos x="104" y="59"/>
                </a:cxn>
                <a:cxn ang="0">
                  <a:pos x="94" y="59"/>
                </a:cxn>
                <a:cxn ang="0">
                  <a:pos x="92" y="68"/>
                </a:cxn>
                <a:cxn ang="0">
                  <a:pos x="101" y="73"/>
                </a:cxn>
                <a:cxn ang="0">
                  <a:pos x="94" y="84"/>
                </a:cxn>
                <a:cxn ang="0">
                  <a:pos x="85" y="79"/>
                </a:cxn>
                <a:cxn ang="0">
                  <a:pos x="79" y="86"/>
                </a:cxn>
                <a:cxn ang="0">
                  <a:pos x="84" y="95"/>
                </a:cxn>
                <a:cxn ang="0">
                  <a:pos x="73" y="101"/>
                </a:cxn>
                <a:cxn ang="0">
                  <a:pos x="68" y="92"/>
                </a:cxn>
                <a:cxn ang="0">
                  <a:pos x="59" y="94"/>
                </a:cxn>
                <a:cxn ang="0">
                  <a:pos x="59" y="105"/>
                </a:cxn>
                <a:cxn ang="0">
                  <a:pos x="46" y="105"/>
                </a:cxn>
                <a:cxn ang="0">
                  <a:pos x="46" y="94"/>
                </a:cxn>
                <a:cxn ang="0">
                  <a:pos x="37" y="92"/>
                </a:cxn>
                <a:cxn ang="0">
                  <a:pos x="32" y="101"/>
                </a:cxn>
                <a:cxn ang="0">
                  <a:pos x="20" y="95"/>
                </a:cxn>
                <a:cxn ang="0">
                  <a:pos x="26" y="86"/>
                </a:cxn>
                <a:cxn ang="0">
                  <a:pos x="19" y="79"/>
                </a:cxn>
                <a:cxn ang="0">
                  <a:pos x="10" y="84"/>
                </a:cxn>
                <a:cxn ang="0">
                  <a:pos x="4" y="73"/>
                </a:cxn>
                <a:cxn ang="0">
                  <a:pos x="13" y="68"/>
                </a:cxn>
                <a:cxn ang="0">
                  <a:pos x="10" y="59"/>
                </a:cxn>
                <a:cxn ang="0">
                  <a:pos x="0" y="59"/>
                </a:cxn>
              </a:cxnLst>
              <a:rect l="0" t="0" r="r" b="b"/>
              <a:pathLst>
                <a:path w="104" h="105">
                  <a:moveTo>
                    <a:pt x="52" y="82"/>
                  </a:moveTo>
                  <a:cubicBezTo>
                    <a:pt x="68" y="82"/>
                    <a:pt x="82" y="69"/>
                    <a:pt x="82" y="53"/>
                  </a:cubicBezTo>
                  <a:cubicBezTo>
                    <a:pt x="82" y="36"/>
                    <a:pt x="68" y="23"/>
                    <a:pt x="52" y="23"/>
                  </a:cubicBezTo>
                  <a:cubicBezTo>
                    <a:pt x="36" y="23"/>
                    <a:pt x="23" y="36"/>
                    <a:pt x="23" y="53"/>
                  </a:cubicBezTo>
                  <a:cubicBezTo>
                    <a:pt x="23" y="69"/>
                    <a:pt x="36" y="82"/>
                    <a:pt x="52" y="82"/>
                  </a:cubicBezTo>
                  <a:moveTo>
                    <a:pt x="0" y="59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3"/>
                    <a:pt x="12" y="40"/>
                    <a:pt x="13" y="3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4"/>
                    <a:pt x="23" y="21"/>
                    <a:pt x="26" y="2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40" y="12"/>
                    <a:pt x="43" y="11"/>
                    <a:pt x="46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2" y="11"/>
                    <a:pt x="65" y="12"/>
                    <a:pt x="68" y="1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1" y="21"/>
                    <a:pt x="83" y="24"/>
                    <a:pt x="85" y="26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3" y="40"/>
                    <a:pt x="94" y="43"/>
                    <a:pt x="94" y="46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62"/>
                    <a:pt x="93" y="65"/>
                    <a:pt x="92" y="68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3" y="82"/>
                    <a:pt x="81" y="84"/>
                    <a:pt x="79" y="86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5" y="93"/>
                    <a:pt x="62" y="94"/>
                    <a:pt x="59" y="94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3" y="94"/>
                    <a:pt x="40" y="93"/>
                    <a:pt x="37" y="92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4"/>
                    <a:pt x="21" y="82"/>
                    <a:pt x="19" y="79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2" y="65"/>
                    <a:pt x="11" y="62"/>
                    <a:pt x="10" y="5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2" name="Freeform 66">
              <a:extLst>
                <a:ext uri="{FF2B5EF4-FFF2-40B4-BE49-F238E27FC236}">
                  <a16:creationId xmlns:a16="http://schemas.microsoft.com/office/drawing/2014/main" id="{2BCE2D61-E2D5-1890-3B23-40EC30CC9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913" y="1249363"/>
              <a:ext cx="196850" cy="50800"/>
            </a:xfrm>
            <a:custGeom>
              <a:avLst/>
              <a:gdLst/>
              <a:ahLst/>
              <a:cxnLst>
                <a:cxn ang="0">
                  <a:pos x="17" y="32"/>
                </a:cxn>
                <a:cxn ang="0">
                  <a:pos x="21" y="32"/>
                </a:cxn>
                <a:cxn ang="0">
                  <a:pos x="104" y="32"/>
                </a:cxn>
                <a:cxn ang="0">
                  <a:pos x="107" y="32"/>
                </a:cxn>
                <a:cxn ang="0">
                  <a:pos x="124" y="0"/>
                </a:cxn>
                <a:cxn ang="0">
                  <a:pos x="123" y="0"/>
                </a:cxn>
                <a:cxn ang="0">
                  <a:pos x="105" y="0"/>
                </a:cxn>
                <a:cxn ang="0">
                  <a:pos x="91" y="0"/>
                </a:cxn>
                <a:cxn ang="0">
                  <a:pos x="34" y="0"/>
                </a:cxn>
                <a:cxn ang="0">
                  <a:pos x="20" y="0"/>
                </a:cxn>
                <a:cxn ang="0">
                  <a:pos x="0" y="0"/>
                </a:cxn>
                <a:cxn ang="0">
                  <a:pos x="17" y="32"/>
                </a:cxn>
              </a:cxnLst>
              <a:rect l="0" t="0" r="r" b="b"/>
              <a:pathLst>
                <a:path w="124" h="32">
                  <a:moveTo>
                    <a:pt x="17" y="32"/>
                  </a:moveTo>
                  <a:lnTo>
                    <a:pt x="21" y="32"/>
                  </a:lnTo>
                  <a:lnTo>
                    <a:pt x="104" y="32"/>
                  </a:lnTo>
                  <a:lnTo>
                    <a:pt x="107" y="32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34" y="0"/>
                  </a:lnTo>
                  <a:lnTo>
                    <a:pt x="20" y="0"/>
                  </a:lnTo>
                  <a:lnTo>
                    <a:pt x="0" y="0"/>
                  </a:lnTo>
                  <a:lnTo>
                    <a:pt x="17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3" name="Freeform 67">
              <a:extLst>
                <a:ext uri="{FF2B5EF4-FFF2-40B4-BE49-F238E27FC236}">
                  <a16:creationId xmlns:a16="http://schemas.microsoft.com/office/drawing/2014/main" id="{B4454DE7-109F-C4AA-6B0D-05708EAF4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913" y="1260475"/>
              <a:ext cx="195263" cy="920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89" y="42"/>
                </a:cxn>
                <a:cxn ang="0">
                  <a:pos x="89" y="0"/>
                </a:cxn>
                <a:cxn ang="0">
                  <a:pos x="79" y="20"/>
                </a:cxn>
                <a:cxn ang="0">
                  <a:pos x="78" y="21"/>
                </a:cxn>
                <a:cxn ang="0">
                  <a:pos x="77" y="21"/>
                </a:cxn>
                <a:cxn ang="0">
                  <a:pos x="74" y="21"/>
                </a:cxn>
                <a:cxn ang="0">
                  <a:pos x="52" y="21"/>
                </a:cxn>
                <a:cxn ang="0">
                  <a:pos x="52" y="22"/>
                </a:cxn>
                <a:cxn ang="0">
                  <a:pos x="51" y="26"/>
                </a:cxn>
                <a:cxn ang="0">
                  <a:pos x="45" y="29"/>
                </a:cxn>
                <a:cxn ang="0">
                  <a:pos x="39" y="26"/>
                </a:cxn>
                <a:cxn ang="0">
                  <a:pos x="38" y="22"/>
                </a:cxn>
                <a:cxn ang="0">
                  <a:pos x="38" y="21"/>
                </a:cxn>
                <a:cxn ang="0">
                  <a:pos x="16" y="21"/>
                </a:cxn>
                <a:cxn ang="0">
                  <a:pos x="12" y="21"/>
                </a:cxn>
                <a:cxn ang="0">
                  <a:pos x="11" y="21"/>
                </a:cxn>
                <a:cxn ang="0">
                  <a:pos x="10" y="20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89" h="42">
                  <a:moveTo>
                    <a:pt x="0" y="42"/>
                  </a:moveTo>
                  <a:cubicBezTo>
                    <a:pt x="89" y="42"/>
                    <a:pt x="89" y="42"/>
                    <a:pt x="89" y="4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2"/>
                    <a:pt x="52" y="22"/>
                  </a:cubicBezTo>
                  <a:cubicBezTo>
                    <a:pt x="52" y="23"/>
                    <a:pt x="51" y="25"/>
                    <a:pt x="51" y="26"/>
                  </a:cubicBezTo>
                  <a:cubicBezTo>
                    <a:pt x="49" y="28"/>
                    <a:pt x="47" y="29"/>
                    <a:pt x="45" y="29"/>
                  </a:cubicBezTo>
                  <a:cubicBezTo>
                    <a:pt x="43" y="29"/>
                    <a:pt x="40" y="28"/>
                    <a:pt x="39" y="26"/>
                  </a:cubicBezTo>
                  <a:cubicBezTo>
                    <a:pt x="38" y="25"/>
                    <a:pt x="38" y="23"/>
                    <a:pt x="38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4" name="Freeform 68">
              <a:extLst>
                <a:ext uri="{FF2B5EF4-FFF2-40B4-BE49-F238E27FC236}">
                  <a16:creationId xmlns:a16="http://schemas.microsoft.com/office/drawing/2014/main" id="{2458367F-1EC0-D1AA-BDBE-BC14CF32F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7663" y="1179513"/>
              <a:ext cx="134938" cy="63500"/>
            </a:xfrm>
            <a:custGeom>
              <a:avLst/>
              <a:gdLst/>
              <a:ahLst/>
              <a:cxnLst>
                <a:cxn ang="0">
                  <a:pos x="62" y="29"/>
                </a:cxn>
                <a:cxn ang="0">
                  <a:pos x="62" y="12"/>
                </a:cxn>
                <a:cxn ang="0">
                  <a:pos x="50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29"/>
                </a:cxn>
                <a:cxn ang="0">
                  <a:pos x="10" y="29"/>
                </a:cxn>
                <a:cxn ang="0">
                  <a:pos x="10" y="12"/>
                </a:cxn>
                <a:cxn ang="0">
                  <a:pos x="12" y="10"/>
                </a:cxn>
                <a:cxn ang="0">
                  <a:pos x="50" y="10"/>
                </a:cxn>
                <a:cxn ang="0">
                  <a:pos x="52" y="12"/>
                </a:cxn>
                <a:cxn ang="0">
                  <a:pos x="52" y="29"/>
                </a:cxn>
                <a:cxn ang="0">
                  <a:pos x="62" y="29"/>
                </a:cxn>
              </a:cxnLst>
              <a:rect l="0" t="0" r="r" b="b"/>
              <a:pathLst>
                <a:path w="62" h="29">
                  <a:moveTo>
                    <a:pt x="62" y="29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5"/>
                    <a:pt x="57" y="0"/>
                    <a:pt x="5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0"/>
                    <a:pt x="52" y="11"/>
                    <a:pt x="52" y="12"/>
                  </a:cubicBezTo>
                  <a:cubicBezTo>
                    <a:pt x="52" y="29"/>
                    <a:pt x="52" y="29"/>
                    <a:pt x="52" y="29"/>
                  </a:cubicBezTo>
                  <a:lnTo>
                    <a:pt x="62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5" name="Freeform 69">
              <a:extLst>
                <a:ext uri="{FF2B5EF4-FFF2-40B4-BE49-F238E27FC236}">
                  <a16:creationId xmlns:a16="http://schemas.microsoft.com/office/drawing/2014/main" id="{030D5814-3CDE-37C0-E893-63BB83A88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1490663"/>
              <a:ext cx="139700" cy="11747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23" y="0"/>
                </a:cxn>
                <a:cxn ang="0">
                  <a:pos x="0" y="19"/>
                </a:cxn>
                <a:cxn ang="0">
                  <a:pos x="6" y="28"/>
                </a:cxn>
                <a:cxn ang="0">
                  <a:pos x="15" y="20"/>
                </a:cxn>
                <a:cxn ang="0">
                  <a:pos x="14" y="54"/>
                </a:cxn>
                <a:cxn ang="0">
                  <a:pos x="32" y="54"/>
                </a:cxn>
                <a:cxn ang="0">
                  <a:pos x="50" y="54"/>
                </a:cxn>
                <a:cxn ang="0">
                  <a:pos x="50" y="20"/>
                </a:cxn>
                <a:cxn ang="0">
                  <a:pos x="58" y="28"/>
                </a:cxn>
                <a:cxn ang="0">
                  <a:pos x="64" y="19"/>
                </a:cxn>
                <a:cxn ang="0">
                  <a:pos x="43" y="0"/>
                </a:cxn>
              </a:cxnLst>
              <a:rect l="0" t="0" r="r" b="b"/>
              <a:pathLst>
                <a:path w="64" h="54">
                  <a:moveTo>
                    <a:pt x="43" y="0"/>
                  </a:moveTo>
                  <a:cubicBezTo>
                    <a:pt x="39" y="6"/>
                    <a:pt x="26" y="6"/>
                    <a:pt x="23" y="0"/>
                  </a:cubicBezTo>
                  <a:cubicBezTo>
                    <a:pt x="23" y="0"/>
                    <a:pt x="4" y="11"/>
                    <a:pt x="0" y="1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12" y="22"/>
                    <a:pt x="15" y="20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2"/>
                    <a:pt x="58" y="28"/>
                    <a:pt x="58" y="28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1" y="11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6" name="Freeform 70">
              <a:extLst>
                <a:ext uri="{FF2B5EF4-FFF2-40B4-BE49-F238E27FC236}">
                  <a16:creationId xmlns:a16="http://schemas.microsoft.com/office/drawing/2014/main" id="{648D1B64-BDF3-6FAC-9DB4-6927D1DE9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0" y="2243138"/>
              <a:ext cx="201613" cy="171450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32" y="0"/>
                </a:cxn>
                <a:cxn ang="0">
                  <a:pos x="0" y="28"/>
                </a:cxn>
                <a:cxn ang="0">
                  <a:pos x="8" y="41"/>
                </a:cxn>
                <a:cxn ang="0">
                  <a:pos x="20" y="29"/>
                </a:cxn>
                <a:cxn ang="0">
                  <a:pos x="20" y="78"/>
                </a:cxn>
                <a:cxn ang="0">
                  <a:pos x="46" y="78"/>
                </a:cxn>
                <a:cxn ang="0">
                  <a:pos x="71" y="78"/>
                </a:cxn>
                <a:cxn ang="0">
                  <a:pos x="71" y="29"/>
                </a:cxn>
                <a:cxn ang="0">
                  <a:pos x="83" y="41"/>
                </a:cxn>
                <a:cxn ang="0">
                  <a:pos x="92" y="28"/>
                </a:cxn>
                <a:cxn ang="0">
                  <a:pos x="61" y="0"/>
                </a:cxn>
              </a:cxnLst>
              <a:rect l="0" t="0" r="r" b="b"/>
              <a:pathLst>
                <a:path w="92" h="78">
                  <a:moveTo>
                    <a:pt x="61" y="0"/>
                  </a:moveTo>
                  <a:cubicBezTo>
                    <a:pt x="56" y="8"/>
                    <a:pt x="37" y="8"/>
                    <a:pt x="32" y="0"/>
                  </a:cubicBezTo>
                  <a:cubicBezTo>
                    <a:pt x="32" y="0"/>
                    <a:pt x="4" y="16"/>
                    <a:pt x="0" y="28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17" y="32"/>
                    <a:pt x="20" y="29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5" y="32"/>
                    <a:pt x="83" y="41"/>
                    <a:pt x="83" y="41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87" y="16"/>
                    <a:pt x="61" y="0"/>
                    <a:pt x="6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7" name="Freeform 71">
              <a:extLst>
                <a:ext uri="{FF2B5EF4-FFF2-40B4-BE49-F238E27FC236}">
                  <a16:creationId xmlns:a16="http://schemas.microsoft.com/office/drawing/2014/main" id="{09DA8FB5-E5EB-7506-8B64-0904BEA8C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225" y="1770063"/>
              <a:ext cx="84138" cy="142875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0" y="55"/>
                </a:cxn>
                <a:cxn ang="0">
                  <a:pos x="11" y="65"/>
                </a:cxn>
                <a:cxn ang="0">
                  <a:pos x="27" y="65"/>
                </a:cxn>
                <a:cxn ang="0">
                  <a:pos x="38" y="55"/>
                </a:cxn>
                <a:cxn ang="0">
                  <a:pos x="38" y="45"/>
                </a:cxn>
                <a:cxn ang="0">
                  <a:pos x="24" y="45"/>
                </a:cxn>
                <a:cxn ang="0">
                  <a:pos x="24" y="37"/>
                </a:cxn>
                <a:cxn ang="0">
                  <a:pos x="38" y="37"/>
                </a:cxn>
                <a:cxn ang="0">
                  <a:pos x="38" y="25"/>
                </a:cxn>
                <a:cxn ang="0">
                  <a:pos x="24" y="25"/>
                </a:cxn>
                <a:cxn ang="0">
                  <a:pos x="24" y="17"/>
                </a:cxn>
                <a:cxn ang="0">
                  <a:pos x="38" y="17"/>
                </a:cxn>
                <a:cxn ang="0">
                  <a:pos x="38" y="11"/>
                </a:cxn>
                <a:cxn ang="0">
                  <a:pos x="27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7"/>
                </a:cxn>
                <a:cxn ang="0">
                  <a:pos x="13" y="17"/>
                </a:cxn>
                <a:cxn ang="0">
                  <a:pos x="13" y="25"/>
                </a:cxn>
                <a:cxn ang="0">
                  <a:pos x="0" y="25"/>
                </a:cxn>
                <a:cxn ang="0">
                  <a:pos x="0" y="37"/>
                </a:cxn>
                <a:cxn ang="0">
                  <a:pos x="13" y="37"/>
                </a:cxn>
                <a:cxn ang="0">
                  <a:pos x="13" y="45"/>
                </a:cxn>
                <a:cxn ang="0">
                  <a:pos x="0" y="45"/>
                </a:cxn>
              </a:cxnLst>
              <a:rect l="0" t="0" r="r" b="b"/>
              <a:pathLst>
                <a:path w="38" h="65">
                  <a:moveTo>
                    <a:pt x="0" y="4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5"/>
                    <a:pt x="11" y="65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33" y="65"/>
                    <a:pt x="38" y="61"/>
                    <a:pt x="38" y="5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5"/>
                    <a:pt x="33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8" name="Freeform 72">
              <a:extLst>
                <a:ext uri="{FF2B5EF4-FFF2-40B4-BE49-F238E27FC236}">
                  <a16:creationId xmlns:a16="http://schemas.microsoft.com/office/drawing/2014/main" id="{473CAEA6-BF6A-F203-C93B-65D3D536B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1825" y="1897063"/>
              <a:ext cx="133350" cy="889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0" y="19"/>
                </a:cxn>
                <a:cxn ang="0">
                  <a:pos x="27" y="19"/>
                </a:cxn>
                <a:cxn ang="0">
                  <a:pos x="27" y="32"/>
                </a:cxn>
                <a:cxn ang="0">
                  <a:pos x="19" y="32"/>
                </a:cxn>
                <a:cxn ang="0">
                  <a:pos x="19" y="40"/>
                </a:cxn>
                <a:cxn ang="0">
                  <a:pos x="43" y="40"/>
                </a:cxn>
                <a:cxn ang="0">
                  <a:pos x="43" y="32"/>
                </a:cxn>
                <a:cxn ang="0">
                  <a:pos x="35" y="32"/>
                </a:cxn>
                <a:cxn ang="0">
                  <a:pos x="35" y="19"/>
                </a:cxn>
                <a:cxn ang="0">
                  <a:pos x="41" y="19"/>
                </a:cxn>
                <a:cxn ang="0">
                  <a:pos x="61" y="2"/>
                </a:cxn>
                <a:cxn ang="0">
                  <a:pos x="53" y="0"/>
                </a:cxn>
                <a:cxn ang="0">
                  <a:pos x="41" y="11"/>
                </a:cxn>
                <a:cxn ang="0">
                  <a:pos x="20" y="11"/>
                </a:cxn>
                <a:cxn ang="0">
                  <a:pos x="8" y="0"/>
                </a:cxn>
                <a:cxn ang="0">
                  <a:pos x="0" y="2"/>
                </a:cxn>
              </a:cxnLst>
              <a:rect l="0" t="0" r="r" b="b"/>
              <a:pathLst>
                <a:path w="61" h="40">
                  <a:moveTo>
                    <a:pt x="0" y="2"/>
                  </a:moveTo>
                  <a:cubicBezTo>
                    <a:pt x="2" y="12"/>
                    <a:pt x="11" y="19"/>
                    <a:pt x="2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1" y="19"/>
                    <a:pt x="59" y="10"/>
                    <a:pt x="61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5"/>
                    <a:pt x="47" y="11"/>
                    <a:pt x="4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11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9" name="Freeform 73">
              <a:extLst>
                <a:ext uri="{FF2B5EF4-FFF2-40B4-BE49-F238E27FC236}">
                  <a16:creationId xmlns:a16="http://schemas.microsoft.com/office/drawing/2014/main" id="{E6C9F583-82AD-A318-9487-7ACFD879A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575" y="2501900"/>
              <a:ext cx="82550" cy="142875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0" y="54"/>
                </a:cxn>
                <a:cxn ang="0">
                  <a:pos x="11" y="65"/>
                </a:cxn>
                <a:cxn ang="0">
                  <a:pos x="27" y="65"/>
                </a:cxn>
                <a:cxn ang="0">
                  <a:pos x="38" y="54"/>
                </a:cxn>
                <a:cxn ang="0">
                  <a:pos x="38" y="45"/>
                </a:cxn>
                <a:cxn ang="0">
                  <a:pos x="25" y="45"/>
                </a:cxn>
                <a:cxn ang="0">
                  <a:pos x="25" y="37"/>
                </a:cxn>
                <a:cxn ang="0">
                  <a:pos x="38" y="37"/>
                </a:cxn>
                <a:cxn ang="0">
                  <a:pos x="38" y="25"/>
                </a:cxn>
                <a:cxn ang="0">
                  <a:pos x="25" y="25"/>
                </a:cxn>
                <a:cxn ang="0">
                  <a:pos x="25" y="16"/>
                </a:cxn>
                <a:cxn ang="0">
                  <a:pos x="38" y="16"/>
                </a:cxn>
                <a:cxn ang="0">
                  <a:pos x="38" y="11"/>
                </a:cxn>
                <a:cxn ang="0">
                  <a:pos x="27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6"/>
                </a:cxn>
                <a:cxn ang="0">
                  <a:pos x="14" y="16"/>
                </a:cxn>
                <a:cxn ang="0">
                  <a:pos x="14" y="25"/>
                </a:cxn>
                <a:cxn ang="0">
                  <a:pos x="0" y="25"/>
                </a:cxn>
                <a:cxn ang="0">
                  <a:pos x="0" y="37"/>
                </a:cxn>
                <a:cxn ang="0">
                  <a:pos x="14" y="37"/>
                </a:cxn>
                <a:cxn ang="0">
                  <a:pos x="14" y="45"/>
                </a:cxn>
                <a:cxn ang="0">
                  <a:pos x="0" y="45"/>
                </a:cxn>
              </a:cxnLst>
              <a:rect l="0" t="0" r="r" b="b"/>
              <a:pathLst>
                <a:path w="38" h="65">
                  <a:moveTo>
                    <a:pt x="0" y="45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5" y="65"/>
                    <a:pt x="11" y="65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34" y="65"/>
                    <a:pt x="38" y="60"/>
                    <a:pt x="38" y="5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5"/>
                    <a:pt x="34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45"/>
                    <a:pt x="14" y="45"/>
                    <a:pt x="14" y="45"/>
                  </a:cubicBez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0" name="Freeform 74">
              <a:extLst>
                <a:ext uri="{FF2B5EF4-FFF2-40B4-BE49-F238E27FC236}">
                  <a16:creationId xmlns:a16="http://schemas.microsoft.com/office/drawing/2014/main" id="{8FAF6B2F-DF38-492E-F110-6A4856AB0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2628900"/>
              <a:ext cx="133350" cy="857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0" y="19"/>
                </a:cxn>
                <a:cxn ang="0">
                  <a:pos x="26" y="19"/>
                </a:cxn>
                <a:cxn ang="0">
                  <a:pos x="26" y="31"/>
                </a:cxn>
                <a:cxn ang="0">
                  <a:pos x="18" y="31"/>
                </a:cxn>
                <a:cxn ang="0">
                  <a:pos x="18" y="39"/>
                </a:cxn>
                <a:cxn ang="0">
                  <a:pos x="42" y="39"/>
                </a:cxn>
                <a:cxn ang="0">
                  <a:pos x="42" y="31"/>
                </a:cxn>
                <a:cxn ang="0">
                  <a:pos x="34" y="31"/>
                </a:cxn>
                <a:cxn ang="0">
                  <a:pos x="34" y="19"/>
                </a:cxn>
                <a:cxn ang="0">
                  <a:pos x="41" y="19"/>
                </a:cxn>
                <a:cxn ang="0">
                  <a:pos x="61" y="2"/>
                </a:cxn>
                <a:cxn ang="0">
                  <a:pos x="53" y="0"/>
                </a:cxn>
                <a:cxn ang="0">
                  <a:pos x="41" y="10"/>
                </a:cxn>
                <a:cxn ang="0">
                  <a:pos x="20" y="10"/>
                </a:cxn>
                <a:cxn ang="0">
                  <a:pos x="8" y="0"/>
                </a:cxn>
                <a:cxn ang="0">
                  <a:pos x="0" y="2"/>
                </a:cxn>
              </a:cxnLst>
              <a:rect l="0" t="0" r="r" b="b"/>
              <a:pathLst>
                <a:path w="61" h="39">
                  <a:moveTo>
                    <a:pt x="0" y="2"/>
                  </a:moveTo>
                  <a:cubicBezTo>
                    <a:pt x="2" y="11"/>
                    <a:pt x="11" y="19"/>
                    <a:pt x="2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1" y="19"/>
                    <a:pt x="59" y="10"/>
                    <a:pt x="61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5"/>
                    <a:pt x="46" y="10"/>
                    <a:pt x="4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5" y="10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1" name="Freeform 75">
              <a:extLst>
                <a:ext uri="{FF2B5EF4-FFF2-40B4-BE49-F238E27FC236}">
                  <a16:creationId xmlns:a16="http://schemas.microsoft.com/office/drawing/2014/main" id="{6A660CDB-4763-333A-3993-26B53BF93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000" y="207963"/>
              <a:ext cx="84138" cy="141288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0" y="54"/>
                </a:cxn>
                <a:cxn ang="0">
                  <a:pos x="11" y="65"/>
                </a:cxn>
                <a:cxn ang="0">
                  <a:pos x="28" y="65"/>
                </a:cxn>
                <a:cxn ang="0">
                  <a:pos x="38" y="54"/>
                </a:cxn>
                <a:cxn ang="0">
                  <a:pos x="38" y="45"/>
                </a:cxn>
                <a:cxn ang="0">
                  <a:pos x="25" y="45"/>
                </a:cxn>
                <a:cxn ang="0">
                  <a:pos x="25" y="37"/>
                </a:cxn>
                <a:cxn ang="0">
                  <a:pos x="38" y="37"/>
                </a:cxn>
                <a:cxn ang="0">
                  <a:pos x="38" y="25"/>
                </a:cxn>
                <a:cxn ang="0">
                  <a:pos x="25" y="25"/>
                </a:cxn>
                <a:cxn ang="0">
                  <a:pos x="25" y="16"/>
                </a:cxn>
                <a:cxn ang="0">
                  <a:pos x="38" y="16"/>
                </a:cxn>
                <a:cxn ang="0">
                  <a:pos x="38" y="11"/>
                </a:cxn>
                <a:cxn ang="0">
                  <a:pos x="28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6"/>
                </a:cxn>
                <a:cxn ang="0">
                  <a:pos x="14" y="16"/>
                </a:cxn>
                <a:cxn ang="0">
                  <a:pos x="14" y="25"/>
                </a:cxn>
                <a:cxn ang="0">
                  <a:pos x="0" y="25"/>
                </a:cxn>
                <a:cxn ang="0">
                  <a:pos x="0" y="37"/>
                </a:cxn>
                <a:cxn ang="0">
                  <a:pos x="14" y="37"/>
                </a:cxn>
                <a:cxn ang="0">
                  <a:pos x="14" y="45"/>
                </a:cxn>
                <a:cxn ang="0">
                  <a:pos x="0" y="45"/>
                </a:cxn>
              </a:cxnLst>
              <a:rect l="0" t="0" r="r" b="b"/>
              <a:pathLst>
                <a:path w="38" h="65">
                  <a:moveTo>
                    <a:pt x="0" y="45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60"/>
                    <a:pt x="5" y="65"/>
                    <a:pt x="11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34" y="65"/>
                    <a:pt x="38" y="60"/>
                    <a:pt x="38" y="5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5"/>
                    <a:pt x="34" y="0"/>
                    <a:pt x="2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45"/>
                    <a:pt x="14" y="45"/>
                    <a:pt x="14" y="45"/>
                  </a:cubicBez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2" name="Freeform 76">
              <a:extLst>
                <a:ext uri="{FF2B5EF4-FFF2-40B4-BE49-F238E27FC236}">
                  <a16:creationId xmlns:a16="http://schemas.microsoft.com/office/drawing/2014/main" id="{B18C9986-2990-7E50-F9A2-240E6895E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188" y="334963"/>
              <a:ext cx="133350" cy="857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0" y="19"/>
                </a:cxn>
                <a:cxn ang="0">
                  <a:pos x="26" y="19"/>
                </a:cxn>
                <a:cxn ang="0">
                  <a:pos x="26" y="31"/>
                </a:cxn>
                <a:cxn ang="0">
                  <a:pos x="18" y="31"/>
                </a:cxn>
                <a:cxn ang="0">
                  <a:pos x="18" y="39"/>
                </a:cxn>
                <a:cxn ang="0">
                  <a:pos x="42" y="39"/>
                </a:cxn>
                <a:cxn ang="0">
                  <a:pos x="42" y="31"/>
                </a:cxn>
                <a:cxn ang="0">
                  <a:pos x="35" y="31"/>
                </a:cxn>
                <a:cxn ang="0">
                  <a:pos x="35" y="19"/>
                </a:cxn>
                <a:cxn ang="0">
                  <a:pos x="41" y="19"/>
                </a:cxn>
                <a:cxn ang="0">
                  <a:pos x="61" y="2"/>
                </a:cxn>
                <a:cxn ang="0">
                  <a:pos x="53" y="0"/>
                </a:cxn>
                <a:cxn ang="0">
                  <a:pos x="41" y="10"/>
                </a:cxn>
                <a:cxn ang="0">
                  <a:pos x="20" y="10"/>
                </a:cxn>
                <a:cxn ang="0">
                  <a:pos x="8" y="0"/>
                </a:cxn>
                <a:cxn ang="0">
                  <a:pos x="0" y="1"/>
                </a:cxn>
              </a:cxnLst>
              <a:rect l="0" t="0" r="r" b="b"/>
              <a:pathLst>
                <a:path w="61" h="39">
                  <a:moveTo>
                    <a:pt x="0" y="1"/>
                  </a:moveTo>
                  <a:cubicBezTo>
                    <a:pt x="2" y="11"/>
                    <a:pt x="11" y="19"/>
                    <a:pt x="2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1" y="19"/>
                    <a:pt x="59" y="10"/>
                    <a:pt x="61" y="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5"/>
                    <a:pt x="46" y="10"/>
                    <a:pt x="4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5" y="10"/>
                    <a:pt x="9" y="6"/>
                    <a:pt x="8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3" name="Freeform 77">
              <a:extLst>
                <a:ext uri="{FF2B5EF4-FFF2-40B4-BE49-F238E27FC236}">
                  <a16:creationId xmlns:a16="http://schemas.microsoft.com/office/drawing/2014/main" id="{551682C6-03F4-F373-1278-B9B3ABE71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7763" y="2027238"/>
              <a:ext cx="163513" cy="166688"/>
            </a:xfrm>
            <a:custGeom>
              <a:avLst/>
              <a:gdLst/>
              <a:ahLst/>
              <a:cxnLst>
                <a:cxn ang="0">
                  <a:pos x="54" y="38"/>
                </a:cxn>
                <a:cxn ang="0">
                  <a:pos x="27" y="53"/>
                </a:cxn>
                <a:cxn ang="0">
                  <a:pos x="27" y="23"/>
                </a:cxn>
                <a:cxn ang="0">
                  <a:pos x="54" y="38"/>
                </a:cxn>
                <a:cxn ang="0">
                  <a:pos x="75" y="38"/>
                </a:cxn>
                <a:cxn ang="0">
                  <a:pos x="37" y="0"/>
                </a:cxn>
                <a:cxn ang="0">
                  <a:pos x="0" y="38"/>
                </a:cxn>
                <a:cxn ang="0">
                  <a:pos x="37" y="76"/>
                </a:cxn>
                <a:cxn ang="0">
                  <a:pos x="75" y="38"/>
                </a:cxn>
              </a:cxnLst>
              <a:rect l="0" t="0" r="r" b="b"/>
              <a:pathLst>
                <a:path w="75" h="76">
                  <a:moveTo>
                    <a:pt x="54" y="38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54" y="38"/>
                  </a:lnTo>
                  <a:close/>
                  <a:moveTo>
                    <a:pt x="75" y="38"/>
                  </a:moveTo>
                  <a:cubicBezTo>
                    <a:pt x="75" y="17"/>
                    <a:pt x="58" y="0"/>
                    <a:pt x="37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58" y="76"/>
                    <a:pt x="75" y="59"/>
                    <a:pt x="75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4" name="Freeform 78">
              <a:extLst>
                <a:ext uri="{FF2B5EF4-FFF2-40B4-BE49-F238E27FC236}">
                  <a16:creationId xmlns:a16="http://schemas.microsoft.com/office/drawing/2014/main" id="{69204D81-94D6-415F-795C-E4BA092E0F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9038" y="623888"/>
              <a:ext cx="201613" cy="201613"/>
            </a:xfrm>
            <a:custGeom>
              <a:avLst/>
              <a:gdLst/>
              <a:ahLst/>
              <a:cxnLst>
                <a:cxn ang="0">
                  <a:pos x="65" y="46"/>
                </a:cxn>
                <a:cxn ang="0">
                  <a:pos x="33" y="65"/>
                </a:cxn>
                <a:cxn ang="0">
                  <a:pos x="33" y="28"/>
                </a:cxn>
                <a:cxn ang="0">
                  <a:pos x="65" y="46"/>
                </a:cxn>
                <a:cxn ang="0">
                  <a:pos x="92" y="46"/>
                </a:cxn>
                <a:cxn ang="0">
                  <a:pos x="46" y="0"/>
                </a:cxn>
                <a:cxn ang="0">
                  <a:pos x="0" y="46"/>
                </a:cxn>
                <a:cxn ang="0">
                  <a:pos x="46" y="92"/>
                </a:cxn>
                <a:cxn ang="0">
                  <a:pos x="92" y="46"/>
                </a:cxn>
              </a:cxnLst>
              <a:rect l="0" t="0" r="r" b="b"/>
              <a:pathLst>
                <a:path w="92" h="92">
                  <a:moveTo>
                    <a:pt x="65" y="46"/>
                  </a:moveTo>
                  <a:cubicBezTo>
                    <a:pt x="33" y="65"/>
                    <a:pt x="33" y="65"/>
                    <a:pt x="33" y="65"/>
                  </a:cubicBezTo>
                  <a:cubicBezTo>
                    <a:pt x="33" y="28"/>
                    <a:pt x="33" y="28"/>
                    <a:pt x="33" y="28"/>
                  </a:cubicBezTo>
                  <a:lnTo>
                    <a:pt x="65" y="46"/>
                  </a:lnTo>
                  <a:close/>
                  <a:moveTo>
                    <a:pt x="92" y="46"/>
                  </a:moveTo>
                  <a:cubicBezTo>
                    <a:pt x="92" y="21"/>
                    <a:pt x="71" y="0"/>
                    <a:pt x="46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ubicBezTo>
                    <a:pt x="71" y="92"/>
                    <a:pt x="92" y="71"/>
                    <a:pt x="92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Freeform 79">
              <a:extLst>
                <a:ext uri="{FF2B5EF4-FFF2-40B4-BE49-F238E27FC236}">
                  <a16:creationId xmlns:a16="http://schemas.microsoft.com/office/drawing/2014/main" id="{BF0C3360-A798-00A4-AABF-D6B5B7E30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1875" y="1258888"/>
              <a:ext cx="125413" cy="123825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1" y="40"/>
                </a:cxn>
                <a:cxn ang="0">
                  <a:pos x="21" y="17"/>
                </a:cxn>
                <a:cxn ang="0">
                  <a:pos x="41" y="29"/>
                </a:cxn>
                <a:cxn ang="0">
                  <a:pos x="57" y="29"/>
                </a:cxn>
                <a:cxn ang="0">
                  <a:pos x="29" y="0"/>
                </a:cxn>
                <a:cxn ang="0">
                  <a:pos x="0" y="29"/>
                </a:cxn>
                <a:cxn ang="0">
                  <a:pos x="29" y="57"/>
                </a:cxn>
                <a:cxn ang="0">
                  <a:pos x="57" y="29"/>
                </a:cxn>
              </a:cxnLst>
              <a:rect l="0" t="0" r="r" b="b"/>
              <a:pathLst>
                <a:path w="57" h="57">
                  <a:moveTo>
                    <a:pt x="41" y="29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1" y="17"/>
                    <a:pt x="21" y="17"/>
                    <a:pt x="21" y="17"/>
                  </a:cubicBezTo>
                  <a:lnTo>
                    <a:pt x="41" y="29"/>
                  </a:lnTo>
                  <a:close/>
                  <a:moveTo>
                    <a:pt x="57" y="29"/>
                  </a:moveTo>
                  <a:cubicBezTo>
                    <a:pt x="57" y="13"/>
                    <a:pt x="44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4" y="57"/>
                    <a:pt x="57" y="44"/>
                    <a:pt x="57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6" name="Freeform 80">
              <a:extLst>
                <a:ext uri="{FF2B5EF4-FFF2-40B4-BE49-F238E27FC236}">
                  <a16:creationId xmlns:a16="http://schemas.microsoft.com/office/drawing/2014/main" id="{E8DE0CD6-C696-D7F8-418B-E6AACAD155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5075" y="49213"/>
              <a:ext cx="125413" cy="125413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20" y="40"/>
                </a:cxn>
                <a:cxn ang="0">
                  <a:pos x="20" y="17"/>
                </a:cxn>
                <a:cxn ang="0">
                  <a:pos x="40" y="28"/>
                </a:cxn>
                <a:cxn ang="0">
                  <a:pos x="57" y="28"/>
                </a:cxn>
                <a:cxn ang="0">
                  <a:pos x="28" y="0"/>
                </a:cxn>
                <a:cxn ang="0">
                  <a:pos x="0" y="28"/>
                </a:cxn>
                <a:cxn ang="0">
                  <a:pos x="28" y="57"/>
                </a:cxn>
                <a:cxn ang="0">
                  <a:pos x="57" y="28"/>
                </a:cxn>
              </a:cxnLst>
              <a:rect l="0" t="0" r="r" b="b"/>
              <a:pathLst>
                <a:path w="57" h="57">
                  <a:moveTo>
                    <a:pt x="40" y="28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40" y="28"/>
                  </a:lnTo>
                  <a:close/>
                  <a:moveTo>
                    <a:pt x="57" y="28"/>
                  </a:moveTo>
                  <a:cubicBezTo>
                    <a:pt x="57" y="13"/>
                    <a:pt x="44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7"/>
                    <a:pt x="28" y="57"/>
                  </a:cubicBezTo>
                  <a:cubicBezTo>
                    <a:pt x="44" y="57"/>
                    <a:pt x="57" y="44"/>
                    <a:pt x="57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7" name="Freeform 81">
              <a:extLst>
                <a:ext uri="{FF2B5EF4-FFF2-40B4-BE49-F238E27FC236}">
                  <a16:creationId xmlns:a16="http://schemas.microsoft.com/office/drawing/2014/main" id="{24A40900-6607-0CA1-F31F-4EE858523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868363"/>
              <a:ext cx="101600" cy="141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8"/>
                </a:cxn>
                <a:cxn ang="0">
                  <a:pos x="42" y="64"/>
                </a:cxn>
                <a:cxn ang="0">
                  <a:pos x="46" y="46"/>
                </a:cxn>
                <a:cxn ang="0">
                  <a:pos x="0" y="0"/>
                </a:cxn>
              </a:cxnLst>
              <a:rect l="0" t="0" r="r" b="b"/>
              <a:pathLst>
                <a:path w="46" h="64">
                  <a:moveTo>
                    <a:pt x="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4" y="59"/>
                    <a:pt x="46" y="53"/>
                    <a:pt x="46" y="46"/>
                  </a:cubicBezTo>
                  <a:cubicBezTo>
                    <a:pt x="46" y="21"/>
                    <a:pt x="25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8" name="Freeform 82">
              <a:extLst>
                <a:ext uri="{FF2B5EF4-FFF2-40B4-BE49-F238E27FC236}">
                  <a16:creationId xmlns:a16="http://schemas.microsoft.com/office/drawing/2014/main" id="{63346C15-6F17-020D-D269-5D28DC81C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38" y="889000"/>
              <a:ext cx="193675" cy="19843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45"/>
                </a:cxn>
                <a:cxn ang="0">
                  <a:pos x="46" y="91"/>
                </a:cxn>
                <a:cxn ang="0">
                  <a:pos x="88" y="63"/>
                </a:cxn>
                <a:cxn ang="0">
                  <a:pos x="46" y="47"/>
                </a:cxn>
                <a:cxn ang="0">
                  <a:pos x="46" y="0"/>
                </a:cxn>
              </a:cxnLst>
              <a:rect l="0" t="0" r="r" b="b"/>
              <a:pathLst>
                <a:path w="88" h="91">
                  <a:moveTo>
                    <a:pt x="46" y="0"/>
                  </a:moveTo>
                  <a:cubicBezTo>
                    <a:pt x="21" y="0"/>
                    <a:pt x="0" y="20"/>
                    <a:pt x="0" y="45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65" y="91"/>
                    <a:pt x="81" y="80"/>
                    <a:pt x="88" y="63"/>
                  </a:cubicBezTo>
                  <a:cubicBezTo>
                    <a:pt x="46" y="47"/>
                    <a:pt x="46" y="47"/>
                    <a:pt x="46" y="47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9" name="Freeform 83">
              <a:extLst>
                <a:ext uri="{FF2B5EF4-FFF2-40B4-BE49-F238E27FC236}">
                  <a16:creationId xmlns:a16="http://schemas.microsoft.com/office/drawing/2014/main" id="{5B5BC697-F2A4-9F0C-4E26-312142C3E7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0338" y="744538"/>
              <a:ext cx="203200" cy="203200"/>
            </a:xfrm>
            <a:custGeom>
              <a:avLst/>
              <a:gdLst/>
              <a:ahLst/>
              <a:cxnLst>
                <a:cxn ang="0">
                  <a:pos x="39" y="70"/>
                </a:cxn>
                <a:cxn ang="0">
                  <a:pos x="31" y="79"/>
                </a:cxn>
                <a:cxn ang="0">
                  <a:pos x="23" y="79"/>
                </a:cxn>
                <a:cxn ang="0">
                  <a:pos x="15" y="71"/>
                </a:cxn>
                <a:cxn ang="0">
                  <a:pos x="15" y="63"/>
                </a:cxn>
                <a:cxn ang="0">
                  <a:pos x="39" y="39"/>
                </a:cxn>
                <a:cxn ang="0">
                  <a:pos x="47" y="39"/>
                </a:cxn>
                <a:cxn ang="0">
                  <a:pos x="55" y="47"/>
                </a:cxn>
                <a:cxn ang="0">
                  <a:pos x="63" y="39"/>
                </a:cxn>
                <a:cxn ang="0">
                  <a:pos x="55" y="31"/>
                </a:cxn>
                <a:cxn ang="0">
                  <a:pos x="31" y="31"/>
                </a:cxn>
                <a:cxn ang="0">
                  <a:pos x="7" y="55"/>
                </a:cxn>
                <a:cxn ang="0">
                  <a:pos x="7" y="79"/>
                </a:cxn>
                <a:cxn ang="0">
                  <a:pos x="15" y="87"/>
                </a:cxn>
                <a:cxn ang="0">
                  <a:pos x="39" y="87"/>
                </a:cxn>
                <a:cxn ang="0">
                  <a:pos x="52" y="73"/>
                </a:cxn>
                <a:cxn ang="0">
                  <a:pos x="39" y="70"/>
                </a:cxn>
                <a:cxn ang="0">
                  <a:pos x="87" y="39"/>
                </a:cxn>
                <a:cxn ang="0">
                  <a:pos x="63" y="63"/>
                </a:cxn>
                <a:cxn ang="0">
                  <a:pos x="39" y="63"/>
                </a:cxn>
                <a:cxn ang="0">
                  <a:pos x="31" y="55"/>
                </a:cxn>
                <a:cxn ang="0">
                  <a:pos x="39" y="47"/>
                </a:cxn>
                <a:cxn ang="0">
                  <a:pos x="47" y="55"/>
                </a:cxn>
                <a:cxn ang="0">
                  <a:pos x="55" y="55"/>
                </a:cxn>
                <a:cxn ang="0">
                  <a:pos x="79" y="31"/>
                </a:cxn>
                <a:cxn ang="0">
                  <a:pos x="79" y="23"/>
                </a:cxn>
                <a:cxn ang="0">
                  <a:pos x="71" y="15"/>
                </a:cxn>
                <a:cxn ang="0">
                  <a:pos x="63" y="15"/>
                </a:cxn>
                <a:cxn ang="0">
                  <a:pos x="54" y="23"/>
                </a:cxn>
                <a:cxn ang="0">
                  <a:pos x="41" y="20"/>
                </a:cxn>
                <a:cxn ang="0">
                  <a:pos x="55" y="7"/>
                </a:cxn>
                <a:cxn ang="0">
                  <a:pos x="79" y="7"/>
                </a:cxn>
                <a:cxn ang="0">
                  <a:pos x="87" y="15"/>
                </a:cxn>
                <a:cxn ang="0">
                  <a:pos x="87" y="39"/>
                </a:cxn>
              </a:cxnLst>
              <a:rect l="0" t="0" r="r" b="b"/>
              <a:pathLst>
                <a:path w="93" h="93">
                  <a:moveTo>
                    <a:pt x="39" y="70"/>
                  </a:moveTo>
                  <a:cubicBezTo>
                    <a:pt x="31" y="79"/>
                    <a:pt x="31" y="79"/>
                    <a:pt x="31" y="79"/>
                  </a:cubicBezTo>
                  <a:cubicBezTo>
                    <a:pt x="28" y="81"/>
                    <a:pt x="25" y="81"/>
                    <a:pt x="23" y="79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2" y="69"/>
                    <a:pt x="12" y="65"/>
                    <a:pt x="15" y="63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1" y="37"/>
                    <a:pt x="44" y="37"/>
                    <a:pt x="47" y="39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48" y="24"/>
                    <a:pt x="37" y="24"/>
                    <a:pt x="31" y="31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61"/>
                    <a:pt x="0" y="72"/>
                    <a:pt x="7" y="79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21" y="93"/>
                    <a:pt x="32" y="93"/>
                    <a:pt x="39" y="87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48" y="74"/>
                    <a:pt x="43" y="73"/>
                    <a:pt x="39" y="70"/>
                  </a:cubicBezTo>
                  <a:moveTo>
                    <a:pt x="87" y="39"/>
                  </a:moveTo>
                  <a:cubicBezTo>
                    <a:pt x="63" y="63"/>
                    <a:pt x="63" y="63"/>
                    <a:pt x="63" y="63"/>
                  </a:cubicBezTo>
                  <a:cubicBezTo>
                    <a:pt x="56" y="69"/>
                    <a:pt x="45" y="69"/>
                    <a:pt x="39" y="6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9" y="57"/>
                    <a:pt x="52" y="57"/>
                    <a:pt x="55" y="55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1" y="29"/>
                    <a:pt x="81" y="25"/>
                    <a:pt x="79" y="23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68" y="13"/>
                    <a:pt x="65" y="13"/>
                    <a:pt x="63" y="15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1"/>
                    <a:pt x="46" y="20"/>
                    <a:pt x="41" y="20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61" y="0"/>
                    <a:pt x="72" y="0"/>
                    <a:pt x="79" y="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93" y="21"/>
                    <a:pt x="93" y="32"/>
                    <a:pt x="87" y="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0" name="Freeform 84">
              <a:extLst>
                <a:ext uri="{FF2B5EF4-FFF2-40B4-BE49-F238E27FC236}">
                  <a16:creationId xmlns:a16="http://schemas.microsoft.com/office/drawing/2014/main" id="{D48D5FD1-7507-DEA6-F34E-670636EA0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0" y="825500"/>
              <a:ext cx="23813" cy="57150"/>
            </a:xfrm>
            <a:custGeom>
              <a:avLst/>
              <a:gdLst/>
              <a:ahLst/>
              <a:cxnLst>
                <a:cxn ang="0">
                  <a:pos x="5" y="26"/>
                </a:cxn>
                <a:cxn ang="0">
                  <a:pos x="6" y="26"/>
                </a:cxn>
                <a:cxn ang="0">
                  <a:pos x="11" y="22"/>
                </a:cxn>
                <a:cxn ang="0">
                  <a:pos x="11" y="9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9"/>
                </a:cxn>
                <a:cxn ang="0">
                  <a:pos x="0" y="22"/>
                </a:cxn>
                <a:cxn ang="0">
                  <a:pos x="5" y="26"/>
                </a:cxn>
              </a:cxnLst>
              <a:rect l="0" t="0" r="r" b="b"/>
              <a:pathLst>
                <a:path w="11" h="26">
                  <a:moveTo>
                    <a:pt x="5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9" y="26"/>
                    <a:pt x="11" y="24"/>
                    <a:pt x="11" y="22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1" name="Freeform 85">
              <a:extLst>
                <a:ext uri="{FF2B5EF4-FFF2-40B4-BE49-F238E27FC236}">
                  <a16:creationId xmlns:a16="http://schemas.microsoft.com/office/drawing/2014/main" id="{92398372-2B6D-50D0-007C-D5C5C11B6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825500"/>
              <a:ext cx="22225" cy="57150"/>
            </a:xfrm>
            <a:custGeom>
              <a:avLst/>
              <a:gdLst/>
              <a:ahLst/>
              <a:cxnLst>
                <a:cxn ang="0">
                  <a:pos x="4" y="26"/>
                </a:cxn>
                <a:cxn ang="0">
                  <a:pos x="6" y="26"/>
                </a:cxn>
                <a:cxn ang="0">
                  <a:pos x="10" y="21"/>
                </a:cxn>
                <a:cxn ang="0">
                  <a:pos x="10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21"/>
                </a:cxn>
                <a:cxn ang="0">
                  <a:pos x="4" y="26"/>
                </a:cxn>
              </a:cxnLst>
              <a:rect l="0" t="0" r="r" b="b"/>
              <a:pathLst>
                <a:path w="10" h="26">
                  <a:moveTo>
                    <a:pt x="4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8" y="26"/>
                    <a:pt x="10" y="24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4"/>
                    <a:pt x="2" y="26"/>
                    <a:pt x="4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2" name="Freeform 86">
              <a:extLst>
                <a:ext uri="{FF2B5EF4-FFF2-40B4-BE49-F238E27FC236}">
                  <a16:creationId xmlns:a16="http://schemas.microsoft.com/office/drawing/2014/main" id="{1D96A19E-00AD-8B21-691E-FB6236AAD4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3700" y="844550"/>
              <a:ext cx="247650" cy="225425"/>
            </a:xfrm>
            <a:custGeom>
              <a:avLst/>
              <a:gdLst/>
              <a:ahLst/>
              <a:cxnLst>
                <a:cxn ang="0">
                  <a:pos x="105" y="96"/>
                </a:cxn>
                <a:cxn ang="0">
                  <a:pos x="7" y="96"/>
                </a:cxn>
                <a:cxn ang="0">
                  <a:pos x="7" y="29"/>
                </a:cxn>
                <a:cxn ang="0">
                  <a:pos x="105" y="29"/>
                </a:cxn>
                <a:cxn ang="0">
                  <a:pos x="105" y="96"/>
                </a:cxn>
                <a:cxn ang="0">
                  <a:pos x="105" y="96"/>
                </a:cxn>
                <a:cxn ang="0">
                  <a:pos x="105" y="0"/>
                </a:cxn>
                <a:cxn ang="0">
                  <a:pos x="94" y="0"/>
                </a:cxn>
                <a:cxn ang="0">
                  <a:pos x="94" y="14"/>
                </a:cxn>
                <a:cxn ang="0">
                  <a:pos x="86" y="21"/>
                </a:cxn>
                <a:cxn ang="0">
                  <a:pos x="84" y="21"/>
                </a:cxn>
                <a:cxn ang="0">
                  <a:pos x="76" y="12"/>
                </a:cxn>
                <a:cxn ang="0">
                  <a:pos x="76" y="0"/>
                </a:cxn>
                <a:cxn ang="0">
                  <a:pos x="37" y="0"/>
                </a:cxn>
                <a:cxn ang="0">
                  <a:pos x="37" y="13"/>
                </a:cxn>
                <a:cxn ang="0">
                  <a:pos x="29" y="21"/>
                </a:cxn>
                <a:cxn ang="0">
                  <a:pos x="28" y="21"/>
                </a:cxn>
                <a:cxn ang="0">
                  <a:pos x="20" y="13"/>
                </a:cxn>
                <a:cxn ang="0">
                  <a:pos x="20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96"/>
                </a:cxn>
                <a:cxn ang="0">
                  <a:pos x="7" y="103"/>
                </a:cxn>
                <a:cxn ang="0">
                  <a:pos x="105" y="103"/>
                </a:cxn>
                <a:cxn ang="0">
                  <a:pos x="113" y="96"/>
                </a:cxn>
                <a:cxn ang="0">
                  <a:pos x="113" y="7"/>
                </a:cxn>
                <a:cxn ang="0">
                  <a:pos x="105" y="0"/>
                </a:cxn>
              </a:cxnLst>
              <a:rect l="0" t="0" r="r" b="b"/>
              <a:pathLst>
                <a:path w="113" h="103">
                  <a:moveTo>
                    <a:pt x="105" y="96"/>
                  </a:moveTo>
                  <a:cubicBezTo>
                    <a:pt x="7" y="96"/>
                    <a:pt x="7" y="96"/>
                    <a:pt x="7" y="96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moveTo>
                    <a:pt x="10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8"/>
                    <a:pt x="90" y="21"/>
                    <a:pt x="86" y="21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0" y="21"/>
                    <a:pt x="76" y="17"/>
                    <a:pt x="76" y="1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7"/>
                    <a:pt x="34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3" y="21"/>
                    <a:pt x="20" y="17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0"/>
                    <a:pt x="3" y="103"/>
                    <a:pt x="7" y="103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9" y="103"/>
                    <a:pt x="113" y="100"/>
                    <a:pt x="113" y="96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3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3" name="Freeform 87">
              <a:extLst>
                <a:ext uri="{FF2B5EF4-FFF2-40B4-BE49-F238E27FC236}">
                  <a16:creationId xmlns:a16="http://schemas.microsoft.com/office/drawing/2014/main" id="{64E2C462-D357-EAF2-1F69-3EFAA99E5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927100"/>
              <a:ext cx="33338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4" name="Freeform 88">
              <a:extLst>
                <a:ext uri="{FF2B5EF4-FFF2-40B4-BE49-F238E27FC236}">
                  <a16:creationId xmlns:a16="http://schemas.microsoft.com/office/drawing/2014/main" id="{FE3AC9E3-9732-3474-EB55-0E121F4B4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927100"/>
              <a:ext cx="33338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5" name="Freeform 89">
              <a:extLst>
                <a:ext uri="{FF2B5EF4-FFF2-40B4-BE49-F238E27FC236}">
                  <a16:creationId xmlns:a16="http://schemas.microsoft.com/office/drawing/2014/main" id="{C774B8AA-7153-6613-6933-C30F2CA4A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800" y="969963"/>
              <a:ext cx="31750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6" name="Freeform 90">
              <a:extLst>
                <a:ext uri="{FF2B5EF4-FFF2-40B4-BE49-F238E27FC236}">
                  <a16:creationId xmlns:a16="http://schemas.microsoft.com/office/drawing/2014/main" id="{A708C7F3-A1B6-C766-8EF9-9EC613698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838" y="969963"/>
              <a:ext cx="31750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7" name="Freeform 91">
              <a:extLst>
                <a:ext uri="{FF2B5EF4-FFF2-40B4-BE49-F238E27FC236}">
                  <a16:creationId xmlns:a16="http://schemas.microsoft.com/office/drawing/2014/main" id="{E17559BC-C876-E22A-470C-6FFE8FEA5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969963"/>
              <a:ext cx="33338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2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8" name="Freeform 92">
              <a:extLst>
                <a:ext uri="{FF2B5EF4-FFF2-40B4-BE49-F238E27FC236}">
                  <a16:creationId xmlns:a16="http://schemas.microsoft.com/office/drawing/2014/main" id="{2A1CFEFA-8429-047E-5C79-E7DB7F97D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969963"/>
              <a:ext cx="33338" cy="285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2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3"/>
                    <a:pt x="1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9" name="Freeform 93">
              <a:extLst>
                <a:ext uri="{FF2B5EF4-FFF2-40B4-BE49-F238E27FC236}">
                  <a16:creationId xmlns:a16="http://schemas.microsoft.com/office/drawing/2014/main" id="{9C6D481F-40D9-794D-9828-B67BC3C1B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800" y="1009650"/>
              <a:ext cx="31750" cy="269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0" name="Freeform 94">
              <a:extLst>
                <a:ext uri="{FF2B5EF4-FFF2-40B4-BE49-F238E27FC236}">
                  <a16:creationId xmlns:a16="http://schemas.microsoft.com/office/drawing/2014/main" id="{83467724-784C-FCEC-C06D-35040BBD8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7838" y="1009650"/>
              <a:ext cx="31750" cy="269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1" name="Freeform 95">
              <a:extLst>
                <a:ext uri="{FF2B5EF4-FFF2-40B4-BE49-F238E27FC236}">
                  <a16:creationId xmlns:a16="http://schemas.microsoft.com/office/drawing/2014/main" id="{57344B67-0406-4B6F-7FDB-40347E87F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1009650"/>
              <a:ext cx="33338" cy="269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2" name="Freeform 96">
              <a:extLst>
                <a:ext uri="{FF2B5EF4-FFF2-40B4-BE49-F238E27FC236}">
                  <a16:creationId xmlns:a16="http://schemas.microsoft.com/office/drawing/2014/main" id="{CA261D4E-277F-90C0-E459-774335362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325" y="1009650"/>
              <a:ext cx="33338" cy="269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2"/>
                </a:cxn>
                <a:cxn ang="0">
                  <a:pos x="1" y="13"/>
                </a:cxn>
                <a:cxn ang="0">
                  <a:pos x="14" y="13"/>
                </a:cxn>
                <a:cxn ang="0">
                  <a:pos x="15" y="12"/>
                </a:cxn>
                <a:cxn ang="0">
                  <a:pos x="15" y="1"/>
                </a:cxn>
                <a:cxn ang="0">
                  <a:pos x="14" y="0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3" name="Freeform 97">
              <a:extLst>
                <a:ext uri="{FF2B5EF4-FFF2-40B4-BE49-F238E27FC236}">
                  <a16:creationId xmlns:a16="http://schemas.microsoft.com/office/drawing/2014/main" id="{45311A12-127F-7855-C496-3C16A7BBD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3300" y="2924175"/>
              <a:ext cx="19050" cy="444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5" y="20"/>
                </a:cxn>
                <a:cxn ang="0">
                  <a:pos x="9" y="17"/>
                </a:cxn>
                <a:cxn ang="0">
                  <a:pos x="9" y="7"/>
                </a:cxn>
                <a:cxn ang="0">
                  <a:pos x="9" y="4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7"/>
                </a:cxn>
                <a:cxn ang="0">
                  <a:pos x="4" y="20"/>
                </a:cxn>
              </a:cxnLst>
              <a:rect l="0" t="0" r="r" b="b"/>
              <a:pathLst>
                <a:path w="9" h="20">
                  <a:moveTo>
                    <a:pt x="4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19"/>
                    <a:pt x="9" y="1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4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4" name="Freeform 98">
              <a:extLst>
                <a:ext uri="{FF2B5EF4-FFF2-40B4-BE49-F238E27FC236}">
                  <a16:creationId xmlns:a16="http://schemas.microsoft.com/office/drawing/2014/main" id="{98CBA5D4-283F-AFC7-AAF1-3853CBDA2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2924175"/>
              <a:ext cx="17463" cy="44450"/>
            </a:xfrm>
            <a:custGeom>
              <a:avLst/>
              <a:gdLst/>
              <a:ahLst/>
              <a:cxnLst>
                <a:cxn ang="0">
                  <a:pos x="3" y="20"/>
                </a:cxn>
                <a:cxn ang="0">
                  <a:pos x="4" y="20"/>
                </a:cxn>
                <a:cxn ang="0">
                  <a:pos x="8" y="17"/>
                </a:cxn>
                <a:cxn ang="0">
                  <a:pos x="8" y="6"/>
                </a:cxn>
                <a:cxn ang="0">
                  <a:pos x="8" y="3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17"/>
                </a:cxn>
                <a:cxn ang="0">
                  <a:pos x="3" y="20"/>
                </a:cxn>
              </a:cxnLst>
              <a:rect l="0" t="0" r="r" b="b"/>
              <a:pathLst>
                <a:path w="8" h="20">
                  <a:moveTo>
                    <a:pt x="3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6" y="20"/>
                    <a:pt x="8" y="19"/>
                    <a:pt x="8" y="1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5" name="Freeform 99">
              <a:extLst>
                <a:ext uri="{FF2B5EF4-FFF2-40B4-BE49-F238E27FC236}">
                  <a16:creationId xmlns:a16="http://schemas.microsoft.com/office/drawing/2014/main" id="{95891102-431F-8CDF-8D33-C17FA57859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3613" y="2940050"/>
              <a:ext cx="193675" cy="174625"/>
            </a:xfrm>
            <a:custGeom>
              <a:avLst/>
              <a:gdLst/>
              <a:ahLst/>
              <a:cxnLst>
                <a:cxn ang="0">
                  <a:pos x="83" y="75"/>
                </a:cxn>
                <a:cxn ang="0">
                  <a:pos x="6" y="75"/>
                </a:cxn>
                <a:cxn ang="0">
                  <a:pos x="6" y="23"/>
                </a:cxn>
                <a:cxn ang="0">
                  <a:pos x="83" y="23"/>
                </a:cxn>
                <a:cxn ang="0">
                  <a:pos x="83" y="75"/>
                </a:cxn>
                <a:cxn ang="0">
                  <a:pos x="83" y="75"/>
                </a:cxn>
                <a:cxn ang="0">
                  <a:pos x="83" y="0"/>
                </a:cxn>
                <a:cxn ang="0">
                  <a:pos x="74" y="0"/>
                </a:cxn>
                <a:cxn ang="0">
                  <a:pos x="74" y="11"/>
                </a:cxn>
                <a:cxn ang="0">
                  <a:pos x="67" y="16"/>
                </a:cxn>
                <a:cxn ang="0">
                  <a:pos x="66" y="16"/>
                </a:cxn>
                <a:cxn ang="0">
                  <a:pos x="60" y="10"/>
                </a:cxn>
                <a:cxn ang="0">
                  <a:pos x="60" y="0"/>
                </a:cxn>
                <a:cxn ang="0">
                  <a:pos x="29" y="0"/>
                </a:cxn>
                <a:cxn ang="0">
                  <a:pos x="29" y="10"/>
                </a:cxn>
                <a:cxn ang="0">
                  <a:pos x="23" y="16"/>
                </a:cxn>
                <a:cxn ang="0">
                  <a:pos x="22" y="16"/>
                </a:cxn>
                <a:cxn ang="0">
                  <a:pos x="16" y="10"/>
                </a:cxn>
                <a:cxn ang="0">
                  <a:pos x="16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75"/>
                </a:cxn>
                <a:cxn ang="0">
                  <a:pos x="6" y="80"/>
                </a:cxn>
                <a:cxn ang="0">
                  <a:pos x="83" y="80"/>
                </a:cxn>
                <a:cxn ang="0">
                  <a:pos x="88" y="75"/>
                </a:cxn>
                <a:cxn ang="0">
                  <a:pos x="88" y="6"/>
                </a:cxn>
                <a:cxn ang="0">
                  <a:pos x="83" y="0"/>
                </a:cxn>
              </a:cxnLst>
              <a:rect l="0" t="0" r="r" b="b"/>
              <a:pathLst>
                <a:path w="88" h="80">
                  <a:moveTo>
                    <a:pt x="83" y="75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moveTo>
                    <a:pt x="83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4" y="14"/>
                    <a:pt x="71" y="16"/>
                    <a:pt x="6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3" y="16"/>
                    <a:pt x="60" y="13"/>
                    <a:pt x="60" y="1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3"/>
                    <a:pt x="27" y="16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8" y="16"/>
                    <a:pt x="16" y="13"/>
                    <a:pt x="16" y="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3" y="80"/>
                    <a:pt x="6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86" y="80"/>
                    <a:pt x="88" y="78"/>
                    <a:pt x="88" y="7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6" y="0"/>
                    <a:pt x="8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6" name="Freeform 100">
              <a:extLst>
                <a:ext uri="{FF2B5EF4-FFF2-40B4-BE49-F238E27FC236}">
                  <a16:creationId xmlns:a16="http://schemas.microsoft.com/office/drawing/2014/main" id="{5F854710-3FBB-F917-92E8-9BC14CA4E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213" y="3005138"/>
              <a:ext cx="25400" cy="2222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1" y="10"/>
                </a:cxn>
                <a:cxn ang="0">
                  <a:pos x="12" y="9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</a:cxnLst>
              <a:rect l="0" t="0" r="r" b="b"/>
              <a:pathLst>
                <a:path w="12" h="10">
                  <a:moveTo>
                    <a:pt x="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7" name="Freeform 101">
              <a:extLst>
                <a:ext uri="{FF2B5EF4-FFF2-40B4-BE49-F238E27FC236}">
                  <a16:creationId xmlns:a16="http://schemas.microsoft.com/office/drawing/2014/main" id="{A4C94285-305D-6FEF-18F4-899088B1E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3005138"/>
              <a:ext cx="23813" cy="22225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</a:cxnLst>
              <a:rect l="0" t="0" r="r" b="b"/>
              <a:pathLst>
                <a:path w="11" h="10">
                  <a:moveTo>
                    <a:pt x="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8" name="Freeform 102">
              <a:extLst>
                <a:ext uri="{FF2B5EF4-FFF2-40B4-BE49-F238E27FC236}">
                  <a16:creationId xmlns:a16="http://schemas.microsoft.com/office/drawing/2014/main" id="{FFD5247F-0311-3DAF-AA1E-799B42C7B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2188" y="3036888"/>
              <a:ext cx="26988" cy="23813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1" y="11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9" name="Freeform 103">
              <a:extLst>
                <a:ext uri="{FF2B5EF4-FFF2-40B4-BE49-F238E27FC236}">
                  <a16:creationId xmlns:a16="http://schemas.microsoft.com/office/drawing/2014/main" id="{F9C1E196-6CC2-FF3C-FAA1-445E08A28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0288" y="3036888"/>
              <a:ext cx="23813" cy="23813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1" y="11"/>
                </a:cxn>
              </a:cxnLst>
              <a:rect l="0" t="0" r="r" b="b"/>
              <a:pathLst>
                <a:path w="11" h="11">
                  <a:moveTo>
                    <a:pt x="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0" name="Freeform 104">
              <a:extLst>
                <a:ext uri="{FF2B5EF4-FFF2-40B4-BE49-F238E27FC236}">
                  <a16:creationId xmlns:a16="http://schemas.microsoft.com/office/drawing/2014/main" id="{9E65C0FD-EFC1-52DE-4BA6-0EE54E542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213" y="3036888"/>
              <a:ext cx="25400" cy="23813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1" y="11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1"/>
                    <a:pt x="1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1" name="Freeform 105">
              <a:extLst>
                <a:ext uri="{FF2B5EF4-FFF2-40B4-BE49-F238E27FC236}">
                  <a16:creationId xmlns:a16="http://schemas.microsoft.com/office/drawing/2014/main" id="{2AEEE13A-9023-AA0A-8DDC-1C3F39137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3036888"/>
              <a:ext cx="23813" cy="23813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1" y="11"/>
                </a:cxn>
                <a:cxn ang="0">
                  <a:pos x="11" y="10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0"/>
                </a:cxn>
                <a:cxn ang="0">
                  <a:pos x="1" y="11"/>
                </a:cxn>
              </a:cxnLst>
              <a:rect l="0" t="0" r="r" b="b"/>
              <a:pathLst>
                <a:path w="11" h="11">
                  <a:moveTo>
                    <a:pt x="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2" name="Freeform 106">
              <a:extLst>
                <a:ext uri="{FF2B5EF4-FFF2-40B4-BE49-F238E27FC236}">
                  <a16:creationId xmlns:a16="http://schemas.microsoft.com/office/drawing/2014/main" id="{B2507C70-7CE9-D25C-75E1-860163787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2188" y="3068638"/>
              <a:ext cx="26988" cy="222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1" y="10"/>
                </a:cxn>
                <a:cxn ang="0">
                  <a:pos x="12" y="9"/>
                </a:cxn>
                <a:cxn ang="0">
                  <a:pos x="12" y="1"/>
                </a:cxn>
                <a:cxn ang="0">
                  <a:pos x="11" y="0"/>
                </a:cxn>
              </a:cxnLst>
              <a:rect l="0" t="0" r="r" b="b"/>
              <a:pathLst>
                <a:path w="12" h="10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3" name="Freeform 107">
              <a:extLst>
                <a:ext uri="{FF2B5EF4-FFF2-40B4-BE49-F238E27FC236}">
                  <a16:creationId xmlns:a16="http://schemas.microsoft.com/office/drawing/2014/main" id="{93E158C9-72C2-6BCC-E017-B33484D2F9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0288" y="3068638"/>
              <a:ext cx="23813" cy="222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1"/>
                </a:cxn>
                <a:cxn ang="0">
                  <a:pos x="11" y="0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4" name="Freeform 108">
              <a:extLst>
                <a:ext uri="{FF2B5EF4-FFF2-40B4-BE49-F238E27FC236}">
                  <a16:creationId xmlns:a16="http://schemas.microsoft.com/office/drawing/2014/main" id="{3F7BB3CC-50CD-EDD7-9D18-4CEF2F320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213" y="3068638"/>
              <a:ext cx="25400" cy="222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1" y="10"/>
                </a:cxn>
                <a:cxn ang="0">
                  <a:pos x="12" y="9"/>
                </a:cxn>
                <a:cxn ang="0">
                  <a:pos x="12" y="1"/>
                </a:cxn>
                <a:cxn ang="0">
                  <a:pos x="11" y="0"/>
                </a:cxn>
              </a:cxnLst>
              <a:rect l="0" t="0" r="r" b="b"/>
              <a:pathLst>
                <a:path w="12" h="10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5" name="Freeform 109">
              <a:extLst>
                <a:ext uri="{FF2B5EF4-FFF2-40B4-BE49-F238E27FC236}">
                  <a16:creationId xmlns:a16="http://schemas.microsoft.com/office/drawing/2014/main" id="{14E9C998-F4B9-ADB6-E226-BAD364B97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3068638"/>
              <a:ext cx="23813" cy="222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1" y="10"/>
                </a:cxn>
                <a:cxn ang="0">
                  <a:pos x="11" y="9"/>
                </a:cxn>
                <a:cxn ang="0">
                  <a:pos x="11" y="1"/>
                </a:cxn>
                <a:cxn ang="0">
                  <a:pos x="11" y="0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6" name="Freeform 110">
              <a:extLst>
                <a:ext uri="{FF2B5EF4-FFF2-40B4-BE49-F238E27FC236}">
                  <a16:creationId xmlns:a16="http://schemas.microsoft.com/office/drawing/2014/main" id="{0516CD3E-46EF-44A2-823D-3C8EEDCA4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612775"/>
              <a:ext cx="47625" cy="587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7"/>
                </a:cxn>
                <a:cxn ang="0">
                  <a:pos x="22" y="0"/>
                </a:cxn>
                <a:cxn ang="0">
                  <a:pos x="0" y="0"/>
                </a:cxn>
              </a:cxnLst>
              <a:rect l="0" t="0" r="r" b="b"/>
              <a:pathLst>
                <a:path w="22" h="27">
                  <a:moveTo>
                    <a:pt x="0" y="0"/>
                  </a:moveTo>
                  <a:cubicBezTo>
                    <a:pt x="0" y="10"/>
                    <a:pt x="4" y="20"/>
                    <a:pt x="8" y="27"/>
                  </a:cubicBezTo>
                  <a:cubicBezTo>
                    <a:pt x="16" y="20"/>
                    <a:pt x="21" y="1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7" name="Freeform 111">
              <a:extLst>
                <a:ext uri="{FF2B5EF4-FFF2-40B4-BE49-F238E27FC236}">
                  <a16:creationId xmlns:a16="http://schemas.microsoft.com/office/drawing/2014/main" id="{C1C5A49B-7B4E-C823-192C-BECDB3D4E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536575"/>
              <a:ext cx="47625" cy="603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8"/>
                </a:cxn>
                <a:cxn ang="0">
                  <a:pos x="22" y="28"/>
                </a:cxn>
                <a:cxn ang="0">
                  <a:pos x="8" y="0"/>
                </a:cxn>
              </a:cxnLst>
              <a:rect l="0" t="0" r="r" b="b"/>
              <a:pathLst>
                <a:path w="22" h="28">
                  <a:moveTo>
                    <a:pt x="8" y="0"/>
                  </a:moveTo>
                  <a:cubicBezTo>
                    <a:pt x="4" y="7"/>
                    <a:pt x="0" y="17"/>
                    <a:pt x="0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17"/>
                    <a:pt x="16" y="7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8" name="Freeform 112">
              <a:extLst>
                <a:ext uri="{FF2B5EF4-FFF2-40B4-BE49-F238E27FC236}">
                  <a16:creationId xmlns:a16="http://schemas.microsoft.com/office/drawing/2014/main" id="{3127AA92-0B58-4563-7AAA-7539C7F7F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514350"/>
              <a:ext cx="42863" cy="82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"/>
                </a:cxn>
                <a:cxn ang="0">
                  <a:pos x="9" y="38"/>
                </a:cxn>
                <a:cxn ang="0">
                  <a:pos x="19" y="6"/>
                </a:cxn>
                <a:cxn ang="0">
                  <a:pos x="0" y="0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25"/>
                    <a:pt x="14" y="14"/>
                    <a:pt x="19" y="6"/>
                  </a:cubicBezTo>
                  <a:cubicBezTo>
                    <a:pt x="13" y="2"/>
                    <a:pt x="7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9" name="Freeform 113">
              <a:extLst>
                <a:ext uri="{FF2B5EF4-FFF2-40B4-BE49-F238E27FC236}">
                  <a16:creationId xmlns:a16="http://schemas.microsoft.com/office/drawing/2014/main" id="{48954C26-D8AA-B7DB-ABB7-D204947D6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950" y="612775"/>
              <a:ext cx="44450" cy="82550"/>
            </a:xfrm>
            <a:custGeom>
              <a:avLst/>
              <a:gdLst/>
              <a:ahLst/>
              <a:cxnLst>
                <a:cxn ang="0">
                  <a:pos x="20" y="38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31"/>
                </a:cxn>
                <a:cxn ang="0">
                  <a:pos x="20" y="38"/>
                </a:cxn>
              </a:cxnLst>
              <a:rect l="0" t="0" r="r" b="b"/>
              <a:pathLst>
                <a:path w="20" h="38">
                  <a:moveTo>
                    <a:pt x="20" y="38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2"/>
                    <a:pt x="5" y="23"/>
                    <a:pt x="0" y="31"/>
                  </a:cubicBezTo>
                  <a:cubicBezTo>
                    <a:pt x="6" y="35"/>
                    <a:pt x="13" y="37"/>
                    <a:pt x="20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0" name="Freeform 114">
              <a:extLst>
                <a:ext uri="{FF2B5EF4-FFF2-40B4-BE49-F238E27FC236}">
                  <a16:creationId xmlns:a16="http://schemas.microsoft.com/office/drawing/2014/main" id="{4D62DFF6-2FBA-FF1F-0B54-6C7EA8352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950" y="514350"/>
              <a:ext cx="44450" cy="82550"/>
            </a:xfrm>
            <a:custGeom>
              <a:avLst/>
              <a:gdLst/>
              <a:ahLst/>
              <a:cxnLst>
                <a:cxn ang="0">
                  <a:pos x="10" y="38"/>
                </a:cxn>
                <a:cxn ang="0">
                  <a:pos x="20" y="38"/>
                </a:cxn>
                <a:cxn ang="0">
                  <a:pos x="20" y="0"/>
                </a:cxn>
                <a:cxn ang="0">
                  <a:pos x="0" y="6"/>
                </a:cxn>
                <a:cxn ang="0">
                  <a:pos x="10" y="38"/>
                </a:cxn>
              </a:cxnLst>
              <a:rect l="0" t="0" r="r" b="b"/>
              <a:pathLst>
                <a:path w="20" h="38">
                  <a:moveTo>
                    <a:pt x="10" y="38"/>
                  </a:moveTo>
                  <a:cubicBezTo>
                    <a:pt x="20" y="38"/>
                    <a:pt x="20" y="38"/>
                    <a:pt x="20" y="3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6" y="3"/>
                    <a:pt x="0" y="6"/>
                  </a:cubicBezTo>
                  <a:cubicBezTo>
                    <a:pt x="5" y="14"/>
                    <a:pt x="9" y="25"/>
                    <a:pt x="10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1" name="Freeform 115">
              <a:extLst>
                <a:ext uri="{FF2B5EF4-FFF2-40B4-BE49-F238E27FC236}">
                  <a16:creationId xmlns:a16="http://schemas.microsoft.com/office/drawing/2014/main" id="{F835DE44-0805-74C7-9B31-E6C19144F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263" y="612775"/>
              <a:ext cx="46038" cy="57150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13" y="26"/>
                </a:cxn>
              </a:cxnLst>
              <a:rect l="0" t="0" r="r" b="b"/>
              <a:pathLst>
                <a:path w="21" h="26">
                  <a:moveTo>
                    <a:pt x="13" y="26"/>
                  </a:moveTo>
                  <a:cubicBezTo>
                    <a:pt x="17" y="20"/>
                    <a:pt x="20" y="1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5" y="20"/>
                    <a:pt x="1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2" name="Freeform 116">
              <a:extLst>
                <a:ext uri="{FF2B5EF4-FFF2-40B4-BE49-F238E27FC236}">
                  <a16:creationId xmlns:a16="http://schemas.microsoft.com/office/drawing/2014/main" id="{36FAB2C8-D2CD-F8BC-9CC7-49338C04C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263" y="538163"/>
              <a:ext cx="46038" cy="587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27"/>
                </a:cxn>
                <a:cxn ang="0">
                  <a:pos x="21" y="27"/>
                </a:cxn>
                <a:cxn ang="0">
                  <a:pos x="13" y="0"/>
                </a:cxn>
              </a:cxnLst>
              <a:rect l="0" t="0" r="r" b="b"/>
              <a:pathLst>
                <a:path w="21" h="27">
                  <a:moveTo>
                    <a:pt x="13" y="0"/>
                  </a:moveTo>
                  <a:cubicBezTo>
                    <a:pt x="5" y="6"/>
                    <a:pt x="1" y="16"/>
                    <a:pt x="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16"/>
                    <a:pt x="17" y="6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3" name="Freeform 117">
              <a:extLst>
                <a:ext uri="{FF2B5EF4-FFF2-40B4-BE49-F238E27FC236}">
                  <a16:creationId xmlns:a16="http://schemas.microsoft.com/office/drawing/2014/main" id="{68E51826-599E-6D6B-5ED2-986BE655A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612775"/>
              <a:ext cx="42863" cy="8255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19" y="31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38"/>
                </a:cxn>
              </a:cxnLst>
              <a:rect l="0" t="0" r="r" b="b"/>
              <a:pathLst>
                <a:path w="19" h="38">
                  <a:moveTo>
                    <a:pt x="0" y="38"/>
                  </a:moveTo>
                  <a:cubicBezTo>
                    <a:pt x="7" y="37"/>
                    <a:pt x="13" y="35"/>
                    <a:pt x="19" y="31"/>
                  </a:cubicBezTo>
                  <a:cubicBezTo>
                    <a:pt x="14" y="23"/>
                    <a:pt x="10" y="1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4" name="Freeform 118">
              <a:extLst>
                <a:ext uri="{FF2B5EF4-FFF2-40B4-BE49-F238E27FC236}">
                  <a16:creationId xmlns:a16="http://schemas.microsoft.com/office/drawing/2014/main" id="{5774B4B7-5ADD-5D9A-1F34-3C08ECB58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275" y="447675"/>
              <a:ext cx="139700" cy="80963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6"/>
                </a:cxn>
                <a:cxn ang="0">
                  <a:pos x="0" y="37"/>
                </a:cxn>
                <a:cxn ang="0">
                  <a:pos x="36" y="30"/>
                </a:cxn>
                <a:cxn ang="0">
                  <a:pos x="36" y="36"/>
                </a:cxn>
                <a:cxn ang="0">
                  <a:pos x="64" y="18"/>
                </a:cxn>
                <a:cxn ang="0">
                  <a:pos x="36" y="0"/>
                </a:cxn>
              </a:cxnLst>
              <a:rect l="0" t="0" r="r" b="b"/>
              <a:pathLst>
                <a:path w="64" h="37">
                  <a:moveTo>
                    <a:pt x="36" y="0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4" y="6"/>
                    <a:pt x="0" y="37"/>
                    <a:pt x="0" y="37"/>
                  </a:cubicBezTo>
                  <a:cubicBezTo>
                    <a:pt x="0" y="37"/>
                    <a:pt x="10" y="30"/>
                    <a:pt x="36" y="3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64" y="18"/>
                    <a:pt x="64" y="18"/>
                    <a:pt x="64" y="18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5" name="Freeform 119">
              <a:extLst>
                <a:ext uri="{FF2B5EF4-FFF2-40B4-BE49-F238E27FC236}">
                  <a16:creationId xmlns:a16="http://schemas.microsoft.com/office/drawing/2014/main" id="{99B6FED2-ED95-C2D7-488F-A0777BC65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575" y="520700"/>
              <a:ext cx="138113" cy="80963"/>
            </a:xfrm>
            <a:custGeom>
              <a:avLst/>
              <a:gdLst/>
              <a:ahLst/>
              <a:cxnLst>
                <a:cxn ang="0">
                  <a:pos x="28" y="37"/>
                </a:cxn>
                <a:cxn ang="0">
                  <a:pos x="28" y="30"/>
                </a:cxn>
                <a:cxn ang="0">
                  <a:pos x="63" y="0"/>
                </a:cxn>
                <a:cxn ang="0">
                  <a:pos x="28" y="7"/>
                </a:cxn>
                <a:cxn ang="0">
                  <a:pos x="28" y="0"/>
                </a:cxn>
                <a:cxn ang="0">
                  <a:pos x="0" y="19"/>
                </a:cxn>
                <a:cxn ang="0">
                  <a:pos x="28" y="37"/>
                </a:cxn>
              </a:cxnLst>
              <a:rect l="0" t="0" r="r" b="b"/>
              <a:pathLst>
                <a:path w="63" h="37">
                  <a:moveTo>
                    <a:pt x="28" y="37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59" y="30"/>
                    <a:pt x="63" y="0"/>
                    <a:pt x="63" y="0"/>
                  </a:cubicBezTo>
                  <a:cubicBezTo>
                    <a:pt x="63" y="0"/>
                    <a:pt x="53" y="7"/>
                    <a:pt x="28" y="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8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6" name="Freeform 120">
              <a:extLst>
                <a:ext uri="{FF2B5EF4-FFF2-40B4-BE49-F238E27FC236}">
                  <a16:creationId xmlns:a16="http://schemas.microsoft.com/office/drawing/2014/main" id="{DD793685-9F01-D567-37B8-92CCA8908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763" y="1069975"/>
              <a:ext cx="109538" cy="6667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5"/>
                </a:cxn>
                <a:cxn ang="0">
                  <a:pos x="0" y="30"/>
                </a:cxn>
                <a:cxn ang="0">
                  <a:pos x="28" y="24"/>
                </a:cxn>
                <a:cxn ang="0">
                  <a:pos x="28" y="29"/>
                </a:cxn>
                <a:cxn ang="0">
                  <a:pos x="50" y="15"/>
                </a:cxn>
                <a:cxn ang="0">
                  <a:pos x="28" y="0"/>
                </a:cxn>
              </a:cxnLst>
              <a:rect l="0" t="0" r="r" b="b"/>
              <a:pathLst>
                <a:path w="50" h="30">
                  <a:moveTo>
                    <a:pt x="28" y="0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3" y="5"/>
                    <a:pt x="0" y="30"/>
                    <a:pt x="0" y="30"/>
                  </a:cubicBezTo>
                  <a:cubicBezTo>
                    <a:pt x="0" y="30"/>
                    <a:pt x="8" y="24"/>
                    <a:pt x="28" y="24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0" y="15"/>
                    <a:pt x="50" y="15"/>
                    <a:pt x="50" y="15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7" name="Freeform 121">
              <a:extLst>
                <a:ext uri="{FF2B5EF4-FFF2-40B4-BE49-F238E27FC236}">
                  <a16:creationId xmlns:a16="http://schemas.microsoft.com/office/drawing/2014/main" id="{1ED08D1A-E2CB-53D9-A79D-E02D964C9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0" y="1127125"/>
              <a:ext cx="109538" cy="65088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22" y="25"/>
                </a:cxn>
                <a:cxn ang="0">
                  <a:pos x="50" y="0"/>
                </a:cxn>
                <a:cxn ang="0">
                  <a:pos x="22" y="6"/>
                </a:cxn>
                <a:cxn ang="0">
                  <a:pos x="22" y="1"/>
                </a:cxn>
                <a:cxn ang="0">
                  <a:pos x="0" y="15"/>
                </a:cxn>
                <a:cxn ang="0">
                  <a:pos x="22" y="30"/>
                </a:cxn>
              </a:cxnLst>
              <a:rect l="0" t="0" r="r" b="b"/>
              <a:pathLst>
                <a:path w="50" h="30">
                  <a:moveTo>
                    <a:pt x="22" y="30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47" y="25"/>
                    <a:pt x="50" y="0"/>
                    <a:pt x="50" y="0"/>
                  </a:cubicBezTo>
                  <a:cubicBezTo>
                    <a:pt x="50" y="0"/>
                    <a:pt x="42" y="6"/>
                    <a:pt x="22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2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8" name="Freeform 122">
              <a:extLst>
                <a:ext uri="{FF2B5EF4-FFF2-40B4-BE49-F238E27FC236}">
                  <a16:creationId xmlns:a16="http://schemas.microsoft.com/office/drawing/2014/main" id="{8BEB70A8-A5F1-60F8-03D1-BE73DD51D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2984500"/>
              <a:ext cx="439738" cy="306388"/>
            </a:xfrm>
            <a:custGeom>
              <a:avLst/>
              <a:gdLst/>
              <a:ahLst/>
              <a:cxnLst>
                <a:cxn ang="0">
                  <a:pos x="160" y="51"/>
                </a:cxn>
                <a:cxn ang="0">
                  <a:pos x="201" y="96"/>
                </a:cxn>
                <a:cxn ang="0">
                  <a:pos x="158" y="140"/>
                </a:cxn>
                <a:cxn ang="0">
                  <a:pos x="48" y="140"/>
                </a:cxn>
                <a:cxn ang="0">
                  <a:pos x="0" y="96"/>
                </a:cxn>
                <a:cxn ang="0">
                  <a:pos x="42" y="51"/>
                </a:cxn>
                <a:cxn ang="0">
                  <a:pos x="42" y="50"/>
                </a:cxn>
                <a:cxn ang="0">
                  <a:pos x="101" y="0"/>
                </a:cxn>
                <a:cxn ang="0">
                  <a:pos x="160" y="50"/>
                </a:cxn>
                <a:cxn ang="0">
                  <a:pos x="160" y="51"/>
                </a:cxn>
              </a:cxnLst>
              <a:rect l="0" t="0" r="r" b="b"/>
              <a:pathLst>
                <a:path w="201" h="140">
                  <a:moveTo>
                    <a:pt x="160" y="51"/>
                  </a:moveTo>
                  <a:cubicBezTo>
                    <a:pt x="183" y="56"/>
                    <a:pt x="201" y="74"/>
                    <a:pt x="201" y="96"/>
                  </a:cubicBezTo>
                  <a:cubicBezTo>
                    <a:pt x="201" y="117"/>
                    <a:pt x="183" y="140"/>
                    <a:pt x="158" y="140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21" y="140"/>
                    <a:pt x="0" y="119"/>
                    <a:pt x="0" y="96"/>
                  </a:cubicBezTo>
                  <a:cubicBezTo>
                    <a:pt x="0" y="74"/>
                    <a:pt x="18" y="56"/>
                    <a:pt x="42" y="51"/>
                  </a:cubicBezTo>
                  <a:cubicBezTo>
                    <a:pt x="42" y="51"/>
                    <a:pt x="42" y="50"/>
                    <a:pt x="42" y="50"/>
                  </a:cubicBezTo>
                  <a:cubicBezTo>
                    <a:pt x="42" y="23"/>
                    <a:pt x="68" y="0"/>
                    <a:pt x="101" y="0"/>
                  </a:cubicBezTo>
                  <a:cubicBezTo>
                    <a:pt x="133" y="0"/>
                    <a:pt x="160" y="23"/>
                    <a:pt x="160" y="50"/>
                  </a:cubicBezTo>
                  <a:cubicBezTo>
                    <a:pt x="160" y="50"/>
                    <a:pt x="160" y="51"/>
                    <a:pt x="160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9" name="Freeform 123">
              <a:extLst>
                <a:ext uri="{FF2B5EF4-FFF2-40B4-BE49-F238E27FC236}">
                  <a16:creationId xmlns:a16="http://schemas.microsoft.com/office/drawing/2014/main" id="{520BAD80-B12A-B6F3-5DC5-1D4766662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1875" y="387350"/>
              <a:ext cx="279400" cy="195263"/>
            </a:xfrm>
            <a:custGeom>
              <a:avLst/>
              <a:gdLst/>
              <a:ahLst/>
              <a:cxnLst>
                <a:cxn ang="0">
                  <a:pos x="102" y="32"/>
                </a:cxn>
                <a:cxn ang="0">
                  <a:pos x="128" y="61"/>
                </a:cxn>
                <a:cxn ang="0">
                  <a:pos x="100" y="89"/>
                </a:cxn>
                <a:cxn ang="0">
                  <a:pos x="30" y="89"/>
                </a:cxn>
                <a:cxn ang="0">
                  <a:pos x="0" y="61"/>
                </a:cxn>
                <a:cxn ang="0">
                  <a:pos x="26" y="32"/>
                </a:cxn>
                <a:cxn ang="0">
                  <a:pos x="26" y="31"/>
                </a:cxn>
                <a:cxn ang="0">
                  <a:pos x="64" y="0"/>
                </a:cxn>
                <a:cxn ang="0">
                  <a:pos x="102" y="31"/>
                </a:cxn>
                <a:cxn ang="0">
                  <a:pos x="102" y="32"/>
                </a:cxn>
              </a:cxnLst>
              <a:rect l="0" t="0" r="r" b="b"/>
              <a:pathLst>
                <a:path w="128" h="89">
                  <a:moveTo>
                    <a:pt x="102" y="32"/>
                  </a:moveTo>
                  <a:cubicBezTo>
                    <a:pt x="117" y="35"/>
                    <a:pt x="128" y="47"/>
                    <a:pt x="128" y="61"/>
                  </a:cubicBezTo>
                  <a:cubicBezTo>
                    <a:pt x="128" y="75"/>
                    <a:pt x="117" y="89"/>
                    <a:pt x="100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13" y="89"/>
                    <a:pt x="0" y="75"/>
                    <a:pt x="0" y="61"/>
                  </a:cubicBezTo>
                  <a:cubicBezTo>
                    <a:pt x="0" y="47"/>
                    <a:pt x="11" y="35"/>
                    <a:pt x="26" y="32"/>
                  </a:cubicBezTo>
                  <a:cubicBezTo>
                    <a:pt x="26" y="32"/>
                    <a:pt x="26" y="32"/>
                    <a:pt x="26" y="31"/>
                  </a:cubicBezTo>
                  <a:cubicBezTo>
                    <a:pt x="26" y="14"/>
                    <a:pt x="43" y="0"/>
                    <a:pt x="64" y="0"/>
                  </a:cubicBezTo>
                  <a:cubicBezTo>
                    <a:pt x="85" y="0"/>
                    <a:pt x="102" y="14"/>
                    <a:pt x="102" y="31"/>
                  </a:cubicBezTo>
                  <a:cubicBezTo>
                    <a:pt x="102" y="32"/>
                    <a:pt x="102" y="32"/>
                    <a:pt x="102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0" name="Freeform 124">
              <a:extLst>
                <a:ext uri="{FF2B5EF4-FFF2-40B4-BE49-F238E27FC236}">
                  <a16:creationId xmlns:a16="http://schemas.microsoft.com/office/drawing/2014/main" id="{F88FE957-60A9-68D2-2E74-533810916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2525713"/>
              <a:ext cx="454025" cy="317500"/>
            </a:xfrm>
            <a:custGeom>
              <a:avLst/>
              <a:gdLst/>
              <a:ahLst/>
              <a:cxnLst>
                <a:cxn ang="0">
                  <a:pos x="165" y="53"/>
                </a:cxn>
                <a:cxn ang="0">
                  <a:pos x="208" y="99"/>
                </a:cxn>
                <a:cxn ang="0">
                  <a:pos x="163" y="145"/>
                </a:cxn>
                <a:cxn ang="0">
                  <a:pos x="49" y="145"/>
                </a:cxn>
                <a:cxn ang="0">
                  <a:pos x="0" y="99"/>
                </a:cxn>
                <a:cxn ang="0">
                  <a:pos x="43" y="53"/>
                </a:cxn>
                <a:cxn ang="0">
                  <a:pos x="43" y="52"/>
                </a:cxn>
                <a:cxn ang="0">
                  <a:pos x="104" y="0"/>
                </a:cxn>
                <a:cxn ang="0">
                  <a:pos x="165" y="52"/>
                </a:cxn>
                <a:cxn ang="0">
                  <a:pos x="165" y="53"/>
                </a:cxn>
              </a:cxnLst>
              <a:rect l="0" t="0" r="r" b="b"/>
              <a:pathLst>
                <a:path w="208" h="145">
                  <a:moveTo>
                    <a:pt x="165" y="53"/>
                  </a:moveTo>
                  <a:cubicBezTo>
                    <a:pt x="189" y="58"/>
                    <a:pt x="208" y="76"/>
                    <a:pt x="208" y="99"/>
                  </a:cubicBezTo>
                  <a:cubicBezTo>
                    <a:pt x="208" y="121"/>
                    <a:pt x="189" y="145"/>
                    <a:pt x="163" y="145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21" y="145"/>
                    <a:pt x="0" y="122"/>
                    <a:pt x="0" y="99"/>
                  </a:cubicBezTo>
                  <a:cubicBezTo>
                    <a:pt x="0" y="76"/>
                    <a:pt x="18" y="58"/>
                    <a:pt x="43" y="53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23"/>
                    <a:pt x="70" y="0"/>
                    <a:pt x="104" y="0"/>
                  </a:cubicBezTo>
                  <a:cubicBezTo>
                    <a:pt x="137" y="0"/>
                    <a:pt x="165" y="23"/>
                    <a:pt x="165" y="52"/>
                  </a:cubicBezTo>
                  <a:cubicBezTo>
                    <a:pt x="165" y="52"/>
                    <a:pt x="165" y="52"/>
                    <a:pt x="165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1" name="Freeform 126">
              <a:extLst>
                <a:ext uri="{FF2B5EF4-FFF2-40B4-BE49-F238E27FC236}">
                  <a16:creationId xmlns:a16="http://schemas.microsoft.com/office/drawing/2014/main" id="{5AFD9A5D-B3F4-E7EC-D9D9-7AEA0FEA4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725" y="2767013"/>
              <a:ext cx="212725" cy="20320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97" y="42"/>
                </a:cxn>
                <a:cxn ang="0">
                  <a:pos x="77" y="76"/>
                </a:cxn>
                <a:cxn ang="0">
                  <a:pos x="84" y="93"/>
                </a:cxn>
                <a:cxn ang="0">
                  <a:pos x="67" y="81"/>
                </a:cxn>
                <a:cxn ang="0">
                  <a:pos x="49" y="84"/>
                </a:cxn>
                <a:cxn ang="0">
                  <a:pos x="0" y="42"/>
                </a:cxn>
                <a:cxn ang="0">
                  <a:pos x="49" y="0"/>
                </a:cxn>
              </a:cxnLst>
              <a:rect l="0" t="0" r="r" b="b"/>
              <a:pathLst>
                <a:path w="97" h="93">
                  <a:moveTo>
                    <a:pt x="49" y="0"/>
                  </a:moveTo>
                  <a:cubicBezTo>
                    <a:pt x="76" y="0"/>
                    <a:pt x="97" y="19"/>
                    <a:pt x="97" y="42"/>
                  </a:cubicBezTo>
                  <a:cubicBezTo>
                    <a:pt x="97" y="56"/>
                    <a:pt x="89" y="68"/>
                    <a:pt x="77" y="76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2" y="83"/>
                    <a:pt x="55" y="84"/>
                    <a:pt x="49" y="84"/>
                  </a:cubicBezTo>
                  <a:cubicBezTo>
                    <a:pt x="22" y="84"/>
                    <a:pt x="0" y="65"/>
                    <a:pt x="0" y="42"/>
                  </a:cubicBezTo>
                  <a:cubicBezTo>
                    <a:pt x="0" y="19"/>
                    <a:pt x="22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2" name="Freeform 127">
              <a:extLst>
                <a:ext uri="{FF2B5EF4-FFF2-40B4-BE49-F238E27FC236}">
                  <a16:creationId xmlns:a16="http://schemas.microsoft.com/office/drawing/2014/main" id="{4E950339-E570-BC74-3724-BB60F89902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1825" y="2695575"/>
              <a:ext cx="214313" cy="203200"/>
            </a:xfrm>
            <a:custGeom>
              <a:avLst/>
              <a:gdLst/>
              <a:ahLst/>
              <a:cxnLst>
                <a:cxn ang="0">
                  <a:pos x="70" y="49"/>
                </a:cxn>
                <a:cxn ang="0">
                  <a:pos x="64" y="43"/>
                </a:cxn>
                <a:cxn ang="0">
                  <a:pos x="70" y="36"/>
                </a:cxn>
                <a:cxn ang="0">
                  <a:pos x="77" y="43"/>
                </a:cxn>
                <a:cxn ang="0">
                  <a:pos x="70" y="49"/>
                </a:cxn>
                <a:cxn ang="0">
                  <a:pos x="49" y="49"/>
                </a:cxn>
                <a:cxn ang="0">
                  <a:pos x="42" y="43"/>
                </a:cxn>
                <a:cxn ang="0">
                  <a:pos x="49" y="36"/>
                </a:cxn>
                <a:cxn ang="0">
                  <a:pos x="56" y="43"/>
                </a:cxn>
                <a:cxn ang="0">
                  <a:pos x="49" y="49"/>
                </a:cxn>
                <a:cxn ang="0">
                  <a:pos x="28" y="49"/>
                </a:cxn>
                <a:cxn ang="0">
                  <a:pos x="21" y="43"/>
                </a:cxn>
                <a:cxn ang="0">
                  <a:pos x="28" y="36"/>
                </a:cxn>
                <a:cxn ang="0">
                  <a:pos x="34" y="43"/>
                </a:cxn>
                <a:cxn ang="0">
                  <a:pos x="28" y="49"/>
                </a:cxn>
                <a:cxn ang="0">
                  <a:pos x="49" y="0"/>
                </a:cxn>
                <a:cxn ang="0">
                  <a:pos x="0" y="42"/>
                </a:cxn>
                <a:cxn ang="0">
                  <a:pos x="20" y="76"/>
                </a:cxn>
                <a:cxn ang="0">
                  <a:pos x="13" y="93"/>
                </a:cxn>
                <a:cxn ang="0">
                  <a:pos x="30" y="81"/>
                </a:cxn>
                <a:cxn ang="0">
                  <a:pos x="49" y="84"/>
                </a:cxn>
                <a:cxn ang="0">
                  <a:pos x="98" y="42"/>
                </a:cxn>
                <a:cxn ang="0">
                  <a:pos x="49" y="0"/>
                </a:cxn>
              </a:cxnLst>
              <a:rect l="0" t="0" r="r" b="b"/>
              <a:pathLst>
                <a:path w="98" h="93">
                  <a:moveTo>
                    <a:pt x="70" y="49"/>
                  </a:moveTo>
                  <a:cubicBezTo>
                    <a:pt x="67" y="49"/>
                    <a:pt x="64" y="46"/>
                    <a:pt x="64" y="43"/>
                  </a:cubicBezTo>
                  <a:cubicBezTo>
                    <a:pt x="64" y="39"/>
                    <a:pt x="67" y="36"/>
                    <a:pt x="70" y="36"/>
                  </a:cubicBezTo>
                  <a:cubicBezTo>
                    <a:pt x="74" y="36"/>
                    <a:pt x="77" y="39"/>
                    <a:pt x="77" y="43"/>
                  </a:cubicBezTo>
                  <a:cubicBezTo>
                    <a:pt x="77" y="46"/>
                    <a:pt x="74" y="49"/>
                    <a:pt x="70" y="49"/>
                  </a:cubicBezTo>
                  <a:moveTo>
                    <a:pt x="49" y="49"/>
                  </a:moveTo>
                  <a:cubicBezTo>
                    <a:pt x="45" y="49"/>
                    <a:pt x="42" y="46"/>
                    <a:pt x="42" y="43"/>
                  </a:cubicBezTo>
                  <a:cubicBezTo>
                    <a:pt x="42" y="39"/>
                    <a:pt x="45" y="36"/>
                    <a:pt x="49" y="36"/>
                  </a:cubicBezTo>
                  <a:cubicBezTo>
                    <a:pt x="53" y="36"/>
                    <a:pt x="56" y="39"/>
                    <a:pt x="56" y="43"/>
                  </a:cubicBezTo>
                  <a:cubicBezTo>
                    <a:pt x="56" y="46"/>
                    <a:pt x="53" y="49"/>
                    <a:pt x="49" y="49"/>
                  </a:cubicBezTo>
                  <a:moveTo>
                    <a:pt x="28" y="49"/>
                  </a:moveTo>
                  <a:cubicBezTo>
                    <a:pt x="24" y="49"/>
                    <a:pt x="21" y="46"/>
                    <a:pt x="21" y="43"/>
                  </a:cubicBezTo>
                  <a:cubicBezTo>
                    <a:pt x="21" y="39"/>
                    <a:pt x="24" y="36"/>
                    <a:pt x="28" y="36"/>
                  </a:cubicBezTo>
                  <a:cubicBezTo>
                    <a:pt x="31" y="36"/>
                    <a:pt x="34" y="39"/>
                    <a:pt x="34" y="43"/>
                  </a:cubicBezTo>
                  <a:cubicBezTo>
                    <a:pt x="34" y="46"/>
                    <a:pt x="31" y="49"/>
                    <a:pt x="28" y="49"/>
                  </a:cubicBezTo>
                  <a:moveTo>
                    <a:pt x="49" y="0"/>
                  </a:moveTo>
                  <a:cubicBezTo>
                    <a:pt x="22" y="0"/>
                    <a:pt x="0" y="19"/>
                    <a:pt x="0" y="42"/>
                  </a:cubicBezTo>
                  <a:cubicBezTo>
                    <a:pt x="0" y="56"/>
                    <a:pt x="8" y="68"/>
                    <a:pt x="20" y="76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6" y="83"/>
                    <a:pt x="42" y="84"/>
                    <a:pt x="49" y="84"/>
                  </a:cubicBezTo>
                  <a:cubicBezTo>
                    <a:pt x="76" y="84"/>
                    <a:pt x="98" y="65"/>
                    <a:pt x="98" y="42"/>
                  </a:cubicBezTo>
                  <a:cubicBezTo>
                    <a:pt x="98" y="19"/>
                    <a:pt x="76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3" name="Freeform 128">
              <a:extLst>
                <a:ext uri="{FF2B5EF4-FFF2-40B4-BE49-F238E27FC236}">
                  <a16:creationId xmlns:a16="http://schemas.microsoft.com/office/drawing/2014/main" id="{4739021D-52CC-3C18-C548-22C794994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2238" y="1806575"/>
              <a:ext cx="258763" cy="24606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18" y="50"/>
                </a:cxn>
                <a:cxn ang="0">
                  <a:pos x="93" y="91"/>
                </a:cxn>
                <a:cxn ang="0">
                  <a:pos x="102" y="113"/>
                </a:cxn>
                <a:cxn ang="0">
                  <a:pos x="81" y="97"/>
                </a:cxn>
                <a:cxn ang="0">
                  <a:pos x="59" y="101"/>
                </a:cxn>
                <a:cxn ang="0">
                  <a:pos x="0" y="50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59" y="0"/>
                  </a:moveTo>
                  <a:cubicBezTo>
                    <a:pt x="91" y="0"/>
                    <a:pt x="118" y="22"/>
                    <a:pt x="118" y="50"/>
                  </a:cubicBezTo>
                  <a:cubicBezTo>
                    <a:pt x="118" y="67"/>
                    <a:pt x="108" y="82"/>
                    <a:pt x="93" y="9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74" y="100"/>
                    <a:pt x="67" y="101"/>
                    <a:pt x="59" y="101"/>
                  </a:cubicBezTo>
                  <a:cubicBezTo>
                    <a:pt x="26" y="101"/>
                    <a:pt x="0" y="79"/>
                    <a:pt x="0" y="50"/>
                  </a:cubicBezTo>
                  <a:cubicBezTo>
                    <a:pt x="0" y="22"/>
                    <a:pt x="26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4" name="Freeform 129">
              <a:extLst>
                <a:ext uri="{FF2B5EF4-FFF2-40B4-BE49-F238E27FC236}">
                  <a16:creationId xmlns:a16="http://schemas.microsoft.com/office/drawing/2014/main" id="{E2C89F72-10B4-3F76-1A7B-19F5EFBEE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2700" y="1716088"/>
              <a:ext cx="258763" cy="247650"/>
            </a:xfrm>
            <a:custGeom>
              <a:avLst/>
              <a:gdLst/>
              <a:ahLst/>
              <a:cxnLst>
                <a:cxn ang="0">
                  <a:pos x="85" y="60"/>
                </a:cxn>
                <a:cxn ang="0">
                  <a:pos x="77" y="52"/>
                </a:cxn>
                <a:cxn ang="0">
                  <a:pos x="85" y="44"/>
                </a:cxn>
                <a:cxn ang="0">
                  <a:pos x="93" y="52"/>
                </a:cxn>
                <a:cxn ang="0">
                  <a:pos x="85" y="60"/>
                </a:cxn>
                <a:cxn ang="0">
                  <a:pos x="59" y="60"/>
                </a:cxn>
                <a:cxn ang="0">
                  <a:pos x="51" y="52"/>
                </a:cxn>
                <a:cxn ang="0">
                  <a:pos x="59" y="44"/>
                </a:cxn>
                <a:cxn ang="0">
                  <a:pos x="67" y="52"/>
                </a:cxn>
                <a:cxn ang="0">
                  <a:pos x="59" y="60"/>
                </a:cxn>
                <a:cxn ang="0">
                  <a:pos x="33" y="60"/>
                </a:cxn>
                <a:cxn ang="0">
                  <a:pos x="25" y="52"/>
                </a:cxn>
                <a:cxn ang="0">
                  <a:pos x="33" y="44"/>
                </a:cxn>
                <a:cxn ang="0">
                  <a:pos x="41" y="52"/>
                </a:cxn>
                <a:cxn ang="0">
                  <a:pos x="33" y="60"/>
                </a:cxn>
                <a:cxn ang="0">
                  <a:pos x="59" y="0"/>
                </a:cxn>
                <a:cxn ang="0">
                  <a:pos x="0" y="51"/>
                </a:cxn>
                <a:cxn ang="0">
                  <a:pos x="24" y="92"/>
                </a:cxn>
                <a:cxn ang="0">
                  <a:pos x="16" y="113"/>
                </a:cxn>
                <a:cxn ang="0">
                  <a:pos x="36" y="98"/>
                </a:cxn>
                <a:cxn ang="0">
                  <a:pos x="59" y="102"/>
                </a:cxn>
                <a:cxn ang="0">
                  <a:pos x="118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85" y="60"/>
                  </a:moveTo>
                  <a:cubicBezTo>
                    <a:pt x="81" y="60"/>
                    <a:pt x="77" y="57"/>
                    <a:pt x="77" y="52"/>
                  </a:cubicBezTo>
                  <a:cubicBezTo>
                    <a:pt x="77" y="48"/>
                    <a:pt x="81" y="44"/>
                    <a:pt x="85" y="44"/>
                  </a:cubicBezTo>
                  <a:cubicBezTo>
                    <a:pt x="89" y="44"/>
                    <a:pt x="93" y="48"/>
                    <a:pt x="93" y="52"/>
                  </a:cubicBezTo>
                  <a:cubicBezTo>
                    <a:pt x="93" y="57"/>
                    <a:pt x="89" y="60"/>
                    <a:pt x="85" y="60"/>
                  </a:cubicBezTo>
                  <a:moveTo>
                    <a:pt x="59" y="60"/>
                  </a:moveTo>
                  <a:cubicBezTo>
                    <a:pt x="55" y="60"/>
                    <a:pt x="51" y="57"/>
                    <a:pt x="51" y="52"/>
                  </a:cubicBezTo>
                  <a:cubicBezTo>
                    <a:pt x="51" y="48"/>
                    <a:pt x="55" y="44"/>
                    <a:pt x="59" y="44"/>
                  </a:cubicBezTo>
                  <a:cubicBezTo>
                    <a:pt x="64" y="44"/>
                    <a:pt x="67" y="48"/>
                    <a:pt x="67" y="52"/>
                  </a:cubicBezTo>
                  <a:cubicBezTo>
                    <a:pt x="67" y="57"/>
                    <a:pt x="64" y="60"/>
                    <a:pt x="59" y="60"/>
                  </a:cubicBezTo>
                  <a:moveTo>
                    <a:pt x="33" y="60"/>
                  </a:moveTo>
                  <a:cubicBezTo>
                    <a:pt x="29" y="60"/>
                    <a:pt x="25" y="57"/>
                    <a:pt x="25" y="52"/>
                  </a:cubicBezTo>
                  <a:cubicBezTo>
                    <a:pt x="25" y="48"/>
                    <a:pt x="29" y="44"/>
                    <a:pt x="33" y="44"/>
                  </a:cubicBezTo>
                  <a:cubicBezTo>
                    <a:pt x="38" y="44"/>
                    <a:pt x="41" y="48"/>
                    <a:pt x="41" y="52"/>
                  </a:cubicBezTo>
                  <a:cubicBezTo>
                    <a:pt x="41" y="57"/>
                    <a:pt x="38" y="60"/>
                    <a:pt x="33" y="60"/>
                  </a:cubicBezTo>
                  <a:moveTo>
                    <a:pt x="59" y="0"/>
                  </a:moveTo>
                  <a:cubicBezTo>
                    <a:pt x="27" y="0"/>
                    <a:pt x="0" y="23"/>
                    <a:pt x="0" y="51"/>
                  </a:cubicBezTo>
                  <a:cubicBezTo>
                    <a:pt x="0" y="68"/>
                    <a:pt x="10" y="83"/>
                    <a:pt x="24" y="92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43" y="101"/>
                    <a:pt x="51" y="102"/>
                    <a:pt x="59" y="102"/>
                  </a:cubicBezTo>
                  <a:cubicBezTo>
                    <a:pt x="92" y="102"/>
                    <a:pt x="118" y="79"/>
                    <a:pt x="118" y="51"/>
                  </a:cubicBezTo>
                  <a:cubicBezTo>
                    <a:pt x="118" y="23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5" name="Freeform 130">
              <a:extLst>
                <a:ext uri="{FF2B5EF4-FFF2-40B4-BE49-F238E27FC236}">
                  <a16:creationId xmlns:a16="http://schemas.microsoft.com/office/drawing/2014/main" id="{6D1B443F-B1D8-CB5F-BF08-3A40F915FE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3700" y="2668588"/>
              <a:ext cx="290513" cy="293688"/>
            </a:xfrm>
            <a:custGeom>
              <a:avLst/>
              <a:gdLst/>
              <a:ahLst/>
              <a:cxnLst>
                <a:cxn ang="0">
                  <a:pos x="31" y="22"/>
                </a:cxn>
                <a:cxn ang="0">
                  <a:pos x="26" y="13"/>
                </a:cxn>
                <a:cxn ang="0">
                  <a:pos x="45" y="3"/>
                </a:cxn>
                <a:cxn ang="0">
                  <a:pos x="49" y="12"/>
                </a:cxn>
                <a:cxn ang="0">
                  <a:pos x="67" y="10"/>
                </a:cxn>
                <a:cxn ang="0">
                  <a:pos x="67" y="25"/>
                </a:cxn>
                <a:cxn ang="0">
                  <a:pos x="26" y="55"/>
                </a:cxn>
                <a:cxn ang="0">
                  <a:pos x="54" y="108"/>
                </a:cxn>
                <a:cxn ang="0">
                  <a:pos x="67" y="110"/>
                </a:cxn>
                <a:cxn ang="0">
                  <a:pos x="67" y="125"/>
                </a:cxn>
                <a:cxn ang="0">
                  <a:pos x="60" y="124"/>
                </a:cxn>
                <a:cxn ang="0">
                  <a:pos x="57" y="134"/>
                </a:cxn>
                <a:cxn ang="0">
                  <a:pos x="37" y="128"/>
                </a:cxn>
                <a:cxn ang="0">
                  <a:pos x="40" y="118"/>
                </a:cxn>
                <a:cxn ang="0">
                  <a:pos x="22" y="103"/>
                </a:cxn>
                <a:cxn ang="0">
                  <a:pos x="13" y="108"/>
                </a:cxn>
                <a:cxn ang="0">
                  <a:pos x="3" y="89"/>
                </a:cxn>
                <a:cxn ang="0">
                  <a:pos x="12" y="84"/>
                </a:cxn>
                <a:cxn ang="0">
                  <a:pos x="10" y="61"/>
                </a:cxn>
                <a:cxn ang="0">
                  <a:pos x="0" y="58"/>
                </a:cxn>
                <a:cxn ang="0">
                  <a:pos x="6" y="38"/>
                </a:cxn>
                <a:cxn ang="0">
                  <a:pos x="16" y="41"/>
                </a:cxn>
                <a:cxn ang="0">
                  <a:pos x="31" y="22"/>
                </a:cxn>
                <a:cxn ang="0">
                  <a:pos x="67" y="10"/>
                </a:cxn>
                <a:cxn ang="0">
                  <a:pos x="73" y="10"/>
                </a:cxn>
                <a:cxn ang="0">
                  <a:pos x="76" y="0"/>
                </a:cxn>
                <a:cxn ang="0">
                  <a:pos x="96" y="7"/>
                </a:cxn>
                <a:cxn ang="0">
                  <a:pos x="93" y="16"/>
                </a:cxn>
                <a:cxn ang="0">
                  <a:pos x="112" y="31"/>
                </a:cxn>
                <a:cxn ang="0">
                  <a:pos x="120" y="27"/>
                </a:cxn>
                <a:cxn ang="0">
                  <a:pos x="130" y="45"/>
                </a:cxn>
                <a:cxn ang="0">
                  <a:pos x="122" y="50"/>
                </a:cxn>
                <a:cxn ang="0">
                  <a:pos x="124" y="74"/>
                </a:cxn>
                <a:cxn ang="0">
                  <a:pos x="133" y="76"/>
                </a:cxn>
                <a:cxn ang="0">
                  <a:pos x="127" y="96"/>
                </a:cxn>
                <a:cxn ang="0">
                  <a:pos x="118" y="94"/>
                </a:cxn>
                <a:cxn ang="0">
                  <a:pos x="103" y="112"/>
                </a:cxn>
                <a:cxn ang="0">
                  <a:pos x="107" y="121"/>
                </a:cxn>
                <a:cxn ang="0">
                  <a:pos x="89" y="131"/>
                </a:cxn>
                <a:cxn ang="0">
                  <a:pos x="84" y="122"/>
                </a:cxn>
                <a:cxn ang="0">
                  <a:pos x="67" y="125"/>
                </a:cxn>
                <a:cxn ang="0">
                  <a:pos x="67" y="110"/>
                </a:cxn>
                <a:cxn ang="0">
                  <a:pos x="107" y="79"/>
                </a:cxn>
                <a:cxn ang="0">
                  <a:pos x="79" y="26"/>
                </a:cxn>
                <a:cxn ang="0">
                  <a:pos x="67" y="25"/>
                </a:cxn>
                <a:cxn ang="0">
                  <a:pos x="67" y="10"/>
                </a:cxn>
              </a:cxnLst>
              <a:rect l="0" t="0" r="r" b="b"/>
              <a:pathLst>
                <a:path w="133" h="134">
                  <a:moveTo>
                    <a:pt x="31" y="2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5" y="11"/>
                    <a:pt x="61" y="10"/>
                    <a:pt x="67" y="1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49" y="25"/>
                    <a:pt x="32" y="36"/>
                    <a:pt x="26" y="55"/>
                  </a:cubicBezTo>
                  <a:cubicBezTo>
                    <a:pt x="19" y="77"/>
                    <a:pt x="32" y="101"/>
                    <a:pt x="54" y="108"/>
                  </a:cubicBezTo>
                  <a:cubicBezTo>
                    <a:pt x="59" y="109"/>
                    <a:pt x="63" y="110"/>
                    <a:pt x="67" y="110"/>
                  </a:cubicBezTo>
                  <a:cubicBezTo>
                    <a:pt x="67" y="125"/>
                    <a:pt x="67" y="125"/>
                    <a:pt x="67" y="125"/>
                  </a:cubicBezTo>
                  <a:cubicBezTo>
                    <a:pt x="65" y="125"/>
                    <a:pt x="63" y="125"/>
                    <a:pt x="60" y="124"/>
                  </a:cubicBezTo>
                  <a:cubicBezTo>
                    <a:pt x="57" y="134"/>
                    <a:pt x="57" y="134"/>
                    <a:pt x="57" y="134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33" y="114"/>
                    <a:pt x="27" y="109"/>
                    <a:pt x="22" y="103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0" y="77"/>
                    <a:pt x="9" y="69"/>
                    <a:pt x="10" y="6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9" y="33"/>
                    <a:pt x="25" y="27"/>
                    <a:pt x="31" y="22"/>
                  </a:cubicBezTo>
                  <a:moveTo>
                    <a:pt x="67" y="10"/>
                  </a:moveTo>
                  <a:cubicBezTo>
                    <a:pt x="69" y="10"/>
                    <a:pt x="71" y="10"/>
                    <a:pt x="73" y="1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101" y="20"/>
                    <a:pt x="107" y="25"/>
                    <a:pt x="112" y="31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30" y="45"/>
                    <a:pt x="130" y="45"/>
                    <a:pt x="130" y="45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4" y="57"/>
                    <a:pt x="125" y="65"/>
                    <a:pt x="124" y="74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4" y="101"/>
                    <a:pt x="109" y="107"/>
                    <a:pt x="103" y="11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4" y="122"/>
                    <a:pt x="84" y="122"/>
                    <a:pt x="84" y="122"/>
                  </a:cubicBezTo>
                  <a:cubicBezTo>
                    <a:pt x="79" y="124"/>
                    <a:pt x="73" y="125"/>
                    <a:pt x="67" y="125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85" y="110"/>
                    <a:pt x="102" y="98"/>
                    <a:pt x="107" y="79"/>
                  </a:cubicBezTo>
                  <a:cubicBezTo>
                    <a:pt x="114" y="57"/>
                    <a:pt x="102" y="33"/>
                    <a:pt x="79" y="26"/>
                  </a:cubicBezTo>
                  <a:cubicBezTo>
                    <a:pt x="75" y="25"/>
                    <a:pt x="71" y="25"/>
                    <a:pt x="67" y="25"/>
                  </a:cubicBezTo>
                  <a:lnTo>
                    <a:pt x="67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6" name="Freeform 131">
              <a:extLst>
                <a:ext uri="{FF2B5EF4-FFF2-40B4-BE49-F238E27FC236}">
                  <a16:creationId xmlns:a16="http://schemas.microsoft.com/office/drawing/2014/main" id="{E3FA58C3-DFFA-977C-EE12-6CDCE48D5B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90863" y="2490788"/>
              <a:ext cx="203200" cy="204788"/>
            </a:xfrm>
            <a:custGeom>
              <a:avLst/>
              <a:gdLst/>
              <a:ahLst/>
              <a:cxnLst>
                <a:cxn ang="0">
                  <a:pos x="22" y="15"/>
                </a:cxn>
                <a:cxn ang="0">
                  <a:pos x="18" y="9"/>
                </a:cxn>
                <a:cxn ang="0">
                  <a:pos x="31" y="2"/>
                </a:cxn>
                <a:cxn ang="0">
                  <a:pos x="35" y="8"/>
                </a:cxn>
                <a:cxn ang="0">
                  <a:pos x="47" y="6"/>
                </a:cxn>
                <a:cxn ang="0">
                  <a:pos x="47" y="17"/>
                </a:cxn>
                <a:cxn ang="0">
                  <a:pos x="18" y="38"/>
                </a:cxn>
                <a:cxn ang="0">
                  <a:pos x="38" y="75"/>
                </a:cxn>
                <a:cxn ang="0">
                  <a:pos x="47" y="76"/>
                </a:cxn>
                <a:cxn ang="0">
                  <a:pos x="47" y="87"/>
                </a:cxn>
                <a:cxn ang="0">
                  <a:pos x="42" y="86"/>
                </a:cxn>
                <a:cxn ang="0">
                  <a:pos x="40" y="93"/>
                </a:cxn>
                <a:cxn ang="0">
                  <a:pos x="26" y="89"/>
                </a:cxn>
                <a:cxn ang="0">
                  <a:pos x="28" y="82"/>
                </a:cxn>
                <a:cxn ang="0">
                  <a:pos x="15" y="71"/>
                </a:cxn>
                <a:cxn ang="0">
                  <a:pos x="9" y="75"/>
                </a:cxn>
                <a:cxn ang="0">
                  <a:pos x="2" y="62"/>
                </a:cxn>
                <a:cxn ang="0">
                  <a:pos x="8" y="58"/>
                </a:cxn>
                <a:cxn ang="0">
                  <a:pos x="7" y="42"/>
                </a:cxn>
                <a:cxn ang="0">
                  <a:pos x="0" y="40"/>
                </a:cxn>
                <a:cxn ang="0">
                  <a:pos x="4" y="26"/>
                </a:cxn>
                <a:cxn ang="0">
                  <a:pos x="11" y="28"/>
                </a:cxn>
                <a:cxn ang="0">
                  <a:pos x="22" y="15"/>
                </a:cxn>
                <a:cxn ang="0">
                  <a:pos x="47" y="6"/>
                </a:cxn>
                <a:cxn ang="0">
                  <a:pos x="51" y="6"/>
                </a:cxn>
                <a:cxn ang="0">
                  <a:pos x="53" y="0"/>
                </a:cxn>
                <a:cxn ang="0">
                  <a:pos x="67" y="4"/>
                </a:cxn>
                <a:cxn ang="0">
                  <a:pos x="65" y="11"/>
                </a:cxn>
                <a:cxn ang="0">
                  <a:pos x="78" y="21"/>
                </a:cxn>
                <a:cxn ang="0">
                  <a:pos x="84" y="18"/>
                </a:cxn>
                <a:cxn ang="0">
                  <a:pos x="91" y="31"/>
                </a:cxn>
                <a:cxn ang="0">
                  <a:pos x="85" y="34"/>
                </a:cxn>
                <a:cxn ang="0">
                  <a:pos x="87" y="51"/>
                </a:cxn>
                <a:cxn ang="0">
                  <a:pos x="93" y="53"/>
                </a:cxn>
                <a:cxn ang="0">
                  <a:pos x="89" y="67"/>
                </a:cxn>
                <a:cxn ang="0">
                  <a:pos x="82" y="65"/>
                </a:cxn>
                <a:cxn ang="0">
                  <a:pos x="72" y="78"/>
                </a:cxn>
                <a:cxn ang="0">
                  <a:pos x="75" y="84"/>
                </a:cxn>
                <a:cxn ang="0">
                  <a:pos x="62" y="91"/>
                </a:cxn>
                <a:cxn ang="0">
                  <a:pos x="59" y="85"/>
                </a:cxn>
                <a:cxn ang="0">
                  <a:pos x="47" y="87"/>
                </a:cxn>
                <a:cxn ang="0">
                  <a:pos x="47" y="76"/>
                </a:cxn>
                <a:cxn ang="0">
                  <a:pos x="75" y="55"/>
                </a:cxn>
                <a:cxn ang="0">
                  <a:pos x="55" y="18"/>
                </a:cxn>
                <a:cxn ang="0">
                  <a:pos x="47" y="17"/>
                </a:cxn>
                <a:cxn ang="0">
                  <a:pos x="47" y="6"/>
                </a:cxn>
              </a:cxnLst>
              <a:rect l="0" t="0" r="r" b="b"/>
              <a:pathLst>
                <a:path w="93" h="93">
                  <a:moveTo>
                    <a:pt x="22" y="15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9" y="7"/>
                    <a:pt x="43" y="6"/>
                    <a:pt x="47" y="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34" y="17"/>
                    <a:pt x="22" y="25"/>
                    <a:pt x="18" y="38"/>
                  </a:cubicBezTo>
                  <a:cubicBezTo>
                    <a:pt x="14" y="53"/>
                    <a:pt x="22" y="70"/>
                    <a:pt x="38" y="75"/>
                  </a:cubicBezTo>
                  <a:cubicBezTo>
                    <a:pt x="41" y="76"/>
                    <a:pt x="44" y="76"/>
                    <a:pt x="47" y="76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5" y="87"/>
                    <a:pt x="44" y="86"/>
                    <a:pt x="42" y="86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3" y="79"/>
                    <a:pt x="19" y="76"/>
                    <a:pt x="15" y="71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7" y="53"/>
                    <a:pt x="6" y="48"/>
                    <a:pt x="7" y="4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4" y="23"/>
                    <a:pt x="17" y="18"/>
                    <a:pt x="22" y="15"/>
                  </a:cubicBezTo>
                  <a:moveTo>
                    <a:pt x="47" y="6"/>
                  </a:moveTo>
                  <a:cubicBezTo>
                    <a:pt x="48" y="6"/>
                    <a:pt x="50" y="6"/>
                    <a:pt x="51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70" y="13"/>
                    <a:pt x="75" y="17"/>
                    <a:pt x="78" y="21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7" y="39"/>
                    <a:pt x="87" y="45"/>
                    <a:pt x="87" y="51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0" y="70"/>
                    <a:pt x="76" y="74"/>
                    <a:pt x="72" y="78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5" y="86"/>
                    <a:pt x="51" y="87"/>
                    <a:pt x="47" y="87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60" y="76"/>
                    <a:pt x="71" y="68"/>
                    <a:pt x="75" y="55"/>
                  </a:cubicBezTo>
                  <a:cubicBezTo>
                    <a:pt x="80" y="39"/>
                    <a:pt x="71" y="23"/>
                    <a:pt x="55" y="18"/>
                  </a:cubicBezTo>
                  <a:cubicBezTo>
                    <a:pt x="53" y="17"/>
                    <a:pt x="50" y="17"/>
                    <a:pt x="47" y="17"/>
                  </a:cubicBezTo>
                  <a:lnTo>
                    <a:pt x="47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7" name="Freeform 132">
              <a:extLst>
                <a:ext uri="{FF2B5EF4-FFF2-40B4-BE49-F238E27FC236}">
                  <a16:creationId xmlns:a16="http://schemas.microsoft.com/office/drawing/2014/main" id="{5B6E5A26-7142-53F8-5C5B-5F295E864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2763" y="2992438"/>
              <a:ext cx="33338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13" y="10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5"/>
                </a:cxn>
              </a:cxnLst>
              <a:rect l="0" t="0" r="r" b="b"/>
              <a:pathLst>
                <a:path w="15" h="10">
                  <a:moveTo>
                    <a:pt x="0" y="5"/>
                  </a:move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7"/>
                    <a:pt x="6" y="8"/>
                  </a:cubicBezTo>
                  <a:cubicBezTo>
                    <a:pt x="9" y="9"/>
                    <a:pt x="11" y="10"/>
                    <a:pt x="13" y="10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4" y="5"/>
                    <a:pt x="14" y="4"/>
                    <a:pt x="13" y="4"/>
                  </a:cubicBezTo>
                  <a:cubicBezTo>
                    <a:pt x="12" y="3"/>
                    <a:pt x="11" y="2"/>
                    <a:pt x="9" y="2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8" name="Freeform 133">
              <a:extLst>
                <a:ext uri="{FF2B5EF4-FFF2-40B4-BE49-F238E27FC236}">
                  <a16:creationId xmlns:a16="http://schemas.microsoft.com/office/drawing/2014/main" id="{26DDF332-F91A-0D25-1D70-7DCED6310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2843213"/>
              <a:ext cx="282575" cy="374650"/>
            </a:xfrm>
            <a:custGeom>
              <a:avLst/>
              <a:gdLst/>
              <a:ahLst/>
              <a:cxnLst>
                <a:cxn ang="0">
                  <a:pos x="72" y="77"/>
                </a:cxn>
                <a:cxn ang="0">
                  <a:pos x="82" y="89"/>
                </a:cxn>
                <a:cxn ang="0">
                  <a:pos x="95" y="103"/>
                </a:cxn>
                <a:cxn ang="0">
                  <a:pos x="92" y="110"/>
                </a:cxn>
                <a:cxn ang="0">
                  <a:pos x="75" y="90"/>
                </a:cxn>
                <a:cxn ang="0">
                  <a:pos x="65" y="79"/>
                </a:cxn>
                <a:cxn ang="0">
                  <a:pos x="53" y="64"/>
                </a:cxn>
                <a:cxn ang="0">
                  <a:pos x="55" y="57"/>
                </a:cxn>
                <a:cxn ang="0">
                  <a:pos x="72" y="77"/>
                </a:cxn>
                <a:cxn ang="0">
                  <a:pos x="97" y="62"/>
                </a:cxn>
                <a:cxn ang="0">
                  <a:pos x="105" y="69"/>
                </a:cxn>
                <a:cxn ang="0">
                  <a:pos x="106" y="70"/>
                </a:cxn>
                <a:cxn ang="0">
                  <a:pos x="105" y="78"/>
                </a:cxn>
                <a:cxn ang="0">
                  <a:pos x="99" y="84"/>
                </a:cxn>
                <a:cxn ang="0">
                  <a:pos x="88" y="83"/>
                </a:cxn>
                <a:cxn ang="0">
                  <a:pos x="80" y="77"/>
                </a:cxn>
                <a:cxn ang="0">
                  <a:pos x="80" y="76"/>
                </a:cxn>
                <a:cxn ang="0">
                  <a:pos x="80" y="68"/>
                </a:cxn>
                <a:cxn ang="0">
                  <a:pos x="86" y="61"/>
                </a:cxn>
                <a:cxn ang="0">
                  <a:pos x="97" y="62"/>
                </a:cxn>
                <a:cxn ang="0">
                  <a:pos x="54" y="124"/>
                </a:cxn>
                <a:cxn ang="0">
                  <a:pos x="60" y="131"/>
                </a:cxn>
                <a:cxn ang="0">
                  <a:pos x="60" y="137"/>
                </a:cxn>
                <a:cxn ang="0">
                  <a:pos x="47" y="142"/>
                </a:cxn>
                <a:cxn ang="0">
                  <a:pos x="41" y="135"/>
                </a:cxn>
                <a:cxn ang="0">
                  <a:pos x="41" y="129"/>
                </a:cxn>
                <a:cxn ang="0">
                  <a:pos x="54" y="124"/>
                </a:cxn>
                <a:cxn ang="0">
                  <a:pos x="50" y="105"/>
                </a:cxn>
                <a:cxn ang="0">
                  <a:pos x="42" y="98"/>
                </a:cxn>
                <a:cxn ang="0">
                  <a:pos x="42" y="97"/>
                </a:cxn>
                <a:cxn ang="0">
                  <a:pos x="42" y="89"/>
                </a:cxn>
                <a:cxn ang="0">
                  <a:pos x="48" y="83"/>
                </a:cxn>
                <a:cxn ang="0">
                  <a:pos x="59" y="84"/>
                </a:cxn>
                <a:cxn ang="0">
                  <a:pos x="67" y="91"/>
                </a:cxn>
                <a:cxn ang="0">
                  <a:pos x="67" y="92"/>
                </a:cxn>
                <a:cxn ang="0">
                  <a:pos x="67" y="99"/>
                </a:cxn>
                <a:cxn ang="0">
                  <a:pos x="61" y="106"/>
                </a:cxn>
                <a:cxn ang="0">
                  <a:pos x="50" y="105"/>
                </a:cxn>
                <a:cxn ang="0">
                  <a:pos x="45" y="27"/>
                </a:cxn>
                <a:cxn ang="0">
                  <a:pos x="0" y="136"/>
                </a:cxn>
                <a:cxn ang="0">
                  <a:pos x="12" y="141"/>
                </a:cxn>
                <a:cxn ang="0">
                  <a:pos x="84" y="171"/>
                </a:cxn>
                <a:cxn ang="0">
                  <a:pos x="105" y="121"/>
                </a:cxn>
                <a:cxn ang="0">
                  <a:pos x="129" y="63"/>
                </a:cxn>
                <a:cxn ang="0">
                  <a:pos x="106" y="0"/>
                </a:cxn>
                <a:cxn ang="0">
                  <a:pos x="45" y="27"/>
                </a:cxn>
              </a:cxnLst>
              <a:rect l="0" t="0" r="r" b="b"/>
              <a:pathLst>
                <a:path w="129" h="171">
                  <a:moveTo>
                    <a:pt x="72" y="77"/>
                  </a:moveTo>
                  <a:cubicBezTo>
                    <a:pt x="82" y="89"/>
                    <a:pt x="82" y="89"/>
                    <a:pt x="82" y="89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5" y="57"/>
                    <a:pt x="55" y="57"/>
                    <a:pt x="55" y="57"/>
                  </a:cubicBezTo>
                  <a:lnTo>
                    <a:pt x="72" y="77"/>
                  </a:lnTo>
                  <a:close/>
                  <a:moveTo>
                    <a:pt x="97" y="62"/>
                  </a:moveTo>
                  <a:cubicBezTo>
                    <a:pt x="101" y="64"/>
                    <a:pt x="104" y="66"/>
                    <a:pt x="105" y="69"/>
                  </a:cubicBezTo>
                  <a:cubicBezTo>
                    <a:pt x="105" y="69"/>
                    <a:pt x="106" y="70"/>
                    <a:pt x="106" y="70"/>
                  </a:cubicBezTo>
                  <a:cubicBezTo>
                    <a:pt x="106" y="73"/>
                    <a:pt x="106" y="75"/>
                    <a:pt x="105" y="78"/>
                  </a:cubicBezTo>
                  <a:cubicBezTo>
                    <a:pt x="104" y="81"/>
                    <a:pt x="102" y="83"/>
                    <a:pt x="99" y="84"/>
                  </a:cubicBezTo>
                  <a:cubicBezTo>
                    <a:pt x="96" y="85"/>
                    <a:pt x="93" y="85"/>
                    <a:pt x="88" y="83"/>
                  </a:cubicBezTo>
                  <a:cubicBezTo>
                    <a:pt x="84" y="82"/>
                    <a:pt x="81" y="79"/>
                    <a:pt x="80" y="77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9" y="73"/>
                    <a:pt x="79" y="71"/>
                    <a:pt x="80" y="68"/>
                  </a:cubicBezTo>
                  <a:cubicBezTo>
                    <a:pt x="82" y="65"/>
                    <a:pt x="84" y="62"/>
                    <a:pt x="86" y="61"/>
                  </a:cubicBezTo>
                  <a:cubicBezTo>
                    <a:pt x="89" y="60"/>
                    <a:pt x="93" y="61"/>
                    <a:pt x="97" y="62"/>
                  </a:cubicBezTo>
                  <a:moveTo>
                    <a:pt x="54" y="124"/>
                  </a:moveTo>
                  <a:cubicBezTo>
                    <a:pt x="57" y="125"/>
                    <a:pt x="60" y="128"/>
                    <a:pt x="60" y="131"/>
                  </a:cubicBezTo>
                  <a:cubicBezTo>
                    <a:pt x="61" y="133"/>
                    <a:pt x="60" y="135"/>
                    <a:pt x="60" y="137"/>
                  </a:cubicBezTo>
                  <a:cubicBezTo>
                    <a:pt x="58" y="142"/>
                    <a:pt x="52" y="144"/>
                    <a:pt x="47" y="142"/>
                  </a:cubicBezTo>
                  <a:cubicBezTo>
                    <a:pt x="44" y="141"/>
                    <a:pt x="42" y="138"/>
                    <a:pt x="41" y="135"/>
                  </a:cubicBezTo>
                  <a:cubicBezTo>
                    <a:pt x="41" y="133"/>
                    <a:pt x="41" y="131"/>
                    <a:pt x="41" y="129"/>
                  </a:cubicBezTo>
                  <a:cubicBezTo>
                    <a:pt x="44" y="124"/>
                    <a:pt x="49" y="122"/>
                    <a:pt x="54" y="124"/>
                  </a:cubicBezTo>
                  <a:moveTo>
                    <a:pt x="50" y="105"/>
                  </a:moveTo>
                  <a:cubicBezTo>
                    <a:pt x="46" y="103"/>
                    <a:pt x="43" y="101"/>
                    <a:pt x="42" y="98"/>
                  </a:cubicBezTo>
                  <a:cubicBezTo>
                    <a:pt x="42" y="98"/>
                    <a:pt x="42" y="97"/>
                    <a:pt x="42" y="97"/>
                  </a:cubicBezTo>
                  <a:cubicBezTo>
                    <a:pt x="41" y="95"/>
                    <a:pt x="41" y="92"/>
                    <a:pt x="42" y="89"/>
                  </a:cubicBezTo>
                  <a:cubicBezTo>
                    <a:pt x="43" y="86"/>
                    <a:pt x="45" y="84"/>
                    <a:pt x="48" y="83"/>
                  </a:cubicBezTo>
                  <a:cubicBezTo>
                    <a:pt x="51" y="82"/>
                    <a:pt x="55" y="82"/>
                    <a:pt x="59" y="84"/>
                  </a:cubicBezTo>
                  <a:cubicBezTo>
                    <a:pt x="63" y="86"/>
                    <a:pt x="66" y="88"/>
                    <a:pt x="67" y="91"/>
                  </a:cubicBezTo>
                  <a:cubicBezTo>
                    <a:pt x="67" y="91"/>
                    <a:pt x="67" y="91"/>
                    <a:pt x="67" y="92"/>
                  </a:cubicBezTo>
                  <a:cubicBezTo>
                    <a:pt x="68" y="94"/>
                    <a:pt x="68" y="97"/>
                    <a:pt x="67" y="99"/>
                  </a:cubicBezTo>
                  <a:cubicBezTo>
                    <a:pt x="66" y="103"/>
                    <a:pt x="64" y="105"/>
                    <a:pt x="61" y="106"/>
                  </a:cubicBezTo>
                  <a:cubicBezTo>
                    <a:pt x="58" y="107"/>
                    <a:pt x="54" y="107"/>
                    <a:pt x="50" y="105"/>
                  </a:cubicBezTo>
                  <a:moveTo>
                    <a:pt x="45" y="27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84" y="171"/>
                    <a:pt x="84" y="171"/>
                    <a:pt x="84" y="17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45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9" name="Freeform 134">
              <a:extLst>
                <a:ext uri="{FF2B5EF4-FFF2-40B4-BE49-F238E27FC236}">
                  <a16:creationId xmlns:a16="http://schemas.microsoft.com/office/drawing/2014/main" id="{E38D74E7-6DE1-70DF-416B-2095C1E45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0213" y="3038475"/>
              <a:ext cx="33338" cy="22225"/>
            </a:xfrm>
            <a:custGeom>
              <a:avLst/>
              <a:gdLst/>
              <a:ahLst/>
              <a:cxnLst>
                <a:cxn ang="0">
                  <a:pos x="15" y="6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2" y="7"/>
                </a:cxn>
                <a:cxn ang="0">
                  <a:pos x="6" y="9"/>
                </a:cxn>
                <a:cxn ang="0">
                  <a:pos x="13" y="10"/>
                </a:cxn>
                <a:cxn ang="0">
                  <a:pos x="15" y="8"/>
                </a:cxn>
                <a:cxn ang="0">
                  <a:pos x="15" y="6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4" y="5"/>
                    <a:pt x="14" y="5"/>
                    <a:pt x="13" y="4"/>
                  </a:cubicBezTo>
                  <a:cubicBezTo>
                    <a:pt x="12" y="4"/>
                    <a:pt x="11" y="3"/>
                    <a:pt x="9" y="2"/>
                  </a:cubicBezTo>
                  <a:cubicBezTo>
                    <a:pt x="6" y="1"/>
                    <a:pt x="4" y="0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7"/>
                    <a:pt x="4" y="8"/>
                    <a:pt x="6" y="9"/>
                  </a:cubicBezTo>
                  <a:cubicBezTo>
                    <a:pt x="9" y="10"/>
                    <a:pt x="11" y="10"/>
                    <a:pt x="13" y="10"/>
                  </a:cubicBezTo>
                  <a:cubicBezTo>
                    <a:pt x="14" y="10"/>
                    <a:pt x="14" y="9"/>
                    <a:pt x="15" y="8"/>
                  </a:cubicBezTo>
                  <a:cubicBezTo>
                    <a:pt x="15" y="7"/>
                    <a:pt x="15" y="7"/>
                    <a:pt x="15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0" name="Freeform 135">
              <a:extLst>
                <a:ext uri="{FF2B5EF4-FFF2-40B4-BE49-F238E27FC236}">
                  <a16:creationId xmlns:a16="http://schemas.microsoft.com/office/drawing/2014/main" id="{E6F7104C-7B81-75DE-1DBA-B0012B251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2425" y="606425"/>
              <a:ext cx="307975" cy="30163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8" y="14"/>
                </a:cxn>
                <a:cxn ang="0">
                  <a:pos x="18" y="13"/>
                </a:cxn>
                <a:cxn ang="0">
                  <a:pos x="12" y="7"/>
                </a:cxn>
                <a:cxn ang="0">
                  <a:pos x="18" y="1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23" y="14"/>
                </a:cxn>
                <a:cxn ang="0">
                  <a:pos x="123" y="13"/>
                </a:cxn>
                <a:cxn ang="0">
                  <a:pos x="117" y="7"/>
                </a:cxn>
                <a:cxn ang="0">
                  <a:pos x="123" y="1"/>
                </a:cxn>
                <a:cxn ang="0">
                  <a:pos x="123" y="0"/>
                </a:cxn>
                <a:cxn ang="0">
                  <a:pos x="18" y="0"/>
                </a:cxn>
                <a:cxn ang="0">
                  <a:pos x="18" y="1"/>
                </a:cxn>
                <a:cxn ang="0">
                  <a:pos x="24" y="7"/>
                </a:cxn>
                <a:cxn ang="0">
                  <a:pos x="18" y="13"/>
                </a:cxn>
                <a:cxn ang="0">
                  <a:pos x="18" y="14"/>
                </a:cxn>
                <a:cxn ang="0">
                  <a:pos x="123" y="14"/>
                </a:cxn>
                <a:cxn ang="0">
                  <a:pos x="128" y="14"/>
                </a:cxn>
                <a:cxn ang="0">
                  <a:pos x="128" y="0"/>
                </a:cxn>
                <a:cxn ang="0">
                  <a:pos x="123" y="0"/>
                </a:cxn>
                <a:cxn ang="0">
                  <a:pos x="123" y="1"/>
                </a:cxn>
                <a:cxn ang="0">
                  <a:pos x="129" y="7"/>
                </a:cxn>
                <a:cxn ang="0">
                  <a:pos x="123" y="13"/>
                </a:cxn>
                <a:cxn ang="0">
                  <a:pos x="123" y="14"/>
                </a:cxn>
              </a:cxnLst>
              <a:rect l="0" t="0" r="r" b="b"/>
              <a:pathLst>
                <a:path w="141" h="14">
                  <a:moveTo>
                    <a:pt x="14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3"/>
                    <a:pt x="12" y="11"/>
                    <a:pt x="12" y="7"/>
                  </a:cubicBezTo>
                  <a:cubicBezTo>
                    <a:pt x="12" y="4"/>
                    <a:pt x="15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1" y="14"/>
                    <a:pt x="14" y="14"/>
                  </a:cubicBezTo>
                  <a:moveTo>
                    <a:pt x="18" y="14"/>
                  </a:moveTo>
                  <a:cubicBezTo>
                    <a:pt x="123" y="14"/>
                    <a:pt x="123" y="14"/>
                    <a:pt x="123" y="1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0" y="13"/>
                    <a:pt x="117" y="11"/>
                    <a:pt x="117" y="7"/>
                  </a:cubicBezTo>
                  <a:cubicBezTo>
                    <a:pt x="117" y="4"/>
                    <a:pt x="120" y="1"/>
                    <a:pt x="123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88" y="0"/>
                    <a:pt x="53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2" y="1"/>
                    <a:pt x="24" y="4"/>
                    <a:pt x="24" y="7"/>
                  </a:cubicBezTo>
                  <a:cubicBezTo>
                    <a:pt x="24" y="11"/>
                    <a:pt x="22" y="13"/>
                    <a:pt x="18" y="13"/>
                  </a:cubicBezTo>
                  <a:lnTo>
                    <a:pt x="18" y="14"/>
                  </a:lnTo>
                  <a:close/>
                  <a:moveTo>
                    <a:pt x="123" y="14"/>
                  </a:moveTo>
                  <a:cubicBezTo>
                    <a:pt x="128" y="14"/>
                    <a:pt x="128" y="14"/>
                    <a:pt x="128" y="14"/>
                  </a:cubicBezTo>
                  <a:cubicBezTo>
                    <a:pt x="140" y="14"/>
                    <a:pt x="141" y="0"/>
                    <a:pt x="128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7" y="1"/>
                    <a:pt x="129" y="4"/>
                    <a:pt x="129" y="7"/>
                  </a:cubicBezTo>
                  <a:cubicBezTo>
                    <a:pt x="129" y="11"/>
                    <a:pt x="127" y="13"/>
                    <a:pt x="123" y="13"/>
                  </a:cubicBezTo>
                  <a:lnTo>
                    <a:pt x="1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1" name="Oval 136">
              <a:extLst>
                <a:ext uri="{FF2B5EF4-FFF2-40B4-BE49-F238E27FC236}">
                  <a16:creationId xmlns:a16="http://schemas.microsoft.com/office/drawing/2014/main" id="{A3586090-0F21-2BF5-4185-1A6F0DA5C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2763" y="498475"/>
              <a:ext cx="25400" cy="269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2" name="Freeform 137">
              <a:extLst>
                <a:ext uri="{FF2B5EF4-FFF2-40B4-BE49-F238E27FC236}">
                  <a16:creationId xmlns:a16="http://schemas.microsoft.com/office/drawing/2014/main" id="{5775F4DA-0CE4-9DC3-99FA-6E51F9C92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463" y="514350"/>
              <a:ext cx="104775" cy="114300"/>
            </a:xfrm>
            <a:custGeom>
              <a:avLst/>
              <a:gdLst/>
              <a:ahLst/>
              <a:cxnLst>
                <a:cxn ang="0">
                  <a:pos x="47" y="48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1" y="5"/>
                </a:cxn>
                <a:cxn ang="0">
                  <a:pos x="43" y="51"/>
                </a:cxn>
                <a:cxn ang="0">
                  <a:pos x="46" y="51"/>
                </a:cxn>
                <a:cxn ang="0">
                  <a:pos x="47" y="48"/>
                </a:cxn>
              </a:cxnLst>
              <a:rect l="0" t="0" r="r" b="b"/>
              <a:pathLst>
                <a:path w="48" h="52">
                  <a:moveTo>
                    <a:pt x="47" y="48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4" y="52"/>
                    <a:pt x="45" y="52"/>
                    <a:pt x="46" y="51"/>
                  </a:cubicBezTo>
                  <a:cubicBezTo>
                    <a:pt x="47" y="50"/>
                    <a:pt x="48" y="49"/>
                    <a:pt x="47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3" name="Oval 138">
              <a:extLst>
                <a:ext uri="{FF2B5EF4-FFF2-40B4-BE49-F238E27FC236}">
                  <a16:creationId xmlns:a16="http://schemas.microsoft.com/office/drawing/2014/main" id="{E9EF8790-8AB6-FD4F-299E-35A93E10F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498475"/>
              <a:ext cx="25400" cy="269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4" name="Freeform 139">
              <a:extLst>
                <a:ext uri="{FF2B5EF4-FFF2-40B4-BE49-F238E27FC236}">
                  <a16:creationId xmlns:a16="http://schemas.microsoft.com/office/drawing/2014/main" id="{8B361085-591B-66C2-69B1-3D79F3A5D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5763" y="504825"/>
              <a:ext cx="111125" cy="123825"/>
            </a:xfrm>
            <a:custGeom>
              <a:avLst/>
              <a:gdLst/>
              <a:ahLst/>
              <a:cxnLst>
                <a:cxn ang="0">
                  <a:pos x="1" y="52"/>
                </a:cxn>
                <a:cxn ang="0">
                  <a:pos x="46" y="1"/>
                </a:cxn>
                <a:cxn ang="0">
                  <a:pos x="50" y="1"/>
                </a:cxn>
                <a:cxn ang="0">
                  <a:pos x="50" y="5"/>
                </a:cxn>
                <a:cxn ang="0">
                  <a:pos x="5" y="55"/>
                </a:cxn>
                <a:cxn ang="0">
                  <a:pos x="1" y="55"/>
                </a:cxn>
                <a:cxn ang="0">
                  <a:pos x="1" y="52"/>
                </a:cxn>
              </a:cxnLst>
              <a:rect l="0" t="0" r="r" b="b"/>
              <a:pathLst>
                <a:path w="51" h="56">
                  <a:moveTo>
                    <a:pt x="1" y="52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7" y="0"/>
                    <a:pt x="49" y="0"/>
                    <a:pt x="50" y="1"/>
                  </a:cubicBezTo>
                  <a:cubicBezTo>
                    <a:pt x="51" y="2"/>
                    <a:pt x="51" y="4"/>
                    <a:pt x="50" y="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6"/>
                    <a:pt x="2" y="56"/>
                    <a:pt x="1" y="55"/>
                  </a:cubicBezTo>
                  <a:cubicBezTo>
                    <a:pt x="0" y="54"/>
                    <a:pt x="0" y="53"/>
                    <a:pt x="1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5" name="Freeform 140">
              <a:extLst>
                <a:ext uri="{FF2B5EF4-FFF2-40B4-BE49-F238E27FC236}">
                  <a16:creationId xmlns:a16="http://schemas.microsoft.com/office/drawing/2014/main" id="{4C3F6883-3A79-ACB4-0050-AC2C20A0E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2588" y="647700"/>
              <a:ext cx="247650" cy="968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22" y="0"/>
                </a:cxn>
                <a:cxn ang="0">
                  <a:pos x="20" y="4"/>
                </a:cxn>
                <a:cxn ang="0">
                  <a:pos x="17" y="19"/>
                </a:cxn>
                <a:cxn ang="0">
                  <a:pos x="22" y="34"/>
                </a:cxn>
                <a:cxn ang="0">
                  <a:pos x="21" y="44"/>
                </a:cxn>
                <a:cxn ang="0">
                  <a:pos x="39" y="0"/>
                </a:cxn>
                <a:cxn ang="0">
                  <a:pos x="38" y="4"/>
                </a:cxn>
                <a:cxn ang="0">
                  <a:pos x="35" y="19"/>
                </a:cxn>
                <a:cxn ang="0">
                  <a:pos x="39" y="34"/>
                </a:cxn>
                <a:cxn ang="0">
                  <a:pos x="22" y="44"/>
                </a:cxn>
                <a:cxn ang="0">
                  <a:pos x="24" y="35"/>
                </a:cxn>
                <a:cxn ang="0">
                  <a:pos x="26" y="19"/>
                </a:cxn>
                <a:cxn ang="0">
                  <a:pos x="22" y="4"/>
                </a:cxn>
                <a:cxn ang="0">
                  <a:pos x="39" y="0"/>
                </a:cxn>
                <a:cxn ang="0">
                  <a:pos x="57" y="4"/>
                </a:cxn>
                <a:cxn ang="0">
                  <a:pos x="52" y="19"/>
                </a:cxn>
                <a:cxn ang="0">
                  <a:pos x="57" y="35"/>
                </a:cxn>
                <a:cxn ang="0">
                  <a:pos x="57" y="44"/>
                </a:cxn>
                <a:cxn ang="0">
                  <a:pos x="39" y="34"/>
                </a:cxn>
                <a:cxn ang="0">
                  <a:pos x="44" y="30"/>
                </a:cxn>
                <a:cxn ang="0">
                  <a:pos x="43" y="8"/>
                </a:cxn>
                <a:cxn ang="0">
                  <a:pos x="39" y="0"/>
                </a:cxn>
                <a:cxn ang="0">
                  <a:pos x="74" y="0"/>
                </a:cxn>
                <a:cxn ang="0">
                  <a:pos x="70" y="8"/>
                </a:cxn>
                <a:cxn ang="0">
                  <a:pos x="69" y="30"/>
                </a:cxn>
                <a:cxn ang="0">
                  <a:pos x="74" y="34"/>
                </a:cxn>
                <a:cxn ang="0">
                  <a:pos x="57" y="44"/>
                </a:cxn>
                <a:cxn ang="0">
                  <a:pos x="61" y="30"/>
                </a:cxn>
                <a:cxn ang="0">
                  <a:pos x="61" y="8"/>
                </a:cxn>
                <a:cxn ang="0">
                  <a:pos x="57" y="4"/>
                </a:cxn>
                <a:cxn ang="0">
                  <a:pos x="74" y="0"/>
                </a:cxn>
                <a:cxn ang="0">
                  <a:pos x="92" y="4"/>
                </a:cxn>
                <a:cxn ang="0">
                  <a:pos x="87" y="19"/>
                </a:cxn>
                <a:cxn ang="0">
                  <a:pos x="90" y="35"/>
                </a:cxn>
                <a:cxn ang="0">
                  <a:pos x="92" y="44"/>
                </a:cxn>
                <a:cxn ang="0">
                  <a:pos x="74" y="34"/>
                </a:cxn>
                <a:cxn ang="0">
                  <a:pos x="79" y="19"/>
                </a:cxn>
                <a:cxn ang="0">
                  <a:pos x="75" y="4"/>
                </a:cxn>
                <a:cxn ang="0">
                  <a:pos x="74" y="0"/>
                </a:cxn>
                <a:cxn ang="0">
                  <a:pos x="113" y="0"/>
                </a:cxn>
                <a:cxn ang="0">
                  <a:pos x="92" y="44"/>
                </a:cxn>
                <a:cxn ang="0">
                  <a:pos x="92" y="34"/>
                </a:cxn>
                <a:cxn ang="0">
                  <a:pos x="96" y="19"/>
                </a:cxn>
                <a:cxn ang="0">
                  <a:pos x="93" y="4"/>
                </a:cxn>
                <a:cxn ang="0">
                  <a:pos x="92" y="0"/>
                </a:cxn>
              </a:cxnLst>
              <a:rect l="0" t="0" r="r" b="b"/>
              <a:pathLst>
                <a:path w="113" h="44">
                  <a:moveTo>
                    <a:pt x="21" y="44"/>
                  </a:moveTo>
                  <a:cubicBezTo>
                    <a:pt x="11" y="44"/>
                    <a:pt x="7" y="39"/>
                    <a:pt x="6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17" y="4"/>
                    <a:pt x="15" y="6"/>
                    <a:pt x="16" y="8"/>
                  </a:cubicBezTo>
                  <a:cubicBezTo>
                    <a:pt x="16" y="12"/>
                    <a:pt x="17" y="16"/>
                    <a:pt x="17" y="19"/>
                  </a:cubicBezTo>
                  <a:cubicBezTo>
                    <a:pt x="18" y="23"/>
                    <a:pt x="18" y="27"/>
                    <a:pt x="19" y="30"/>
                  </a:cubicBezTo>
                  <a:cubicBezTo>
                    <a:pt x="19" y="32"/>
                    <a:pt x="20" y="33"/>
                    <a:pt x="22" y="34"/>
                  </a:cubicBezTo>
                  <a:cubicBezTo>
                    <a:pt x="22" y="44"/>
                    <a:pt x="22" y="44"/>
                    <a:pt x="22" y="44"/>
                  </a:cubicBezTo>
                  <a:lnTo>
                    <a:pt x="21" y="44"/>
                  </a:lnTo>
                  <a:close/>
                  <a:moveTo>
                    <a:pt x="22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6" y="4"/>
                    <a:pt x="34" y="6"/>
                    <a:pt x="34" y="8"/>
                  </a:cubicBezTo>
                  <a:cubicBezTo>
                    <a:pt x="34" y="12"/>
                    <a:pt x="34" y="16"/>
                    <a:pt x="35" y="19"/>
                  </a:cubicBezTo>
                  <a:cubicBezTo>
                    <a:pt x="35" y="23"/>
                    <a:pt x="35" y="27"/>
                    <a:pt x="35" y="30"/>
                  </a:cubicBezTo>
                  <a:cubicBezTo>
                    <a:pt x="36" y="32"/>
                    <a:pt x="37" y="34"/>
                    <a:pt x="39" y="3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3" y="35"/>
                    <a:pt x="24" y="35"/>
                  </a:cubicBezTo>
                  <a:cubicBezTo>
                    <a:pt x="26" y="35"/>
                    <a:pt x="28" y="33"/>
                    <a:pt x="28" y="30"/>
                  </a:cubicBezTo>
                  <a:cubicBezTo>
                    <a:pt x="27" y="27"/>
                    <a:pt x="27" y="23"/>
                    <a:pt x="26" y="19"/>
                  </a:cubicBezTo>
                  <a:cubicBezTo>
                    <a:pt x="26" y="16"/>
                    <a:pt x="26" y="12"/>
                    <a:pt x="25" y="8"/>
                  </a:cubicBezTo>
                  <a:cubicBezTo>
                    <a:pt x="25" y="6"/>
                    <a:pt x="24" y="5"/>
                    <a:pt x="22" y="4"/>
                  </a:cubicBezTo>
                  <a:lnTo>
                    <a:pt x="22" y="0"/>
                  </a:lnTo>
                  <a:close/>
                  <a:moveTo>
                    <a:pt x="3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4" y="4"/>
                    <a:pt x="52" y="6"/>
                    <a:pt x="52" y="8"/>
                  </a:cubicBezTo>
                  <a:cubicBezTo>
                    <a:pt x="52" y="12"/>
                    <a:pt x="52" y="16"/>
                    <a:pt x="52" y="19"/>
                  </a:cubicBezTo>
                  <a:cubicBezTo>
                    <a:pt x="52" y="23"/>
                    <a:pt x="52" y="27"/>
                    <a:pt x="52" y="30"/>
                  </a:cubicBezTo>
                  <a:cubicBezTo>
                    <a:pt x="52" y="33"/>
                    <a:pt x="54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40" y="35"/>
                    <a:pt x="40" y="35"/>
                  </a:cubicBezTo>
                  <a:cubicBezTo>
                    <a:pt x="43" y="35"/>
                    <a:pt x="44" y="33"/>
                    <a:pt x="44" y="30"/>
                  </a:cubicBezTo>
                  <a:cubicBezTo>
                    <a:pt x="44" y="27"/>
                    <a:pt x="44" y="23"/>
                    <a:pt x="44" y="19"/>
                  </a:cubicBezTo>
                  <a:cubicBezTo>
                    <a:pt x="44" y="16"/>
                    <a:pt x="43" y="12"/>
                    <a:pt x="43" y="8"/>
                  </a:cubicBezTo>
                  <a:cubicBezTo>
                    <a:pt x="43" y="6"/>
                    <a:pt x="41" y="4"/>
                    <a:pt x="39" y="4"/>
                  </a:cubicBezTo>
                  <a:lnTo>
                    <a:pt x="39" y="0"/>
                  </a:lnTo>
                  <a:close/>
                  <a:moveTo>
                    <a:pt x="5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2" y="4"/>
                    <a:pt x="70" y="6"/>
                    <a:pt x="70" y="8"/>
                  </a:cubicBezTo>
                  <a:cubicBezTo>
                    <a:pt x="70" y="12"/>
                    <a:pt x="70" y="16"/>
                    <a:pt x="70" y="19"/>
                  </a:cubicBezTo>
                  <a:cubicBezTo>
                    <a:pt x="69" y="23"/>
                    <a:pt x="69" y="27"/>
                    <a:pt x="69" y="30"/>
                  </a:cubicBezTo>
                  <a:cubicBezTo>
                    <a:pt x="69" y="33"/>
                    <a:pt x="71" y="35"/>
                    <a:pt x="73" y="35"/>
                  </a:cubicBezTo>
                  <a:cubicBezTo>
                    <a:pt x="74" y="35"/>
                    <a:pt x="74" y="35"/>
                    <a:pt x="74" y="3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9" y="35"/>
                    <a:pt x="61" y="33"/>
                    <a:pt x="61" y="30"/>
                  </a:cubicBezTo>
                  <a:cubicBezTo>
                    <a:pt x="61" y="27"/>
                    <a:pt x="61" y="23"/>
                    <a:pt x="61" y="19"/>
                  </a:cubicBezTo>
                  <a:cubicBezTo>
                    <a:pt x="61" y="16"/>
                    <a:pt x="61" y="12"/>
                    <a:pt x="61" y="8"/>
                  </a:cubicBezTo>
                  <a:cubicBezTo>
                    <a:pt x="61" y="6"/>
                    <a:pt x="59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lnTo>
                    <a:pt x="57" y="0"/>
                  </a:lnTo>
                  <a:close/>
                  <a:moveTo>
                    <a:pt x="74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0" y="5"/>
                    <a:pt x="88" y="6"/>
                    <a:pt x="88" y="8"/>
                  </a:cubicBezTo>
                  <a:cubicBezTo>
                    <a:pt x="88" y="12"/>
                    <a:pt x="87" y="16"/>
                    <a:pt x="87" y="19"/>
                  </a:cubicBezTo>
                  <a:cubicBezTo>
                    <a:pt x="87" y="23"/>
                    <a:pt x="86" y="27"/>
                    <a:pt x="86" y="30"/>
                  </a:cubicBezTo>
                  <a:cubicBezTo>
                    <a:pt x="86" y="33"/>
                    <a:pt x="87" y="35"/>
                    <a:pt x="90" y="35"/>
                  </a:cubicBezTo>
                  <a:cubicBezTo>
                    <a:pt x="90" y="35"/>
                    <a:pt x="91" y="34"/>
                    <a:pt x="92" y="3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6" y="34"/>
                    <a:pt x="78" y="32"/>
                    <a:pt x="78" y="30"/>
                  </a:cubicBezTo>
                  <a:cubicBezTo>
                    <a:pt x="78" y="27"/>
                    <a:pt x="78" y="23"/>
                    <a:pt x="79" y="19"/>
                  </a:cubicBezTo>
                  <a:cubicBezTo>
                    <a:pt x="79" y="16"/>
                    <a:pt x="79" y="12"/>
                    <a:pt x="80" y="8"/>
                  </a:cubicBezTo>
                  <a:cubicBezTo>
                    <a:pt x="80" y="6"/>
                    <a:pt x="78" y="4"/>
                    <a:pt x="75" y="4"/>
                  </a:cubicBezTo>
                  <a:cubicBezTo>
                    <a:pt x="75" y="4"/>
                    <a:pt x="75" y="4"/>
                    <a:pt x="74" y="4"/>
                  </a:cubicBezTo>
                  <a:lnTo>
                    <a:pt x="74" y="0"/>
                  </a:lnTo>
                  <a:close/>
                  <a:moveTo>
                    <a:pt x="92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9"/>
                    <a:pt x="103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3" y="33"/>
                    <a:pt x="94" y="32"/>
                    <a:pt x="95" y="30"/>
                  </a:cubicBezTo>
                  <a:cubicBezTo>
                    <a:pt x="95" y="27"/>
                    <a:pt x="96" y="23"/>
                    <a:pt x="96" y="19"/>
                  </a:cubicBezTo>
                  <a:cubicBezTo>
                    <a:pt x="97" y="16"/>
                    <a:pt x="97" y="12"/>
                    <a:pt x="98" y="8"/>
                  </a:cubicBezTo>
                  <a:cubicBezTo>
                    <a:pt x="98" y="6"/>
                    <a:pt x="96" y="4"/>
                    <a:pt x="93" y="4"/>
                  </a:cubicBezTo>
                  <a:cubicBezTo>
                    <a:pt x="93" y="4"/>
                    <a:pt x="92" y="4"/>
                    <a:pt x="92" y="4"/>
                  </a:cubicBezTo>
                  <a:lnTo>
                    <a:pt x="9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6" name="Freeform 141">
              <a:extLst>
                <a:ext uri="{FF2B5EF4-FFF2-40B4-BE49-F238E27FC236}">
                  <a16:creationId xmlns:a16="http://schemas.microsoft.com/office/drawing/2014/main" id="{024581FD-5424-C21C-4BA7-F47348C1ED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9675" y="1171575"/>
              <a:ext cx="306388" cy="30163"/>
            </a:xfrm>
            <a:custGeom>
              <a:avLst/>
              <a:gdLst/>
              <a:ahLst/>
              <a:cxnLst>
                <a:cxn ang="0">
                  <a:pos x="13" y="14"/>
                </a:cxn>
                <a:cxn ang="0">
                  <a:pos x="17" y="14"/>
                </a:cxn>
                <a:cxn ang="0">
                  <a:pos x="17" y="13"/>
                </a:cxn>
                <a:cxn ang="0">
                  <a:pos x="11" y="7"/>
                </a:cxn>
                <a:cxn ang="0">
                  <a:pos x="17" y="1"/>
                </a:cxn>
                <a:cxn ang="0">
                  <a:pos x="17" y="0"/>
                </a:cxn>
                <a:cxn ang="0">
                  <a:pos x="13" y="0"/>
                </a:cxn>
                <a:cxn ang="0">
                  <a:pos x="13" y="14"/>
                </a:cxn>
                <a:cxn ang="0">
                  <a:pos x="17" y="14"/>
                </a:cxn>
                <a:cxn ang="0">
                  <a:pos x="122" y="14"/>
                </a:cxn>
                <a:cxn ang="0">
                  <a:pos x="122" y="13"/>
                </a:cxn>
                <a:cxn ang="0">
                  <a:pos x="116" y="7"/>
                </a:cxn>
                <a:cxn ang="0">
                  <a:pos x="122" y="1"/>
                </a:cxn>
                <a:cxn ang="0">
                  <a:pos x="122" y="0"/>
                </a:cxn>
                <a:cxn ang="0">
                  <a:pos x="17" y="0"/>
                </a:cxn>
                <a:cxn ang="0">
                  <a:pos x="17" y="1"/>
                </a:cxn>
                <a:cxn ang="0">
                  <a:pos x="23" y="7"/>
                </a:cxn>
                <a:cxn ang="0">
                  <a:pos x="17" y="13"/>
                </a:cxn>
                <a:cxn ang="0">
                  <a:pos x="17" y="14"/>
                </a:cxn>
                <a:cxn ang="0">
                  <a:pos x="122" y="14"/>
                </a:cxn>
                <a:cxn ang="0">
                  <a:pos x="127" y="14"/>
                </a:cxn>
                <a:cxn ang="0">
                  <a:pos x="127" y="0"/>
                </a:cxn>
                <a:cxn ang="0">
                  <a:pos x="122" y="0"/>
                </a:cxn>
                <a:cxn ang="0">
                  <a:pos x="122" y="1"/>
                </a:cxn>
                <a:cxn ang="0">
                  <a:pos x="128" y="7"/>
                </a:cxn>
                <a:cxn ang="0">
                  <a:pos x="122" y="13"/>
                </a:cxn>
                <a:cxn ang="0">
                  <a:pos x="122" y="14"/>
                </a:cxn>
              </a:cxnLst>
              <a:rect l="0" t="0" r="r" b="b"/>
              <a:pathLst>
                <a:path w="140" h="14">
                  <a:moveTo>
                    <a:pt x="13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0"/>
                    <a:pt x="11" y="7"/>
                  </a:cubicBezTo>
                  <a:cubicBezTo>
                    <a:pt x="11" y="4"/>
                    <a:pt x="14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14"/>
                    <a:pt x="13" y="14"/>
                  </a:cubicBezTo>
                  <a:moveTo>
                    <a:pt x="17" y="14"/>
                  </a:moveTo>
                  <a:cubicBezTo>
                    <a:pt x="122" y="14"/>
                    <a:pt x="122" y="14"/>
                    <a:pt x="122" y="1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9" y="13"/>
                    <a:pt x="116" y="10"/>
                    <a:pt x="116" y="7"/>
                  </a:cubicBezTo>
                  <a:cubicBezTo>
                    <a:pt x="116" y="4"/>
                    <a:pt x="119" y="1"/>
                    <a:pt x="122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87" y="0"/>
                    <a:pt x="52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1"/>
                    <a:pt x="23" y="4"/>
                    <a:pt x="23" y="7"/>
                  </a:cubicBezTo>
                  <a:cubicBezTo>
                    <a:pt x="23" y="10"/>
                    <a:pt x="21" y="13"/>
                    <a:pt x="17" y="13"/>
                  </a:cubicBezTo>
                  <a:lnTo>
                    <a:pt x="17" y="14"/>
                  </a:lnTo>
                  <a:close/>
                  <a:moveTo>
                    <a:pt x="122" y="14"/>
                  </a:moveTo>
                  <a:cubicBezTo>
                    <a:pt x="127" y="14"/>
                    <a:pt x="127" y="14"/>
                    <a:pt x="127" y="14"/>
                  </a:cubicBezTo>
                  <a:cubicBezTo>
                    <a:pt x="140" y="14"/>
                    <a:pt x="140" y="0"/>
                    <a:pt x="127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6" y="1"/>
                    <a:pt x="128" y="4"/>
                    <a:pt x="128" y="7"/>
                  </a:cubicBezTo>
                  <a:cubicBezTo>
                    <a:pt x="128" y="10"/>
                    <a:pt x="126" y="13"/>
                    <a:pt x="122" y="13"/>
                  </a:cubicBezTo>
                  <a:lnTo>
                    <a:pt x="1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7" name="Freeform 142">
              <a:extLst>
                <a:ext uri="{FF2B5EF4-FFF2-40B4-BE49-F238E27FC236}">
                  <a16:creationId xmlns:a16="http://schemas.microsoft.com/office/drawing/2014/main" id="{D81161AB-DFED-2FF7-0F9A-3EDC023FA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713" y="1079500"/>
              <a:ext cx="103188" cy="112713"/>
            </a:xfrm>
            <a:custGeom>
              <a:avLst/>
              <a:gdLst/>
              <a:ahLst/>
              <a:cxnLst>
                <a:cxn ang="0">
                  <a:pos x="46" y="47"/>
                </a:cxn>
                <a:cxn ang="0">
                  <a:pos x="4" y="1"/>
                </a:cxn>
                <a:cxn ang="0">
                  <a:pos x="1" y="1"/>
                </a:cxn>
                <a:cxn ang="0">
                  <a:pos x="1" y="5"/>
                </a:cxn>
                <a:cxn ang="0">
                  <a:pos x="42" y="51"/>
                </a:cxn>
                <a:cxn ang="0">
                  <a:pos x="46" y="51"/>
                </a:cxn>
                <a:cxn ang="0">
                  <a:pos x="46" y="47"/>
                </a:cxn>
              </a:cxnLst>
              <a:rect l="0" t="0" r="r" b="b"/>
              <a:pathLst>
                <a:path w="47" h="52">
                  <a:moveTo>
                    <a:pt x="46" y="47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52"/>
                    <a:pt x="44" y="52"/>
                    <a:pt x="46" y="51"/>
                  </a:cubicBezTo>
                  <a:cubicBezTo>
                    <a:pt x="47" y="50"/>
                    <a:pt x="47" y="49"/>
                    <a:pt x="46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8" name="Freeform 143">
              <a:extLst>
                <a:ext uri="{FF2B5EF4-FFF2-40B4-BE49-F238E27FC236}">
                  <a16:creationId xmlns:a16="http://schemas.microsoft.com/office/drawing/2014/main" id="{A2BB8602-7292-DEDC-EC62-8EDA4AACC4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1425" y="1212850"/>
              <a:ext cx="244475" cy="95250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21" y="0"/>
                </a:cxn>
                <a:cxn ang="0">
                  <a:pos x="19" y="4"/>
                </a:cxn>
                <a:cxn ang="0">
                  <a:pos x="16" y="19"/>
                </a:cxn>
                <a:cxn ang="0">
                  <a:pos x="21" y="34"/>
                </a:cxn>
                <a:cxn ang="0">
                  <a:pos x="20" y="44"/>
                </a:cxn>
                <a:cxn ang="0">
                  <a:pos x="38" y="0"/>
                </a:cxn>
                <a:cxn ang="0">
                  <a:pos x="38" y="4"/>
                </a:cxn>
                <a:cxn ang="0">
                  <a:pos x="34" y="19"/>
                </a:cxn>
                <a:cxn ang="0">
                  <a:pos x="38" y="34"/>
                </a:cxn>
                <a:cxn ang="0">
                  <a:pos x="21" y="44"/>
                </a:cxn>
                <a:cxn ang="0">
                  <a:pos x="23" y="34"/>
                </a:cxn>
                <a:cxn ang="0">
                  <a:pos x="26" y="19"/>
                </a:cxn>
                <a:cxn ang="0">
                  <a:pos x="21" y="4"/>
                </a:cxn>
                <a:cxn ang="0">
                  <a:pos x="38" y="0"/>
                </a:cxn>
                <a:cxn ang="0">
                  <a:pos x="56" y="4"/>
                </a:cxn>
                <a:cxn ang="0">
                  <a:pos x="51" y="19"/>
                </a:cxn>
                <a:cxn ang="0">
                  <a:pos x="56" y="34"/>
                </a:cxn>
                <a:cxn ang="0">
                  <a:pos x="56" y="44"/>
                </a:cxn>
                <a:cxn ang="0">
                  <a:pos x="38" y="34"/>
                </a:cxn>
                <a:cxn ang="0">
                  <a:pos x="44" y="30"/>
                </a:cxn>
                <a:cxn ang="0">
                  <a:pos x="43" y="8"/>
                </a:cxn>
                <a:cxn ang="0">
                  <a:pos x="38" y="0"/>
                </a:cxn>
                <a:cxn ang="0">
                  <a:pos x="73" y="0"/>
                </a:cxn>
                <a:cxn ang="0">
                  <a:pos x="69" y="8"/>
                </a:cxn>
                <a:cxn ang="0">
                  <a:pos x="68" y="30"/>
                </a:cxn>
                <a:cxn ang="0">
                  <a:pos x="73" y="34"/>
                </a:cxn>
                <a:cxn ang="0">
                  <a:pos x="56" y="44"/>
                </a:cxn>
                <a:cxn ang="0">
                  <a:pos x="60" y="30"/>
                </a:cxn>
                <a:cxn ang="0">
                  <a:pos x="61" y="8"/>
                </a:cxn>
                <a:cxn ang="0">
                  <a:pos x="56" y="4"/>
                </a:cxn>
                <a:cxn ang="0">
                  <a:pos x="73" y="0"/>
                </a:cxn>
                <a:cxn ang="0">
                  <a:pos x="91" y="4"/>
                </a:cxn>
                <a:cxn ang="0">
                  <a:pos x="86" y="19"/>
                </a:cxn>
                <a:cxn ang="0">
                  <a:pos x="89" y="34"/>
                </a:cxn>
                <a:cxn ang="0">
                  <a:pos x="91" y="44"/>
                </a:cxn>
                <a:cxn ang="0">
                  <a:pos x="73" y="34"/>
                </a:cxn>
                <a:cxn ang="0">
                  <a:pos x="78" y="19"/>
                </a:cxn>
                <a:cxn ang="0">
                  <a:pos x="74" y="4"/>
                </a:cxn>
                <a:cxn ang="0">
                  <a:pos x="73" y="0"/>
                </a:cxn>
                <a:cxn ang="0">
                  <a:pos x="112" y="0"/>
                </a:cxn>
                <a:cxn ang="0">
                  <a:pos x="91" y="44"/>
                </a:cxn>
                <a:cxn ang="0">
                  <a:pos x="91" y="34"/>
                </a:cxn>
                <a:cxn ang="0">
                  <a:pos x="95" y="19"/>
                </a:cxn>
                <a:cxn ang="0">
                  <a:pos x="93" y="4"/>
                </a:cxn>
                <a:cxn ang="0">
                  <a:pos x="91" y="0"/>
                </a:cxn>
              </a:cxnLst>
              <a:rect l="0" t="0" r="r" b="b"/>
              <a:pathLst>
                <a:path w="112" h="44">
                  <a:moveTo>
                    <a:pt x="20" y="44"/>
                  </a:moveTo>
                  <a:cubicBezTo>
                    <a:pt x="10" y="44"/>
                    <a:pt x="6" y="38"/>
                    <a:pt x="5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6" y="4"/>
                    <a:pt x="15" y="6"/>
                    <a:pt x="15" y="8"/>
                  </a:cubicBezTo>
                  <a:cubicBezTo>
                    <a:pt x="15" y="12"/>
                    <a:pt x="16" y="15"/>
                    <a:pt x="16" y="19"/>
                  </a:cubicBezTo>
                  <a:cubicBezTo>
                    <a:pt x="17" y="23"/>
                    <a:pt x="17" y="26"/>
                    <a:pt x="18" y="30"/>
                  </a:cubicBezTo>
                  <a:cubicBezTo>
                    <a:pt x="18" y="32"/>
                    <a:pt x="19" y="33"/>
                    <a:pt x="21" y="34"/>
                  </a:cubicBezTo>
                  <a:cubicBezTo>
                    <a:pt x="21" y="44"/>
                    <a:pt x="21" y="44"/>
                    <a:pt x="21" y="44"/>
                  </a:cubicBezTo>
                  <a:lnTo>
                    <a:pt x="20" y="44"/>
                  </a:lnTo>
                  <a:close/>
                  <a:moveTo>
                    <a:pt x="21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5" y="4"/>
                    <a:pt x="33" y="6"/>
                    <a:pt x="33" y="8"/>
                  </a:cubicBezTo>
                  <a:cubicBezTo>
                    <a:pt x="33" y="12"/>
                    <a:pt x="34" y="15"/>
                    <a:pt x="34" y="19"/>
                  </a:cubicBezTo>
                  <a:cubicBezTo>
                    <a:pt x="34" y="23"/>
                    <a:pt x="34" y="26"/>
                    <a:pt x="35" y="30"/>
                  </a:cubicBezTo>
                  <a:cubicBezTo>
                    <a:pt x="35" y="32"/>
                    <a:pt x="36" y="34"/>
                    <a:pt x="38" y="3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2" y="34"/>
                    <a:pt x="23" y="34"/>
                  </a:cubicBezTo>
                  <a:cubicBezTo>
                    <a:pt x="25" y="34"/>
                    <a:pt x="27" y="32"/>
                    <a:pt x="27" y="30"/>
                  </a:cubicBezTo>
                  <a:cubicBezTo>
                    <a:pt x="26" y="26"/>
                    <a:pt x="26" y="23"/>
                    <a:pt x="26" y="19"/>
                  </a:cubicBezTo>
                  <a:cubicBezTo>
                    <a:pt x="25" y="15"/>
                    <a:pt x="25" y="12"/>
                    <a:pt x="24" y="8"/>
                  </a:cubicBezTo>
                  <a:cubicBezTo>
                    <a:pt x="24" y="6"/>
                    <a:pt x="23" y="5"/>
                    <a:pt x="21" y="4"/>
                  </a:cubicBezTo>
                  <a:lnTo>
                    <a:pt x="21" y="0"/>
                  </a:lnTo>
                  <a:close/>
                  <a:moveTo>
                    <a:pt x="3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3" y="4"/>
                    <a:pt x="51" y="6"/>
                    <a:pt x="51" y="8"/>
                  </a:cubicBezTo>
                  <a:cubicBezTo>
                    <a:pt x="51" y="12"/>
                    <a:pt x="51" y="15"/>
                    <a:pt x="51" y="19"/>
                  </a:cubicBezTo>
                  <a:cubicBezTo>
                    <a:pt x="51" y="23"/>
                    <a:pt x="51" y="26"/>
                    <a:pt x="51" y="30"/>
                  </a:cubicBezTo>
                  <a:cubicBezTo>
                    <a:pt x="51" y="32"/>
                    <a:pt x="53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2" y="34"/>
                    <a:pt x="44" y="32"/>
                    <a:pt x="44" y="30"/>
                  </a:cubicBezTo>
                  <a:cubicBezTo>
                    <a:pt x="43" y="26"/>
                    <a:pt x="43" y="23"/>
                    <a:pt x="43" y="19"/>
                  </a:cubicBezTo>
                  <a:cubicBezTo>
                    <a:pt x="43" y="15"/>
                    <a:pt x="43" y="12"/>
                    <a:pt x="43" y="8"/>
                  </a:cubicBezTo>
                  <a:cubicBezTo>
                    <a:pt x="42" y="6"/>
                    <a:pt x="41" y="4"/>
                    <a:pt x="38" y="4"/>
                  </a:cubicBezTo>
                  <a:lnTo>
                    <a:pt x="38" y="0"/>
                  </a:lnTo>
                  <a:close/>
                  <a:moveTo>
                    <a:pt x="56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1" y="4"/>
                    <a:pt x="69" y="6"/>
                    <a:pt x="69" y="8"/>
                  </a:cubicBezTo>
                  <a:cubicBezTo>
                    <a:pt x="69" y="12"/>
                    <a:pt x="69" y="15"/>
                    <a:pt x="69" y="19"/>
                  </a:cubicBezTo>
                  <a:cubicBezTo>
                    <a:pt x="69" y="23"/>
                    <a:pt x="68" y="26"/>
                    <a:pt x="68" y="30"/>
                  </a:cubicBezTo>
                  <a:cubicBezTo>
                    <a:pt x="68" y="32"/>
                    <a:pt x="70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8" y="34"/>
                    <a:pt x="60" y="32"/>
                    <a:pt x="60" y="30"/>
                  </a:cubicBezTo>
                  <a:cubicBezTo>
                    <a:pt x="60" y="26"/>
                    <a:pt x="60" y="23"/>
                    <a:pt x="60" y="19"/>
                  </a:cubicBezTo>
                  <a:cubicBezTo>
                    <a:pt x="61" y="15"/>
                    <a:pt x="61" y="12"/>
                    <a:pt x="61" y="8"/>
                  </a:cubicBezTo>
                  <a:cubicBezTo>
                    <a:pt x="61" y="6"/>
                    <a:pt x="59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0"/>
                  </a:lnTo>
                  <a:close/>
                  <a:moveTo>
                    <a:pt x="73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9" y="5"/>
                    <a:pt x="87" y="6"/>
                    <a:pt x="87" y="8"/>
                  </a:cubicBezTo>
                  <a:cubicBezTo>
                    <a:pt x="87" y="12"/>
                    <a:pt x="87" y="15"/>
                    <a:pt x="86" y="19"/>
                  </a:cubicBezTo>
                  <a:cubicBezTo>
                    <a:pt x="86" y="23"/>
                    <a:pt x="85" y="26"/>
                    <a:pt x="85" y="30"/>
                  </a:cubicBezTo>
                  <a:cubicBezTo>
                    <a:pt x="85" y="32"/>
                    <a:pt x="86" y="34"/>
                    <a:pt x="89" y="34"/>
                  </a:cubicBezTo>
                  <a:cubicBezTo>
                    <a:pt x="90" y="34"/>
                    <a:pt x="90" y="34"/>
                    <a:pt x="91" y="3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5" y="34"/>
                    <a:pt x="77" y="32"/>
                    <a:pt x="77" y="30"/>
                  </a:cubicBezTo>
                  <a:cubicBezTo>
                    <a:pt x="77" y="26"/>
                    <a:pt x="78" y="23"/>
                    <a:pt x="78" y="19"/>
                  </a:cubicBezTo>
                  <a:cubicBezTo>
                    <a:pt x="78" y="15"/>
                    <a:pt x="78" y="12"/>
                    <a:pt x="79" y="8"/>
                  </a:cubicBezTo>
                  <a:cubicBezTo>
                    <a:pt x="79" y="6"/>
                    <a:pt x="77" y="4"/>
                    <a:pt x="74" y="4"/>
                  </a:cubicBezTo>
                  <a:cubicBezTo>
                    <a:pt x="74" y="4"/>
                    <a:pt x="74" y="4"/>
                    <a:pt x="73" y="4"/>
                  </a:cubicBezTo>
                  <a:lnTo>
                    <a:pt x="73" y="0"/>
                  </a:lnTo>
                  <a:close/>
                  <a:moveTo>
                    <a:pt x="91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5" y="38"/>
                    <a:pt x="102" y="44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2" y="33"/>
                    <a:pt x="94" y="32"/>
                    <a:pt x="94" y="30"/>
                  </a:cubicBezTo>
                  <a:cubicBezTo>
                    <a:pt x="94" y="26"/>
                    <a:pt x="95" y="23"/>
                    <a:pt x="95" y="19"/>
                  </a:cubicBezTo>
                  <a:cubicBezTo>
                    <a:pt x="96" y="15"/>
                    <a:pt x="96" y="12"/>
                    <a:pt x="97" y="8"/>
                  </a:cubicBezTo>
                  <a:cubicBezTo>
                    <a:pt x="97" y="6"/>
                    <a:pt x="95" y="4"/>
                    <a:pt x="93" y="4"/>
                  </a:cubicBezTo>
                  <a:cubicBezTo>
                    <a:pt x="92" y="4"/>
                    <a:pt x="91" y="4"/>
                    <a:pt x="91" y="4"/>
                  </a:cubicBezTo>
                  <a:lnTo>
                    <a:pt x="9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9" name="Rectangle 144">
              <a:extLst>
                <a:ext uri="{FF2B5EF4-FFF2-40B4-BE49-F238E27FC236}">
                  <a16:creationId xmlns:a16="http://schemas.microsoft.com/office/drawing/2014/main" id="{F8E1190C-EE70-21C1-C437-7A6A33F12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1563" y="1485900"/>
              <a:ext cx="2889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0" name="Freeform 145">
              <a:extLst>
                <a:ext uri="{FF2B5EF4-FFF2-40B4-BE49-F238E27FC236}">
                  <a16:creationId xmlns:a16="http://schemas.microsoft.com/office/drawing/2014/main" id="{C7D5F07C-58E4-1766-59D8-3D95D070FE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1563" y="1555750"/>
              <a:ext cx="288925" cy="115888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54" y="73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40" y="50"/>
                </a:cxn>
                <a:cxn ang="0">
                  <a:pos x="154" y="36"/>
                </a:cxn>
                <a:cxn ang="0">
                  <a:pos x="154" y="0"/>
                </a:cxn>
                <a:cxn ang="0">
                  <a:pos x="0" y="0"/>
                </a:cxn>
                <a:cxn ang="0">
                  <a:pos x="0" y="73"/>
                </a:cxn>
                <a:cxn ang="0">
                  <a:pos x="154" y="73"/>
                </a:cxn>
                <a:cxn ang="0">
                  <a:pos x="182" y="73"/>
                </a:cxn>
                <a:cxn ang="0">
                  <a:pos x="182" y="0"/>
                </a:cxn>
                <a:cxn ang="0">
                  <a:pos x="154" y="0"/>
                </a:cxn>
                <a:cxn ang="0">
                  <a:pos x="154" y="36"/>
                </a:cxn>
                <a:cxn ang="0">
                  <a:pos x="168" y="50"/>
                </a:cxn>
                <a:cxn ang="0">
                  <a:pos x="154" y="62"/>
                </a:cxn>
                <a:cxn ang="0">
                  <a:pos x="154" y="73"/>
                </a:cxn>
              </a:cxnLst>
              <a:rect l="0" t="0" r="r" b="b"/>
              <a:pathLst>
                <a:path w="182" h="73">
                  <a:moveTo>
                    <a:pt x="0" y="73"/>
                  </a:moveTo>
                  <a:lnTo>
                    <a:pt x="154" y="73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40" y="50"/>
                  </a:lnTo>
                  <a:lnTo>
                    <a:pt x="154" y="36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73"/>
                  </a:lnTo>
                  <a:close/>
                  <a:moveTo>
                    <a:pt x="154" y="73"/>
                  </a:moveTo>
                  <a:lnTo>
                    <a:pt x="182" y="73"/>
                  </a:lnTo>
                  <a:lnTo>
                    <a:pt x="182" y="0"/>
                  </a:lnTo>
                  <a:lnTo>
                    <a:pt x="154" y="0"/>
                  </a:lnTo>
                  <a:lnTo>
                    <a:pt x="154" y="36"/>
                  </a:lnTo>
                  <a:lnTo>
                    <a:pt x="168" y="50"/>
                  </a:lnTo>
                  <a:lnTo>
                    <a:pt x="154" y="62"/>
                  </a:lnTo>
                  <a:lnTo>
                    <a:pt x="154" y="7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1" name="Freeform 146">
              <a:extLst>
                <a:ext uri="{FF2B5EF4-FFF2-40B4-BE49-F238E27FC236}">
                  <a16:creationId xmlns:a16="http://schemas.microsoft.com/office/drawing/2014/main" id="{15FE93AA-06A6-DE67-E208-99173CD1A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639" y="1600199"/>
              <a:ext cx="223548" cy="212576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18" y="51"/>
                </a:cxn>
                <a:cxn ang="0">
                  <a:pos x="93" y="92"/>
                </a:cxn>
                <a:cxn ang="0">
                  <a:pos x="102" y="113"/>
                </a:cxn>
                <a:cxn ang="0">
                  <a:pos x="81" y="98"/>
                </a:cxn>
                <a:cxn ang="0">
                  <a:pos x="59" y="10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59" y="0"/>
                  </a:moveTo>
                  <a:cubicBezTo>
                    <a:pt x="91" y="0"/>
                    <a:pt x="118" y="23"/>
                    <a:pt x="118" y="51"/>
                  </a:cubicBezTo>
                  <a:cubicBezTo>
                    <a:pt x="118" y="68"/>
                    <a:pt x="108" y="83"/>
                    <a:pt x="93" y="9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4" y="101"/>
                    <a:pt x="67" y="102"/>
                    <a:pt x="59" y="102"/>
                  </a:cubicBezTo>
                  <a:cubicBezTo>
                    <a:pt x="26" y="102"/>
                    <a:pt x="0" y="79"/>
                    <a:pt x="0" y="51"/>
                  </a:cubicBezTo>
                  <a:cubicBezTo>
                    <a:pt x="0" y="23"/>
                    <a:pt x="26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2" name="Freeform 147">
              <a:extLst>
                <a:ext uri="{FF2B5EF4-FFF2-40B4-BE49-F238E27FC236}">
                  <a16:creationId xmlns:a16="http://schemas.microsoft.com/office/drawing/2014/main" id="{37F54A9A-7032-7E75-3637-FC552F0D7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8100" y="1365250"/>
              <a:ext cx="258763" cy="247650"/>
            </a:xfrm>
            <a:custGeom>
              <a:avLst/>
              <a:gdLst/>
              <a:ahLst/>
              <a:cxnLst>
                <a:cxn ang="0">
                  <a:pos x="85" y="60"/>
                </a:cxn>
                <a:cxn ang="0">
                  <a:pos x="77" y="52"/>
                </a:cxn>
                <a:cxn ang="0">
                  <a:pos x="85" y="44"/>
                </a:cxn>
                <a:cxn ang="0">
                  <a:pos x="93" y="52"/>
                </a:cxn>
                <a:cxn ang="0">
                  <a:pos x="85" y="60"/>
                </a:cxn>
                <a:cxn ang="0">
                  <a:pos x="59" y="60"/>
                </a:cxn>
                <a:cxn ang="0">
                  <a:pos x="51" y="52"/>
                </a:cxn>
                <a:cxn ang="0">
                  <a:pos x="59" y="44"/>
                </a:cxn>
                <a:cxn ang="0">
                  <a:pos x="67" y="52"/>
                </a:cxn>
                <a:cxn ang="0">
                  <a:pos x="59" y="60"/>
                </a:cxn>
                <a:cxn ang="0">
                  <a:pos x="33" y="60"/>
                </a:cxn>
                <a:cxn ang="0">
                  <a:pos x="25" y="52"/>
                </a:cxn>
                <a:cxn ang="0">
                  <a:pos x="33" y="44"/>
                </a:cxn>
                <a:cxn ang="0">
                  <a:pos x="41" y="52"/>
                </a:cxn>
                <a:cxn ang="0">
                  <a:pos x="33" y="60"/>
                </a:cxn>
                <a:cxn ang="0">
                  <a:pos x="59" y="0"/>
                </a:cxn>
                <a:cxn ang="0">
                  <a:pos x="0" y="51"/>
                </a:cxn>
                <a:cxn ang="0">
                  <a:pos x="24" y="92"/>
                </a:cxn>
                <a:cxn ang="0">
                  <a:pos x="16" y="113"/>
                </a:cxn>
                <a:cxn ang="0">
                  <a:pos x="36" y="98"/>
                </a:cxn>
                <a:cxn ang="0">
                  <a:pos x="59" y="102"/>
                </a:cxn>
                <a:cxn ang="0">
                  <a:pos x="118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85" y="60"/>
                  </a:moveTo>
                  <a:cubicBezTo>
                    <a:pt x="81" y="60"/>
                    <a:pt x="77" y="56"/>
                    <a:pt x="77" y="52"/>
                  </a:cubicBezTo>
                  <a:cubicBezTo>
                    <a:pt x="77" y="48"/>
                    <a:pt x="81" y="44"/>
                    <a:pt x="85" y="44"/>
                  </a:cubicBezTo>
                  <a:cubicBezTo>
                    <a:pt x="89" y="44"/>
                    <a:pt x="93" y="48"/>
                    <a:pt x="93" y="52"/>
                  </a:cubicBezTo>
                  <a:cubicBezTo>
                    <a:pt x="93" y="56"/>
                    <a:pt x="89" y="60"/>
                    <a:pt x="85" y="60"/>
                  </a:cubicBezTo>
                  <a:moveTo>
                    <a:pt x="59" y="60"/>
                  </a:moveTo>
                  <a:cubicBezTo>
                    <a:pt x="55" y="60"/>
                    <a:pt x="51" y="56"/>
                    <a:pt x="51" y="52"/>
                  </a:cubicBezTo>
                  <a:cubicBezTo>
                    <a:pt x="51" y="48"/>
                    <a:pt x="55" y="44"/>
                    <a:pt x="59" y="44"/>
                  </a:cubicBezTo>
                  <a:cubicBezTo>
                    <a:pt x="64" y="44"/>
                    <a:pt x="67" y="48"/>
                    <a:pt x="67" y="52"/>
                  </a:cubicBezTo>
                  <a:cubicBezTo>
                    <a:pt x="67" y="56"/>
                    <a:pt x="64" y="60"/>
                    <a:pt x="59" y="60"/>
                  </a:cubicBezTo>
                  <a:moveTo>
                    <a:pt x="33" y="60"/>
                  </a:moveTo>
                  <a:cubicBezTo>
                    <a:pt x="29" y="60"/>
                    <a:pt x="25" y="56"/>
                    <a:pt x="25" y="52"/>
                  </a:cubicBezTo>
                  <a:cubicBezTo>
                    <a:pt x="25" y="48"/>
                    <a:pt x="29" y="44"/>
                    <a:pt x="33" y="44"/>
                  </a:cubicBezTo>
                  <a:cubicBezTo>
                    <a:pt x="38" y="44"/>
                    <a:pt x="41" y="48"/>
                    <a:pt x="41" y="52"/>
                  </a:cubicBezTo>
                  <a:cubicBezTo>
                    <a:pt x="41" y="56"/>
                    <a:pt x="38" y="60"/>
                    <a:pt x="33" y="60"/>
                  </a:cubicBezTo>
                  <a:moveTo>
                    <a:pt x="59" y="0"/>
                  </a:moveTo>
                  <a:cubicBezTo>
                    <a:pt x="27" y="0"/>
                    <a:pt x="0" y="23"/>
                    <a:pt x="0" y="51"/>
                  </a:cubicBezTo>
                  <a:cubicBezTo>
                    <a:pt x="0" y="68"/>
                    <a:pt x="10" y="83"/>
                    <a:pt x="24" y="92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43" y="101"/>
                    <a:pt x="51" y="102"/>
                    <a:pt x="59" y="102"/>
                  </a:cubicBezTo>
                  <a:cubicBezTo>
                    <a:pt x="92" y="102"/>
                    <a:pt x="118" y="79"/>
                    <a:pt x="118" y="51"/>
                  </a:cubicBezTo>
                  <a:cubicBezTo>
                    <a:pt x="118" y="23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3" name="Freeform 148">
              <a:extLst>
                <a:ext uri="{FF2B5EF4-FFF2-40B4-BE49-F238E27FC236}">
                  <a16:creationId xmlns:a16="http://schemas.microsoft.com/office/drawing/2014/main" id="{BC841D44-FCC7-4D2F-3D98-FF7D9DB75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6431" y="889865"/>
              <a:ext cx="215756" cy="207765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18" y="51"/>
                </a:cxn>
                <a:cxn ang="0">
                  <a:pos x="93" y="92"/>
                </a:cxn>
                <a:cxn ang="0">
                  <a:pos x="102" y="113"/>
                </a:cxn>
                <a:cxn ang="0">
                  <a:pos x="81" y="98"/>
                </a:cxn>
                <a:cxn ang="0">
                  <a:pos x="59" y="10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59" y="0"/>
                  </a:moveTo>
                  <a:cubicBezTo>
                    <a:pt x="91" y="0"/>
                    <a:pt x="118" y="23"/>
                    <a:pt x="118" y="51"/>
                  </a:cubicBezTo>
                  <a:cubicBezTo>
                    <a:pt x="118" y="68"/>
                    <a:pt x="108" y="83"/>
                    <a:pt x="93" y="9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4" y="101"/>
                    <a:pt x="67" y="102"/>
                    <a:pt x="59" y="102"/>
                  </a:cubicBezTo>
                  <a:cubicBezTo>
                    <a:pt x="26" y="102"/>
                    <a:pt x="0" y="79"/>
                    <a:pt x="0" y="51"/>
                  </a:cubicBezTo>
                  <a:cubicBezTo>
                    <a:pt x="0" y="23"/>
                    <a:pt x="26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4" name="Freeform 149">
              <a:extLst>
                <a:ext uri="{FF2B5EF4-FFF2-40B4-BE49-F238E27FC236}">
                  <a16:creationId xmlns:a16="http://schemas.microsoft.com/office/drawing/2014/main" id="{07010F96-E37D-87E3-258A-264A1E7F29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6275" y="698500"/>
              <a:ext cx="257175" cy="247650"/>
            </a:xfrm>
            <a:custGeom>
              <a:avLst/>
              <a:gdLst/>
              <a:ahLst/>
              <a:cxnLst>
                <a:cxn ang="0">
                  <a:pos x="85" y="60"/>
                </a:cxn>
                <a:cxn ang="0">
                  <a:pos x="77" y="52"/>
                </a:cxn>
                <a:cxn ang="0">
                  <a:pos x="85" y="44"/>
                </a:cxn>
                <a:cxn ang="0">
                  <a:pos x="93" y="52"/>
                </a:cxn>
                <a:cxn ang="0">
                  <a:pos x="85" y="60"/>
                </a:cxn>
                <a:cxn ang="0">
                  <a:pos x="59" y="60"/>
                </a:cxn>
                <a:cxn ang="0">
                  <a:pos x="51" y="52"/>
                </a:cxn>
                <a:cxn ang="0">
                  <a:pos x="59" y="44"/>
                </a:cxn>
                <a:cxn ang="0">
                  <a:pos x="67" y="52"/>
                </a:cxn>
                <a:cxn ang="0">
                  <a:pos x="59" y="60"/>
                </a:cxn>
                <a:cxn ang="0">
                  <a:pos x="33" y="60"/>
                </a:cxn>
                <a:cxn ang="0">
                  <a:pos x="25" y="52"/>
                </a:cxn>
                <a:cxn ang="0">
                  <a:pos x="33" y="44"/>
                </a:cxn>
                <a:cxn ang="0">
                  <a:pos x="41" y="52"/>
                </a:cxn>
                <a:cxn ang="0">
                  <a:pos x="33" y="60"/>
                </a:cxn>
                <a:cxn ang="0">
                  <a:pos x="59" y="0"/>
                </a:cxn>
                <a:cxn ang="0">
                  <a:pos x="0" y="51"/>
                </a:cxn>
                <a:cxn ang="0">
                  <a:pos x="24" y="92"/>
                </a:cxn>
                <a:cxn ang="0">
                  <a:pos x="16" y="113"/>
                </a:cxn>
                <a:cxn ang="0">
                  <a:pos x="36" y="98"/>
                </a:cxn>
                <a:cxn ang="0">
                  <a:pos x="59" y="102"/>
                </a:cxn>
                <a:cxn ang="0">
                  <a:pos x="118" y="51"/>
                </a:cxn>
                <a:cxn ang="0">
                  <a:pos x="59" y="0"/>
                </a:cxn>
              </a:cxnLst>
              <a:rect l="0" t="0" r="r" b="b"/>
              <a:pathLst>
                <a:path w="118" h="113">
                  <a:moveTo>
                    <a:pt x="85" y="60"/>
                  </a:moveTo>
                  <a:cubicBezTo>
                    <a:pt x="80" y="60"/>
                    <a:pt x="77" y="56"/>
                    <a:pt x="77" y="52"/>
                  </a:cubicBezTo>
                  <a:cubicBezTo>
                    <a:pt x="77" y="48"/>
                    <a:pt x="80" y="44"/>
                    <a:pt x="85" y="44"/>
                  </a:cubicBezTo>
                  <a:cubicBezTo>
                    <a:pt x="89" y="44"/>
                    <a:pt x="93" y="48"/>
                    <a:pt x="93" y="52"/>
                  </a:cubicBezTo>
                  <a:cubicBezTo>
                    <a:pt x="93" y="56"/>
                    <a:pt x="89" y="60"/>
                    <a:pt x="85" y="60"/>
                  </a:cubicBezTo>
                  <a:moveTo>
                    <a:pt x="59" y="60"/>
                  </a:moveTo>
                  <a:cubicBezTo>
                    <a:pt x="55" y="60"/>
                    <a:pt x="51" y="56"/>
                    <a:pt x="51" y="52"/>
                  </a:cubicBezTo>
                  <a:cubicBezTo>
                    <a:pt x="51" y="48"/>
                    <a:pt x="55" y="44"/>
                    <a:pt x="59" y="44"/>
                  </a:cubicBezTo>
                  <a:cubicBezTo>
                    <a:pt x="63" y="44"/>
                    <a:pt x="67" y="48"/>
                    <a:pt x="67" y="52"/>
                  </a:cubicBezTo>
                  <a:cubicBezTo>
                    <a:pt x="67" y="56"/>
                    <a:pt x="63" y="60"/>
                    <a:pt x="59" y="60"/>
                  </a:cubicBezTo>
                  <a:moveTo>
                    <a:pt x="33" y="60"/>
                  </a:moveTo>
                  <a:cubicBezTo>
                    <a:pt x="29" y="60"/>
                    <a:pt x="25" y="56"/>
                    <a:pt x="25" y="52"/>
                  </a:cubicBezTo>
                  <a:cubicBezTo>
                    <a:pt x="25" y="48"/>
                    <a:pt x="29" y="44"/>
                    <a:pt x="33" y="44"/>
                  </a:cubicBezTo>
                  <a:cubicBezTo>
                    <a:pt x="38" y="44"/>
                    <a:pt x="41" y="48"/>
                    <a:pt x="41" y="52"/>
                  </a:cubicBezTo>
                  <a:cubicBezTo>
                    <a:pt x="41" y="56"/>
                    <a:pt x="38" y="60"/>
                    <a:pt x="33" y="60"/>
                  </a:cubicBezTo>
                  <a:moveTo>
                    <a:pt x="59" y="0"/>
                  </a:moveTo>
                  <a:cubicBezTo>
                    <a:pt x="27" y="0"/>
                    <a:pt x="0" y="23"/>
                    <a:pt x="0" y="51"/>
                  </a:cubicBezTo>
                  <a:cubicBezTo>
                    <a:pt x="0" y="68"/>
                    <a:pt x="10" y="83"/>
                    <a:pt x="24" y="92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43" y="100"/>
                    <a:pt x="51" y="102"/>
                    <a:pt x="59" y="102"/>
                  </a:cubicBezTo>
                  <a:cubicBezTo>
                    <a:pt x="92" y="102"/>
                    <a:pt x="118" y="79"/>
                    <a:pt x="118" y="51"/>
                  </a:cubicBezTo>
                  <a:cubicBezTo>
                    <a:pt x="118" y="23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5" name="Freeform 150">
              <a:extLst>
                <a:ext uri="{FF2B5EF4-FFF2-40B4-BE49-F238E27FC236}">
                  <a16:creationId xmlns:a16="http://schemas.microsoft.com/office/drawing/2014/main" id="{5B181BB3-4B05-55F4-CE60-EE747C80CF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8975" y="776288"/>
              <a:ext cx="231775" cy="31750"/>
            </a:xfrm>
            <a:custGeom>
              <a:avLst/>
              <a:gdLst/>
              <a:ahLst/>
              <a:cxnLst>
                <a:cxn ang="0">
                  <a:pos x="11" y="14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9" y="8"/>
                </a:cxn>
                <a:cxn ang="0">
                  <a:pos x="13" y="4"/>
                </a:cxn>
                <a:cxn ang="0">
                  <a:pos x="13" y="3"/>
                </a:cxn>
                <a:cxn ang="0">
                  <a:pos x="10" y="3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93" y="11"/>
                </a:cxn>
                <a:cxn ang="0">
                  <a:pos x="93" y="10"/>
                </a:cxn>
                <a:cxn ang="0">
                  <a:pos x="88" y="6"/>
                </a:cxn>
                <a:cxn ang="0">
                  <a:pos x="92" y="1"/>
                </a:cxn>
                <a:cxn ang="0">
                  <a:pos x="92" y="0"/>
                </a:cxn>
                <a:cxn ang="0">
                  <a:pos x="13" y="3"/>
                </a:cxn>
                <a:cxn ang="0">
                  <a:pos x="13" y="4"/>
                </a:cxn>
                <a:cxn ang="0">
                  <a:pos x="18" y="8"/>
                </a:cxn>
                <a:cxn ang="0">
                  <a:pos x="14" y="13"/>
                </a:cxn>
                <a:cxn ang="0">
                  <a:pos x="14" y="14"/>
                </a:cxn>
                <a:cxn ang="0">
                  <a:pos x="93" y="11"/>
                </a:cxn>
                <a:cxn ang="0">
                  <a:pos x="96" y="11"/>
                </a:cxn>
                <a:cxn ang="0">
                  <a:pos x="96" y="0"/>
                </a:cxn>
                <a:cxn ang="0">
                  <a:pos x="92" y="0"/>
                </a:cxn>
                <a:cxn ang="0">
                  <a:pos x="92" y="1"/>
                </a:cxn>
                <a:cxn ang="0">
                  <a:pos x="97" y="5"/>
                </a:cxn>
                <a:cxn ang="0">
                  <a:pos x="93" y="10"/>
                </a:cxn>
                <a:cxn ang="0">
                  <a:pos x="93" y="11"/>
                </a:cxn>
              </a:cxnLst>
              <a:rect l="0" t="0" r="r" b="b"/>
              <a:pathLst>
                <a:path w="106" h="14">
                  <a:moveTo>
                    <a:pt x="11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3"/>
                    <a:pt x="9" y="11"/>
                    <a:pt x="9" y="8"/>
                  </a:cubicBezTo>
                  <a:cubicBezTo>
                    <a:pt x="9" y="6"/>
                    <a:pt x="11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0" y="3"/>
                    <a:pt x="1" y="14"/>
                    <a:pt x="11" y="14"/>
                  </a:cubicBezTo>
                  <a:moveTo>
                    <a:pt x="14" y="14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0" y="10"/>
                    <a:pt x="88" y="8"/>
                    <a:pt x="88" y="6"/>
                  </a:cubicBezTo>
                  <a:cubicBezTo>
                    <a:pt x="88" y="3"/>
                    <a:pt x="90" y="1"/>
                    <a:pt x="92" y="1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66" y="1"/>
                    <a:pt x="40" y="2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6" y="3"/>
                    <a:pt x="18" y="5"/>
                    <a:pt x="18" y="8"/>
                  </a:cubicBezTo>
                  <a:cubicBezTo>
                    <a:pt x="18" y="10"/>
                    <a:pt x="16" y="13"/>
                    <a:pt x="14" y="13"/>
                  </a:cubicBezTo>
                  <a:lnTo>
                    <a:pt x="14" y="14"/>
                  </a:lnTo>
                  <a:close/>
                  <a:moveTo>
                    <a:pt x="93" y="11"/>
                  </a:moveTo>
                  <a:cubicBezTo>
                    <a:pt x="96" y="11"/>
                    <a:pt x="96" y="11"/>
                    <a:pt x="96" y="11"/>
                  </a:cubicBezTo>
                  <a:cubicBezTo>
                    <a:pt x="106" y="10"/>
                    <a:pt x="106" y="0"/>
                    <a:pt x="9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5" y="1"/>
                    <a:pt x="97" y="3"/>
                    <a:pt x="97" y="5"/>
                  </a:cubicBezTo>
                  <a:cubicBezTo>
                    <a:pt x="97" y="8"/>
                    <a:pt x="95" y="10"/>
                    <a:pt x="93" y="10"/>
                  </a:cubicBezTo>
                  <a:lnTo>
                    <a:pt x="93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6" name="Freeform 151">
              <a:extLst>
                <a:ext uri="{FF2B5EF4-FFF2-40B4-BE49-F238E27FC236}">
                  <a16:creationId xmlns:a16="http://schemas.microsoft.com/office/drawing/2014/main" id="{8910D29E-A540-E45C-55CC-7DF6CEA1D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863" y="698500"/>
              <a:ext cx="19050" cy="190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5"/>
                </a:cxn>
                <a:cxn ang="0">
                  <a:pos x="5" y="9"/>
                </a:cxn>
                <a:cxn ang="0">
                  <a:pos x="9" y="4"/>
                </a:cxn>
                <a:cxn ang="0">
                  <a:pos x="5" y="0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8" y="9"/>
                    <a:pt x="9" y="7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7" name="Freeform 152">
              <a:extLst>
                <a:ext uri="{FF2B5EF4-FFF2-40B4-BE49-F238E27FC236}">
                  <a16:creationId xmlns:a16="http://schemas.microsoft.com/office/drawing/2014/main" id="{38169B37-6C65-BC95-3F10-05A872EBA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5975" y="711200"/>
              <a:ext cx="80963" cy="82550"/>
            </a:xfrm>
            <a:custGeom>
              <a:avLst/>
              <a:gdLst/>
              <a:ahLst/>
              <a:cxnLst>
                <a:cxn ang="0">
                  <a:pos x="36" y="34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1" y="3"/>
                </a:cxn>
                <a:cxn ang="0">
                  <a:pos x="33" y="37"/>
                </a:cxn>
                <a:cxn ang="0">
                  <a:pos x="36" y="37"/>
                </a:cxn>
                <a:cxn ang="0">
                  <a:pos x="36" y="34"/>
                </a:cxn>
              </a:cxnLst>
              <a:rect l="0" t="0" r="r" b="b"/>
              <a:pathLst>
                <a:path w="37" h="38">
                  <a:moveTo>
                    <a:pt x="36" y="3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8"/>
                    <a:pt x="35" y="38"/>
                    <a:pt x="36" y="37"/>
                  </a:cubicBezTo>
                  <a:cubicBezTo>
                    <a:pt x="37" y="36"/>
                    <a:pt x="37" y="35"/>
                    <a:pt x="36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8" name="Freeform 153">
              <a:extLst>
                <a:ext uri="{FF2B5EF4-FFF2-40B4-BE49-F238E27FC236}">
                  <a16:creationId xmlns:a16="http://schemas.microsoft.com/office/drawing/2014/main" id="{E10DEFFC-E46F-9BAE-DFB1-C35361ECD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7875" y="698500"/>
              <a:ext cx="20638" cy="206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9" y="5"/>
                </a:cxn>
                <a:cxn ang="0">
                  <a:pos x="5" y="10"/>
                </a:cxn>
                <a:cxn ang="0">
                  <a:pos x="0" y="5"/>
                </a:cxn>
                <a:cxn ang="0">
                  <a:pos x="5" y="0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1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9" name="Freeform 154">
              <a:extLst>
                <a:ext uri="{FF2B5EF4-FFF2-40B4-BE49-F238E27FC236}">
                  <a16:creationId xmlns:a16="http://schemas.microsoft.com/office/drawing/2014/main" id="{E5166144-5F9B-82AB-03C6-B7515880B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2788" y="704850"/>
              <a:ext cx="80963" cy="93663"/>
            </a:xfrm>
            <a:custGeom>
              <a:avLst/>
              <a:gdLst/>
              <a:ahLst/>
              <a:cxnLst>
                <a:cxn ang="0">
                  <a:pos x="1" y="40"/>
                </a:cxn>
                <a:cxn ang="0">
                  <a:pos x="33" y="1"/>
                </a:cxn>
                <a:cxn ang="0">
                  <a:pos x="36" y="1"/>
                </a:cxn>
                <a:cxn ang="0">
                  <a:pos x="36" y="3"/>
                </a:cxn>
                <a:cxn ang="0">
                  <a:pos x="4" y="43"/>
                </a:cxn>
                <a:cxn ang="0">
                  <a:pos x="1" y="43"/>
                </a:cxn>
                <a:cxn ang="0">
                  <a:pos x="1" y="40"/>
                </a:cxn>
              </a:cxnLst>
              <a:rect l="0" t="0" r="r" b="b"/>
              <a:pathLst>
                <a:path w="37" h="43">
                  <a:moveTo>
                    <a:pt x="1" y="4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1"/>
                  </a:cubicBezTo>
                  <a:cubicBezTo>
                    <a:pt x="37" y="1"/>
                    <a:pt x="37" y="3"/>
                    <a:pt x="36" y="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2" y="43"/>
                    <a:pt x="1" y="43"/>
                  </a:cubicBezTo>
                  <a:cubicBezTo>
                    <a:pt x="0" y="42"/>
                    <a:pt x="0" y="41"/>
                    <a:pt x="1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0" name="Freeform 155">
              <a:extLst>
                <a:ext uri="{FF2B5EF4-FFF2-40B4-BE49-F238E27FC236}">
                  <a16:creationId xmlns:a16="http://schemas.microsoft.com/office/drawing/2014/main" id="{417A69F8-8829-C4D1-3249-5EBF39734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2788" y="808038"/>
              <a:ext cx="185738" cy="77788"/>
            </a:xfrm>
            <a:custGeom>
              <a:avLst/>
              <a:gdLst/>
              <a:ahLst/>
              <a:cxnLst>
                <a:cxn ang="0">
                  <a:pos x="5" y="27"/>
                </a:cxn>
                <a:cxn ang="0">
                  <a:pos x="16" y="2"/>
                </a:cxn>
                <a:cxn ang="0">
                  <a:pos x="15" y="5"/>
                </a:cxn>
                <a:cxn ang="0">
                  <a:pos x="13" y="17"/>
                </a:cxn>
                <a:cxn ang="0">
                  <a:pos x="17" y="28"/>
                </a:cxn>
                <a:cxn ang="0">
                  <a:pos x="16" y="2"/>
                </a:cxn>
                <a:cxn ang="0">
                  <a:pos x="29" y="5"/>
                </a:cxn>
                <a:cxn ang="0">
                  <a:pos x="25" y="8"/>
                </a:cxn>
                <a:cxn ang="0">
                  <a:pos x="27" y="25"/>
                </a:cxn>
                <a:cxn ang="0">
                  <a:pos x="30" y="35"/>
                </a:cxn>
                <a:cxn ang="0">
                  <a:pos x="17" y="28"/>
                </a:cxn>
                <a:cxn ang="0">
                  <a:pos x="21" y="25"/>
                </a:cxn>
                <a:cxn ang="0">
                  <a:pos x="19" y="9"/>
                </a:cxn>
                <a:cxn ang="0">
                  <a:pos x="16" y="2"/>
                </a:cxn>
                <a:cxn ang="0">
                  <a:pos x="42" y="1"/>
                </a:cxn>
                <a:cxn ang="0">
                  <a:pos x="39" y="8"/>
                </a:cxn>
                <a:cxn ang="0">
                  <a:pos x="40" y="24"/>
                </a:cxn>
                <a:cxn ang="0">
                  <a:pos x="43" y="28"/>
                </a:cxn>
                <a:cxn ang="0">
                  <a:pos x="30" y="35"/>
                </a:cxn>
                <a:cxn ang="0">
                  <a:pos x="31" y="28"/>
                </a:cxn>
                <a:cxn ang="0">
                  <a:pos x="33" y="16"/>
                </a:cxn>
                <a:cxn ang="0">
                  <a:pos x="29" y="5"/>
                </a:cxn>
                <a:cxn ang="0">
                  <a:pos x="42" y="1"/>
                </a:cxn>
                <a:cxn ang="0">
                  <a:pos x="56" y="4"/>
                </a:cxn>
                <a:cxn ang="0">
                  <a:pos x="53" y="16"/>
                </a:cxn>
                <a:cxn ang="0">
                  <a:pos x="56" y="27"/>
                </a:cxn>
                <a:cxn ang="0">
                  <a:pos x="57" y="34"/>
                </a:cxn>
                <a:cxn ang="0">
                  <a:pos x="43" y="28"/>
                </a:cxn>
                <a:cxn ang="0">
                  <a:pos x="46" y="16"/>
                </a:cxn>
                <a:cxn ang="0">
                  <a:pos x="43" y="5"/>
                </a:cxn>
                <a:cxn ang="0">
                  <a:pos x="42" y="1"/>
                </a:cxn>
                <a:cxn ang="0">
                  <a:pos x="69" y="1"/>
                </a:cxn>
                <a:cxn ang="0">
                  <a:pos x="66" y="7"/>
                </a:cxn>
                <a:cxn ang="0">
                  <a:pos x="65" y="24"/>
                </a:cxn>
                <a:cxn ang="0">
                  <a:pos x="70" y="26"/>
                </a:cxn>
                <a:cxn ang="0">
                  <a:pos x="57" y="34"/>
                </a:cxn>
                <a:cxn ang="0">
                  <a:pos x="59" y="24"/>
                </a:cxn>
                <a:cxn ang="0">
                  <a:pos x="60" y="7"/>
                </a:cxn>
                <a:cxn ang="0">
                  <a:pos x="56" y="4"/>
                </a:cxn>
                <a:cxn ang="0">
                  <a:pos x="69" y="1"/>
                </a:cxn>
                <a:cxn ang="0">
                  <a:pos x="81" y="24"/>
                </a:cxn>
                <a:cxn ang="0">
                  <a:pos x="70" y="34"/>
                </a:cxn>
                <a:cxn ang="0">
                  <a:pos x="72" y="23"/>
                </a:cxn>
                <a:cxn ang="0">
                  <a:pos x="73" y="7"/>
                </a:cxn>
                <a:cxn ang="0">
                  <a:pos x="69" y="4"/>
                </a:cxn>
              </a:cxnLst>
              <a:rect l="0" t="0" r="r" b="b"/>
              <a:pathLst>
                <a:path w="85" h="36">
                  <a:moveTo>
                    <a:pt x="17" y="35"/>
                  </a:moveTo>
                  <a:cubicBezTo>
                    <a:pt x="9" y="36"/>
                    <a:pt x="6" y="32"/>
                    <a:pt x="5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5"/>
                    <a:pt x="15" y="5"/>
                  </a:cubicBezTo>
                  <a:cubicBezTo>
                    <a:pt x="13" y="6"/>
                    <a:pt x="12" y="7"/>
                    <a:pt x="12" y="9"/>
                  </a:cubicBezTo>
                  <a:cubicBezTo>
                    <a:pt x="12" y="12"/>
                    <a:pt x="13" y="14"/>
                    <a:pt x="13" y="17"/>
                  </a:cubicBezTo>
                  <a:cubicBezTo>
                    <a:pt x="14" y="20"/>
                    <a:pt x="14" y="23"/>
                    <a:pt x="15" y="25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35"/>
                    <a:pt x="17" y="35"/>
                    <a:pt x="17" y="35"/>
                  </a:cubicBezTo>
                  <a:close/>
                  <a:moveTo>
                    <a:pt x="16" y="2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5"/>
                    <a:pt x="25" y="7"/>
                    <a:pt x="25" y="8"/>
                  </a:cubicBezTo>
                  <a:cubicBezTo>
                    <a:pt x="26" y="11"/>
                    <a:pt x="26" y="14"/>
                    <a:pt x="26" y="17"/>
                  </a:cubicBezTo>
                  <a:cubicBezTo>
                    <a:pt x="27" y="19"/>
                    <a:pt x="27" y="22"/>
                    <a:pt x="27" y="25"/>
                  </a:cubicBezTo>
                  <a:cubicBezTo>
                    <a:pt x="27" y="26"/>
                    <a:pt x="29" y="28"/>
                    <a:pt x="30" y="28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8" y="29"/>
                    <a:pt x="19" y="29"/>
                  </a:cubicBezTo>
                  <a:cubicBezTo>
                    <a:pt x="20" y="28"/>
                    <a:pt x="22" y="27"/>
                    <a:pt x="21" y="25"/>
                  </a:cubicBezTo>
                  <a:cubicBezTo>
                    <a:pt x="21" y="22"/>
                    <a:pt x="21" y="20"/>
                    <a:pt x="20" y="17"/>
                  </a:cubicBezTo>
                  <a:cubicBezTo>
                    <a:pt x="20" y="14"/>
                    <a:pt x="19" y="11"/>
                    <a:pt x="19" y="9"/>
                  </a:cubicBezTo>
                  <a:cubicBezTo>
                    <a:pt x="19" y="7"/>
                    <a:pt x="18" y="6"/>
                    <a:pt x="16" y="6"/>
                  </a:cubicBezTo>
                  <a:lnTo>
                    <a:pt x="16" y="2"/>
                  </a:lnTo>
                  <a:close/>
                  <a:moveTo>
                    <a:pt x="29" y="2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39" y="6"/>
                    <a:pt x="39" y="8"/>
                  </a:cubicBezTo>
                  <a:cubicBezTo>
                    <a:pt x="39" y="11"/>
                    <a:pt x="39" y="13"/>
                    <a:pt x="39" y="16"/>
                  </a:cubicBezTo>
                  <a:cubicBezTo>
                    <a:pt x="40" y="19"/>
                    <a:pt x="40" y="22"/>
                    <a:pt x="40" y="24"/>
                  </a:cubicBezTo>
                  <a:cubicBezTo>
                    <a:pt x="40" y="26"/>
                    <a:pt x="42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1" y="28"/>
                    <a:pt x="31" y="28"/>
                  </a:cubicBezTo>
                  <a:cubicBezTo>
                    <a:pt x="33" y="28"/>
                    <a:pt x="34" y="26"/>
                    <a:pt x="34" y="25"/>
                  </a:cubicBezTo>
                  <a:cubicBezTo>
                    <a:pt x="34" y="22"/>
                    <a:pt x="33" y="19"/>
                    <a:pt x="33" y="16"/>
                  </a:cubicBezTo>
                  <a:cubicBezTo>
                    <a:pt x="33" y="14"/>
                    <a:pt x="33" y="11"/>
                    <a:pt x="33" y="8"/>
                  </a:cubicBezTo>
                  <a:cubicBezTo>
                    <a:pt x="32" y="7"/>
                    <a:pt x="31" y="5"/>
                    <a:pt x="29" y="5"/>
                  </a:cubicBezTo>
                  <a:lnTo>
                    <a:pt x="29" y="2"/>
                  </a:lnTo>
                  <a:close/>
                  <a:moveTo>
                    <a:pt x="42" y="1"/>
                  </a:moveTo>
                  <a:cubicBezTo>
                    <a:pt x="56" y="1"/>
                    <a:pt x="56" y="1"/>
                    <a:pt x="56" y="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3" y="6"/>
                    <a:pt x="53" y="8"/>
                  </a:cubicBezTo>
                  <a:cubicBezTo>
                    <a:pt x="53" y="10"/>
                    <a:pt x="53" y="13"/>
                    <a:pt x="53" y="16"/>
                  </a:cubicBezTo>
                  <a:cubicBezTo>
                    <a:pt x="53" y="18"/>
                    <a:pt x="53" y="21"/>
                    <a:pt x="52" y="24"/>
                  </a:cubicBezTo>
                  <a:cubicBezTo>
                    <a:pt x="52" y="26"/>
                    <a:pt x="54" y="27"/>
                    <a:pt x="56" y="27"/>
                  </a:cubicBezTo>
                  <a:cubicBezTo>
                    <a:pt x="56" y="27"/>
                    <a:pt x="56" y="27"/>
                    <a:pt x="57" y="27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8"/>
                    <a:pt x="47" y="26"/>
                    <a:pt x="47" y="24"/>
                  </a:cubicBezTo>
                  <a:cubicBezTo>
                    <a:pt x="46" y="21"/>
                    <a:pt x="46" y="19"/>
                    <a:pt x="46" y="16"/>
                  </a:cubicBezTo>
                  <a:cubicBezTo>
                    <a:pt x="46" y="13"/>
                    <a:pt x="46" y="10"/>
                    <a:pt x="46" y="8"/>
                  </a:cubicBezTo>
                  <a:cubicBezTo>
                    <a:pt x="46" y="6"/>
                    <a:pt x="45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lnTo>
                    <a:pt x="42" y="1"/>
                  </a:lnTo>
                  <a:close/>
                  <a:moveTo>
                    <a:pt x="56" y="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7" y="4"/>
                    <a:pt x="66" y="6"/>
                    <a:pt x="66" y="7"/>
                  </a:cubicBezTo>
                  <a:cubicBezTo>
                    <a:pt x="66" y="10"/>
                    <a:pt x="66" y="13"/>
                    <a:pt x="66" y="15"/>
                  </a:cubicBezTo>
                  <a:cubicBezTo>
                    <a:pt x="65" y="18"/>
                    <a:pt x="65" y="21"/>
                    <a:pt x="65" y="24"/>
                  </a:cubicBezTo>
                  <a:cubicBezTo>
                    <a:pt x="65" y="25"/>
                    <a:pt x="66" y="27"/>
                    <a:pt x="68" y="27"/>
                  </a:cubicBezTo>
                  <a:cubicBezTo>
                    <a:pt x="69" y="27"/>
                    <a:pt x="69" y="27"/>
                    <a:pt x="70" y="26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9" y="25"/>
                    <a:pt x="59" y="24"/>
                  </a:cubicBezTo>
                  <a:cubicBezTo>
                    <a:pt x="59" y="21"/>
                    <a:pt x="59" y="18"/>
                    <a:pt x="59" y="16"/>
                  </a:cubicBezTo>
                  <a:cubicBezTo>
                    <a:pt x="60" y="13"/>
                    <a:pt x="60" y="10"/>
                    <a:pt x="60" y="7"/>
                  </a:cubicBezTo>
                  <a:cubicBezTo>
                    <a:pt x="60" y="5"/>
                    <a:pt x="58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1"/>
                  </a:lnTo>
                  <a:close/>
                  <a:moveTo>
                    <a:pt x="69" y="1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9"/>
                    <a:pt x="78" y="33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6"/>
                    <a:pt x="72" y="25"/>
                    <a:pt x="72" y="23"/>
                  </a:cubicBezTo>
                  <a:cubicBezTo>
                    <a:pt x="72" y="21"/>
                    <a:pt x="72" y="18"/>
                    <a:pt x="73" y="15"/>
                  </a:cubicBezTo>
                  <a:cubicBezTo>
                    <a:pt x="73" y="12"/>
                    <a:pt x="73" y="10"/>
                    <a:pt x="73" y="7"/>
                  </a:cubicBezTo>
                  <a:cubicBezTo>
                    <a:pt x="74" y="5"/>
                    <a:pt x="72" y="3"/>
                    <a:pt x="70" y="4"/>
                  </a:cubicBezTo>
                  <a:cubicBezTo>
                    <a:pt x="70" y="4"/>
                    <a:pt x="69" y="4"/>
                    <a:pt x="69" y="4"/>
                  </a:cubicBezTo>
                  <a:lnTo>
                    <a:pt x="6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1" name="Rectangle 156">
              <a:extLst>
                <a:ext uri="{FF2B5EF4-FFF2-40B4-BE49-F238E27FC236}">
                  <a16:creationId xmlns:a16="http://schemas.microsoft.com/office/drawing/2014/main" id="{AD972AC2-6597-E976-C402-E07087FA67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063" y="2695575"/>
              <a:ext cx="250825" cy="269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2" name="Freeform 157">
              <a:extLst>
                <a:ext uri="{FF2B5EF4-FFF2-40B4-BE49-F238E27FC236}">
                  <a16:creationId xmlns:a16="http://schemas.microsoft.com/office/drawing/2014/main" id="{C4F4EF5D-4BBA-B5E7-8D1E-FE0D032DE5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4063" y="2754313"/>
              <a:ext cx="250825" cy="100013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134" y="63"/>
                </a:cxn>
                <a:cxn ang="0">
                  <a:pos x="134" y="54"/>
                </a:cxn>
                <a:cxn ang="0">
                  <a:pos x="134" y="54"/>
                </a:cxn>
                <a:cxn ang="0">
                  <a:pos x="123" y="43"/>
                </a:cxn>
                <a:cxn ang="0">
                  <a:pos x="134" y="31"/>
                </a:cxn>
                <a:cxn ang="0">
                  <a:pos x="134" y="31"/>
                </a:cxn>
                <a:cxn ang="0">
                  <a:pos x="134" y="0"/>
                </a:cxn>
                <a:cxn ang="0">
                  <a:pos x="0" y="0"/>
                </a:cxn>
                <a:cxn ang="0">
                  <a:pos x="0" y="63"/>
                </a:cxn>
                <a:cxn ang="0">
                  <a:pos x="134" y="63"/>
                </a:cxn>
                <a:cxn ang="0">
                  <a:pos x="158" y="63"/>
                </a:cxn>
                <a:cxn ang="0">
                  <a:pos x="158" y="0"/>
                </a:cxn>
                <a:cxn ang="0">
                  <a:pos x="134" y="0"/>
                </a:cxn>
                <a:cxn ang="0">
                  <a:pos x="134" y="31"/>
                </a:cxn>
                <a:cxn ang="0">
                  <a:pos x="145" y="43"/>
                </a:cxn>
                <a:cxn ang="0">
                  <a:pos x="134" y="54"/>
                </a:cxn>
                <a:cxn ang="0">
                  <a:pos x="134" y="63"/>
                </a:cxn>
              </a:cxnLst>
              <a:rect l="0" t="0" r="r" b="b"/>
              <a:pathLst>
                <a:path w="158" h="63">
                  <a:moveTo>
                    <a:pt x="0" y="63"/>
                  </a:moveTo>
                  <a:lnTo>
                    <a:pt x="134" y="63"/>
                  </a:lnTo>
                  <a:lnTo>
                    <a:pt x="134" y="54"/>
                  </a:lnTo>
                  <a:lnTo>
                    <a:pt x="134" y="54"/>
                  </a:lnTo>
                  <a:lnTo>
                    <a:pt x="123" y="43"/>
                  </a:lnTo>
                  <a:lnTo>
                    <a:pt x="134" y="31"/>
                  </a:lnTo>
                  <a:lnTo>
                    <a:pt x="134" y="31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63"/>
                  </a:lnTo>
                  <a:close/>
                  <a:moveTo>
                    <a:pt x="134" y="63"/>
                  </a:moveTo>
                  <a:lnTo>
                    <a:pt x="158" y="63"/>
                  </a:lnTo>
                  <a:lnTo>
                    <a:pt x="158" y="0"/>
                  </a:lnTo>
                  <a:lnTo>
                    <a:pt x="134" y="0"/>
                  </a:lnTo>
                  <a:lnTo>
                    <a:pt x="134" y="31"/>
                  </a:lnTo>
                  <a:lnTo>
                    <a:pt x="145" y="43"/>
                  </a:lnTo>
                  <a:lnTo>
                    <a:pt x="134" y="54"/>
                  </a:lnTo>
                  <a:lnTo>
                    <a:pt x="134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3" name="Freeform 158">
              <a:extLst>
                <a:ext uri="{FF2B5EF4-FFF2-40B4-BE49-F238E27FC236}">
                  <a16:creationId xmlns:a16="http://schemas.microsoft.com/office/drawing/2014/main" id="{32CEB05C-8F99-8D6F-CBDF-896067970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508000"/>
              <a:ext cx="195263" cy="52388"/>
            </a:xfrm>
            <a:custGeom>
              <a:avLst/>
              <a:gdLst/>
              <a:ahLst/>
              <a:cxnLst>
                <a:cxn ang="0">
                  <a:pos x="16" y="33"/>
                </a:cxn>
                <a:cxn ang="0">
                  <a:pos x="19" y="33"/>
                </a:cxn>
                <a:cxn ang="0">
                  <a:pos x="103" y="33"/>
                </a:cxn>
                <a:cxn ang="0">
                  <a:pos x="106" y="33"/>
                </a:cxn>
                <a:cxn ang="0">
                  <a:pos x="123" y="0"/>
                </a:cxn>
                <a:cxn ang="0">
                  <a:pos x="123" y="0"/>
                </a:cxn>
                <a:cxn ang="0">
                  <a:pos x="105" y="0"/>
                </a:cxn>
                <a:cxn ang="0">
                  <a:pos x="89" y="0"/>
                </a:cxn>
                <a:cxn ang="0">
                  <a:pos x="33" y="0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16" y="33"/>
                </a:cxn>
              </a:cxnLst>
              <a:rect l="0" t="0" r="r" b="b"/>
              <a:pathLst>
                <a:path w="123" h="33">
                  <a:moveTo>
                    <a:pt x="16" y="33"/>
                  </a:moveTo>
                  <a:lnTo>
                    <a:pt x="19" y="33"/>
                  </a:lnTo>
                  <a:lnTo>
                    <a:pt x="103" y="33"/>
                  </a:lnTo>
                  <a:lnTo>
                    <a:pt x="106" y="33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05" y="0"/>
                  </a:lnTo>
                  <a:lnTo>
                    <a:pt x="89" y="0"/>
                  </a:lnTo>
                  <a:lnTo>
                    <a:pt x="33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6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4" name="Freeform 159">
              <a:extLst>
                <a:ext uri="{FF2B5EF4-FFF2-40B4-BE49-F238E27FC236}">
                  <a16:creationId xmlns:a16="http://schemas.microsoft.com/office/drawing/2014/main" id="{77C2744E-6055-CAC2-5A28-22EA2B996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520700"/>
              <a:ext cx="195263" cy="92075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89" y="42"/>
                </a:cxn>
                <a:cxn ang="0">
                  <a:pos x="89" y="0"/>
                </a:cxn>
                <a:cxn ang="0">
                  <a:pos x="79" y="19"/>
                </a:cxn>
                <a:cxn ang="0">
                  <a:pos x="78" y="21"/>
                </a:cxn>
                <a:cxn ang="0">
                  <a:pos x="77" y="21"/>
                </a:cxn>
                <a:cxn ang="0">
                  <a:pos x="74" y="21"/>
                </a:cxn>
                <a:cxn ang="0">
                  <a:pos x="51" y="21"/>
                </a:cxn>
                <a:cxn ang="0">
                  <a:pos x="52" y="22"/>
                </a:cxn>
                <a:cxn ang="0">
                  <a:pos x="50" y="25"/>
                </a:cxn>
                <a:cxn ang="0">
                  <a:pos x="45" y="29"/>
                </a:cxn>
                <a:cxn ang="0">
                  <a:pos x="39" y="25"/>
                </a:cxn>
                <a:cxn ang="0">
                  <a:pos x="38" y="22"/>
                </a:cxn>
                <a:cxn ang="0">
                  <a:pos x="38" y="21"/>
                </a:cxn>
                <a:cxn ang="0">
                  <a:pos x="16" y="21"/>
                </a:cxn>
                <a:cxn ang="0">
                  <a:pos x="12" y="21"/>
                </a:cxn>
                <a:cxn ang="0">
                  <a:pos x="10" y="21"/>
                </a:cxn>
                <a:cxn ang="0">
                  <a:pos x="10" y="19"/>
                </a:cxn>
                <a:cxn ang="0">
                  <a:pos x="0" y="0"/>
                </a:cxn>
                <a:cxn ang="0">
                  <a:pos x="0" y="42"/>
                </a:cxn>
              </a:cxnLst>
              <a:rect l="0" t="0" r="r" b="b"/>
              <a:pathLst>
                <a:path w="89" h="42">
                  <a:moveTo>
                    <a:pt x="0" y="42"/>
                  </a:moveTo>
                  <a:cubicBezTo>
                    <a:pt x="89" y="42"/>
                    <a:pt x="89" y="42"/>
                    <a:pt x="89" y="4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2" y="21"/>
                    <a:pt x="52" y="22"/>
                  </a:cubicBezTo>
                  <a:cubicBezTo>
                    <a:pt x="52" y="23"/>
                    <a:pt x="51" y="24"/>
                    <a:pt x="50" y="25"/>
                  </a:cubicBezTo>
                  <a:cubicBezTo>
                    <a:pt x="49" y="28"/>
                    <a:pt x="47" y="29"/>
                    <a:pt x="45" y="29"/>
                  </a:cubicBezTo>
                  <a:cubicBezTo>
                    <a:pt x="42" y="29"/>
                    <a:pt x="40" y="28"/>
                    <a:pt x="39" y="25"/>
                  </a:cubicBezTo>
                  <a:cubicBezTo>
                    <a:pt x="38" y="24"/>
                    <a:pt x="38" y="23"/>
                    <a:pt x="38" y="22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5" name="Freeform 160">
              <a:extLst>
                <a:ext uri="{FF2B5EF4-FFF2-40B4-BE49-F238E27FC236}">
                  <a16:creationId xmlns:a16="http://schemas.microsoft.com/office/drawing/2014/main" id="{DFFB56C9-1327-DF59-AACA-C624B8477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3" y="438150"/>
              <a:ext cx="138113" cy="63500"/>
            </a:xfrm>
            <a:custGeom>
              <a:avLst/>
              <a:gdLst/>
              <a:ahLst/>
              <a:cxnLst>
                <a:cxn ang="0">
                  <a:pos x="63" y="29"/>
                </a:cxn>
                <a:cxn ang="0">
                  <a:pos x="63" y="13"/>
                </a:cxn>
                <a:cxn ang="0">
                  <a:pos x="51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29"/>
                </a:cxn>
                <a:cxn ang="0">
                  <a:pos x="11" y="29"/>
                </a:cxn>
                <a:cxn ang="0">
                  <a:pos x="11" y="13"/>
                </a:cxn>
                <a:cxn ang="0">
                  <a:pos x="12" y="11"/>
                </a:cxn>
                <a:cxn ang="0">
                  <a:pos x="51" y="11"/>
                </a:cxn>
                <a:cxn ang="0">
                  <a:pos x="52" y="13"/>
                </a:cxn>
                <a:cxn ang="0">
                  <a:pos x="52" y="29"/>
                </a:cxn>
                <a:cxn ang="0">
                  <a:pos x="63" y="29"/>
                </a:cxn>
              </a:cxnLst>
              <a:rect l="0" t="0" r="r" b="b"/>
              <a:pathLst>
                <a:path w="63" h="29">
                  <a:moveTo>
                    <a:pt x="63" y="29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3" y="6"/>
                    <a:pt x="57" y="0"/>
                    <a:pt x="5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1"/>
                    <a:pt x="52" y="12"/>
                    <a:pt x="52" y="13"/>
                  </a:cubicBezTo>
                  <a:cubicBezTo>
                    <a:pt x="52" y="29"/>
                    <a:pt x="52" y="29"/>
                    <a:pt x="52" y="29"/>
                  </a:cubicBezTo>
                  <a:lnTo>
                    <a:pt x="6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6" name="Freeform 161">
              <a:extLst>
                <a:ext uri="{FF2B5EF4-FFF2-40B4-BE49-F238E27FC236}">
                  <a16:creationId xmlns:a16="http://schemas.microsoft.com/office/drawing/2014/main" id="{F9AD3C8F-9B8E-65AB-4E25-EA01CC0E26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950" y="800100"/>
              <a:ext cx="133350" cy="136525"/>
            </a:xfrm>
            <a:custGeom>
              <a:avLst/>
              <a:gdLst/>
              <a:ahLst/>
              <a:cxnLst>
                <a:cxn ang="0">
                  <a:pos x="30" y="48"/>
                </a:cxn>
                <a:cxn ang="0">
                  <a:pos x="48" y="31"/>
                </a:cxn>
                <a:cxn ang="0">
                  <a:pos x="30" y="14"/>
                </a:cxn>
                <a:cxn ang="0">
                  <a:pos x="13" y="31"/>
                </a:cxn>
                <a:cxn ang="0">
                  <a:pos x="30" y="48"/>
                </a:cxn>
                <a:cxn ang="0">
                  <a:pos x="0" y="35"/>
                </a:cxn>
                <a:cxn ang="0">
                  <a:pos x="0" y="27"/>
                </a:cxn>
                <a:cxn ang="0">
                  <a:pos x="6" y="27"/>
                </a:cxn>
                <a:cxn ang="0">
                  <a:pos x="7" y="22"/>
                </a:cxn>
                <a:cxn ang="0">
                  <a:pos x="2" y="19"/>
                </a:cxn>
                <a:cxn ang="0">
                  <a:pos x="6" y="12"/>
                </a:cxn>
                <a:cxn ang="0">
                  <a:pos x="11" y="15"/>
                </a:cxn>
                <a:cxn ang="0">
                  <a:pos x="15" y="11"/>
                </a:cxn>
                <a:cxn ang="0">
                  <a:pos x="12" y="6"/>
                </a:cxn>
                <a:cxn ang="0">
                  <a:pos x="18" y="2"/>
                </a:cxn>
                <a:cxn ang="0">
                  <a:pos x="21" y="8"/>
                </a:cxn>
                <a:cxn ang="0">
                  <a:pos x="27" y="6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34" y="6"/>
                </a:cxn>
                <a:cxn ang="0">
                  <a:pos x="39" y="8"/>
                </a:cxn>
                <a:cxn ang="0">
                  <a:pos x="42" y="2"/>
                </a:cxn>
                <a:cxn ang="0">
                  <a:pos x="49" y="6"/>
                </a:cxn>
                <a:cxn ang="0">
                  <a:pos x="46" y="11"/>
                </a:cxn>
                <a:cxn ang="0">
                  <a:pos x="50" y="15"/>
                </a:cxn>
                <a:cxn ang="0">
                  <a:pos x="55" y="12"/>
                </a:cxn>
                <a:cxn ang="0">
                  <a:pos x="59" y="19"/>
                </a:cxn>
                <a:cxn ang="0">
                  <a:pos x="54" y="22"/>
                </a:cxn>
                <a:cxn ang="0">
                  <a:pos x="55" y="27"/>
                </a:cxn>
                <a:cxn ang="0">
                  <a:pos x="61" y="27"/>
                </a:cxn>
                <a:cxn ang="0">
                  <a:pos x="61" y="35"/>
                </a:cxn>
                <a:cxn ang="0">
                  <a:pos x="55" y="35"/>
                </a:cxn>
                <a:cxn ang="0">
                  <a:pos x="54" y="40"/>
                </a:cxn>
                <a:cxn ang="0">
                  <a:pos x="59" y="43"/>
                </a:cxn>
                <a:cxn ang="0">
                  <a:pos x="55" y="50"/>
                </a:cxn>
                <a:cxn ang="0">
                  <a:pos x="50" y="47"/>
                </a:cxn>
                <a:cxn ang="0">
                  <a:pos x="46" y="50"/>
                </a:cxn>
                <a:cxn ang="0">
                  <a:pos x="49" y="56"/>
                </a:cxn>
                <a:cxn ang="0">
                  <a:pos x="42" y="59"/>
                </a:cxn>
                <a:cxn ang="0">
                  <a:pos x="39" y="54"/>
                </a:cxn>
                <a:cxn ang="0">
                  <a:pos x="34" y="55"/>
                </a:cxn>
                <a:cxn ang="0">
                  <a:pos x="34" y="62"/>
                </a:cxn>
                <a:cxn ang="0">
                  <a:pos x="27" y="62"/>
                </a:cxn>
                <a:cxn ang="0">
                  <a:pos x="27" y="55"/>
                </a:cxn>
                <a:cxn ang="0">
                  <a:pos x="21" y="54"/>
                </a:cxn>
                <a:cxn ang="0">
                  <a:pos x="18" y="59"/>
                </a:cxn>
                <a:cxn ang="0">
                  <a:pos x="12" y="56"/>
                </a:cxn>
                <a:cxn ang="0">
                  <a:pos x="15" y="50"/>
                </a:cxn>
                <a:cxn ang="0">
                  <a:pos x="11" y="47"/>
                </a:cxn>
                <a:cxn ang="0">
                  <a:pos x="6" y="50"/>
                </a:cxn>
                <a:cxn ang="0">
                  <a:pos x="2" y="43"/>
                </a:cxn>
                <a:cxn ang="0">
                  <a:pos x="7" y="40"/>
                </a:cxn>
                <a:cxn ang="0">
                  <a:pos x="6" y="35"/>
                </a:cxn>
                <a:cxn ang="0">
                  <a:pos x="0" y="35"/>
                </a:cxn>
              </a:cxnLst>
              <a:rect l="0" t="0" r="r" b="b"/>
              <a:pathLst>
                <a:path w="61" h="62">
                  <a:moveTo>
                    <a:pt x="30" y="48"/>
                  </a:moveTo>
                  <a:cubicBezTo>
                    <a:pt x="40" y="48"/>
                    <a:pt x="48" y="40"/>
                    <a:pt x="48" y="31"/>
                  </a:cubicBezTo>
                  <a:cubicBezTo>
                    <a:pt x="48" y="21"/>
                    <a:pt x="40" y="14"/>
                    <a:pt x="30" y="14"/>
                  </a:cubicBezTo>
                  <a:cubicBezTo>
                    <a:pt x="21" y="14"/>
                    <a:pt x="13" y="21"/>
                    <a:pt x="13" y="31"/>
                  </a:cubicBezTo>
                  <a:cubicBezTo>
                    <a:pt x="13" y="40"/>
                    <a:pt x="21" y="48"/>
                    <a:pt x="30" y="48"/>
                  </a:cubicBezTo>
                  <a:moveTo>
                    <a:pt x="0" y="3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5"/>
                    <a:pt x="6" y="24"/>
                    <a:pt x="7" y="2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4"/>
                    <a:pt x="13" y="13"/>
                    <a:pt x="15" y="1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7"/>
                    <a:pt x="25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6" y="7"/>
                    <a:pt x="38" y="7"/>
                    <a:pt x="39" y="8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7" y="13"/>
                    <a:pt x="49" y="14"/>
                    <a:pt x="50" y="15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4"/>
                    <a:pt x="55" y="25"/>
                    <a:pt x="55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7"/>
                    <a:pt x="54" y="38"/>
                    <a:pt x="54" y="4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9" y="48"/>
                    <a:pt x="47" y="49"/>
                    <a:pt x="46" y="50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5"/>
                    <a:pt x="36" y="55"/>
                    <a:pt x="34" y="55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5" y="55"/>
                    <a:pt x="23" y="55"/>
                    <a:pt x="21" y="54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3" y="49"/>
                    <a:pt x="12" y="48"/>
                    <a:pt x="11" y="47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38"/>
                    <a:pt x="6" y="37"/>
                    <a:pt x="6" y="35"/>
                  </a:cubicBez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7" name="Freeform 162">
              <a:extLst>
                <a:ext uri="{FF2B5EF4-FFF2-40B4-BE49-F238E27FC236}">
                  <a16:creationId xmlns:a16="http://schemas.microsoft.com/office/drawing/2014/main" id="{1F8F9400-2E7E-748A-73AF-B6CB8CA1E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650" y="625475"/>
              <a:ext cx="139700" cy="119063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23" y="0"/>
                </a:cxn>
                <a:cxn ang="0">
                  <a:pos x="0" y="19"/>
                </a:cxn>
                <a:cxn ang="0">
                  <a:pos x="6" y="28"/>
                </a:cxn>
                <a:cxn ang="0">
                  <a:pos x="14" y="20"/>
                </a:cxn>
                <a:cxn ang="0">
                  <a:pos x="14" y="54"/>
                </a:cxn>
                <a:cxn ang="0">
                  <a:pos x="32" y="54"/>
                </a:cxn>
                <a:cxn ang="0">
                  <a:pos x="50" y="54"/>
                </a:cxn>
                <a:cxn ang="0">
                  <a:pos x="50" y="20"/>
                </a:cxn>
                <a:cxn ang="0">
                  <a:pos x="58" y="28"/>
                </a:cxn>
                <a:cxn ang="0">
                  <a:pos x="64" y="19"/>
                </a:cxn>
                <a:cxn ang="0">
                  <a:pos x="43" y="0"/>
                </a:cxn>
              </a:cxnLst>
              <a:rect l="0" t="0" r="r" b="b"/>
              <a:pathLst>
                <a:path w="64" h="54">
                  <a:moveTo>
                    <a:pt x="43" y="0"/>
                  </a:moveTo>
                  <a:cubicBezTo>
                    <a:pt x="39" y="6"/>
                    <a:pt x="26" y="6"/>
                    <a:pt x="23" y="0"/>
                  </a:cubicBezTo>
                  <a:cubicBezTo>
                    <a:pt x="23" y="0"/>
                    <a:pt x="3" y="11"/>
                    <a:pt x="0" y="1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12" y="22"/>
                    <a:pt x="14" y="20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2"/>
                    <a:pt x="58" y="28"/>
                    <a:pt x="58" y="28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1" y="11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8" name="Freeform 163">
              <a:extLst>
                <a:ext uri="{FF2B5EF4-FFF2-40B4-BE49-F238E27FC236}">
                  <a16:creationId xmlns:a16="http://schemas.microsoft.com/office/drawing/2014/main" id="{BF4DE711-6597-A08B-0703-F0F66BC24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8775" y="2252663"/>
              <a:ext cx="307975" cy="30163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8" y="14"/>
                </a:cxn>
                <a:cxn ang="0">
                  <a:pos x="18" y="13"/>
                </a:cxn>
                <a:cxn ang="0">
                  <a:pos x="12" y="7"/>
                </a:cxn>
                <a:cxn ang="0">
                  <a:pos x="18" y="1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23" y="14"/>
                </a:cxn>
                <a:cxn ang="0">
                  <a:pos x="123" y="13"/>
                </a:cxn>
                <a:cxn ang="0">
                  <a:pos x="117" y="7"/>
                </a:cxn>
                <a:cxn ang="0">
                  <a:pos x="123" y="1"/>
                </a:cxn>
                <a:cxn ang="0">
                  <a:pos x="123" y="0"/>
                </a:cxn>
                <a:cxn ang="0">
                  <a:pos x="18" y="0"/>
                </a:cxn>
                <a:cxn ang="0">
                  <a:pos x="18" y="1"/>
                </a:cxn>
                <a:cxn ang="0">
                  <a:pos x="24" y="7"/>
                </a:cxn>
                <a:cxn ang="0">
                  <a:pos x="18" y="13"/>
                </a:cxn>
                <a:cxn ang="0">
                  <a:pos x="18" y="14"/>
                </a:cxn>
                <a:cxn ang="0">
                  <a:pos x="123" y="14"/>
                </a:cxn>
                <a:cxn ang="0">
                  <a:pos x="128" y="14"/>
                </a:cxn>
                <a:cxn ang="0">
                  <a:pos x="128" y="0"/>
                </a:cxn>
                <a:cxn ang="0">
                  <a:pos x="123" y="0"/>
                </a:cxn>
                <a:cxn ang="0">
                  <a:pos x="123" y="1"/>
                </a:cxn>
                <a:cxn ang="0">
                  <a:pos x="129" y="7"/>
                </a:cxn>
                <a:cxn ang="0">
                  <a:pos x="123" y="13"/>
                </a:cxn>
                <a:cxn ang="0">
                  <a:pos x="123" y="14"/>
                </a:cxn>
              </a:cxnLst>
              <a:rect l="0" t="0" r="r" b="b"/>
              <a:pathLst>
                <a:path w="141" h="14">
                  <a:moveTo>
                    <a:pt x="14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3"/>
                    <a:pt x="12" y="10"/>
                    <a:pt x="12" y="7"/>
                  </a:cubicBezTo>
                  <a:cubicBezTo>
                    <a:pt x="12" y="4"/>
                    <a:pt x="15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1" y="14"/>
                    <a:pt x="14" y="14"/>
                  </a:cubicBezTo>
                  <a:moveTo>
                    <a:pt x="18" y="14"/>
                  </a:moveTo>
                  <a:cubicBezTo>
                    <a:pt x="123" y="14"/>
                    <a:pt x="123" y="14"/>
                    <a:pt x="123" y="1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0" y="13"/>
                    <a:pt x="117" y="10"/>
                    <a:pt x="117" y="7"/>
                  </a:cubicBezTo>
                  <a:cubicBezTo>
                    <a:pt x="117" y="4"/>
                    <a:pt x="120" y="1"/>
                    <a:pt x="123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88" y="0"/>
                    <a:pt x="53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2" y="1"/>
                    <a:pt x="24" y="4"/>
                    <a:pt x="24" y="7"/>
                  </a:cubicBezTo>
                  <a:cubicBezTo>
                    <a:pt x="24" y="10"/>
                    <a:pt x="22" y="13"/>
                    <a:pt x="18" y="13"/>
                  </a:cubicBezTo>
                  <a:lnTo>
                    <a:pt x="18" y="14"/>
                  </a:lnTo>
                  <a:close/>
                  <a:moveTo>
                    <a:pt x="123" y="14"/>
                  </a:moveTo>
                  <a:cubicBezTo>
                    <a:pt x="128" y="14"/>
                    <a:pt x="128" y="14"/>
                    <a:pt x="128" y="14"/>
                  </a:cubicBezTo>
                  <a:cubicBezTo>
                    <a:pt x="140" y="14"/>
                    <a:pt x="141" y="0"/>
                    <a:pt x="128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7" y="1"/>
                    <a:pt x="129" y="4"/>
                    <a:pt x="129" y="7"/>
                  </a:cubicBezTo>
                  <a:cubicBezTo>
                    <a:pt x="129" y="10"/>
                    <a:pt x="127" y="13"/>
                    <a:pt x="123" y="13"/>
                  </a:cubicBezTo>
                  <a:lnTo>
                    <a:pt x="1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Oval 164">
              <a:extLst>
                <a:ext uri="{FF2B5EF4-FFF2-40B4-BE49-F238E27FC236}">
                  <a16:creationId xmlns:a16="http://schemas.microsoft.com/office/drawing/2014/main" id="{385A9B83-813A-B55E-59D3-B04C29E4A5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9113" y="2143125"/>
              <a:ext cx="25400" cy="285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0" name="Freeform 165">
              <a:extLst>
                <a:ext uri="{FF2B5EF4-FFF2-40B4-BE49-F238E27FC236}">
                  <a16:creationId xmlns:a16="http://schemas.microsoft.com/office/drawing/2014/main" id="{AAD77493-2E05-2928-4A27-BA4AD2339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1813" y="2160588"/>
              <a:ext cx="104775" cy="114300"/>
            </a:xfrm>
            <a:custGeom>
              <a:avLst/>
              <a:gdLst/>
              <a:ahLst/>
              <a:cxnLst>
                <a:cxn ang="0">
                  <a:pos x="47" y="47"/>
                </a:cxn>
                <a:cxn ang="0">
                  <a:pos x="5" y="1"/>
                </a:cxn>
                <a:cxn ang="0">
                  <a:pos x="2" y="1"/>
                </a:cxn>
                <a:cxn ang="0">
                  <a:pos x="1" y="5"/>
                </a:cxn>
                <a:cxn ang="0">
                  <a:pos x="43" y="51"/>
                </a:cxn>
                <a:cxn ang="0">
                  <a:pos x="46" y="51"/>
                </a:cxn>
                <a:cxn ang="0">
                  <a:pos x="47" y="47"/>
                </a:cxn>
              </a:cxnLst>
              <a:rect l="0" t="0" r="r" b="b"/>
              <a:pathLst>
                <a:path w="48" h="52">
                  <a:moveTo>
                    <a:pt x="47" y="47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4" y="52"/>
                    <a:pt x="45" y="52"/>
                    <a:pt x="46" y="51"/>
                  </a:cubicBezTo>
                  <a:cubicBezTo>
                    <a:pt x="47" y="50"/>
                    <a:pt x="48" y="48"/>
                    <a:pt x="47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1" name="Oval 166">
              <a:extLst>
                <a:ext uri="{FF2B5EF4-FFF2-40B4-BE49-F238E27FC236}">
                  <a16:creationId xmlns:a16="http://schemas.microsoft.com/office/drawing/2014/main" id="{932A30E2-ACD9-D04C-332C-006B6D5DC8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188" y="2143125"/>
              <a:ext cx="25400" cy="285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Freeform 167">
              <a:extLst>
                <a:ext uri="{FF2B5EF4-FFF2-40B4-BE49-F238E27FC236}">
                  <a16:creationId xmlns:a16="http://schemas.microsoft.com/office/drawing/2014/main" id="{4DF72FD5-CBA4-E172-58C4-38A184FE3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113" y="2151063"/>
              <a:ext cx="111125" cy="123825"/>
            </a:xfrm>
            <a:custGeom>
              <a:avLst/>
              <a:gdLst/>
              <a:ahLst/>
              <a:cxnLst>
                <a:cxn ang="0">
                  <a:pos x="1" y="51"/>
                </a:cxn>
                <a:cxn ang="0">
                  <a:pos x="46" y="1"/>
                </a:cxn>
                <a:cxn ang="0">
                  <a:pos x="50" y="1"/>
                </a:cxn>
                <a:cxn ang="0">
                  <a:pos x="50" y="4"/>
                </a:cxn>
                <a:cxn ang="0">
                  <a:pos x="5" y="55"/>
                </a:cxn>
                <a:cxn ang="0">
                  <a:pos x="1" y="55"/>
                </a:cxn>
                <a:cxn ang="0">
                  <a:pos x="1" y="51"/>
                </a:cxn>
              </a:cxnLst>
              <a:rect l="0" t="0" r="r" b="b"/>
              <a:pathLst>
                <a:path w="51" h="56">
                  <a:moveTo>
                    <a:pt x="1" y="5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7" y="0"/>
                    <a:pt x="49" y="0"/>
                    <a:pt x="50" y="1"/>
                  </a:cubicBezTo>
                  <a:cubicBezTo>
                    <a:pt x="51" y="2"/>
                    <a:pt x="51" y="3"/>
                    <a:pt x="50" y="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6"/>
                    <a:pt x="2" y="56"/>
                    <a:pt x="1" y="55"/>
                  </a:cubicBezTo>
                  <a:cubicBezTo>
                    <a:pt x="0" y="54"/>
                    <a:pt x="0" y="52"/>
                    <a:pt x="1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3" name="Freeform 168">
              <a:extLst>
                <a:ext uri="{FF2B5EF4-FFF2-40B4-BE49-F238E27FC236}">
                  <a16:creationId xmlns:a16="http://schemas.microsoft.com/office/drawing/2014/main" id="{EF46E5C0-0DAB-A30E-C910-E0102FDFA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2113" y="2293938"/>
              <a:ext cx="244475" cy="96838"/>
            </a:xfrm>
            <a:custGeom>
              <a:avLst/>
              <a:gdLst/>
              <a:ahLst/>
              <a:cxnLst>
                <a:cxn ang="0">
                  <a:pos x="5" y="31"/>
                </a:cxn>
                <a:cxn ang="0">
                  <a:pos x="21" y="0"/>
                </a:cxn>
                <a:cxn ang="0">
                  <a:pos x="19" y="4"/>
                </a:cxn>
                <a:cxn ang="0">
                  <a:pos x="16" y="19"/>
                </a:cxn>
                <a:cxn ang="0">
                  <a:pos x="21" y="34"/>
                </a:cxn>
                <a:cxn ang="0">
                  <a:pos x="20" y="44"/>
                </a:cxn>
                <a:cxn ang="0">
                  <a:pos x="38" y="0"/>
                </a:cxn>
                <a:cxn ang="0">
                  <a:pos x="37" y="4"/>
                </a:cxn>
                <a:cxn ang="0">
                  <a:pos x="34" y="19"/>
                </a:cxn>
                <a:cxn ang="0">
                  <a:pos x="38" y="34"/>
                </a:cxn>
                <a:cxn ang="0">
                  <a:pos x="21" y="44"/>
                </a:cxn>
                <a:cxn ang="0">
                  <a:pos x="23" y="34"/>
                </a:cxn>
                <a:cxn ang="0">
                  <a:pos x="25" y="19"/>
                </a:cxn>
                <a:cxn ang="0">
                  <a:pos x="21" y="4"/>
                </a:cxn>
                <a:cxn ang="0">
                  <a:pos x="38" y="0"/>
                </a:cxn>
                <a:cxn ang="0">
                  <a:pos x="56" y="4"/>
                </a:cxn>
                <a:cxn ang="0">
                  <a:pos x="51" y="19"/>
                </a:cxn>
                <a:cxn ang="0">
                  <a:pos x="56" y="34"/>
                </a:cxn>
                <a:cxn ang="0">
                  <a:pos x="56" y="44"/>
                </a:cxn>
                <a:cxn ang="0">
                  <a:pos x="38" y="34"/>
                </a:cxn>
                <a:cxn ang="0">
                  <a:pos x="43" y="30"/>
                </a:cxn>
                <a:cxn ang="0">
                  <a:pos x="42" y="8"/>
                </a:cxn>
                <a:cxn ang="0">
                  <a:pos x="38" y="0"/>
                </a:cxn>
                <a:cxn ang="0">
                  <a:pos x="73" y="0"/>
                </a:cxn>
                <a:cxn ang="0">
                  <a:pos x="69" y="8"/>
                </a:cxn>
                <a:cxn ang="0">
                  <a:pos x="68" y="30"/>
                </a:cxn>
                <a:cxn ang="0">
                  <a:pos x="73" y="34"/>
                </a:cxn>
                <a:cxn ang="0">
                  <a:pos x="56" y="44"/>
                </a:cxn>
                <a:cxn ang="0">
                  <a:pos x="60" y="30"/>
                </a:cxn>
                <a:cxn ang="0">
                  <a:pos x="60" y="8"/>
                </a:cxn>
                <a:cxn ang="0">
                  <a:pos x="56" y="4"/>
                </a:cxn>
                <a:cxn ang="0">
                  <a:pos x="73" y="0"/>
                </a:cxn>
                <a:cxn ang="0">
                  <a:pos x="91" y="4"/>
                </a:cxn>
                <a:cxn ang="0">
                  <a:pos x="86" y="19"/>
                </a:cxn>
                <a:cxn ang="0">
                  <a:pos x="89" y="34"/>
                </a:cxn>
                <a:cxn ang="0">
                  <a:pos x="91" y="44"/>
                </a:cxn>
                <a:cxn ang="0">
                  <a:pos x="73" y="34"/>
                </a:cxn>
                <a:cxn ang="0">
                  <a:pos x="78" y="19"/>
                </a:cxn>
                <a:cxn ang="0">
                  <a:pos x="74" y="4"/>
                </a:cxn>
                <a:cxn ang="0">
                  <a:pos x="73" y="0"/>
                </a:cxn>
                <a:cxn ang="0">
                  <a:pos x="112" y="0"/>
                </a:cxn>
                <a:cxn ang="0">
                  <a:pos x="91" y="44"/>
                </a:cxn>
                <a:cxn ang="0">
                  <a:pos x="91" y="34"/>
                </a:cxn>
                <a:cxn ang="0">
                  <a:pos x="95" y="19"/>
                </a:cxn>
                <a:cxn ang="0">
                  <a:pos x="92" y="4"/>
                </a:cxn>
                <a:cxn ang="0">
                  <a:pos x="91" y="0"/>
                </a:cxn>
              </a:cxnLst>
              <a:rect l="0" t="0" r="r" b="b"/>
              <a:pathLst>
                <a:path w="112" h="44">
                  <a:moveTo>
                    <a:pt x="20" y="44"/>
                  </a:moveTo>
                  <a:cubicBezTo>
                    <a:pt x="10" y="44"/>
                    <a:pt x="6" y="38"/>
                    <a:pt x="5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6" y="4"/>
                    <a:pt x="14" y="6"/>
                    <a:pt x="15" y="8"/>
                  </a:cubicBezTo>
                  <a:cubicBezTo>
                    <a:pt x="15" y="12"/>
                    <a:pt x="16" y="15"/>
                    <a:pt x="16" y="19"/>
                  </a:cubicBezTo>
                  <a:cubicBezTo>
                    <a:pt x="17" y="23"/>
                    <a:pt x="17" y="26"/>
                    <a:pt x="18" y="30"/>
                  </a:cubicBezTo>
                  <a:cubicBezTo>
                    <a:pt x="18" y="32"/>
                    <a:pt x="19" y="33"/>
                    <a:pt x="21" y="34"/>
                  </a:cubicBezTo>
                  <a:cubicBezTo>
                    <a:pt x="21" y="44"/>
                    <a:pt x="21" y="44"/>
                    <a:pt x="21" y="44"/>
                  </a:cubicBezTo>
                  <a:lnTo>
                    <a:pt x="20" y="44"/>
                  </a:lnTo>
                  <a:close/>
                  <a:moveTo>
                    <a:pt x="21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5" y="4"/>
                    <a:pt x="33" y="6"/>
                    <a:pt x="33" y="8"/>
                  </a:cubicBezTo>
                  <a:cubicBezTo>
                    <a:pt x="33" y="12"/>
                    <a:pt x="33" y="15"/>
                    <a:pt x="34" y="19"/>
                  </a:cubicBezTo>
                  <a:cubicBezTo>
                    <a:pt x="34" y="23"/>
                    <a:pt x="34" y="26"/>
                    <a:pt x="35" y="30"/>
                  </a:cubicBezTo>
                  <a:cubicBezTo>
                    <a:pt x="35" y="32"/>
                    <a:pt x="36" y="34"/>
                    <a:pt x="38" y="3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2" y="34"/>
                    <a:pt x="23" y="34"/>
                  </a:cubicBezTo>
                  <a:cubicBezTo>
                    <a:pt x="25" y="34"/>
                    <a:pt x="27" y="32"/>
                    <a:pt x="27" y="30"/>
                  </a:cubicBezTo>
                  <a:cubicBezTo>
                    <a:pt x="26" y="26"/>
                    <a:pt x="26" y="23"/>
                    <a:pt x="25" y="19"/>
                  </a:cubicBezTo>
                  <a:cubicBezTo>
                    <a:pt x="25" y="15"/>
                    <a:pt x="25" y="12"/>
                    <a:pt x="24" y="8"/>
                  </a:cubicBezTo>
                  <a:cubicBezTo>
                    <a:pt x="24" y="6"/>
                    <a:pt x="23" y="5"/>
                    <a:pt x="21" y="4"/>
                  </a:cubicBezTo>
                  <a:lnTo>
                    <a:pt x="21" y="0"/>
                  </a:lnTo>
                  <a:close/>
                  <a:moveTo>
                    <a:pt x="3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3" y="4"/>
                    <a:pt x="51" y="6"/>
                    <a:pt x="51" y="8"/>
                  </a:cubicBezTo>
                  <a:cubicBezTo>
                    <a:pt x="51" y="12"/>
                    <a:pt x="51" y="15"/>
                    <a:pt x="51" y="19"/>
                  </a:cubicBezTo>
                  <a:cubicBezTo>
                    <a:pt x="51" y="23"/>
                    <a:pt x="51" y="26"/>
                    <a:pt x="51" y="30"/>
                  </a:cubicBezTo>
                  <a:cubicBezTo>
                    <a:pt x="51" y="32"/>
                    <a:pt x="53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9" y="34"/>
                    <a:pt x="39" y="34"/>
                  </a:cubicBezTo>
                  <a:cubicBezTo>
                    <a:pt x="42" y="34"/>
                    <a:pt x="43" y="32"/>
                    <a:pt x="43" y="30"/>
                  </a:cubicBezTo>
                  <a:cubicBezTo>
                    <a:pt x="43" y="26"/>
                    <a:pt x="43" y="23"/>
                    <a:pt x="43" y="19"/>
                  </a:cubicBezTo>
                  <a:cubicBezTo>
                    <a:pt x="43" y="15"/>
                    <a:pt x="43" y="12"/>
                    <a:pt x="42" y="8"/>
                  </a:cubicBezTo>
                  <a:cubicBezTo>
                    <a:pt x="42" y="6"/>
                    <a:pt x="40" y="4"/>
                    <a:pt x="38" y="4"/>
                  </a:cubicBezTo>
                  <a:lnTo>
                    <a:pt x="38" y="0"/>
                  </a:lnTo>
                  <a:close/>
                  <a:moveTo>
                    <a:pt x="56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1" y="4"/>
                    <a:pt x="69" y="6"/>
                    <a:pt x="69" y="8"/>
                  </a:cubicBezTo>
                  <a:cubicBezTo>
                    <a:pt x="69" y="12"/>
                    <a:pt x="69" y="15"/>
                    <a:pt x="69" y="19"/>
                  </a:cubicBezTo>
                  <a:cubicBezTo>
                    <a:pt x="68" y="23"/>
                    <a:pt x="68" y="26"/>
                    <a:pt x="68" y="30"/>
                  </a:cubicBezTo>
                  <a:cubicBezTo>
                    <a:pt x="68" y="32"/>
                    <a:pt x="70" y="34"/>
                    <a:pt x="72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8" y="34"/>
                    <a:pt x="60" y="32"/>
                    <a:pt x="60" y="30"/>
                  </a:cubicBezTo>
                  <a:cubicBezTo>
                    <a:pt x="60" y="26"/>
                    <a:pt x="60" y="23"/>
                    <a:pt x="60" y="19"/>
                  </a:cubicBezTo>
                  <a:cubicBezTo>
                    <a:pt x="60" y="15"/>
                    <a:pt x="60" y="12"/>
                    <a:pt x="60" y="8"/>
                  </a:cubicBezTo>
                  <a:cubicBezTo>
                    <a:pt x="61" y="6"/>
                    <a:pt x="58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56" y="0"/>
                  </a:lnTo>
                  <a:close/>
                  <a:moveTo>
                    <a:pt x="73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9" y="5"/>
                    <a:pt x="87" y="6"/>
                    <a:pt x="87" y="8"/>
                  </a:cubicBezTo>
                  <a:cubicBezTo>
                    <a:pt x="87" y="12"/>
                    <a:pt x="86" y="15"/>
                    <a:pt x="86" y="19"/>
                  </a:cubicBezTo>
                  <a:cubicBezTo>
                    <a:pt x="86" y="23"/>
                    <a:pt x="85" y="26"/>
                    <a:pt x="85" y="30"/>
                  </a:cubicBezTo>
                  <a:cubicBezTo>
                    <a:pt x="85" y="32"/>
                    <a:pt x="86" y="34"/>
                    <a:pt x="89" y="34"/>
                  </a:cubicBezTo>
                  <a:cubicBezTo>
                    <a:pt x="89" y="34"/>
                    <a:pt x="90" y="34"/>
                    <a:pt x="91" y="3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5" y="34"/>
                    <a:pt x="77" y="32"/>
                    <a:pt x="77" y="30"/>
                  </a:cubicBezTo>
                  <a:cubicBezTo>
                    <a:pt x="77" y="26"/>
                    <a:pt x="77" y="23"/>
                    <a:pt x="78" y="19"/>
                  </a:cubicBezTo>
                  <a:cubicBezTo>
                    <a:pt x="78" y="15"/>
                    <a:pt x="78" y="12"/>
                    <a:pt x="79" y="8"/>
                  </a:cubicBezTo>
                  <a:cubicBezTo>
                    <a:pt x="79" y="6"/>
                    <a:pt x="77" y="4"/>
                    <a:pt x="74" y="4"/>
                  </a:cubicBezTo>
                  <a:cubicBezTo>
                    <a:pt x="74" y="4"/>
                    <a:pt x="74" y="4"/>
                    <a:pt x="73" y="4"/>
                  </a:cubicBezTo>
                  <a:lnTo>
                    <a:pt x="73" y="0"/>
                  </a:lnTo>
                  <a:close/>
                  <a:moveTo>
                    <a:pt x="91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5" y="38"/>
                    <a:pt x="102" y="44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2" y="33"/>
                    <a:pt x="93" y="32"/>
                    <a:pt x="94" y="30"/>
                  </a:cubicBezTo>
                  <a:cubicBezTo>
                    <a:pt x="94" y="26"/>
                    <a:pt x="95" y="23"/>
                    <a:pt x="95" y="19"/>
                  </a:cubicBezTo>
                  <a:cubicBezTo>
                    <a:pt x="96" y="15"/>
                    <a:pt x="96" y="12"/>
                    <a:pt x="97" y="8"/>
                  </a:cubicBezTo>
                  <a:cubicBezTo>
                    <a:pt x="97" y="6"/>
                    <a:pt x="95" y="4"/>
                    <a:pt x="92" y="4"/>
                  </a:cubicBezTo>
                  <a:cubicBezTo>
                    <a:pt x="92" y="4"/>
                    <a:pt x="91" y="4"/>
                    <a:pt x="91" y="4"/>
                  </a:cubicBezTo>
                  <a:lnTo>
                    <a:pt x="9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4" name="Freeform 169">
              <a:extLst>
                <a:ext uri="{FF2B5EF4-FFF2-40B4-BE49-F238E27FC236}">
                  <a16:creationId xmlns:a16="http://schemas.microsoft.com/office/drawing/2014/main" id="{449F4C63-DD4D-B3E8-A3C3-F2198A595E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8713" y="1749425"/>
              <a:ext cx="139700" cy="138113"/>
            </a:xfrm>
            <a:custGeom>
              <a:avLst/>
              <a:gdLst/>
              <a:ahLst/>
              <a:cxnLst>
                <a:cxn ang="0">
                  <a:pos x="27" y="47"/>
                </a:cxn>
                <a:cxn ang="0">
                  <a:pos x="21" y="53"/>
                </a:cxn>
                <a:cxn ang="0">
                  <a:pos x="16" y="53"/>
                </a:cxn>
                <a:cxn ang="0">
                  <a:pos x="10" y="48"/>
                </a:cxn>
                <a:cxn ang="0">
                  <a:pos x="10" y="42"/>
                </a:cxn>
                <a:cxn ang="0">
                  <a:pos x="27" y="26"/>
                </a:cxn>
                <a:cxn ang="0">
                  <a:pos x="32" y="26"/>
                </a:cxn>
                <a:cxn ang="0">
                  <a:pos x="37" y="32"/>
                </a:cxn>
                <a:cxn ang="0">
                  <a:pos x="43" y="26"/>
                </a:cxn>
                <a:cxn ang="0">
                  <a:pos x="37" y="21"/>
                </a:cxn>
                <a:cxn ang="0">
                  <a:pos x="21" y="21"/>
                </a:cxn>
                <a:cxn ang="0">
                  <a:pos x="5" y="37"/>
                </a:cxn>
                <a:cxn ang="0">
                  <a:pos x="5" y="53"/>
                </a:cxn>
                <a:cxn ang="0">
                  <a:pos x="10" y="59"/>
                </a:cxn>
                <a:cxn ang="0">
                  <a:pos x="27" y="59"/>
                </a:cxn>
                <a:cxn ang="0">
                  <a:pos x="36" y="49"/>
                </a:cxn>
                <a:cxn ang="0">
                  <a:pos x="27" y="47"/>
                </a:cxn>
                <a:cxn ang="0">
                  <a:pos x="59" y="26"/>
                </a:cxn>
                <a:cxn ang="0">
                  <a:pos x="43" y="42"/>
                </a:cxn>
                <a:cxn ang="0">
                  <a:pos x="27" y="42"/>
                </a:cxn>
                <a:cxn ang="0">
                  <a:pos x="21" y="37"/>
                </a:cxn>
                <a:cxn ang="0">
                  <a:pos x="27" y="32"/>
                </a:cxn>
                <a:cxn ang="0">
                  <a:pos x="32" y="37"/>
                </a:cxn>
                <a:cxn ang="0">
                  <a:pos x="37" y="37"/>
                </a:cxn>
                <a:cxn ang="0">
                  <a:pos x="54" y="21"/>
                </a:cxn>
                <a:cxn ang="0">
                  <a:pos x="54" y="15"/>
                </a:cxn>
                <a:cxn ang="0">
                  <a:pos x="48" y="10"/>
                </a:cxn>
                <a:cxn ang="0">
                  <a:pos x="43" y="10"/>
                </a:cxn>
                <a:cxn ang="0">
                  <a:pos x="37" y="16"/>
                </a:cxn>
                <a:cxn ang="0">
                  <a:pos x="28" y="14"/>
                </a:cxn>
                <a:cxn ang="0">
                  <a:pos x="37" y="4"/>
                </a:cxn>
                <a:cxn ang="0">
                  <a:pos x="54" y="4"/>
                </a:cxn>
                <a:cxn ang="0">
                  <a:pos x="59" y="10"/>
                </a:cxn>
                <a:cxn ang="0">
                  <a:pos x="59" y="26"/>
                </a:cxn>
              </a:cxnLst>
              <a:rect l="0" t="0" r="r" b="b"/>
              <a:pathLst>
                <a:path w="64" h="63">
                  <a:moveTo>
                    <a:pt x="27" y="47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0" y="55"/>
                    <a:pt x="17" y="55"/>
                    <a:pt x="16" y="53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6"/>
                    <a:pt x="9" y="44"/>
                    <a:pt x="10" y="42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8" y="25"/>
                    <a:pt x="30" y="25"/>
                    <a:pt x="32" y="26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3" y="16"/>
                    <a:pt x="26" y="16"/>
                    <a:pt x="21" y="21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0" y="41"/>
                    <a:pt x="0" y="49"/>
                    <a:pt x="5" y="53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5" y="63"/>
                    <a:pt x="22" y="63"/>
                    <a:pt x="27" y="5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3" y="50"/>
                    <a:pt x="30" y="49"/>
                    <a:pt x="27" y="47"/>
                  </a:cubicBezTo>
                  <a:moveTo>
                    <a:pt x="59" y="26"/>
                  </a:moveTo>
                  <a:cubicBezTo>
                    <a:pt x="43" y="42"/>
                    <a:pt x="43" y="42"/>
                    <a:pt x="43" y="42"/>
                  </a:cubicBezTo>
                  <a:cubicBezTo>
                    <a:pt x="38" y="47"/>
                    <a:pt x="31" y="47"/>
                    <a:pt x="27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8"/>
                    <a:pt x="36" y="38"/>
                    <a:pt x="37" y="37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19"/>
                    <a:pt x="55" y="17"/>
                    <a:pt x="54" y="15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8"/>
                    <a:pt x="44" y="8"/>
                    <a:pt x="43" y="1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4" y="14"/>
                    <a:pt x="31" y="13"/>
                    <a:pt x="28" y="1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2" y="0"/>
                    <a:pt x="49" y="0"/>
                    <a:pt x="54" y="4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4" y="14"/>
                    <a:pt x="64" y="22"/>
                    <a:pt x="59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5" name="Freeform 170">
              <a:extLst>
                <a:ext uri="{FF2B5EF4-FFF2-40B4-BE49-F238E27FC236}">
                  <a16:creationId xmlns:a16="http://schemas.microsoft.com/office/drawing/2014/main" id="{67FA4180-E80D-7861-2464-C9D59EF6A6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2788" y="1019175"/>
              <a:ext cx="166688" cy="166688"/>
            </a:xfrm>
            <a:custGeom>
              <a:avLst/>
              <a:gdLst/>
              <a:ahLst/>
              <a:cxnLst>
                <a:cxn ang="0">
                  <a:pos x="54" y="38"/>
                </a:cxn>
                <a:cxn ang="0">
                  <a:pos x="28" y="53"/>
                </a:cxn>
                <a:cxn ang="0">
                  <a:pos x="28" y="23"/>
                </a:cxn>
                <a:cxn ang="0">
                  <a:pos x="54" y="38"/>
                </a:cxn>
                <a:cxn ang="0">
                  <a:pos x="76" y="38"/>
                </a:cxn>
                <a:cxn ang="0">
                  <a:pos x="38" y="0"/>
                </a:cxn>
                <a:cxn ang="0">
                  <a:pos x="0" y="38"/>
                </a:cxn>
                <a:cxn ang="0">
                  <a:pos x="38" y="76"/>
                </a:cxn>
                <a:cxn ang="0">
                  <a:pos x="76" y="38"/>
                </a:cxn>
              </a:cxnLst>
              <a:rect l="0" t="0" r="r" b="b"/>
              <a:pathLst>
                <a:path w="76" h="76">
                  <a:moveTo>
                    <a:pt x="54" y="38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23"/>
                    <a:pt x="28" y="23"/>
                    <a:pt x="28" y="23"/>
                  </a:cubicBezTo>
                  <a:lnTo>
                    <a:pt x="54" y="38"/>
                  </a:lnTo>
                  <a:close/>
                  <a:moveTo>
                    <a:pt x="76" y="38"/>
                  </a:move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9"/>
                    <a:pt x="17" y="76"/>
                    <a:pt x="38" y="76"/>
                  </a:cubicBezTo>
                  <a:cubicBezTo>
                    <a:pt x="59" y="76"/>
                    <a:pt x="76" y="59"/>
                    <a:pt x="7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87" name="Freeform 32">
            <a:extLst>
              <a:ext uri="{FF2B5EF4-FFF2-40B4-BE49-F238E27FC236}">
                <a16:creationId xmlns:a16="http://schemas.microsoft.com/office/drawing/2014/main" id="{3D4A031B-0DBB-74C0-4B81-2ED61DEAC205}"/>
              </a:ext>
            </a:extLst>
          </p:cNvPr>
          <p:cNvSpPr>
            <a:spLocks/>
          </p:cNvSpPr>
          <p:nvPr/>
        </p:nvSpPr>
        <p:spPr bwMode="auto">
          <a:xfrm>
            <a:off x="9446858" y="2441579"/>
            <a:ext cx="648766" cy="467375"/>
          </a:xfrm>
          <a:custGeom>
            <a:avLst/>
            <a:gdLst>
              <a:gd name="T0" fmla="*/ 216 w 271"/>
              <a:gd name="T1" fmla="*/ 68 h 188"/>
              <a:gd name="T2" fmla="*/ 271 w 271"/>
              <a:gd name="T3" fmla="*/ 128 h 188"/>
              <a:gd name="T4" fmla="*/ 213 w 271"/>
              <a:gd name="T5" fmla="*/ 188 h 188"/>
              <a:gd name="T6" fmla="*/ 64 w 271"/>
              <a:gd name="T7" fmla="*/ 188 h 188"/>
              <a:gd name="T8" fmla="*/ 0 w 271"/>
              <a:gd name="T9" fmla="*/ 128 h 188"/>
              <a:gd name="T10" fmla="*/ 56 w 271"/>
              <a:gd name="T11" fmla="*/ 68 h 188"/>
              <a:gd name="T12" fmla="*/ 56 w 271"/>
              <a:gd name="T13" fmla="*/ 66 h 188"/>
              <a:gd name="T14" fmla="*/ 136 w 271"/>
              <a:gd name="T15" fmla="*/ 0 h 188"/>
              <a:gd name="T16" fmla="*/ 216 w 271"/>
              <a:gd name="T17" fmla="*/ 66 h 188"/>
              <a:gd name="T18" fmla="*/ 216 w 271"/>
              <a:gd name="T19" fmla="*/ 6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1" h="188">
                <a:moveTo>
                  <a:pt x="216" y="68"/>
                </a:moveTo>
                <a:cubicBezTo>
                  <a:pt x="247" y="75"/>
                  <a:pt x="271" y="99"/>
                  <a:pt x="271" y="128"/>
                </a:cubicBezTo>
                <a:cubicBezTo>
                  <a:pt x="271" y="157"/>
                  <a:pt x="247" y="188"/>
                  <a:pt x="213" y="188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28" y="188"/>
                  <a:pt x="0" y="159"/>
                  <a:pt x="0" y="128"/>
                </a:cubicBezTo>
                <a:cubicBezTo>
                  <a:pt x="0" y="99"/>
                  <a:pt x="24" y="75"/>
                  <a:pt x="56" y="68"/>
                </a:cubicBezTo>
                <a:cubicBezTo>
                  <a:pt x="56" y="68"/>
                  <a:pt x="56" y="67"/>
                  <a:pt x="56" y="66"/>
                </a:cubicBezTo>
                <a:cubicBezTo>
                  <a:pt x="56" y="29"/>
                  <a:pt x="92" y="0"/>
                  <a:pt x="136" y="0"/>
                </a:cubicBezTo>
                <a:cubicBezTo>
                  <a:pt x="180" y="0"/>
                  <a:pt x="216" y="29"/>
                  <a:pt x="216" y="66"/>
                </a:cubicBezTo>
                <a:cubicBezTo>
                  <a:pt x="216" y="67"/>
                  <a:pt x="216" y="68"/>
                  <a:pt x="216" y="68"/>
                </a:cubicBezTo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FD862D77-3E27-1799-A44B-DE5B5822E45A}"/>
              </a:ext>
            </a:extLst>
          </p:cNvPr>
          <p:cNvGrpSpPr/>
          <p:nvPr/>
        </p:nvGrpSpPr>
        <p:grpSpPr>
          <a:xfrm>
            <a:off x="1002139" y="1549401"/>
            <a:ext cx="4932272" cy="3981870"/>
            <a:chOff x="7366000" y="1351923"/>
            <a:chExt cx="4932272" cy="3981870"/>
          </a:xfrm>
        </p:grpSpPr>
        <p:sp>
          <p:nvSpPr>
            <p:cNvPr id="189" name="矩形 3">
              <a:extLst>
                <a:ext uri="{FF2B5EF4-FFF2-40B4-BE49-F238E27FC236}">
                  <a16:creationId xmlns:a16="http://schemas.microsoft.com/office/drawing/2014/main" id="{8D92A3AD-F387-2B78-531B-E4B037B54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2655200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DC44180A-0E43-FE24-5C48-B9B41EED0488}"/>
                </a:ext>
              </a:extLst>
            </p:cNvPr>
            <p:cNvSpPr txBox="1"/>
            <p:nvPr/>
          </p:nvSpPr>
          <p:spPr>
            <a:xfrm>
              <a:off x="7366000" y="1678143"/>
              <a:ext cx="4932272" cy="1677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8ECCBDC2-9A94-68B0-FAD9-49C71E32FCBE}"/>
                </a:ext>
              </a:extLst>
            </p:cNvPr>
            <p:cNvSpPr txBox="1"/>
            <p:nvPr/>
          </p:nvSpPr>
          <p:spPr>
            <a:xfrm>
              <a:off x="7366000" y="3407207"/>
              <a:ext cx="49322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5FD2877A-547D-6873-A9C1-EE6CBF82A711}"/>
                </a:ext>
              </a:extLst>
            </p:cNvPr>
            <p:cNvSpPr txBox="1"/>
            <p:nvPr/>
          </p:nvSpPr>
          <p:spPr>
            <a:xfrm>
              <a:off x="7366000" y="4060287"/>
              <a:ext cx="49322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9168F282-DD6F-F0BD-4FEC-12166DA08734}"/>
                </a:ext>
              </a:extLst>
            </p:cNvPr>
            <p:cNvSpPr txBox="1"/>
            <p:nvPr/>
          </p:nvSpPr>
          <p:spPr>
            <a:xfrm>
              <a:off x="7366000" y="4713367"/>
              <a:ext cx="493227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6720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2" name="Shape 481">
            <a:extLst>
              <a:ext uri="{FF2B5EF4-FFF2-40B4-BE49-F238E27FC236}">
                <a16:creationId xmlns:a16="http://schemas.microsoft.com/office/drawing/2014/main" id="{E2AEB97C-F999-58A0-57C6-FFBE12F44DDF}"/>
              </a:ext>
            </a:extLst>
          </p:cNvPr>
          <p:cNvSpPr/>
          <p:nvPr/>
        </p:nvSpPr>
        <p:spPr>
          <a:xfrm rot="592588">
            <a:off x="1989327" y="1194558"/>
            <a:ext cx="8183994" cy="5117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2400" y="12000"/>
                  <a:pt x="8475" y="5700"/>
                  <a:pt x="18225" y="2700"/>
                </a:cubicBezTo>
                <a:lnTo>
                  <a:pt x="18035" y="0"/>
                </a:lnTo>
                <a:lnTo>
                  <a:pt x="21600" y="4320"/>
                </a:lnTo>
                <a:lnTo>
                  <a:pt x="18795" y="10800"/>
                </a:lnTo>
                <a:lnTo>
                  <a:pt x="18605" y="8100"/>
                </a:lnTo>
                <a:cubicBezTo>
                  <a:pt x="9802" y="9300"/>
                  <a:pt x="3600" y="13800"/>
                  <a:pt x="0" y="2160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dirty="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Shape 482">
            <a:extLst>
              <a:ext uri="{FF2B5EF4-FFF2-40B4-BE49-F238E27FC236}">
                <a16:creationId xmlns:a16="http://schemas.microsoft.com/office/drawing/2014/main" id="{839EDCCC-DB9B-7652-DD58-45D9D67F122C}"/>
              </a:ext>
            </a:extLst>
          </p:cNvPr>
          <p:cNvSpPr/>
          <p:nvPr/>
        </p:nvSpPr>
        <p:spPr>
          <a:xfrm rot="592588">
            <a:off x="2339736" y="4071979"/>
            <a:ext cx="836900" cy="8367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7" y="2882"/>
                </a:moveTo>
                <a:cubicBezTo>
                  <a:pt x="20639" y="6724"/>
                  <a:pt x="20639" y="12954"/>
                  <a:pt x="16797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7" y="2882"/>
                </a:cubicBezTo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6" name="Shape 483">
            <a:extLst>
              <a:ext uri="{FF2B5EF4-FFF2-40B4-BE49-F238E27FC236}">
                <a16:creationId xmlns:a16="http://schemas.microsoft.com/office/drawing/2014/main" id="{41E582FB-188F-05C0-C4AF-FB3008E6D009}"/>
              </a:ext>
            </a:extLst>
          </p:cNvPr>
          <p:cNvSpPr/>
          <p:nvPr/>
        </p:nvSpPr>
        <p:spPr>
          <a:xfrm rot="592588">
            <a:off x="4103381" y="2616468"/>
            <a:ext cx="1612133" cy="1620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7" name="Shape 484">
            <a:extLst>
              <a:ext uri="{FF2B5EF4-FFF2-40B4-BE49-F238E27FC236}">
                <a16:creationId xmlns:a16="http://schemas.microsoft.com/office/drawing/2014/main" id="{E4476D57-4B22-E0BA-3B43-2A9B8A8DB6E6}"/>
              </a:ext>
            </a:extLst>
          </p:cNvPr>
          <p:cNvSpPr/>
          <p:nvPr/>
        </p:nvSpPr>
        <p:spPr>
          <a:xfrm rot="592588">
            <a:off x="6699701" y="1999558"/>
            <a:ext cx="1929274" cy="1937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9" name="Shape 485">
            <a:extLst>
              <a:ext uri="{FF2B5EF4-FFF2-40B4-BE49-F238E27FC236}">
                <a16:creationId xmlns:a16="http://schemas.microsoft.com/office/drawing/2014/main" id="{1E5AB251-B4B7-41C1-D4A0-8BF40DB1F700}"/>
              </a:ext>
            </a:extLst>
          </p:cNvPr>
          <p:cNvSpPr/>
          <p:nvPr/>
        </p:nvSpPr>
        <p:spPr>
          <a:xfrm>
            <a:off x="2645253" y="4257045"/>
            <a:ext cx="207095" cy="458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/>
          <a:lstStyle>
            <a:lvl1pPr>
              <a:defRPr sz="3600" spc="-107">
                <a:solidFill>
                  <a:srgbClr val="FFFFFF"/>
                </a:solid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200" spc="-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</a:p>
        </p:txBody>
      </p:sp>
      <p:sp>
        <p:nvSpPr>
          <p:cNvPr id="11" name="Shape 486">
            <a:extLst>
              <a:ext uri="{FF2B5EF4-FFF2-40B4-BE49-F238E27FC236}">
                <a16:creationId xmlns:a16="http://schemas.microsoft.com/office/drawing/2014/main" id="{709374FA-67A3-761C-9C36-083035E5C5ED}"/>
              </a:ext>
            </a:extLst>
          </p:cNvPr>
          <p:cNvSpPr/>
          <p:nvPr/>
        </p:nvSpPr>
        <p:spPr>
          <a:xfrm>
            <a:off x="4768294" y="3195698"/>
            <a:ext cx="271157" cy="458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/>
          <a:lstStyle>
            <a:lvl1pPr>
              <a:defRPr sz="3600" spc="-107">
                <a:solidFill>
                  <a:srgbClr val="FFFFFF"/>
                </a:solid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200" spc="-54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</a:p>
        </p:txBody>
      </p:sp>
      <p:sp>
        <p:nvSpPr>
          <p:cNvPr id="12" name="Shape 487">
            <a:extLst>
              <a:ext uri="{FF2B5EF4-FFF2-40B4-BE49-F238E27FC236}">
                <a16:creationId xmlns:a16="http://schemas.microsoft.com/office/drawing/2014/main" id="{59ACCE7E-9282-04E6-6CE2-E855D39E89C8}"/>
              </a:ext>
            </a:extLst>
          </p:cNvPr>
          <p:cNvSpPr/>
          <p:nvPr/>
        </p:nvSpPr>
        <p:spPr>
          <a:xfrm>
            <a:off x="7521307" y="2737691"/>
            <a:ext cx="266714" cy="458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5400" tIns="25400" rIns="25400" bIns="25400" anchor="ctr"/>
          <a:lstStyle>
            <a:lvl1pPr>
              <a:defRPr sz="3600" spc="-107">
                <a:solidFill>
                  <a:srgbClr val="FFFFFF"/>
                </a:solidFill>
                <a:latin typeface="Montserrat-Bold"/>
                <a:ea typeface="Montserrat-Bold"/>
                <a:cs typeface="Montserrat-Bold"/>
                <a:sym typeface="Montserrat-Bold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sz="3200" spc="-54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</a:t>
            </a:r>
          </a:p>
        </p:txBody>
      </p:sp>
      <p:sp>
        <p:nvSpPr>
          <p:cNvPr id="14" name="Shape 495">
            <a:extLst>
              <a:ext uri="{FF2B5EF4-FFF2-40B4-BE49-F238E27FC236}">
                <a16:creationId xmlns:a16="http://schemas.microsoft.com/office/drawing/2014/main" id="{034C4FE0-C46C-DC31-D47A-DF5EB0BABC97}"/>
              </a:ext>
            </a:extLst>
          </p:cNvPr>
          <p:cNvSpPr/>
          <p:nvPr/>
        </p:nvSpPr>
        <p:spPr>
          <a:xfrm>
            <a:off x="4899706" y="1305298"/>
            <a:ext cx="0" cy="1184919"/>
          </a:xfrm>
          <a:prstGeom prst="line">
            <a:avLst/>
          </a:prstGeom>
          <a:ln w="25400">
            <a:solidFill>
              <a:srgbClr val="D6D6D6"/>
            </a:solidFill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Shape 496">
            <a:extLst>
              <a:ext uri="{FF2B5EF4-FFF2-40B4-BE49-F238E27FC236}">
                <a16:creationId xmlns:a16="http://schemas.microsoft.com/office/drawing/2014/main" id="{391FD93E-30D3-1DE1-4CF5-BD86E2E9CD8A}"/>
              </a:ext>
            </a:extLst>
          </p:cNvPr>
          <p:cNvSpPr/>
          <p:nvPr/>
        </p:nvSpPr>
        <p:spPr>
          <a:xfrm>
            <a:off x="7681006" y="4086922"/>
            <a:ext cx="0" cy="563002"/>
          </a:xfrm>
          <a:prstGeom prst="line">
            <a:avLst/>
          </a:prstGeom>
          <a:ln w="25400">
            <a:solidFill>
              <a:srgbClr val="D6D6D6"/>
            </a:solidFill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F4E6516-A055-C217-79EE-6665D3FE0DC5}"/>
              </a:ext>
            </a:extLst>
          </p:cNvPr>
          <p:cNvGrpSpPr/>
          <p:nvPr/>
        </p:nvGrpSpPr>
        <p:grpSpPr>
          <a:xfrm>
            <a:off x="7142301" y="4907469"/>
            <a:ext cx="3615007" cy="946646"/>
            <a:chOff x="7366000" y="1351923"/>
            <a:chExt cx="3615007" cy="946646"/>
          </a:xfrm>
        </p:grpSpPr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D3ED8AFA-1EE6-8308-7BFA-2E9A0E4730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9D8E3D7-E8CB-195B-5C19-AF1B955480FD}"/>
                </a:ext>
              </a:extLst>
            </p:cNvPr>
            <p:cNvSpPr txBox="1"/>
            <p:nvPr/>
          </p:nvSpPr>
          <p:spPr>
            <a:xfrm>
              <a:off x="7366001" y="1678143"/>
              <a:ext cx="36150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7FF6EEF-5CE3-ABC3-F75C-7D7A184CCBE5}"/>
              </a:ext>
            </a:extLst>
          </p:cNvPr>
          <p:cNvGrpSpPr/>
          <p:nvPr/>
        </p:nvGrpSpPr>
        <p:grpSpPr>
          <a:xfrm>
            <a:off x="5165857" y="945903"/>
            <a:ext cx="3615007" cy="946646"/>
            <a:chOff x="7366000" y="1351923"/>
            <a:chExt cx="3615007" cy="946646"/>
          </a:xfrm>
        </p:grpSpPr>
        <p:sp>
          <p:nvSpPr>
            <p:cNvPr id="23" name="矩形 3">
              <a:extLst>
                <a:ext uri="{FF2B5EF4-FFF2-40B4-BE49-F238E27FC236}">
                  <a16:creationId xmlns:a16="http://schemas.microsoft.com/office/drawing/2014/main" id="{606EA069-60F1-0460-E5D0-2187E3644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1AFD733-F800-7C6B-DF8B-EFDCE22641EF}"/>
                </a:ext>
              </a:extLst>
            </p:cNvPr>
            <p:cNvSpPr txBox="1"/>
            <p:nvPr/>
          </p:nvSpPr>
          <p:spPr>
            <a:xfrm>
              <a:off x="7366001" y="1678143"/>
              <a:ext cx="36150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5" name="Shape 495">
            <a:extLst>
              <a:ext uri="{FF2B5EF4-FFF2-40B4-BE49-F238E27FC236}">
                <a16:creationId xmlns:a16="http://schemas.microsoft.com/office/drawing/2014/main" id="{89CFD7FF-87FA-02D1-5F78-7840135CCE40}"/>
              </a:ext>
            </a:extLst>
          </p:cNvPr>
          <p:cNvSpPr/>
          <p:nvPr/>
        </p:nvSpPr>
        <p:spPr>
          <a:xfrm>
            <a:off x="2758186" y="4907469"/>
            <a:ext cx="0" cy="1184919"/>
          </a:xfrm>
          <a:prstGeom prst="line">
            <a:avLst/>
          </a:prstGeom>
          <a:ln w="25400">
            <a:solidFill>
              <a:srgbClr val="D6D6D6"/>
            </a:solidFill>
            <a:miter lim="400000"/>
            <a:headEnd type="oval"/>
            <a:tailEnd type="oval"/>
          </a:ln>
        </p:spPr>
        <p:txBody>
          <a:bodyPr lIns="0" tIns="0" rIns="0" bIns="0" anchor="ctr"/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4DED692-1D46-54F5-0407-D9A2409FB52A}"/>
              </a:ext>
            </a:extLst>
          </p:cNvPr>
          <p:cNvGrpSpPr/>
          <p:nvPr/>
        </p:nvGrpSpPr>
        <p:grpSpPr>
          <a:xfrm>
            <a:off x="2972473" y="5127155"/>
            <a:ext cx="3615007" cy="946646"/>
            <a:chOff x="7366000" y="1351923"/>
            <a:chExt cx="3615007" cy="946646"/>
          </a:xfrm>
        </p:grpSpPr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C39C5608-FF23-40FE-5F66-1DCC94C21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0D982D6-623B-E045-8D8C-31507EF5449B}"/>
                </a:ext>
              </a:extLst>
            </p:cNvPr>
            <p:cNvSpPr txBox="1"/>
            <p:nvPr/>
          </p:nvSpPr>
          <p:spPr>
            <a:xfrm>
              <a:off x="7366001" y="1678143"/>
              <a:ext cx="361500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70354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2" name="Shape 1264">
            <a:extLst>
              <a:ext uri="{FF2B5EF4-FFF2-40B4-BE49-F238E27FC236}">
                <a16:creationId xmlns:a16="http://schemas.microsoft.com/office/drawing/2014/main" id="{ABC14DD2-6F6A-3329-56A4-121B1742E3AA}"/>
              </a:ext>
            </a:extLst>
          </p:cNvPr>
          <p:cNvSpPr/>
          <p:nvPr/>
        </p:nvSpPr>
        <p:spPr>
          <a:xfrm>
            <a:off x="2994890" y="4593514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39" y="4633"/>
                </a:lnTo>
                <a:lnTo>
                  <a:pt x="17451" y="4633"/>
                </a:lnTo>
                <a:lnTo>
                  <a:pt x="17451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Shape 1265">
            <a:extLst>
              <a:ext uri="{FF2B5EF4-FFF2-40B4-BE49-F238E27FC236}">
                <a16:creationId xmlns:a16="http://schemas.microsoft.com/office/drawing/2014/main" id="{8F17B96C-0240-68AC-55B1-356BFD26D046}"/>
              </a:ext>
            </a:extLst>
          </p:cNvPr>
          <p:cNvSpPr/>
          <p:nvPr/>
        </p:nvSpPr>
        <p:spPr>
          <a:xfrm>
            <a:off x="4432901" y="3634937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633"/>
                </a:lnTo>
                <a:lnTo>
                  <a:pt x="17494" y="4633"/>
                </a:lnTo>
                <a:lnTo>
                  <a:pt x="17494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Shape 1266">
            <a:extLst>
              <a:ext uri="{FF2B5EF4-FFF2-40B4-BE49-F238E27FC236}">
                <a16:creationId xmlns:a16="http://schemas.microsoft.com/office/drawing/2014/main" id="{FA79FBCF-AB62-9EBD-B45D-5036B7CF684F}"/>
              </a:ext>
            </a:extLst>
          </p:cNvPr>
          <p:cNvSpPr/>
          <p:nvPr/>
        </p:nvSpPr>
        <p:spPr>
          <a:xfrm>
            <a:off x="5872061" y="2674061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770"/>
                </a:lnTo>
                <a:lnTo>
                  <a:pt x="17494" y="4770"/>
                </a:lnTo>
                <a:lnTo>
                  <a:pt x="17494" y="16967"/>
                </a:lnTo>
                <a:lnTo>
                  <a:pt x="0" y="16967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770"/>
                </a:lnTo>
                <a:lnTo>
                  <a:pt x="21600" y="4770"/>
                </a:lnTo>
                <a:lnTo>
                  <a:pt x="18991" y="0"/>
                </a:lnTo>
                <a:close/>
              </a:path>
            </a:pathLst>
          </a:custGeom>
          <a:solidFill>
            <a:srgbClr val="8A8A8A"/>
          </a:solidFill>
          <a:ln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20320" marR="20320" defTabSz="457200">
              <a:defRPr sz="3200">
                <a:uFill>
                  <a:solidFill/>
                </a:uFill>
                <a:latin typeface="Open Sans"/>
                <a:ea typeface="Open Sans"/>
                <a:cs typeface="Open Sans"/>
                <a:sym typeface="Open Sans"/>
              </a:defRPr>
            </a:pPr>
            <a:endParaRPr sz="16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Shape 1267">
            <a:extLst>
              <a:ext uri="{FF2B5EF4-FFF2-40B4-BE49-F238E27FC236}">
                <a16:creationId xmlns:a16="http://schemas.microsoft.com/office/drawing/2014/main" id="{C6FA8FD2-BAB9-DA6D-28B5-B615232BD4B4}"/>
              </a:ext>
            </a:extLst>
          </p:cNvPr>
          <p:cNvSpPr/>
          <p:nvPr/>
        </p:nvSpPr>
        <p:spPr>
          <a:xfrm>
            <a:off x="1217780" y="4434900"/>
            <a:ext cx="1698945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8" y="0"/>
                </a:moveTo>
                <a:cubicBezTo>
                  <a:pt x="5082" y="0"/>
                  <a:pt x="5082" y="0"/>
                  <a:pt x="5082" y="0"/>
                </a:cubicBezTo>
                <a:cubicBezTo>
                  <a:pt x="2163" y="0"/>
                  <a:pt x="0" y="4874"/>
                  <a:pt x="0" y="10830"/>
                </a:cubicBezTo>
                <a:cubicBezTo>
                  <a:pt x="0" y="16787"/>
                  <a:pt x="2163" y="21600"/>
                  <a:pt x="5082" y="21600"/>
                </a:cubicBezTo>
                <a:cubicBezTo>
                  <a:pt x="16518" y="21600"/>
                  <a:pt x="16518" y="21600"/>
                  <a:pt x="16518" y="21600"/>
                </a:cubicBezTo>
                <a:cubicBezTo>
                  <a:pt x="19437" y="21600"/>
                  <a:pt x="21600" y="16787"/>
                  <a:pt x="21600" y="10830"/>
                </a:cubicBezTo>
                <a:cubicBezTo>
                  <a:pt x="21600" y="4874"/>
                  <a:pt x="19437" y="0"/>
                  <a:pt x="16518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Shape 1268">
            <a:extLst>
              <a:ext uri="{FF2B5EF4-FFF2-40B4-BE49-F238E27FC236}">
                <a16:creationId xmlns:a16="http://schemas.microsoft.com/office/drawing/2014/main" id="{DAD8D417-397A-F3EC-F38D-ECAF722A1EEF}"/>
              </a:ext>
            </a:extLst>
          </p:cNvPr>
          <p:cNvSpPr/>
          <p:nvPr/>
        </p:nvSpPr>
        <p:spPr>
          <a:xfrm>
            <a:off x="2656940" y="3476323"/>
            <a:ext cx="1695497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770"/>
                </a:cubicBezTo>
                <a:cubicBezTo>
                  <a:pt x="0" y="16726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26"/>
                  <a:pt x="21600" y="1077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1" name="Shape 1269">
            <a:extLst>
              <a:ext uri="{FF2B5EF4-FFF2-40B4-BE49-F238E27FC236}">
                <a16:creationId xmlns:a16="http://schemas.microsoft.com/office/drawing/2014/main" id="{FE109F49-6472-64CD-91BB-27B2134467C9}"/>
              </a:ext>
            </a:extLst>
          </p:cNvPr>
          <p:cNvSpPr/>
          <p:nvPr/>
        </p:nvSpPr>
        <p:spPr>
          <a:xfrm>
            <a:off x="4096100" y="2514298"/>
            <a:ext cx="1695497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74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74"/>
                  <a:pt x="19468" y="0"/>
                  <a:pt x="16510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Shape 1270">
            <a:extLst>
              <a:ext uri="{FF2B5EF4-FFF2-40B4-BE49-F238E27FC236}">
                <a16:creationId xmlns:a16="http://schemas.microsoft.com/office/drawing/2014/main" id="{D76EB1DF-F015-DDBE-8ECC-6265D19195EA}"/>
              </a:ext>
            </a:extLst>
          </p:cNvPr>
          <p:cNvSpPr/>
          <p:nvPr/>
        </p:nvSpPr>
        <p:spPr>
          <a:xfrm>
            <a:off x="5535262" y="1555722"/>
            <a:ext cx="1694348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7" name="Shape 1277">
            <a:extLst>
              <a:ext uri="{FF2B5EF4-FFF2-40B4-BE49-F238E27FC236}">
                <a16:creationId xmlns:a16="http://schemas.microsoft.com/office/drawing/2014/main" id="{FB295013-0AE1-E63E-21FE-2B7AC0DFF27B}"/>
              </a:ext>
            </a:extLst>
          </p:cNvPr>
          <p:cNvSpPr/>
          <p:nvPr/>
        </p:nvSpPr>
        <p:spPr>
          <a:xfrm>
            <a:off x="5092273" y="3992536"/>
            <a:ext cx="774320" cy="1"/>
          </a:xfrm>
          <a:prstGeom prst="line">
            <a:avLst/>
          </a:prstGeom>
          <a:ln w="12700">
            <a:solidFill>
              <a:schemeClr val="bg1">
                <a:lumMod val="75000"/>
                <a:alpha val="70000"/>
              </a:scheme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Shape 1280">
            <a:extLst>
              <a:ext uri="{FF2B5EF4-FFF2-40B4-BE49-F238E27FC236}">
                <a16:creationId xmlns:a16="http://schemas.microsoft.com/office/drawing/2014/main" id="{C93BF697-D2DA-7479-724A-CFD9B084CD3E}"/>
              </a:ext>
            </a:extLst>
          </p:cNvPr>
          <p:cNvSpPr/>
          <p:nvPr/>
        </p:nvSpPr>
        <p:spPr>
          <a:xfrm>
            <a:off x="3637742" y="4938684"/>
            <a:ext cx="793756" cy="1"/>
          </a:xfrm>
          <a:prstGeom prst="line">
            <a:avLst/>
          </a:prstGeom>
          <a:ln w="12700">
            <a:solidFill>
              <a:schemeClr val="bg1">
                <a:lumMod val="75000"/>
                <a:alpha val="70000"/>
              </a:scheme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Shape 1281">
            <a:extLst>
              <a:ext uri="{FF2B5EF4-FFF2-40B4-BE49-F238E27FC236}">
                <a16:creationId xmlns:a16="http://schemas.microsoft.com/office/drawing/2014/main" id="{3BC6B6C6-E4EC-87BE-8074-C9345A15D0B2}"/>
              </a:ext>
            </a:extLst>
          </p:cNvPr>
          <p:cNvSpPr/>
          <p:nvPr/>
        </p:nvSpPr>
        <p:spPr>
          <a:xfrm>
            <a:off x="1720042" y="2445994"/>
            <a:ext cx="793750" cy="2146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519" extrusionOk="0">
                <a:moveTo>
                  <a:pt x="4896" y="2711"/>
                </a:moveTo>
                <a:cubicBezTo>
                  <a:pt x="4896" y="2711"/>
                  <a:pt x="4199" y="2098"/>
                  <a:pt x="4518" y="1947"/>
                </a:cubicBezTo>
                <a:cubicBezTo>
                  <a:pt x="4838" y="1797"/>
                  <a:pt x="3357" y="1603"/>
                  <a:pt x="3357" y="1603"/>
                </a:cubicBezTo>
                <a:cubicBezTo>
                  <a:pt x="3357" y="1603"/>
                  <a:pt x="3444" y="1506"/>
                  <a:pt x="3647" y="1495"/>
                </a:cubicBezTo>
                <a:cubicBezTo>
                  <a:pt x="3647" y="1495"/>
                  <a:pt x="4025" y="366"/>
                  <a:pt x="5128" y="204"/>
                </a:cubicBezTo>
                <a:cubicBezTo>
                  <a:pt x="6232" y="43"/>
                  <a:pt x="7334" y="-43"/>
                  <a:pt x="7973" y="22"/>
                </a:cubicBezTo>
                <a:cubicBezTo>
                  <a:pt x="8612" y="86"/>
                  <a:pt x="9890" y="302"/>
                  <a:pt x="10266" y="516"/>
                </a:cubicBezTo>
                <a:cubicBezTo>
                  <a:pt x="10643" y="732"/>
                  <a:pt x="10905" y="1237"/>
                  <a:pt x="11021" y="1345"/>
                </a:cubicBezTo>
                <a:cubicBezTo>
                  <a:pt x="11138" y="1453"/>
                  <a:pt x="11805" y="1528"/>
                  <a:pt x="11805" y="1528"/>
                </a:cubicBezTo>
                <a:cubicBezTo>
                  <a:pt x="11805" y="1528"/>
                  <a:pt x="12241" y="1603"/>
                  <a:pt x="11719" y="1635"/>
                </a:cubicBezTo>
                <a:lnTo>
                  <a:pt x="10528" y="1657"/>
                </a:lnTo>
                <a:cubicBezTo>
                  <a:pt x="10528" y="1657"/>
                  <a:pt x="10528" y="1797"/>
                  <a:pt x="10412" y="1840"/>
                </a:cubicBezTo>
                <a:cubicBezTo>
                  <a:pt x="10296" y="1883"/>
                  <a:pt x="10528" y="1972"/>
                  <a:pt x="10732" y="2083"/>
                </a:cubicBezTo>
                <a:cubicBezTo>
                  <a:pt x="10935" y="2194"/>
                  <a:pt x="11167" y="2292"/>
                  <a:pt x="10993" y="2356"/>
                </a:cubicBezTo>
                <a:cubicBezTo>
                  <a:pt x="10819" y="2420"/>
                  <a:pt x="10586" y="2399"/>
                  <a:pt x="10557" y="2453"/>
                </a:cubicBezTo>
                <a:cubicBezTo>
                  <a:pt x="10528" y="2506"/>
                  <a:pt x="10643" y="2560"/>
                  <a:pt x="10615" y="2625"/>
                </a:cubicBezTo>
                <a:cubicBezTo>
                  <a:pt x="10586" y="2689"/>
                  <a:pt x="10615" y="2797"/>
                  <a:pt x="10643" y="2872"/>
                </a:cubicBezTo>
                <a:cubicBezTo>
                  <a:pt x="10673" y="2948"/>
                  <a:pt x="10819" y="3077"/>
                  <a:pt x="10151" y="3184"/>
                </a:cubicBezTo>
                <a:cubicBezTo>
                  <a:pt x="9483" y="3292"/>
                  <a:pt x="9018" y="3249"/>
                  <a:pt x="8931" y="3324"/>
                </a:cubicBezTo>
                <a:cubicBezTo>
                  <a:pt x="8844" y="3399"/>
                  <a:pt x="8583" y="3582"/>
                  <a:pt x="8583" y="3582"/>
                </a:cubicBezTo>
                <a:cubicBezTo>
                  <a:pt x="8583" y="3582"/>
                  <a:pt x="9048" y="3722"/>
                  <a:pt x="9367" y="3916"/>
                </a:cubicBezTo>
                <a:cubicBezTo>
                  <a:pt x="9687" y="4109"/>
                  <a:pt x="9367" y="4195"/>
                  <a:pt x="9484" y="4378"/>
                </a:cubicBezTo>
                <a:cubicBezTo>
                  <a:pt x="9600" y="4561"/>
                  <a:pt x="9745" y="4658"/>
                  <a:pt x="10121" y="4852"/>
                </a:cubicBezTo>
                <a:cubicBezTo>
                  <a:pt x="10499" y="5045"/>
                  <a:pt x="11139" y="5561"/>
                  <a:pt x="11312" y="5701"/>
                </a:cubicBezTo>
                <a:cubicBezTo>
                  <a:pt x="11486" y="5841"/>
                  <a:pt x="11399" y="5712"/>
                  <a:pt x="11486" y="5701"/>
                </a:cubicBezTo>
                <a:cubicBezTo>
                  <a:pt x="11574" y="5691"/>
                  <a:pt x="11545" y="5615"/>
                  <a:pt x="11632" y="5551"/>
                </a:cubicBezTo>
                <a:cubicBezTo>
                  <a:pt x="11719" y="5486"/>
                  <a:pt x="11922" y="5486"/>
                  <a:pt x="12328" y="5497"/>
                </a:cubicBezTo>
                <a:cubicBezTo>
                  <a:pt x="12735" y="5508"/>
                  <a:pt x="13142" y="5508"/>
                  <a:pt x="13403" y="5518"/>
                </a:cubicBezTo>
                <a:cubicBezTo>
                  <a:pt x="13664" y="5529"/>
                  <a:pt x="14100" y="5368"/>
                  <a:pt x="14564" y="5228"/>
                </a:cubicBezTo>
                <a:cubicBezTo>
                  <a:pt x="15029" y="5088"/>
                  <a:pt x="15552" y="4755"/>
                  <a:pt x="15929" y="4669"/>
                </a:cubicBezTo>
                <a:cubicBezTo>
                  <a:pt x="16306" y="4583"/>
                  <a:pt x="16248" y="4583"/>
                  <a:pt x="16335" y="4507"/>
                </a:cubicBezTo>
                <a:cubicBezTo>
                  <a:pt x="16422" y="4432"/>
                  <a:pt x="16451" y="4196"/>
                  <a:pt x="16771" y="4088"/>
                </a:cubicBezTo>
                <a:cubicBezTo>
                  <a:pt x="17090" y="3980"/>
                  <a:pt x="17468" y="3894"/>
                  <a:pt x="17671" y="3873"/>
                </a:cubicBezTo>
                <a:cubicBezTo>
                  <a:pt x="17874" y="3851"/>
                  <a:pt x="17468" y="3571"/>
                  <a:pt x="17468" y="3571"/>
                </a:cubicBezTo>
                <a:lnTo>
                  <a:pt x="17612" y="3507"/>
                </a:lnTo>
                <a:lnTo>
                  <a:pt x="18194" y="3916"/>
                </a:lnTo>
                <a:cubicBezTo>
                  <a:pt x="18194" y="3916"/>
                  <a:pt x="18367" y="3927"/>
                  <a:pt x="18658" y="3884"/>
                </a:cubicBezTo>
                <a:cubicBezTo>
                  <a:pt x="18948" y="3840"/>
                  <a:pt x="19558" y="3754"/>
                  <a:pt x="19877" y="3690"/>
                </a:cubicBezTo>
                <a:cubicBezTo>
                  <a:pt x="20197" y="3625"/>
                  <a:pt x="20719" y="3561"/>
                  <a:pt x="20951" y="3550"/>
                </a:cubicBezTo>
                <a:cubicBezTo>
                  <a:pt x="21183" y="3539"/>
                  <a:pt x="21299" y="3539"/>
                  <a:pt x="21329" y="3614"/>
                </a:cubicBezTo>
                <a:cubicBezTo>
                  <a:pt x="21357" y="3690"/>
                  <a:pt x="21010" y="3743"/>
                  <a:pt x="20835" y="3776"/>
                </a:cubicBezTo>
                <a:cubicBezTo>
                  <a:pt x="20661" y="3808"/>
                  <a:pt x="19674" y="3927"/>
                  <a:pt x="19586" y="3970"/>
                </a:cubicBezTo>
                <a:cubicBezTo>
                  <a:pt x="19500" y="4013"/>
                  <a:pt x="19384" y="4077"/>
                  <a:pt x="19384" y="4077"/>
                </a:cubicBezTo>
                <a:cubicBezTo>
                  <a:pt x="19384" y="4077"/>
                  <a:pt x="19645" y="4206"/>
                  <a:pt x="19586" y="4314"/>
                </a:cubicBezTo>
                <a:cubicBezTo>
                  <a:pt x="19529" y="4421"/>
                  <a:pt x="19703" y="4475"/>
                  <a:pt x="19586" y="4583"/>
                </a:cubicBezTo>
                <a:cubicBezTo>
                  <a:pt x="19470" y="4690"/>
                  <a:pt x="19674" y="4701"/>
                  <a:pt x="19325" y="4819"/>
                </a:cubicBezTo>
                <a:lnTo>
                  <a:pt x="19645" y="5174"/>
                </a:lnTo>
                <a:lnTo>
                  <a:pt x="19615" y="5282"/>
                </a:lnTo>
                <a:lnTo>
                  <a:pt x="19412" y="5206"/>
                </a:lnTo>
                <a:lnTo>
                  <a:pt x="19093" y="4938"/>
                </a:lnTo>
                <a:cubicBezTo>
                  <a:pt x="19093" y="4938"/>
                  <a:pt x="18832" y="5013"/>
                  <a:pt x="18600" y="5056"/>
                </a:cubicBezTo>
                <a:cubicBezTo>
                  <a:pt x="18367" y="5099"/>
                  <a:pt x="17757" y="5120"/>
                  <a:pt x="17554" y="5163"/>
                </a:cubicBezTo>
                <a:cubicBezTo>
                  <a:pt x="17351" y="5206"/>
                  <a:pt x="17148" y="5239"/>
                  <a:pt x="17032" y="5282"/>
                </a:cubicBezTo>
                <a:cubicBezTo>
                  <a:pt x="16916" y="5325"/>
                  <a:pt x="16073" y="5777"/>
                  <a:pt x="15755" y="5949"/>
                </a:cubicBezTo>
                <a:cubicBezTo>
                  <a:pt x="15435" y="6121"/>
                  <a:pt x="15202" y="6293"/>
                  <a:pt x="14883" y="6433"/>
                </a:cubicBezTo>
                <a:cubicBezTo>
                  <a:pt x="14564" y="6573"/>
                  <a:pt x="14564" y="6454"/>
                  <a:pt x="14651" y="6540"/>
                </a:cubicBezTo>
                <a:cubicBezTo>
                  <a:pt x="14739" y="6626"/>
                  <a:pt x="14739" y="6605"/>
                  <a:pt x="14883" y="6594"/>
                </a:cubicBezTo>
                <a:cubicBezTo>
                  <a:pt x="15029" y="6583"/>
                  <a:pt x="18571" y="5733"/>
                  <a:pt x="18658" y="5658"/>
                </a:cubicBezTo>
                <a:cubicBezTo>
                  <a:pt x="18745" y="5583"/>
                  <a:pt x="20632" y="6132"/>
                  <a:pt x="21531" y="6089"/>
                </a:cubicBezTo>
                <a:cubicBezTo>
                  <a:pt x="21531" y="6089"/>
                  <a:pt x="15000" y="7444"/>
                  <a:pt x="14651" y="7616"/>
                </a:cubicBezTo>
                <a:cubicBezTo>
                  <a:pt x="14651" y="7616"/>
                  <a:pt x="13809" y="7498"/>
                  <a:pt x="13751" y="7444"/>
                </a:cubicBezTo>
                <a:cubicBezTo>
                  <a:pt x="13751" y="7444"/>
                  <a:pt x="13375" y="7525"/>
                  <a:pt x="13257" y="7476"/>
                </a:cubicBezTo>
                <a:cubicBezTo>
                  <a:pt x="13140" y="7427"/>
                  <a:pt x="13083" y="7379"/>
                  <a:pt x="12880" y="7379"/>
                </a:cubicBezTo>
                <a:cubicBezTo>
                  <a:pt x="12678" y="7379"/>
                  <a:pt x="12764" y="7336"/>
                  <a:pt x="12416" y="7411"/>
                </a:cubicBezTo>
                <a:cubicBezTo>
                  <a:pt x="12067" y="7487"/>
                  <a:pt x="11951" y="7519"/>
                  <a:pt x="11951" y="7519"/>
                </a:cubicBezTo>
                <a:cubicBezTo>
                  <a:pt x="11951" y="7519"/>
                  <a:pt x="12438" y="8050"/>
                  <a:pt x="12819" y="8199"/>
                </a:cubicBezTo>
                <a:cubicBezTo>
                  <a:pt x="13200" y="8347"/>
                  <a:pt x="12930" y="8423"/>
                  <a:pt x="12630" y="8632"/>
                </a:cubicBezTo>
                <a:cubicBezTo>
                  <a:pt x="12329" y="8842"/>
                  <a:pt x="11923" y="8756"/>
                  <a:pt x="11864" y="8864"/>
                </a:cubicBezTo>
                <a:cubicBezTo>
                  <a:pt x="11806" y="8971"/>
                  <a:pt x="11574" y="8853"/>
                  <a:pt x="12126" y="9014"/>
                </a:cubicBezTo>
                <a:cubicBezTo>
                  <a:pt x="12678" y="9176"/>
                  <a:pt x="12416" y="9197"/>
                  <a:pt x="12793" y="9057"/>
                </a:cubicBezTo>
                <a:cubicBezTo>
                  <a:pt x="13171" y="8917"/>
                  <a:pt x="12475" y="8778"/>
                  <a:pt x="12967" y="8842"/>
                </a:cubicBezTo>
                <a:cubicBezTo>
                  <a:pt x="13461" y="8907"/>
                  <a:pt x="13577" y="8745"/>
                  <a:pt x="13490" y="9036"/>
                </a:cubicBezTo>
                <a:cubicBezTo>
                  <a:pt x="13403" y="9326"/>
                  <a:pt x="12416" y="9627"/>
                  <a:pt x="12475" y="9724"/>
                </a:cubicBezTo>
                <a:cubicBezTo>
                  <a:pt x="12532" y="9821"/>
                  <a:pt x="12445" y="10047"/>
                  <a:pt x="12503" y="10133"/>
                </a:cubicBezTo>
                <a:cubicBezTo>
                  <a:pt x="12561" y="10219"/>
                  <a:pt x="12706" y="10015"/>
                  <a:pt x="12997" y="10036"/>
                </a:cubicBezTo>
                <a:cubicBezTo>
                  <a:pt x="13287" y="10058"/>
                  <a:pt x="13345" y="10111"/>
                  <a:pt x="13403" y="10155"/>
                </a:cubicBezTo>
                <a:cubicBezTo>
                  <a:pt x="13461" y="10197"/>
                  <a:pt x="13055" y="10294"/>
                  <a:pt x="12851" y="10413"/>
                </a:cubicBezTo>
                <a:cubicBezTo>
                  <a:pt x="12648" y="10531"/>
                  <a:pt x="12706" y="10488"/>
                  <a:pt x="12764" y="10606"/>
                </a:cubicBezTo>
                <a:cubicBezTo>
                  <a:pt x="12822" y="10725"/>
                  <a:pt x="12793" y="10800"/>
                  <a:pt x="12706" y="10897"/>
                </a:cubicBezTo>
                <a:cubicBezTo>
                  <a:pt x="12619" y="10994"/>
                  <a:pt x="12590" y="11241"/>
                  <a:pt x="12416" y="11531"/>
                </a:cubicBezTo>
                <a:cubicBezTo>
                  <a:pt x="12241" y="11822"/>
                  <a:pt x="12416" y="11747"/>
                  <a:pt x="12475" y="11822"/>
                </a:cubicBezTo>
                <a:cubicBezTo>
                  <a:pt x="12532" y="11897"/>
                  <a:pt x="12125" y="11929"/>
                  <a:pt x="11980" y="11854"/>
                </a:cubicBezTo>
                <a:cubicBezTo>
                  <a:pt x="11980" y="11854"/>
                  <a:pt x="12154" y="12758"/>
                  <a:pt x="12154" y="13145"/>
                </a:cubicBezTo>
                <a:cubicBezTo>
                  <a:pt x="12154" y="13532"/>
                  <a:pt x="12213" y="13812"/>
                  <a:pt x="12213" y="14124"/>
                </a:cubicBezTo>
                <a:cubicBezTo>
                  <a:pt x="12213" y="14436"/>
                  <a:pt x="12328" y="14941"/>
                  <a:pt x="12183" y="15167"/>
                </a:cubicBezTo>
                <a:cubicBezTo>
                  <a:pt x="12038" y="15393"/>
                  <a:pt x="12067" y="15781"/>
                  <a:pt x="11863" y="16082"/>
                </a:cubicBezTo>
                <a:cubicBezTo>
                  <a:pt x="11661" y="16383"/>
                  <a:pt x="11225" y="16340"/>
                  <a:pt x="11486" y="16523"/>
                </a:cubicBezTo>
                <a:cubicBezTo>
                  <a:pt x="11747" y="16706"/>
                  <a:pt x="11805" y="16587"/>
                  <a:pt x="11747" y="16845"/>
                </a:cubicBezTo>
                <a:cubicBezTo>
                  <a:pt x="11690" y="17104"/>
                  <a:pt x="11863" y="17598"/>
                  <a:pt x="11893" y="17824"/>
                </a:cubicBezTo>
                <a:cubicBezTo>
                  <a:pt x="11922" y="18050"/>
                  <a:pt x="11632" y="17900"/>
                  <a:pt x="11486" y="18029"/>
                </a:cubicBezTo>
                <a:cubicBezTo>
                  <a:pt x="11341" y="18158"/>
                  <a:pt x="11457" y="18061"/>
                  <a:pt x="11835" y="18276"/>
                </a:cubicBezTo>
                <a:cubicBezTo>
                  <a:pt x="12213" y="18491"/>
                  <a:pt x="12386" y="18524"/>
                  <a:pt x="12416" y="18685"/>
                </a:cubicBezTo>
                <a:cubicBezTo>
                  <a:pt x="12445" y="18846"/>
                  <a:pt x="12386" y="18878"/>
                  <a:pt x="12502" y="18943"/>
                </a:cubicBezTo>
                <a:cubicBezTo>
                  <a:pt x="12619" y="19008"/>
                  <a:pt x="13751" y="19180"/>
                  <a:pt x="14244" y="19373"/>
                </a:cubicBezTo>
                <a:cubicBezTo>
                  <a:pt x="14738" y="19567"/>
                  <a:pt x="14360" y="19438"/>
                  <a:pt x="15260" y="19481"/>
                </a:cubicBezTo>
                <a:cubicBezTo>
                  <a:pt x="16161" y="19524"/>
                  <a:pt x="16480" y="19470"/>
                  <a:pt x="16509" y="19771"/>
                </a:cubicBezTo>
                <a:cubicBezTo>
                  <a:pt x="16538" y="20073"/>
                  <a:pt x="16829" y="19943"/>
                  <a:pt x="16538" y="20073"/>
                </a:cubicBezTo>
                <a:cubicBezTo>
                  <a:pt x="16248" y="20201"/>
                  <a:pt x="14680" y="20406"/>
                  <a:pt x="13403" y="20298"/>
                </a:cubicBezTo>
                <a:cubicBezTo>
                  <a:pt x="12125" y="20191"/>
                  <a:pt x="11747" y="20008"/>
                  <a:pt x="11225" y="20115"/>
                </a:cubicBezTo>
                <a:cubicBezTo>
                  <a:pt x="10702" y="20223"/>
                  <a:pt x="10905" y="20266"/>
                  <a:pt x="10499" y="20245"/>
                </a:cubicBezTo>
                <a:cubicBezTo>
                  <a:pt x="10093" y="20223"/>
                  <a:pt x="8409" y="20277"/>
                  <a:pt x="8032" y="20158"/>
                </a:cubicBezTo>
                <a:cubicBezTo>
                  <a:pt x="7654" y="20040"/>
                  <a:pt x="7741" y="19890"/>
                  <a:pt x="7857" y="19771"/>
                </a:cubicBezTo>
                <a:cubicBezTo>
                  <a:pt x="7973" y="19653"/>
                  <a:pt x="7886" y="19664"/>
                  <a:pt x="7886" y="19524"/>
                </a:cubicBezTo>
                <a:cubicBezTo>
                  <a:pt x="7886" y="19384"/>
                  <a:pt x="7857" y="18986"/>
                  <a:pt x="7625" y="18760"/>
                </a:cubicBezTo>
                <a:cubicBezTo>
                  <a:pt x="7393" y="18534"/>
                  <a:pt x="7131" y="18384"/>
                  <a:pt x="7016" y="18125"/>
                </a:cubicBezTo>
                <a:cubicBezTo>
                  <a:pt x="6899" y="17867"/>
                  <a:pt x="6348" y="17168"/>
                  <a:pt x="6551" y="17007"/>
                </a:cubicBezTo>
                <a:cubicBezTo>
                  <a:pt x="6754" y="16846"/>
                  <a:pt x="6406" y="17018"/>
                  <a:pt x="6406" y="17018"/>
                </a:cubicBezTo>
                <a:cubicBezTo>
                  <a:pt x="6406" y="17018"/>
                  <a:pt x="6144" y="17857"/>
                  <a:pt x="5970" y="18222"/>
                </a:cubicBezTo>
                <a:cubicBezTo>
                  <a:pt x="5795" y="18588"/>
                  <a:pt x="6028" y="18663"/>
                  <a:pt x="5448" y="18868"/>
                </a:cubicBezTo>
                <a:cubicBezTo>
                  <a:pt x="4867" y="19072"/>
                  <a:pt x="4402" y="19008"/>
                  <a:pt x="4518" y="19158"/>
                </a:cubicBezTo>
                <a:cubicBezTo>
                  <a:pt x="4634" y="19309"/>
                  <a:pt x="4751" y="19276"/>
                  <a:pt x="4751" y="19427"/>
                </a:cubicBezTo>
                <a:cubicBezTo>
                  <a:pt x="4751" y="19578"/>
                  <a:pt x="4780" y="19556"/>
                  <a:pt x="4954" y="19739"/>
                </a:cubicBezTo>
                <a:cubicBezTo>
                  <a:pt x="5128" y="19922"/>
                  <a:pt x="5157" y="19965"/>
                  <a:pt x="5331" y="20094"/>
                </a:cubicBezTo>
                <a:cubicBezTo>
                  <a:pt x="5506" y="20223"/>
                  <a:pt x="5767" y="20341"/>
                  <a:pt x="6637" y="20481"/>
                </a:cubicBezTo>
                <a:cubicBezTo>
                  <a:pt x="7508" y="20621"/>
                  <a:pt x="8147" y="20578"/>
                  <a:pt x="8380" y="20739"/>
                </a:cubicBezTo>
                <a:cubicBezTo>
                  <a:pt x="8612" y="20901"/>
                  <a:pt x="8641" y="20868"/>
                  <a:pt x="8641" y="21019"/>
                </a:cubicBezTo>
                <a:cubicBezTo>
                  <a:pt x="8641" y="21170"/>
                  <a:pt x="8989" y="21159"/>
                  <a:pt x="8699" y="21288"/>
                </a:cubicBezTo>
                <a:cubicBezTo>
                  <a:pt x="8409" y="21417"/>
                  <a:pt x="8380" y="21449"/>
                  <a:pt x="7131" y="21503"/>
                </a:cubicBezTo>
                <a:cubicBezTo>
                  <a:pt x="5883" y="21557"/>
                  <a:pt x="4460" y="21471"/>
                  <a:pt x="3677" y="21309"/>
                </a:cubicBezTo>
                <a:cubicBezTo>
                  <a:pt x="2893" y="21148"/>
                  <a:pt x="2341" y="20998"/>
                  <a:pt x="2167" y="21084"/>
                </a:cubicBezTo>
                <a:cubicBezTo>
                  <a:pt x="1993" y="21170"/>
                  <a:pt x="2050" y="21180"/>
                  <a:pt x="1819" y="21127"/>
                </a:cubicBezTo>
                <a:cubicBezTo>
                  <a:pt x="1586" y="21073"/>
                  <a:pt x="338" y="21073"/>
                  <a:pt x="135" y="20901"/>
                </a:cubicBezTo>
                <a:cubicBezTo>
                  <a:pt x="-69" y="20729"/>
                  <a:pt x="-11" y="20707"/>
                  <a:pt x="106" y="20546"/>
                </a:cubicBezTo>
                <a:cubicBezTo>
                  <a:pt x="222" y="20384"/>
                  <a:pt x="251" y="20481"/>
                  <a:pt x="251" y="20234"/>
                </a:cubicBezTo>
                <a:cubicBezTo>
                  <a:pt x="251" y="19986"/>
                  <a:pt x="76" y="19621"/>
                  <a:pt x="106" y="19438"/>
                </a:cubicBezTo>
                <a:cubicBezTo>
                  <a:pt x="135" y="19255"/>
                  <a:pt x="106" y="19298"/>
                  <a:pt x="251" y="19050"/>
                </a:cubicBezTo>
                <a:cubicBezTo>
                  <a:pt x="396" y="18803"/>
                  <a:pt x="599" y="18610"/>
                  <a:pt x="570" y="18330"/>
                </a:cubicBezTo>
                <a:cubicBezTo>
                  <a:pt x="541" y="18050"/>
                  <a:pt x="599" y="17900"/>
                  <a:pt x="802" y="17781"/>
                </a:cubicBezTo>
                <a:cubicBezTo>
                  <a:pt x="1006" y="17663"/>
                  <a:pt x="1093" y="17082"/>
                  <a:pt x="1267" y="16587"/>
                </a:cubicBezTo>
                <a:cubicBezTo>
                  <a:pt x="1441" y="16093"/>
                  <a:pt x="1469" y="15899"/>
                  <a:pt x="1616" y="15748"/>
                </a:cubicBezTo>
                <a:cubicBezTo>
                  <a:pt x="1761" y="15598"/>
                  <a:pt x="1616" y="15555"/>
                  <a:pt x="1703" y="15318"/>
                </a:cubicBezTo>
                <a:cubicBezTo>
                  <a:pt x="1790" y="15081"/>
                  <a:pt x="1876" y="15210"/>
                  <a:pt x="2080" y="15049"/>
                </a:cubicBezTo>
                <a:cubicBezTo>
                  <a:pt x="2283" y="14888"/>
                  <a:pt x="1993" y="14791"/>
                  <a:pt x="2050" y="14640"/>
                </a:cubicBezTo>
                <a:cubicBezTo>
                  <a:pt x="2108" y="14490"/>
                  <a:pt x="2080" y="14307"/>
                  <a:pt x="2253" y="13801"/>
                </a:cubicBezTo>
                <a:cubicBezTo>
                  <a:pt x="2428" y="13296"/>
                  <a:pt x="2022" y="13027"/>
                  <a:pt x="2108" y="12467"/>
                </a:cubicBezTo>
                <a:cubicBezTo>
                  <a:pt x="2196" y="11908"/>
                  <a:pt x="2428" y="11973"/>
                  <a:pt x="1993" y="11478"/>
                </a:cubicBezTo>
                <a:cubicBezTo>
                  <a:pt x="1557" y="10983"/>
                  <a:pt x="1354" y="10897"/>
                  <a:pt x="1499" y="10402"/>
                </a:cubicBezTo>
                <a:cubicBezTo>
                  <a:pt x="1644" y="9907"/>
                  <a:pt x="1789" y="9768"/>
                  <a:pt x="2108" y="9509"/>
                </a:cubicBezTo>
                <a:cubicBezTo>
                  <a:pt x="2428" y="9251"/>
                  <a:pt x="2573" y="9143"/>
                  <a:pt x="2602" y="9058"/>
                </a:cubicBezTo>
                <a:cubicBezTo>
                  <a:pt x="2631" y="8972"/>
                  <a:pt x="2573" y="9015"/>
                  <a:pt x="2311" y="8982"/>
                </a:cubicBezTo>
                <a:cubicBezTo>
                  <a:pt x="2050" y="8950"/>
                  <a:pt x="2080" y="8972"/>
                  <a:pt x="2253" y="8821"/>
                </a:cubicBezTo>
                <a:cubicBezTo>
                  <a:pt x="2428" y="8670"/>
                  <a:pt x="2428" y="8616"/>
                  <a:pt x="2370" y="8584"/>
                </a:cubicBezTo>
                <a:cubicBezTo>
                  <a:pt x="2311" y="8552"/>
                  <a:pt x="1121" y="8649"/>
                  <a:pt x="1063" y="8477"/>
                </a:cubicBezTo>
                <a:cubicBezTo>
                  <a:pt x="1005" y="8304"/>
                  <a:pt x="832" y="6207"/>
                  <a:pt x="889" y="5744"/>
                </a:cubicBezTo>
                <a:cubicBezTo>
                  <a:pt x="947" y="5282"/>
                  <a:pt x="947" y="5303"/>
                  <a:pt x="715" y="4959"/>
                </a:cubicBezTo>
                <a:cubicBezTo>
                  <a:pt x="482" y="4615"/>
                  <a:pt x="366" y="4776"/>
                  <a:pt x="947" y="4508"/>
                </a:cubicBezTo>
                <a:cubicBezTo>
                  <a:pt x="1528" y="4239"/>
                  <a:pt x="482" y="4281"/>
                  <a:pt x="1905" y="3873"/>
                </a:cubicBezTo>
                <a:cubicBezTo>
                  <a:pt x="3328" y="3464"/>
                  <a:pt x="2921" y="3400"/>
                  <a:pt x="3821" y="3292"/>
                </a:cubicBezTo>
                <a:cubicBezTo>
                  <a:pt x="4721" y="3184"/>
                  <a:pt x="4257" y="3260"/>
                  <a:pt x="4343" y="3142"/>
                </a:cubicBezTo>
                <a:cubicBezTo>
                  <a:pt x="4432" y="3023"/>
                  <a:pt x="4576" y="2819"/>
                  <a:pt x="4432" y="2743"/>
                </a:cubicBezTo>
                <a:lnTo>
                  <a:pt x="4808" y="2711"/>
                </a:lnTo>
              </a:path>
            </a:pathLst>
          </a:custGeom>
          <a:solidFill>
            <a:srgbClr val="0056E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Shape 1282">
            <a:extLst>
              <a:ext uri="{FF2B5EF4-FFF2-40B4-BE49-F238E27FC236}">
                <a16:creationId xmlns:a16="http://schemas.microsoft.com/office/drawing/2014/main" id="{BD4065B0-1C3E-C67E-BEFE-B089A410C51D}"/>
              </a:ext>
            </a:extLst>
          </p:cNvPr>
          <p:cNvSpPr/>
          <p:nvPr/>
        </p:nvSpPr>
        <p:spPr>
          <a:xfrm>
            <a:off x="3164241" y="2218657"/>
            <a:ext cx="840607" cy="6434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ln w="12700">
            <a:solidFill>
              <a:schemeClr val="bg1">
                <a:lumMod val="75000"/>
                <a:alpha val="70000"/>
              </a:scheme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Shape 1277">
            <a:extLst>
              <a:ext uri="{FF2B5EF4-FFF2-40B4-BE49-F238E27FC236}">
                <a16:creationId xmlns:a16="http://schemas.microsoft.com/office/drawing/2014/main" id="{8479D4B6-571F-5B5D-1A5E-CE6F6A5F9AFC}"/>
              </a:ext>
            </a:extLst>
          </p:cNvPr>
          <p:cNvSpPr/>
          <p:nvPr/>
        </p:nvSpPr>
        <p:spPr>
          <a:xfrm>
            <a:off x="6640443" y="2965731"/>
            <a:ext cx="774320" cy="1"/>
          </a:xfrm>
          <a:prstGeom prst="line">
            <a:avLst/>
          </a:prstGeom>
          <a:ln w="12700">
            <a:solidFill>
              <a:schemeClr val="bg1">
                <a:lumMod val="75000"/>
                <a:alpha val="70000"/>
              </a:scheme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3EEFFD-B77F-38F1-1135-2582A56A57B3}"/>
              </a:ext>
            </a:extLst>
          </p:cNvPr>
          <p:cNvGrpSpPr/>
          <p:nvPr/>
        </p:nvGrpSpPr>
        <p:grpSpPr>
          <a:xfrm>
            <a:off x="7578857" y="2815936"/>
            <a:ext cx="3762409" cy="946646"/>
            <a:chOff x="7366000" y="1351923"/>
            <a:chExt cx="3762409" cy="946646"/>
          </a:xfrm>
        </p:grpSpPr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E7E66283-B634-B38A-60C0-4E6BE5E14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4C66A2E-A46E-9F15-DA13-F4789878842B}"/>
                </a:ext>
              </a:extLst>
            </p:cNvPr>
            <p:cNvSpPr txBox="1"/>
            <p:nvPr/>
          </p:nvSpPr>
          <p:spPr>
            <a:xfrm>
              <a:off x="7366001" y="1678143"/>
              <a:ext cx="376240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CCE978B-D050-50BD-70C2-3F2A2760D277}"/>
              </a:ext>
            </a:extLst>
          </p:cNvPr>
          <p:cNvGrpSpPr/>
          <p:nvPr/>
        </p:nvGrpSpPr>
        <p:grpSpPr>
          <a:xfrm>
            <a:off x="6096000" y="3858885"/>
            <a:ext cx="3762409" cy="946646"/>
            <a:chOff x="7366000" y="1351923"/>
            <a:chExt cx="3762409" cy="946646"/>
          </a:xfrm>
        </p:grpSpPr>
        <p:sp>
          <p:nvSpPr>
            <p:cNvPr id="31" name="矩形 3">
              <a:extLst>
                <a:ext uri="{FF2B5EF4-FFF2-40B4-BE49-F238E27FC236}">
                  <a16:creationId xmlns:a16="http://schemas.microsoft.com/office/drawing/2014/main" id="{8D96AC9A-E0D4-3B9E-FA8F-09667CC5A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6D21B77-30EA-EA34-99B7-F3D39313D181}"/>
                </a:ext>
              </a:extLst>
            </p:cNvPr>
            <p:cNvSpPr txBox="1"/>
            <p:nvPr/>
          </p:nvSpPr>
          <p:spPr>
            <a:xfrm>
              <a:off x="7366001" y="1678143"/>
              <a:ext cx="376240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FECE2C3-E609-82E6-74E4-CA5BD31DF5B1}"/>
              </a:ext>
            </a:extLst>
          </p:cNvPr>
          <p:cNvGrpSpPr/>
          <p:nvPr/>
        </p:nvGrpSpPr>
        <p:grpSpPr>
          <a:xfrm>
            <a:off x="4640705" y="4938684"/>
            <a:ext cx="3762409" cy="946646"/>
            <a:chOff x="7366000" y="1351923"/>
            <a:chExt cx="3762409" cy="946646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9393B421-4F40-F7B7-5D52-0FC4C3383F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81F03D8-2C98-BA08-25F5-9F166D2F9814}"/>
                </a:ext>
              </a:extLst>
            </p:cNvPr>
            <p:cNvSpPr txBox="1"/>
            <p:nvPr/>
          </p:nvSpPr>
          <p:spPr>
            <a:xfrm>
              <a:off x="7366001" y="1678143"/>
              <a:ext cx="376240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8FC74D0-5523-9B44-59F0-6BAAE2DA5F92}"/>
              </a:ext>
            </a:extLst>
          </p:cNvPr>
          <p:cNvGrpSpPr/>
          <p:nvPr/>
        </p:nvGrpSpPr>
        <p:grpSpPr>
          <a:xfrm>
            <a:off x="1720042" y="1094111"/>
            <a:ext cx="3762409" cy="946646"/>
            <a:chOff x="7366000" y="1351923"/>
            <a:chExt cx="3762409" cy="946646"/>
          </a:xfrm>
        </p:grpSpPr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37DF0759-6EF4-AF16-4396-B3EAE6CCF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771C5C1-B80C-CF21-7B7D-8B4786AB57A9}"/>
                </a:ext>
              </a:extLst>
            </p:cNvPr>
            <p:cNvSpPr txBox="1"/>
            <p:nvPr/>
          </p:nvSpPr>
          <p:spPr>
            <a:xfrm>
              <a:off x="7366001" y="1678143"/>
              <a:ext cx="376240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461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4C465BC-D5CF-442E-66A1-6F547581EE55}"/>
              </a:ext>
            </a:extLst>
          </p:cNvPr>
          <p:cNvSpPr/>
          <p:nvPr/>
        </p:nvSpPr>
        <p:spPr>
          <a:xfrm>
            <a:off x="0" y="6444944"/>
            <a:ext cx="7416848" cy="413057"/>
          </a:xfrm>
          <a:custGeom>
            <a:avLst/>
            <a:gdLst>
              <a:gd name="connsiteX0" fmla="*/ 0 w 7416848"/>
              <a:gd name="connsiteY0" fmla="*/ 0 h 413057"/>
              <a:gd name="connsiteX1" fmla="*/ 6676456 w 7416848"/>
              <a:gd name="connsiteY1" fmla="*/ 0 h 413057"/>
              <a:gd name="connsiteX2" fmla="*/ 7402051 w 7416848"/>
              <a:gd name="connsiteY2" fmla="*/ 385796 h 413057"/>
              <a:gd name="connsiteX3" fmla="*/ 7416848 w 7416848"/>
              <a:gd name="connsiteY3" fmla="*/ 413057 h 413057"/>
              <a:gd name="connsiteX4" fmla="*/ 0 w 7416848"/>
              <a:gd name="connsiteY4" fmla="*/ 413057 h 41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6848" h="413057">
                <a:moveTo>
                  <a:pt x="0" y="0"/>
                </a:moveTo>
                <a:lnTo>
                  <a:pt x="6676456" y="0"/>
                </a:lnTo>
                <a:cubicBezTo>
                  <a:pt x="6978500" y="0"/>
                  <a:pt x="7244800" y="153034"/>
                  <a:pt x="7402051" y="385796"/>
                </a:cubicBezTo>
                <a:lnTo>
                  <a:pt x="7416848" y="413057"/>
                </a:lnTo>
                <a:lnTo>
                  <a:pt x="0" y="413057"/>
                </a:ln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478842F-9FA7-1D45-98A6-28A18AA2A8CF}"/>
              </a:ext>
            </a:extLst>
          </p:cNvPr>
          <p:cNvSpPr/>
          <p:nvPr/>
        </p:nvSpPr>
        <p:spPr>
          <a:xfrm rot="19139690">
            <a:off x="6386489" y="3278852"/>
            <a:ext cx="1724710" cy="6175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94FE7E-E1B5-D992-81B7-6230FD0C1513}"/>
              </a:ext>
            </a:extLst>
          </p:cNvPr>
          <p:cNvGrpSpPr/>
          <p:nvPr/>
        </p:nvGrpSpPr>
        <p:grpSpPr>
          <a:xfrm>
            <a:off x="6043720" y="1808561"/>
            <a:ext cx="4126179" cy="2149783"/>
            <a:chOff x="5254242" y="1758367"/>
            <a:chExt cx="4126179" cy="2149783"/>
          </a:xfrm>
          <a:solidFill>
            <a:srgbClr val="0056E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25AEC8D-792F-6969-6B3D-490193A05492}"/>
                </a:ext>
              </a:extLst>
            </p:cNvPr>
            <p:cNvSpPr/>
            <p:nvPr/>
          </p:nvSpPr>
          <p:spPr>
            <a:xfrm flipV="1">
              <a:off x="5254242" y="1758367"/>
              <a:ext cx="1070907" cy="1471957"/>
            </a:xfrm>
            <a:custGeom>
              <a:avLst/>
              <a:gdLst>
                <a:gd name="connsiteX0" fmla="*/ 212153 w 829199"/>
                <a:gd name="connsiteY0" fmla="*/ 1127809 h 1139729"/>
                <a:gd name="connsiteX1" fmla="*/ 224908 w 829199"/>
                <a:gd name="connsiteY1" fmla="*/ 1099748 h 1139729"/>
                <a:gd name="connsiteX2" fmla="*/ 242766 w 829199"/>
                <a:gd name="connsiteY2" fmla="*/ 1040222 h 1139729"/>
                <a:gd name="connsiteX3" fmla="*/ 255521 w 829199"/>
                <a:gd name="connsiteY3" fmla="*/ 984098 h 1139729"/>
                <a:gd name="connsiteX4" fmla="*/ 248719 w 829199"/>
                <a:gd name="connsiteY4" fmla="*/ 937328 h 1139729"/>
                <a:gd name="connsiteX5" fmla="*/ 220657 w 829199"/>
                <a:gd name="connsiteY5" fmla="*/ 922022 h 1139729"/>
                <a:gd name="connsiteX6" fmla="*/ 179839 w 829199"/>
                <a:gd name="connsiteY6" fmla="*/ 900763 h 1139729"/>
                <a:gd name="connsiteX7" fmla="*/ 136471 w 829199"/>
                <a:gd name="connsiteY7" fmla="*/ 904164 h 1139729"/>
                <a:gd name="connsiteX8" fmla="*/ 106708 w 829199"/>
                <a:gd name="connsiteY8" fmla="*/ 917770 h 1139729"/>
                <a:gd name="connsiteX9" fmla="*/ 96504 w 829199"/>
                <a:gd name="connsiteY9" fmla="*/ 895661 h 1139729"/>
                <a:gd name="connsiteX10" fmla="*/ 167934 w 829199"/>
                <a:gd name="connsiteY10" fmla="*/ 828482 h 1139729"/>
                <a:gd name="connsiteX11" fmla="*/ 155179 w 829199"/>
                <a:gd name="connsiteY11" fmla="*/ 758753 h 1139729"/>
                <a:gd name="connsiteX12" fmla="*/ 125416 w 829199"/>
                <a:gd name="connsiteY12" fmla="*/ 676268 h 1139729"/>
                <a:gd name="connsiteX13" fmla="*/ 177288 w 829199"/>
                <a:gd name="connsiteY13" fmla="*/ 632899 h 1139729"/>
                <a:gd name="connsiteX14" fmla="*/ 40380 w 829199"/>
                <a:gd name="connsiteY14" fmla="*/ 460276 h 1139729"/>
                <a:gd name="connsiteX15" fmla="*/ -437 w 829199"/>
                <a:gd name="connsiteY15" fmla="*/ 372688 h 1139729"/>
                <a:gd name="connsiteX16" fmla="*/ 21672 w 829199"/>
                <a:gd name="connsiteY16" fmla="*/ 331021 h 1139729"/>
                <a:gd name="connsiteX17" fmla="*/ 36979 w 829199"/>
                <a:gd name="connsiteY17" fmla="*/ 341225 h 1139729"/>
                <a:gd name="connsiteX18" fmla="*/ 40380 w 829199"/>
                <a:gd name="connsiteY18" fmla="*/ 344627 h 1139729"/>
                <a:gd name="connsiteX19" fmla="*/ 206200 w 829199"/>
                <a:gd name="connsiteY19" fmla="*/ 454323 h 1139729"/>
                <a:gd name="connsiteX20" fmla="*/ 275930 w 829199"/>
                <a:gd name="connsiteY20" fmla="*/ 509597 h 1139729"/>
                <a:gd name="connsiteX21" fmla="*/ 280182 w 829199"/>
                <a:gd name="connsiteY21" fmla="*/ 474732 h 1139729"/>
                <a:gd name="connsiteX22" fmla="*/ 203649 w 829199"/>
                <a:gd name="connsiteY22" fmla="*/ 359083 h 1139729"/>
                <a:gd name="connsiteX23" fmla="*/ 90551 w 829199"/>
                <a:gd name="connsiteY23" fmla="*/ 186459 h 1139729"/>
                <a:gd name="connsiteX24" fmla="*/ 190894 w 829199"/>
                <a:gd name="connsiteY24" fmla="*/ 175405 h 1139729"/>
                <a:gd name="connsiteX25" fmla="*/ 309094 w 829199"/>
                <a:gd name="connsiteY25" fmla="*/ 161799 h 1139729"/>
                <a:gd name="connsiteX26" fmla="*/ 338007 w 829199"/>
                <a:gd name="connsiteY26" fmla="*/ 156697 h 1139729"/>
                <a:gd name="connsiteX27" fmla="*/ 343109 w 829199"/>
                <a:gd name="connsiteY27" fmla="*/ 302109 h 1139729"/>
                <a:gd name="connsiteX28" fmla="*/ 343959 w 829199"/>
                <a:gd name="connsiteY28" fmla="*/ 443268 h 1139729"/>
                <a:gd name="connsiteX29" fmla="*/ 382225 w 829199"/>
                <a:gd name="connsiteY29" fmla="*/ 477283 h 1139729"/>
                <a:gd name="connsiteX30" fmla="*/ 552298 w 829199"/>
                <a:gd name="connsiteY30" fmla="*/ 602286 h 1139729"/>
                <a:gd name="connsiteX31" fmla="*/ 582060 w 829199"/>
                <a:gd name="connsiteY31" fmla="*/ 619293 h 1139729"/>
                <a:gd name="connsiteX32" fmla="*/ 578659 w 829199"/>
                <a:gd name="connsiteY32" fmla="*/ 550414 h 1139729"/>
                <a:gd name="connsiteX33" fmla="*/ 585462 w 829199"/>
                <a:gd name="connsiteY33" fmla="*/ 449221 h 1139729"/>
                <a:gd name="connsiteX34" fmla="*/ 684954 w 829199"/>
                <a:gd name="connsiteY34" fmla="*/ 364185 h 1139729"/>
                <a:gd name="connsiteX35" fmla="*/ 722370 w 829199"/>
                <a:gd name="connsiteY35" fmla="*/ 329320 h 1139729"/>
                <a:gd name="connsiteX36" fmla="*/ 601619 w 829199"/>
                <a:gd name="connsiteY36" fmla="*/ 124383 h 1139729"/>
                <a:gd name="connsiteX37" fmla="*/ 574407 w 829199"/>
                <a:gd name="connsiteY37" fmla="*/ 82715 h 1139729"/>
                <a:gd name="connsiteX38" fmla="*/ 587162 w 829199"/>
                <a:gd name="connsiteY38" fmla="*/ 81015 h 1139729"/>
                <a:gd name="connsiteX39" fmla="*/ 589713 w 829199"/>
                <a:gd name="connsiteY39" fmla="*/ 94620 h 1139729"/>
                <a:gd name="connsiteX40" fmla="*/ 593965 w 829199"/>
                <a:gd name="connsiteY40" fmla="*/ 98022 h 1139729"/>
                <a:gd name="connsiteX41" fmla="*/ 564203 w 829199"/>
                <a:gd name="connsiteY41" fmla="*/ 64858 h 1139729"/>
                <a:gd name="connsiteX42" fmla="*/ 552298 w 829199"/>
                <a:gd name="connsiteY42" fmla="*/ 59755 h 1139729"/>
                <a:gd name="connsiteX43" fmla="*/ 542093 w 829199"/>
                <a:gd name="connsiteY43" fmla="*/ 49551 h 1139729"/>
                <a:gd name="connsiteX44" fmla="*/ 497024 w 829199"/>
                <a:gd name="connsiteY44" fmla="*/ -620 h 1139729"/>
                <a:gd name="connsiteX45" fmla="*/ 602469 w 829199"/>
                <a:gd name="connsiteY45" fmla="*/ 58905 h 1139729"/>
                <a:gd name="connsiteX46" fmla="*/ 626279 w 829199"/>
                <a:gd name="connsiteY46" fmla="*/ 70810 h 1139729"/>
                <a:gd name="connsiteX47" fmla="*/ 632232 w 829199"/>
                <a:gd name="connsiteY47" fmla="*/ 61456 h 1139729"/>
                <a:gd name="connsiteX48" fmla="*/ 639034 w 829199"/>
                <a:gd name="connsiteY48" fmla="*/ 74212 h 1139729"/>
                <a:gd name="connsiteX49" fmla="*/ 643286 w 829199"/>
                <a:gd name="connsiteY49" fmla="*/ 81865 h 1139729"/>
                <a:gd name="connsiteX50" fmla="*/ 667096 w 829199"/>
                <a:gd name="connsiteY50" fmla="*/ 92920 h 1139729"/>
                <a:gd name="connsiteX51" fmla="*/ 694308 w 829199"/>
                <a:gd name="connsiteY51" fmla="*/ 109927 h 1139729"/>
                <a:gd name="connsiteX52" fmla="*/ 705363 w 829199"/>
                <a:gd name="connsiteY52" fmla="*/ 119281 h 1139729"/>
                <a:gd name="connsiteX53" fmla="*/ 718118 w 829199"/>
                <a:gd name="connsiteY53" fmla="*/ 123533 h 1139729"/>
                <a:gd name="connsiteX54" fmla="*/ 729173 w 829199"/>
                <a:gd name="connsiteY54" fmla="*/ 125233 h 1139729"/>
                <a:gd name="connsiteX55" fmla="*/ 760636 w 829199"/>
                <a:gd name="connsiteY55" fmla="*/ 165200 h 1139729"/>
                <a:gd name="connsiteX56" fmla="*/ 827815 w 829199"/>
                <a:gd name="connsiteY56" fmla="*/ 312313 h 1139729"/>
                <a:gd name="connsiteX57" fmla="*/ 718118 w 829199"/>
                <a:gd name="connsiteY57" fmla="*/ 390546 h 1139729"/>
                <a:gd name="connsiteX58" fmla="*/ 639885 w 829199"/>
                <a:gd name="connsiteY58" fmla="*/ 428812 h 1139729"/>
                <a:gd name="connsiteX59" fmla="*/ 612673 w 829199"/>
                <a:gd name="connsiteY59" fmla="*/ 519801 h 1139729"/>
                <a:gd name="connsiteX60" fmla="*/ 622878 w 829199"/>
                <a:gd name="connsiteY60" fmla="*/ 615892 h 1139729"/>
                <a:gd name="connsiteX61" fmla="*/ 666246 w 829199"/>
                <a:gd name="connsiteY61" fmla="*/ 655859 h 1139729"/>
                <a:gd name="connsiteX62" fmla="*/ 754684 w 829199"/>
                <a:gd name="connsiteY62" fmla="*/ 665213 h 1139729"/>
                <a:gd name="connsiteX63" fmla="*/ 801453 w 829199"/>
                <a:gd name="connsiteY63" fmla="*/ 691574 h 1139729"/>
                <a:gd name="connsiteX64" fmla="*/ 696009 w 829199"/>
                <a:gd name="connsiteY64" fmla="*/ 699227 h 1139729"/>
                <a:gd name="connsiteX65" fmla="*/ 674750 w 829199"/>
                <a:gd name="connsiteY65" fmla="*/ 683070 h 1139729"/>
                <a:gd name="connsiteX66" fmla="*/ 639885 w 829199"/>
                <a:gd name="connsiteY66" fmla="*/ 673716 h 1139729"/>
                <a:gd name="connsiteX67" fmla="*/ 654341 w 829199"/>
                <a:gd name="connsiteY67" fmla="*/ 739194 h 1139729"/>
                <a:gd name="connsiteX68" fmla="*/ 673049 w 829199"/>
                <a:gd name="connsiteY68" fmla="*/ 845489 h 1139729"/>
                <a:gd name="connsiteX69" fmla="*/ 654341 w 829199"/>
                <a:gd name="connsiteY69" fmla="*/ 898212 h 1139729"/>
                <a:gd name="connsiteX70" fmla="*/ 572706 w 829199"/>
                <a:gd name="connsiteY70" fmla="*/ 902464 h 1139729"/>
                <a:gd name="connsiteX71" fmla="*/ 553998 w 829199"/>
                <a:gd name="connsiteY71" fmla="*/ 878654 h 1139729"/>
                <a:gd name="connsiteX72" fmla="*/ 560801 w 829199"/>
                <a:gd name="connsiteY72" fmla="*/ 845489 h 1139729"/>
                <a:gd name="connsiteX73" fmla="*/ 590564 w 829199"/>
                <a:gd name="connsiteY73" fmla="*/ 844639 h 1139729"/>
                <a:gd name="connsiteX74" fmla="*/ 617775 w 829199"/>
                <a:gd name="connsiteY74" fmla="*/ 815727 h 1139729"/>
                <a:gd name="connsiteX75" fmla="*/ 576958 w 829199"/>
                <a:gd name="connsiteY75" fmla="*/ 637151 h 1139729"/>
                <a:gd name="connsiteX76" fmla="*/ 394981 w 829199"/>
                <a:gd name="connsiteY76" fmla="*/ 530005 h 1139729"/>
                <a:gd name="connsiteX77" fmla="*/ 353313 w 829199"/>
                <a:gd name="connsiteY77" fmla="*/ 501093 h 1139729"/>
                <a:gd name="connsiteX78" fmla="*/ 359266 w 829199"/>
                <a:gd name="connsiteY78" fmla="*/ 533407 h 1139729"/>
                <a:gd name="connsiteX79" fmla="*/ 429846 w 829199"/>
                <a:gd name="connsiteY79" fmla="*/ 599735 h 1139729"/>
                <a:gd name="connsiteX80" fmla="*/ 432397 w 829199"/>
                <a:gd name="connsiteY80" fmla="*/ 642253 h 1139729"/>
                <a:gd name="connsiteX81" fmla="*/ 379674 w 829199"/>
                <a:gd name="connsiteY81" fmla="*/ 686472 h 1139729"/>
                <a:gd name="connsiteX82" fmla="*/ 367769 w 829199"/>
                <a:gd name="connsiteY82" fmla="*/ 734092 h 1139729"/>
                <a:gd name="connsiteX83" fmla="*/ 382225 w 829199"/>
                <a:gd name="connsiteY83" fmla="*/ 757052 h 1139729"/>
                <a:gd name="connsiteX84" fmla="*/ 350762 w 829199"/>
                <a:gd name="connsiteY84" fmla="*/ 795318 h 1139729"/>
                <a:gd name="connsiteX85" fmla="*/ 332904 w 829199"/>
                <a:gd name="connsiteY85" fmla="*/ 819979 h 1139729"/>
                <a:gd name="connsiteX86" fmla="*/ 356714 w 829199"/>
                <a:gd name="connsiteY86" fmla="*/ 836986 h 1139729"/>
                <a:gd name="connsiteX87" fmla="*/ 367769 w 829199"/>
                <a:gd name="connsiteY87" fmla="*/ 848891 h 1139729"/>
                <a:gd name="connsiteX88" fmla="*/ 396681 w 829199"/>
                <a:gd name="connsiteY88" fmla="*/ 870150 h 1139729"/>
                <a:gd name="connsiteX89" fmla="*/ 400083 w 829199"/>
                <a:gd name="connsiteY89" fmla="*/ 925423 h 1139729"/>
                <a:gd name="connsiteX90" fmla="*/ 387327 w 829199"/>
                <a:gd name="connsiteY90" fmla="*/ 952635 h 1139729"/>
                <a:gd name="connsiteX91" fmla="*/ 395831 w 829199"/>
                <a:gd name="connsiteY91" fmla="*/ 1063182 h 1139729"/>
                <a:gd name="connsiteX92" fmla="*/ 212153 w 829199"/>
                <a:gd name="connsiteY92" fmla="*/ 1127809 h 1139729"/>
                <a:gd name="connsiteX93" fmla="*/ 293788 w 829199"/>
                <a:gd name="connsiteY93" fmla="*/ 652457 h 1139729"/>
                <a:gd name="connsiteX94" fmla="*/ 180690 w 829199"/>
                <a:gd name="connsiteY94" fmla="*/ 490889 h 1139729"/>
                <a:gd name="connsiteX95" fmla="*/ 42081 w 829199"/>
                <a:gd name="connsiteY95" fmla="*/ 408404 h 1139729"/>
                <a:gd name="connsiteX96" fmla="*/ 194295 w 829199"/>
                <a:gd name="connsiteY96" fmla="*/ 582728 h 1139729"/>
                <a:gd name="connsiteX97" fmla="*/ 295488 w 829199"/>
                <a:gd name="connsiteY97" fmla="*/ 679669 h 1139729"/>
                <a:gd name="connsiteX98" fmla="*/ 293788 w 829199"/>
                <a:gd name="connsiteY98" fmla="*/ 652457 h 1139729"/>
                <a:gd name="connsiteX99" fmla="*/ 292087 w 829199"/>
                <a:gd name="connsiteY99" fmla="*/ 276598 h 1139729"/>
                <a:gd name="connsiteX100" fmla="*/ 289536 w 829199"/>
                <a:gd name="connsiteY100" fmla="*/ 216222 h 1139729"/>
                <a:gd name="connsiteX101" fmla="*/ 230011 w 829199"/>
                <a:gd name="connsiteY101" fmla="*/ 206868 h 1139729"/>
                <a:gd name="connsiteX102" fmla="*/ 178139 w 829199"/>
                <a:gd name="connsiteY102" fmla="*/ 217923 h 1139729"/>
                <a:gd name="connsiteX103" fmla="*/ 246167 w 829199"/>
                <a:gd name="connsiteY103" fmla="*/ 337824 h 1139729"/>
                <a:gd name="connsiteX104" fmla="*/ 281032 w 829199"/>
                <a:gd name="connsiteY104" fmla="*/ 351429 h 1139729"/>
                <a:gd name="connsiteX105" fmla="*/ 292087 w 829199"/>
                <a:gd name="connsiteY105" fmla="*/ 276598 h 113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829199" h="1139729">
                  <a:moveTo>
                    <a:pt x="212153" y="1127809"/>
                  </a:moveTo>
                  <a:cubicBezTo>
                    <a:pt x="212153" y="1121857"/>
                    <a:pt x="218106" y="1109102"/>
                    <a:pt x="224908" y="1099748"/>
                  </a:cubicBezTo>
                  <a:cubicBezTo>
                    <a:pt x="230861" y="1089543"/>
                    <a:pt x="239365" y="1063182"/>
                    <a:pt x="242766" y="1040222"/>
                  </a:cubicBezTo>
                  <a:cubicBezTo>
                    <a:pt x="245317" y="1017262"/>
                    <a:pt x="251270" y="991752"/>
                    <a:pt x="255521" y="984098"/>
                  </a:cubicBezTo>
                  <a:cubicBezTo>
                    <a:pt x="267427" y="961989"/>
                    <a:pt x="264875" y="943281"/>
                    <a:pt x="248719" y="937328"/>
                  </a:cubicBezTo>
                  <a:cubicBezTo>
                    <a:pt x="240215" y="934777"/>
                    <a:pt x="227460" y="927974"/>
                    <a:pt x="220657" y="922022"/>
                  </a:cubicBezTo>
                  <a:cubicBezTo>
                    <a:pt x="213854" y="916920"/>
                    <a:pt x="195146" y="906715"/>
                    <a:pt x="179839" y="900763"/>
                  </a:cubicBezTo>
                  <a:cubicBezTo>
                    <a:pt x="156029" y="891409"/>
                    <a:pt x="150077" y="892259"/>
                    <a:pt x="136471" y="904164"/>
                  </a:cubicBezTo>
                  <a:cubicBezTo>
                    <a:pt x="128818" y="911818"/>
                    <a:pt x="114361" y="917770"/>
                    <a:pt x="106708" y="917770"/>
                  </a:cubicBezTo>
                  <a:cubicBezTo>
                    <a:pt x="93953" y="917770"/>
                    <a:pt x="92252" y="913518"/>
                    <a:pt x="96504" y="895661"/>
                  </a:cubicBezTo>
                  <a:cubicBezTo>
                    <a:pt x="103307" y="870150"/>
                    <a:pt x="126267" y="848041"/>
                    <a:pt x="167934" y="828482"/>
                  </a:cubicBezTo>
                  <a:cubicBezTo>
                    <a:pt x="198547" y="813176"/>
                    <a:pt x="196847" y="804672"/>
                    <a:pt x="155179" y="758753"/>
                  </a:cubicBezTo>
                  <a:cubicBezTo>
                    <a:pt x="131369" y="732391"/>
                    <a:pt x="127117" y="721337"/>
                    <a:pt x="125416" y="676268"/>
                  </a:cubicBezTo>
                  <a:cubicBezTo>
                    <a:pt x="123715" y="646505"/>
                    <a:pt x="148376" y="626096"/>
                    <a:pt x="177288" y="632899"/>
                  </a:cubicBezTo>
                  <a:cubicBezTo>
                    <a:pt x="197697" y="638001"/>
                    <a:pt x="185792" y="623545"/>
                    <a:pt x="40380" y="460276"/>
                  </a:cubicBezTo>
                  <a:cubicBezTo>
                    <a:pt x="2964" y="418608"/>
                    <a:pt x="-437" y="410955"/>
                    <a:pt x="-437" y="372688"/>
                  </a:cubicBezTo>
                  <a:cubicBezTo>
                    <a:pt x="-437" y="333572"/>
                    <a:pt x="1263" y="331021"/>
                    <a:pt x="21672" y="331021"/>
                  </a:cubicBezTo>
                  <a:cubicBezTo>
                    <a:pt x="35278" y="331021"/>
                    <a:pt x="41230" y="334422"/>
                    <a:pt x="36979" y="341225"/>
                  </a:cubicBezTo>
                  <a:cubicBezTo>
                    <a:pt x="33577" y="347178"/>
                    <a:pt x="34427" y="348028"/>
                    <a:pt x="40380" y="344627"/>
                  </a:cubicBezTo>
                  <a:cubicBezTo>
                    <a:pt x="53135" y="336973"/>
                    <a:pt x="122865" y="382893"/>
                    <a:pt x="206200" y="454323"/>
                  </a:cubicBezTo>
                  <a:cubicBezTo>
                    <a:pt x="241916" y="484936"/>
                    <a:pt x="273379" y="509597"/>
                    <a:pt x="275930" y="509597"/>
                  </a:cubicBezTo>
                  <a:cubicBezTo>
                    <a:pt x="278481" y="509597"/>
                    <a:pt x="280182" y="493440"/>
                    <a:pt x="280182" y="474732"/>
                  </a:cubicBezTo>
                  <a:cubicBezTo>
                    <a:pt x="280182" y="441568"/>
                    <a:pt x="275080" y="433915"/>
                    <a:pt x="203649" y="359083"/>
                  </a:cubicBezTo>
                  <a:cubicBezTo>
                    <a:pt x="129668" y="281700"/>
                    <a:pt x="76095" y="200065"/>
                    <a:pt x="90551" y="186459"/>
                  </a:cubicBezTo>
                  <a:cubicBezTo>
                    <a:pt x="93953" y="183058"/>
                    <a:pt x="139872" y="177956"/>
                    <a:pt x="190894" y="175405"/>
                  </a:cubicBezTo>
                  <a:cubicBezTo>
                    <a:pt x="242766" y="172854"/>
                    <a:pt x="295488" y="166901"/>
                    <a:pt x="309094" y="161799"/>
                  </a:cubicBezTo>
                  <a:cubicBezTo>
                    <a:pt x="322700" y="155846"/>
                    <a:pt x="335455" y="154146"/>
                    <a:pt x="338007" y="156697"/>
                  </a:cubicBezTo>
                  <a:cubicBezTo>
                    <a:pt x="340558" y="158397"/>
                    <a:pt x="342258" y="223875"/>
                    <a:pt x="343109" y="302109"/>
                  </a:cubicBezTo>
                  <a:lnTo>
                    <a:pt x="343959" y="443268"/>
                  </a:lnTo>
                  <a:lnTo>
                    <a:pt x="382225" y="477283"/>
                  </a:lnTo>
                  <a:cubicBezTo>
                    <a:pt x="423893" y="514699"/>
                    <a:pt x="505528" y="574224"/>
                    <a:pt x="552298" y="602286"/>
                  </a:cubicBezTo>
                  <a:lnTo>
                    <a:pt x="582060" y="619293"/>
                  </a:lnTo>
                  <a:lnTo>
                    <a:pt x="578659" y="550414"/>
                  </a:lnTo>
                  <a:cubicBezTo>
                    <a:pt x="576958" y="512148"/>
                    <a:pt x="580360" y="467079"/>
                    <a:pt x="585462" y="449221"/>
                  </a:cubicBezTo>
                  <a:cubicBezTo>
                    <a:pt x="597367" y="409254"/>
                    <a:pt x="635633" y="376090"/>
                    <a:pt x="684954" y="364185"/>
                  </a:cubicBezTo>
                  <a:cubicBezTo>
                    <a:pt x="718118" y="355681"/>
                    <a:pt x="722370" y="352280"/>
                    <a:pt x="722370" y="329320"/>
                  </a:cubicBezTo>
                  <a:cubicBezTo>
                    <a:pt x="722370" y="287652"/>
                    <a:pt x="670498" y="200065"/>
                    <a:pt x="601619" y="124383"/>
                  </a:cubicBezTo>
                  <a:cubicBezTo>
                    <a:pt x="584611" y="105675"/>
                    <a:pt x="571856" y="86967"/>
                    <a:pt x="574407" y="82715"/>
                  </a:cubicBezTo>
                  <a:cubicBezTo>
                    <a:pt x="576958" y="78463"/>
                    <a:pt x="582911" y="77613"/>
                    <a:pt x="587162" y="81015"/>
                  </a:cubicBezTo>
                  <a:cubicBezTo>
                    <a:pt x="591414" y="83566"/>
                    <a:pt x="592265" y="89518"/>
                    <a:pt x="589713" y="94620"/>
                  </a:cubicBezTo>
                  <a:cubicBezTo>
                    <a:pt x="585462" y="100573"/>
                    <a:pt x="588013" y="101423"/>
                    <a:pt x="593965" y="98022"/>
                  </a:cubicBezTo>
                  <a:cubicBezTo>
                    <a:pt x="608421" y="88668"/>
                    <a:pt x="580360" y="58055"/>
                    <a:pt x="564203" y="64858"/>
                  </a:cubicBezTo>
                  <a:cubicBezTo>
                    <a:pt x="557400" y="67409"/>
                    <a:pt x="552298" y="64858"/>
                    <a:pt x="552298" y="59755"/>
                  </a:cubicBezTo>
                  <a:cubicBezTo>
                    <a:pt x="552298" y="54653"/>
                    <a:pt x="547195" y="50402"/>
                    <a:pt x="542093" y="49551"/>
                  </a:cubicBezTo>
                  <a:cubicBezTo>
                    <a:pt x="531039" y="49551"/>
                    <a:pt x="486820" y="-620"/>
                    <a:pt x="497024" y="-620"/>
                  </a:cubicBezTo>
                  <a:cubicBezTo>
                    <a:pt x="506378" y="-620"/>
                    <a:pt x="571006" y="35095"/>
                    <a:pt x="602469" y="58905"/>
                  </a:cubicBezTo>
                  <a:cubicBezTo>
                    <a:pt x="618626" y="70810"/>
                    <a:pt x="629680" y="75912"/>
                    <a:pt x="626279" y="70810"/>
                  </a:cubicBezTo>
                  <a:cubicBezTo>
                    <a:pt x="623728" y="65708"/>
                    <a:pt x="626279" y="61456"/>
                    <a:pt x="632232" y="61456"/>
                  </a:cubicBezTo>
                  <a:cubicBezTo>
                    <a:pt x="639034" y="61456"/>
                    <a:pt x="642436" y="67409"/>
                    <a:pt x="639034" y="74212"/>
                  </a:cubicBezTo>
                  <a:cubicBezTo>
                    <a:pt x="636483" y="81865"/>
                    <a:pt x="638184" y="85266"/>
                    <a:pt x="643286" y="81865"/>
                  </a:cubicBezTo>
                  <a:cubicBezTo>
                    <a:pt x="648388" y="78463"/>
                    <a:pt x="658593" y="83566"/>
                    <a:pt x="667096" y="92920"/>
                  </a:cubicBezTo>
                  <a:cubicBezTo>
                    <a:pt x="675600" y="102274"/>
                    <a:pt x="687505" y="109927"/>
                    <a:pt x="694308" y="109927"/>
                  </a:cubicBezTo>
                  <a:cubicBezTo>
                    <a:pt x="700260" y="109927"/>
                    <a:pt x="705363" y="114179"/>
                    <a:pt x="705363" y="119281"/>
                  </a:cubicBezTo>
                  <a:cubicBezTo>
                    <a:pt x="705363" y="124383"/>
                    <a:pt x="711315" y="126934"/>
                    <a:pt x="718118" y="123533"/>
                  </a:cubicBezTo>
                  <a:cubicBezTo>
                    <a:pt x="724921" y="120982"/>
                    <a:pt x="730023" y="121832"/>
                    <a:pt x="729173" y="125233"/>
                  </a:cubicBezTo>
                  <a:cubicBezTo>
                    <a:pt x="728322" y="128635"/>
                    <a:pt x="741928" y="146492"/>
                    <a:pt x="760636" y="165200"/>
                  </a:cubicBezTo>
                  <a:cubicBezTo>
                    <a:pt x="804005" y="210269"/>
                    <a:pt x="834618" y="277448"/>
                    <a:pt x="827815" y="312313"/>
                  </a:cubicBezTo>
                  <a:cubicBezTo>
                    <a:pt x="820161" y="348878"/>
                    <a:pt x="779344" y="377791"/>
                    <a:pt x="718118" y="390546"/>
                  </a:cubicBezTo>
                  <a:cubicBezTo>
                    <a:pt x="680702" y="398199"/>
                    <a:pt x="660293" y="408404"/>
                    <a:pt x="639885" y="428812"/>
                  </a:cubicBezTo>
                  <a:cubicBezTo>
                    <a:pt x="612673" y="456024"/>
                    <a:pt x="611823" y="459425"/>
                    <a:pt x="612673" y="519801"/>
                  </a:cubicBezTo>
                  <a:cubicBezTo>
                    <a:pt x="612673" y="553815"/>
                    <a:pt x="617775" y="597184"/>
                    <a:pt x="622878" y="615892"/>
                  </a:cubicBezTo>
                  <a:cubicBezTo>
                    <a:pt x="632232" y="644804"/>
                    <a:pt x="637334" y="649906"/>
                    <a:pt x="666246" y="655859"/>
                  </a:cubicBezTo>
                  <a:cubicBezTo>
                    <a:pt x="684104" y="659260"/>
                    <a:pt x="723220" y="663512"/>
                    <a:pt x="754684" y="665213"/>
                  </a:cubicBezTo>
                  <a:cubicBezTo>
                    <a:pt x="808256" y="666914"/>
                    <a:pt x="834618" y="681370"/>
                    <a:pt x="801453" y="691574"/>
                  </a:cubicBezTo>
                  <a:cubicBezTo>
                    <a:pt x="779344" y="697527"/>
                    <a:pt x="681553" y="705180"/>
                    <a:pt x="696009" y="699227"/>
                  </a:cubicBezTo>
                  <a:cubicBezTo>
                    <a:pt x="703662" y="696676"/>
                    <a:pt x="695158" y="689873"/>
                    <a:pt x="674750" y="683070"/>
                  </a:cubicBezTo>
                  <a:cubicBezTo>
                    <a:pt x="656892" y="677118"/>
                    <a:pt x="641586" y="672866"/>
                    <a:pt x="639885" y="673716"/>
                  </a:cubicBezTo>
                  <a:cubicBezTo>
                    <a:pt x="639034" y="675417"/>
                    <a:pt x="644987" y="704329"/>
                    <a:pt x="654341" y="739194"/>
                  </a:cubicBezTo>
                  <a:cubicBezTo>
                    <a:pt x="662845" y="774059"/>
                    <a:pt x="671348" y="821679"/>
                    <a:pt x="673049" y="845489"/>
                  </a:cubicBezTo>
                  <a:cubicBezTo>
                    <a:pt x="675600" y="882905"/>
                    <a:pt x="673049" y="888858"/>
                    <a:pt x="654341" y="898212"/>
                  </a:cubicBezTo>
                  <a:cubicBezTo>
                    <a:pt x="630531" y="910117"/>
                    <a:pt x="587162" y="912668"/>
                    <a:pt x="572706" y="902464"/>
                  </a:cubicBezTo>
                  <a:cubicBezTo>
                    <a:pt x="567604" y="899062"/>
                    <a:pt x="559100" y="888008"/>
                    <a:pt x="553998" y="878654"/>
                  </a:cubicBezTo>
                  <a:cubicBezTo>
                    <a:pt x="546345" y="863347"/>
                    <a:pt x="547195" y="857395"/>
                    <a:pt x="560801" y="845489"/>
                  </a:cubicBezTo>
                  <a:cubicBezTo>
                    <a:pt x="576108" y="831884"/>
                    <a:pt x="577808" y="831884"/>
                    <a:pt x="590564" y="844639"/>
                  </a:cubicBezTo>
                  <a:cubicBezTo>
                    <a:pt x="615224" y="869300"/>
                    <a:pt x="622878" y="860796"/>
                    <a:pt x="617775" y="815727"/>
                  </a:cubicBezTo>
                  <a:cubicBezTo>
                    <a:pt x="610122" y="751099"/>
                    <a:pt x="584611" y="637151"/>
                    <a:pt x="576958" y="637151"/>
                  </a:cubicBezTo>
                  <a:cubicBezTo>
                    <a:pt x="565903" y="637151"/>
                    <a:pt x="433247" y="559768"/>
                    <a:pt x="394981" y="530005"/>
                  </a:cubicBezTo>
                  <a:cubicBezTo>
                    <a:pt x="373722" y="513848"/>
                    <a:pt x="355014" y="501093"/>
                    <a:pt x="353313" y="501093"/>
                  </a:cubicBezTo>
                  <a:cubicBezTo>
                    <a:pt x="351612" y="501093"/>
                    <a:pt x="354163" y="515549"/>
                    <a:pt x="359266" y="533407"/>
                  </a:cubicBezTo>
                  <a:cubicBezTo>
                    <a:pt x="371171" y="572523"/>
                    <a:pt x="392430" y="592932"/>
                    <a:pt x="429846" y="599735"/>
                  </a:cubicBezTo>
                  <a:cubicBezTo>
                    <a:pt x="468112" y="606538"/>
                    <a:pt x="468962" y="632049"/>
                    <a:pt x="432397" y="642253"/>
                  </a:cubicBezTo>
                  <a:cubicBezTo>
                    <a:pt x="416240" y="647355"/>
                    <a:pt x="395831" y="664362"/>
                    <a:pt x="379674" y="686472"/>
                  </a:cubicBezTo>
                  <a:cubicBezTo>
                    <a:pt x="354163" y="721337"/>
                    <a:pt x="353313" y="724738"/>
                    <a:pt x="367769" y="734092"/>
                  </a:cubicBezTo>
                  <a:cubicBezTo>
                    <a:pt x="375422" y="740045"/>
                    <a:pt x="382225" y="750249"/>
                    <a:pt x="382225" y="757052"/>
                  </a:cubicBezTo>
                  <a:cubicBezTo>
                    <a:pt x="381375" y="772358"/>
                    <a:pt x="363517" y="794468"/>
                    <a:pt x="350762" y="795318"/>
                  </a:cubicBezTo>
                  <a:cubicBezTo>
                    <a:pt x="314196" y="797869"/>
                    <a:pt x="314196" y="797869"/>
                    <a:pt x="332904" y="819979"/>
                  </a:cubicBezTo>
                  <a:cubicBezTo>
                    <a:pt x="342258" y="831033"/>
                    <a:pt x="353313" y="838687"/>
                    <a:pt x="356714" y="836986"/>
                  </a:cubicBezTo>
                  <a:cubicBezTo>
                    <a:pt x="360116" y="834435"/>
                    <a:pt x="365218" y="840387"/>
                    <a:pt x="367769" y="848891"/>
                  </a:cubicBezTo>
                  <a:cubicBezTo>
                    <a:pt x="369470" y="858245"/>
                    <a:pt x="382225" y="867599"/>
                    <a:pt x="396681" y="870150"/>
                  </a:cubicBezTo>
                  <a:cubicBezTo>
                    <a:pt x="428145" y="877803"/>
                    <a:pt x="429846" y="903314"/>
                    <a:pt x="400083" y="925423"/>
                  </a:cubicBezTo>
                  <a:cubicBezTo>
                    <a:pt x="386477" y="936478"/>
                    <a:pt x="382225" y="944982"/>
                    <a:pt x="387327" y="952635"/>
                  </a:cubicBezTo>
                  <a:cubicBezTo>
                    <a:pt x="400083" y="973894"/>
                    <a:pt x="404335" y="1030868"/>
                    <a:pt x="395831" y="1063182"/>
                  </a:cubicBezTo>
                  <a:cubicBezTo>
                    <a:pt x="384776" y="1103999"/>
                    <a:pt x="212153" y="1164375"/>
                    <a:pt x="212153" y="1127809"/>
                  </a:cubicBezTo>
                  <a:close/>
                  <a:moveTo>
                    <a:pt x="293788" y="652457"/>
                  </a:moveTo>
                  <a:cubicBezTo>
                    <a:pt x="279332" y="555516"/>
                    <a:pt x="287835" y="567421"/>
                    <a:pt x="180690" y="490889"/>
                  </a:cubicBezTo>
                  <a:cubicBezTo>
                    <a:pt x="61639" y="406703"/>
                    <a:pt x="42081" y="394798"/>
                    <a:pt x="42081" y="408404"/>
                  </a:cubicBezTo>
                  <a:cubicBezTo>
                    <a:pt x="42081" y="424561"/>
                    <a:pt x="92252" y="481535"/>
                    <a:pt x="194295" y="582728"/>
                  </a:cubicBezTo>
                  <a:cubicBezTo>
                    <a:pt x="248719" y="636301"/>
                    <a:pt x="293788" y="679669"/>
                    <a:pt x="295488" y="679669"/>
                  </a:cubicBezTo>
                  <a:cubicBezTo>
                    <a:pt x="297189" y="679669"/>
                    <a:pt x="296339" y="666914"/>
                    <a:pt x="293788" y="652457"/>
                  </a:cubicBezTo>
                  <a:close/>
                  <a:moveTo>
                    <a:pt x="292087" y="276598"/>
                  </a:moveTo>
                  <a:cubicBezTo>
                    <a:pt x="294638" y="246835"/>
                    <a:pt x="293788" y="219623"/>
                    <a:pt x="289536" y="216222"/>
                  </a:cubicBezTo>
                  <a:cubicBezTo>
                    <a:pt x="285284" y="213671"/>
                    <a:pt x="258073" y="209419"/>
                    <a:pt x="230011" y="206868"/>
                  </a:cubicBezTo>
                  <a:cubicBezTo>
                    <a:pt x="182390" y="201766"/>
                    <a:pt x="178139" y="202616"/>
                    <a:pt x="178139" y="217923"/>
                  </a:cubicBezTo>
                  <a:cubicBezTo>
                    <a:pt x="178139" y="241733"/>
                    <a:pt x="211303" y="299557"/>
                    <a:pt x="246167" y="337824"/>
                  </a:cubicBezTo>
                  <a:cubicBezTo>
                    <a:pt x="275080" y="368437"/>
                    <a:pt x="275930" y="369287"/>
                    <a:pt x="281032" y="351429"/>
                  </a:cubicBezTo>
                  <a:cubicBezTo>
                    <a:pt x="284434" y="341225"/>
                    <a:pt x="289536" y="307211"/>
                    <a:pt x="292087" y="27659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8" name="图形 2">
              <a:extLst>
                <a:ext uri="{FF2B5EF4-FFF2-40B4-BE49-F238E27FC236}">
                  <a16:creationId xmlns:a16="http://schemas.microsoft.com/office/drawing/2014/main" id="{4BA8B943-4646-DDE4-C1F4-3082035BA4A6}"/>
                </a:ext>
              </a:extLst>
            </p:cNvPr>
            <p:cNvGrpSpPr/>
            <p:nvPr/>
          </p:nvGrpSpPr>
          <p:grpSpPr>
            <a:xfrm>
              <a:off x="6307743" y="1758367"/>
              <a:ext cx="1349649" cy="1105143"/>
              <a:chOff x="5526347" y="2965619"/>
              <a:chExt cx="1143740" cy="936536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8546FC6-B166-BB44-DF1D-95FD1F9CE34C}"/>
                  </a:ext>
                </a:extLst>
              </p:cNvPr>
              <p:cNvSpPr/>
              <p:nvPr/>
            </p:nvSpPr>
            <p:spPr>
              <a:xfrm flipV="1">
                <a:off x="5526347" y="2965619"/>
                <a:ext cx="384966" cy="936536"/>
              </a:xfrm>
              <a:custGeom>
                <a:avLst/>
                <a:gdLst>
                  <a:gd name="connsiteX0" fmla="*/ 265789 w 384966"/>
                  <a:gd name="connsiteY0" fmla="*/ 933634 h 936536"/>
                  <a:gd name="connsiteX1" fmla="*/ 250482 w 384966"/>
                  <a:gd name="connsiteY1" fmla="*/ 906422 h 936536"/>
                  <a:gd name="connsiteX2" fmla="*/ 115275 w 384966"/>
                  <a:gd name="connsiteY2" fmla="*/ 703186 h 936536"/>
                  <a:gd name="connsiteX3" fmla="*/ 75308 w 384966"/>
                  <a:gd name="connsiteY3" fmla="*/ 625803 h 936536"/>
                  <a:gd name="connsiteX4" fmla="*/ 93165 w 384966"/>
                  <a:gd name="connsiteY4" fmla="*/ 600292 h 936536"/>
                  <a:gd name="connsiteX5" fmla="*/ 150140 w 384966"/>
                  <a:gd name="connsiteY5" fmla="*/ 567128 h 936536"/>
                  <a:gd name="connsiteX6" fmla="*/ 153541 w 384966"/>
                  <a:gd name="connsiteY6" fmla="*/ 515256 h 936536"/>
                  <a:gd name="connsiteX7" fmla="*/ 114424 w 384966"/>
                  <a:gd name="connsiteY7" fmla="*/ 430220 h 936536"/>
                  <a:gd name="connsiteX8" fmla="*/ 11531 w 384966"/>
                  <a:gd name="connsiteY8" fmla="*/ 257596 h 936536"/>
                  <a:gd name="connsiteX9" fmla="*/ 17483 w 384966"/>
                  <a:gd name="connsiteY9" fmla="*/ 195520 h 936536"/>
                  <a:gd name="connsiteX10" fmla="*/ 63403 w 384966"/>
                  <a:gd name="connsiteY10" fmla="*/ 178513 h 936536"/>
                  <a:gd name="connsiteX11" fmla="*/ 145888 w 384966"/>
                  <a:gd name="connsiteY11" fmla="*/ 279706 h 936536"/>
                  <a:gd name="connsiteX12" fmla="*/ 170548 w 384966"/>
                  <a:gd name="connsiteY12" fmla="*/ 311169 h 936536"/>
                  <a:gd name="connsiteX13" fmla="*/ 177351 w 384966"/>
                  <a:gd name="connsiteY13" fmla="*/ 189567 h 936536"/>
                  <a:gd name="connsiteX14" fmla="*/ 207114 w 384966"/>
                  <a:gd name="connsiteY14" fmla="*/ 30550 h 936536"/>
                  <a:gd name="connsiteX15" fmla="*/ 233475 w 384966"/>
                  <a:gd name="connsiteY15" fmla="*/ 13543 h 936536"/>
                  <a:gd name="connsiteX16" fmla="*/ 270891 w 384966"/>
                  <a:gd name="connsiteY16" fmla="*/ 32251 h 936536"/>
                  <a:gd name="connsiteX17" fmla="*/ 267489 w 384966"/>
                  <a:gd name="connsiteY17" fmla="*/ 271202 h 936536"/>
                  <a:gd name="connsiteX18" fmla="*/ 271741 w 384966"/>
                  <a:gd name="connsiteY18" fmla="*/ 482942 h 936536"/>
                  <a:gd name="connsiteX19" fmla="*/ 301504 w 384966"/>
                  <a:gd name="connsiteY19" fmla="*/ 536515 h 936536"/>
                  <a:gd name="connsiteX20" fmla="*/ 331267 w 384966"/>
                  <a:gd name="connsiteY20" fmla="*/ 606245 h 936536"/>
                  <a:gd name="connsiteX21" fmla="*/ 292150 w 384966"/>
                  <a:gd name="connsiteY21" fmla="*/ 651314 h 936536"/>
                  <a:gd name="connsiteX22" fmla="*/ 271741 w 384966"/>
                  <a:gd name="connsiteY22" fmla="*/ 659817 h 936536"/>
                  <a:gd name="connsiteX23" fmla="*/ 322763 w 384966"/>
                  <a:gd name="connsiteY23" fmla="*/ 727846 h 936536"/>
                  <a:gd name="connsiteX24" fmla="*/ 384839 w 384966"/>
                  <a:gd name="connsiteY24" fmla="*/ 819685 h 936536"/>
                  <a:gd name="connsiteX25" fmla="*/ 342321 w 384966"/>
                  <a:gd name="connsiteY25" fmla="*/ 887714 h 936536"/>
                  <a:gd name="connsiteX26" fmla="*/ 265789 w 384966"/>
                  <a:gd name="connsiteY26" fmla="*/ 933634 h 93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84966" h="936536">
                    <a:moveTo>
                      <a:pt x="265789" y="933634"/>
                    </a:moveTo>
                    <a:cubicBezTo>
                      <a:pt x="260687" y="930232"/>
                      <a:pt x="253884" y="918327"/>
                      <a:pt x="250482" y="906422"/>
                    </a:cubicBezTo>
                    <a:cubicBezTo>
                      <a:pt x="241979" y="878360"/>
                      <a:pt x="174800" y="777167"/>
                      <a:pt x="115275" y="703186"/>
                    </a:cubicBezTo>
                    <a:cubicBezTo>
                      <a:pt x="69355" y="646212"/>
                      <a:pt x="59151" y="625803"/>
                      <a:pt x="75308" y="625803"/>
                    </a:cubicBezTo>
                    <a:cubicBezTo>
                      <a:pt x="79560" y="625803"/>
                      <a:pt x="87213" y="613898"/>
                      <a:pt x="93165" y="600292"/>
                    </a:cubicBezTo>
                    <a:cubicBezTo>
                      <a:pt x="106771" y="567978"/>
                      <a:pt x="124629" y="556924"/>
                      <a:pt x="150140" y="567128"/>
                    </a:cubicBezTo>
                    <a:cubicBezTo>
                      <a:pt x="178201" y="577332"/>
                      <a:pt x="179052" y="567128"/>
                      <a:pt x="153541" y="515256"/>
                    </a:cubicBezTo>
                    <a:cubicBezTo>
                      <a:pt x="141636" y="489745"/>
                      <a:pt x="123778" y="451479"/>
                      <a:pt x="114424" y="430220"/>
                    </a:cubicBezTo>
                    <a:cubicBezTo>
                      <a:pt x="89764" y="374096"/>
                      <a:pt x="25136" y="265250"/>
                      <a:pt x="11531" y="257596"/>
                    </a:cubicBezTo>
                    <a:cubicBezTo>
                      <a:pt x="-6327" y="247392"/>
                      <a:pt x="-2925" y="214228"/>
                      <a:pt x="17483" y="195520"/>
                    </a:cubicBezTo>
                    <a:cubicBezTo>
                      <a:pt x="27688" y="187016"/>
                      <a:pt x="48096" y="178513"/>
                      <a:pt x="63403" y="178513"/>
                    </a:cubicBezTo>
                    <a:cubicBezTo>
                      <a:pt x="93165" y="177662"/>
                      <a:pt x="90614" y="174261"/>
                      <a:pt x="145888" y="279706"/>
                    </a:cubicBezTo>
                    <a:cubicBezTo>
                      <a:pt x="155242" y="296713"/>
                      <a:pt x="166296" y="311169"/>
                      <a:pt x="170548" y="311169"/>
                    </a:cubicBezTo>
                    <a:cubicBezTo>
                      <a:pt x="174800" y="311169"/>
                      <a:pt x="177351" y="255896"/>
                      <a:pt x="177351" y="189567"/>
                    </a:cubicBezTo>
                    <a:cubicBezTo>
                      <a:pt x="176501" y="69666"/>
                      <a:pt x="184154" y="30550"/>
                      <a:pt x="207114" y="30550"/>
                    </a:cubicBezTo>
                    <a:cubicBezTo>
                      <a:pt x="211366" y="30550"/>
                      <a:pt x="223271" y="22897"/>
                      <a:pt x="233475" y="13543"/>
                    </a:cubicBezTo>
                    <a:cubicBezTo>
                      <a:pt x="260687" y="-11968"/>
                      <a:pt x="281095" y="-914"/>
                      <a:pt x="270891" y="32251"/>
                    </a:cubicBezTo>
                    <a:cubicBezTo>
                      <a:pt x="267489" y="46707"/>
                      <a:pt x="265789" y="153852"/>
                      <a:pt x="267489" y="271202"/>
                    </a:cubicBezTo>
                    <a:lnTo>
                      <a:pt x="271741" y="482942"/>
                    </a:lnTo>
                    <a:lnTo>
                      <a:pt x="301504" y="536515"/>
                    </a:lnTo>
                    <a:cubicBezTo>
                      <a:pt x="317661" y="565427"/>
                      <a:pt x="331267" y="596891"/>
                      <a:pt x="331267" y="606245"/>
                    </a:cubicBezTo>
                    <a:cubicBezTo>
                      <a:pt x="331267" y="623252"/>
                      <a:pt x="307456" y="651314"/>
                      <a:pt x="292150" y="651314"/>
                    </a:cubicBezTo>
                    <a:cubicBezTo>
                      <a:pt x="287898" y="651314"/>
                      <a:pt x="278544" y="655566"/>
                      <a:pt x="271741" y="659817"/>
                    </a:cubicBezTo>
                    <a:cubicBezTo>
                      <a:pt x="261537" y="665770"/>
                      <a:pt x="271741" y="679376"/>
                      <a:pt x="322763" y="727846"/>
                    </a:cubicBezTo>
                    <a:cubicBezTo>
                      <a:pt x="379737" y="782269"/>
                      <a:pt x="385690" y="789923"/>
                      <a:pt x="384839" y="819685"/>
                    </a:cubicBezTo>
                    <a:cubicBezTo>
                      <a:pt x="383989" y="846046"/>
                      <a:pt x="377186" y="857101"/>
                      <a:pt x="342321" y="887714"/>
                    </a:cubicBezTo>
                    <a:cubicBezTo>
                      <a:pt x="293000" y="931933"/>
                      <a:pt x="277694" y="941287"/>
                      <a:pt x="265789" y="93363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2A91DF4-287B-300F-FE2F-207F7C608979}"/>
                  </a:ext>
                </a:extLst>
              </p:cNvPr>
              <p:cNvSpPr/>
              <p:nvPr/>
            </p:nvSpPr>
            <p:spPr>
              <a:xfrm flipV="1">
                <a:off x="5951209" y="3114704"/>
                <a:ext cx="718877" cy="708787"/>
              </a:xfrm>
              <a:custGeom>
                <a:avLst/>
                <a:gdLst>
                  <a:gd name="connsiteX0" fmla="*/ 177035 w 718877"/>
                  <a:gd name="connsiteY0" fmla="*/ 684943 h 708787"/>
                  <a:gd name="connsiteX1" fmla="*/ -690 w 718877"/>
                  <a:gd name="connsiteY1" fmla="*/ 580348 h 708787"/>
                  <a:gd name="connsiteX2" fmla="*/ 40978 w 718877"/>
                  <a:gd name="connsiteY2" fmla="*/ 538681 h 708787"/>
                  <a:gd name="connsiteX3" fmla="*/ 60536 w 718877"/>
                  <a:gd name="connsiteY3" fmla="*/ 527626 h 708787"/>
                  <a:gd name="connsiteX4" fmla="*/ 108156 w 718877"/>
                  <a:gd name="connsiteY4" fmla="*/ 501265 h 708787"/>
                  <a:gd name="connsiteX5" fmla="*/ 143871 w 718877"/>
                  <a:gd name="connsiteY5" fmla="*/ 480856 h 708787"/>
                  <a:gd name="connsiteX6" fmla="*/ 104755 w 718877"/>
                  <a:gd name="connsiteY6" fmla="*/ 414528 h 708787"/>
                  <a:gd name="connsiteX7" fmla="*/ 3562 w 718877"/>
                  <a:gd name="connsiteY7" fmla="*/ 185781 h 708787"/>
                  <a:gd name="connsiteX8" fmla="*/ 10365 w 718877"/>
                  <a:gd name="connsiteY8" fmla="*/ 109248 h 708787"/>
                  <a:gd name="connsiteX9" fmla="*/ 69890 w 718877"/>
                  <a:gd name="connsiteY9" fmla="*/ 33566 h 708787"/>
                  <a:gd name="connsiteX10" fmla="*/ 162579 w 718877"/>
                  <a:gd name="connsiteY10" fmla="*/ -449 h 708787"/>
                  <a:gd name="connsiteX11" fmla="*/ 302889 w 718877"/>
                  <a:gd name="connsiteY11" fmla="*/ 25062 h 708787"/>
                  <a:gd name="connsiteX12" fmla="*/ 369217 w 718877"/>
                  <a:gd name="connsiteY12" fmla="*/ 53975 h 708787"/>
                  <a:gd name="connsiteX13" fmla="*/ 404932 w 718877"/>
                  <a:gd name="connsiteY13" fmla="*/ 73533 h 708787"/>
                  <a:gd name="connsiteX14" fmla="*/ 449151 w 718877"/>
                  <a:gd name="connsiteY14" fmla="*/ 96493 h 708787"/>
                  <a:gd name="connsiteX15" fmla="*/ 467009 w 718877"/>
                  <a:gd name="connsiteY15" fmla="*/ 109248 h 708787"/>
                  <a:gd name="connsiteX16" fmla="*/ 484866 w 718877"/>
                  <a:gd name="connsiteY16" fmla="*/ 116901 h 708787"/>
                  <a:gd name="connsiteX17" fmla="*/ 486567 w 718877"/>
                  <a:gd name="connsiteY17" fmla="*/ 127956 h 708787"/>
                  <a:gd name="connsiteX18" fmla="*/ 494220 w 718877"/>
                  <a:gd name="connsiteY18" fmla="*/ 132208 h 708787"/>
                  <a:gd name="connsiteX19" fmla="*/ 525684 w 718877"/>
                  <a:gd name="connsiteY19" fmla="*/ 138160 h 708787"/>
                  <a:gd name="connsiteX20" fmla="*/ 552045 w 718877"/>
                  <a:gd name="connsiteY20" fmla="*/ 156018 h 708787"/>
                  <a:gd name="connsiteX21" fmla="*/ 560548 w 718877"/>
                  <a:gd name="connsiteY21" fmla="*/ 163671 h 708787"/>
                  <a:gd name="connsiteX22" fmla="*/ 577556 w 718877"/>
                  <a:gd name="connsiteY22" fmla="*/ 175576 h 708787"/>
                  <a:gd name="connsiteX23" fmla="*/ 594563 w 718877"/>
                  <a:gd name="connsiteY23" fmla="*/ 172175 h 708787"/>
                  <a:gd name="connsiteX24" fmla="*/ 620074 w 718877"/>
                  <a:gd name="connsiteY24" fmla="*/ 190032 h 708787"/>
                  <a:gd name="connsiteX25" fmla="*/ 636231 w 718877"/>
                  <a:gd name="connsiteY25" fmla="*/ 241054 h 708787"/>
                  <a:gd name="connsiteX26" fmla="*/ 631979 w 718877"/>
                  <a:gd name="connsiteY26" fmla="*/ 247857 h 708787"/>
                  <a:gd name="connsiteX27" fmla="*/ 550344 w 718877"/>
                  <a:gd name="connsiteY27" fmla="*/ 297178 h 708787"/>
                  <a:gd name="connsiteX28" fmla="*/ 499322 w 718877"/>
                  <a:gd name="connsiteY28" fmla="*/ 310784 h 708787"/>
                  <a:gd name="connsiteX29" fmla="*/ 484016 w 718877"/>
                  <a:gd name="connsiteY29" fmla="*/ 309933 h 708787"/>
                  <a:gd name="connsiteX30" fmla="*/ 405783 w 718877"/>
                  <a:gd name="connsiteY30" fmla="*/ 323539 h 708787"/>
                  <a:gd name="connsiteX31" fmla="*/ 398980 w 718877"/>
                  <a:gd name="connsiteY31" fmla="*/ 361805 h 708787"/>
                  <a:gd name="connsiteX32" fmla="*/ 411735 w 718877"/>
                  <a:gd name="connsiteY32" fmla="*/ 386466 h 708787"/>
                  <a:gd name="connsiteX33" fmla="*/ 512078 w 718877"/>
                  <a:gd name="connsiteY33" fmla="*/ 462148 h 708787"/>
                  <a:gd name="connsiteX34" fmla="*/ 441498 w 718877"/>
                  <a:gd name="connsiteY34" fmla="*/ 365207 h 708787"/>
                  <a:gd name="connsiteX35" fmla="*/ 416837 w 718877"/>
                  <a:gd name="connsiteY35" fmla="*/ 332893 h 708787"/>
                  <a:gd name="connsiteX36" fmla="*/ 448301 w 718877"/>
                  <a:gd name="connsiteY36" fmla="*/ 345649 h 708787"/>
                  <a:gd name="connsiteX37" fmla="*/ 472111 w 718877"/>
                  <a:gd name="connsiteY37" fmla="*/ 353302 h 708787"/>
                  <a:gd name="connsiteX38" fmla="*/ 496771 w 718877"/>
                  <a:gd name="connsiteY38" fmla="*/ 343948 h 708787"/>
                  <a:gd name="connsiteX39" fmla="*/ 615822 w 718877"/>
                  <a:gd name="connsiteY39" fmla="*/ 343097 h 708787"/>
                  <a:gd name="connsiteX40" fmla="*/ 660891 w 718877"/>
                  <a:gd name="connsiteY40" fmla="*/ 359254 h 708787"/>
                  <a:gd name="connsiteX41" fmla="*/ 713613 w 718877"/>
                  <a:gd name="connsiteY41" fmla="*/ 435787 h 708787"/>
                  <a:gd name="connsiteX42" fmla="*/ 637081 w 718877"/>
                  <a:gd name="connsiteY42" fmla="*/ 507217 h 708787"/>
                  <a:gd name="connsiteX43" fmla="*/ 407483 w 718877"/>
                  <a:gd name="connsiteY43" fmla="*/ 468101 h 708787"/>
                  <a:gd name="connsiteX44" fmla="*/ 272276 w 718877"/>
                  <a:gd name="connsiteY44" fmla="*/ 429834 h 708787"/>
                  <a:gd name="connsiteX45" fmla="*/ 225506 w 718877"/>
                  <a:gd name="connsiteY45" fmla="*/ 376262 h 708787"/>
                  <a:gd name="connsiteX46" fmla="*/ 237411 w 718877"/>
                  <a:gd name="connsiteY46" fmla="*/ 349050 h 708787"/>
                  <a:gd name="connsiteX47" fmla="*/ 245064 w 718877"/>
                  <a:gd name="connsiteY47" fmla="*/ 334594 h 708787"/>
                  <a:gd name="connsiteX48" fmla="*/ 258670 w 718877"/>
                  <a:gd name="connsiteY48" fmla="*/ 317587 h 708787"/>
                  <a:gd name="connsiteX49" fmla="*/ 276528 w 718877"/>
                  <a:gd name="connsiteY49" fmla="*/ 300579 h 708787"/>
                  <a:gd name="connsiteX50" fmla="*/ 288433 w 718877"/>
                  <a:gd name="connsiteY50" fmla="*/ 291225 h 708787"/>
                  <a:gd name="connsiteX51" fmla="*/ 314794 w 718877"/>
                  <a:gd name="connsiteY51" fmla="*/ 286974 h 708787"/>
                  <a:gd name="connsiteX52" fmla="*/ 369217 w 718877"/>
                  <a:gd name="connsiteY52" fmla="*/ 269116 h 708787"/>
                  <a:gd name="connsiteX53" fmla="*/ 397279 w 718877"/>
                  <a:gd name="connsiteY53" fmla="*/ 246156 h 708787"/>
                  <a:gd name="connsiteX54" fmla="*/ 315644 w 718877"/>
                  <a:gd name="connsiteY54" fmla="*/ 201087 h 708787"/>
                  <a:gd name="connsiteX55" fmla="*/ 75842 w 718877"/>
                  <a:gd name="connsiteY55" fmla="*/ 118602 h 708787"/>
                  <a:gd name="connsiteX56" fmla="*/ 136218 w 718877"/>
                  <a:gd name="connsiteY56" fmla="*/ 289525 h 708787"/>
                  <a:gd name="connsiteX57" fmla="*/ 152375 w 718877"/>
                  <a:gd name="connsiteY57" fmla="*/ 326090 h 708787"/>
                  <a:gd name="connsiteX58" fmla="*/ 180437 w 718877"/>
                  <a:gd name="connsiteY58" fmla="*/ 375411 h 708787"/>
                  <a:gd name="connsiteX59" fmla="*/ 211050 w 718877"/>
                  <a:gd name="connsiteY59" fmla="*/ 423882 h 708787"/>
                  <a:gd name="connsiteX60" fmla="*/ 264623 w 718877"/>
                  <a:gd name="connsiteY60" fmla="*/ 490210 h 708787"/>
                  <a:gd name="connsiteX61" fmla="*/ 343706 w 718877"/>
                  <a:gd name="connsiteY61" fmla="*/ 547184 h 708787"/>
                  <a:gd name="connsiteX62" fmla="*/ 376870 w 718877"/>
                  <a:gd name="connsiteY62" fmla="*/ 591403 h 708787"/>
                  <a:gd name="connsiteX63" fmla="*/ 367516 w 718877"/>
                  <a:gd name="connsiteY63" fmla="*/ 615213 h 708787"/>
                  <a:gd name="connsiteX64" fmla="*/ 325849 w 718877"/>
                  <a:gd name="connsiteY64" fmla="*/ 696848 h 708787"/>
                  <a:gd name="connsiteX65" fmla="*/ 177035 w 718877"/>
                  <a:gd name="connsiteY65" fmla="*/ 684943 h 708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718877" h="708787">
                    <a:moveTo>
                      <a:pt x="177035" y="684943"/>
                    </a:moveTo>
                    <a:cubicBezTo>
                      <a:pt x="67339" y="627969"/>
                      <a:pt x="-690" y="588002"/>
                      <a:pt x="-690" y="580348"/>
                    </a:cubicBezTo>
                    <a:cubicBezTo>
                      <a:pt x="-690" y="570144"/>
                      <a:pt x="30773" y="538681"/>
                      <a:pt x="40978" y="538681"/>
                    </a:cubicBezTo>
                    <a:cubicBezTo>
                      <a:pt x="45229" y="538681"/>
                      <a:pt x="54583" y="533578"/>
                      <a:pt x="60536" y="527626"/>
                    </a:cubicBezTo>
                    <a:cubicBezTo>
                      <a:pt x="66488" y="521673"/>
                      <a:pt x="87747" y="509768"/>
                      <a:pt x="108156" y="501265"/>
                    </a:cubicBezTo>
                    <a:cubicBezTo>
                      <a:pt x="127714" y="491911"/>
                      <a:pt x="143871" y="483407"/>
                      <a:pt x="143871" y="480856"/>
                    </a:cubicBezTo>
                    <a:cubicBezTo>
                      <a:pt x="143871" y="479155"/>
                      <a:pt x="126014" y="448542"/>
                      <a:pt x="104755" y="414528"/>
                    </a:cubicBezTo>
                    <a:cubicBezTo>
                      <a:pt x="56284" y="337145"/>
                      <a:pt x="9514" y="231700"/>
                      <a:pt x="3562" y="185781"/>
                    </a:cubicBezTo>
                    <a:cubicBezTo>
                      <a:pt x="1011" y="167073"/>
                      <a:pt x="4412" y="133058"/>
                      <a:pt x="10365" y="109248"/>
                    </a:cubicBezTo>
                    <a:cubicBezTo>
                      <a:pt x="19719" y="71832"/>
                      <a:pt x="27372" y="62478"/>
                      <a:pt x="69890" y="33566"/>
                    </a:cubicBezTo>
                    <a:cubicBezTo>
                      <a:pt x="110707" y="5504"/>
                      <a:pt x="124313" y="402"/>
                      <a:pt x="162579" y="-449"/>
                    </a:cubicBezTo>
                    <a:cubicBezTo>
                      <a:pt x="237411" y="-449"/>
                      <a:pt x="278228" y="7205"/>
                      <a:pt x="302889" y="25062"/>
                    </a:cubicBezTo>
                    <a:cubicBezTo>
                      <a:pt x="324998" y="41219"/>
                      <a:pt x="369217" y="60777"/>
                      <a:pt x="369217" y="53975"/>
                    </a:cubicBezTo>
                    <a:cubicBezTo>
                      <a:pt x="369217" y="52274"/>
                      <a:pt x="385374" y="61628"/>
                      <a:pt x="404932" y="73533"/>
                    </a:cubicBezTo>
                    <a:cubicBezTo>
                      <a:pt x="425341" y="86288"/>
                      <a:pt x="444899" y="96493"/>
                      <a:pt x="449151" y="96493"/>
                    </a:cubicBezTo>
                    <a:cubicBezTo>
                      <a:pt x="453403" y="96493"/>
                      <a:pt x="461056" y="102445"/>
                      <a:pt x="467009" y="109248"/>
                    </a:cubicBezTo>
                    <a:cubicBezTo>
                      <a:pt x="472961" y="116051"/>
                      <a:pt x="480614" y="119452"/>
                      <a:pt x="484866" y="116901"/>
                    </a:cubicBezTo>
                    <a:cubicBezTo>
                      <a:pt x="489118" y="114350"/>
                      <a:pt x="489968" y="119452"/>
                      <a:pt x="486567" y="127956"/>
                    </a:cubicBezTo>
                    <a:cubicBezTo>
                      <a:pt x="481465" y="141562"/>
                      <a:pt x="482315" y="141562"/>
                      <a:pt x="494220" y="132208"/>
                    </a:cubicBezTo>
                    <a:cubicBezTo>
                      <a:pt x="506125" y="122854"/>
                      <a:pt x="511227" y="123704"/>
                      <a:pt x="525684" y="138160"/>
                    </a:cubicBezTo>
                    <a:cubicBezTo>
                      <a:pt x="535888" y="148365"/>
                      <a:pt x="547793" y="156018"/>
                      <a:pt x="552045" y="156018"/>
                    </a:cubicBezTo>
                    <a:cubicBezTo>
                      <a:pt x="557147" y="156018"/>
                      <a:pt x="560548" y="159419"/>
                      <a:pt x="560548" y="163671"/>
                    </a:cubicBezTo>
                    <a:cubicBezTo>
                      <a:pt x="560548" y="167923"/>
                      <a:pt x="568202" y="173025"/>
                      <a:pt x="577556" y="175576"/>
                    </a:cubicBezTo>
                    <a:cubicBezTo>
                      <a:pt x="586910" y="178127"/>
                      <a:pt x="594563" y="176427"/>
                      <a:pt x="594563" y="172175"/>
                    </a:cubicBezTo>
                    <a:cubicBezTo>
                      <a:pt x="594563" y="167923"/>
                      <a:pt x="606468" y="175576"/>
                      <a:pt x="620074" y="190032"/>
                    </a:cubicBezTo>
                    <a:cubicBezTo>
                      <a:pt x="645585" y="216394"/>
                      <a:pt x="653238" y="241054"/>
                      <a:pt x="636231" y="241054"/>
                    </a:cubicBezTo>
                    <a:cubicBezTo>
                      <a:pt x="631979" y="241054"/>
                      <a:pt x="629428" y="244456"/>
                      <a:pt x="631979" y="247857"/>
                    </a:cubicBezTo>
                    <a:cubicBezTo>
                      <a:pt x="642183" y="264864"/>
                      <a:pt x="602216" y="289525"/>
                      <a:pt x="550344" y="297178"/>
                    </a:cubicBezTo>
                    <a:cubicBezTo>
                      <a:pt x="529935" y="300579"/>
                      <a:pt x="506976" y="306532"/>
                      <a:pt x="499322" y="310784"/>
                    </a:cubicBezTo>
                    <a:cubicBezTo>
                      <a:pt x="489118" y="315036"/>
                      <a:pt x="484016" y="315036"/>
                      <a:pt x="484016" y="309933"/>
                    </a:cubicBezTo>
                    <a:cubicBezTo>
                      <a:pt x="484016" y="298879"/>
                      <a:pt x="437246" y="307382"/>
                      <a:pt x="405783" y="323539"/>
                    </a:cubicBezTo>
                    <a:cubicBezTo>
                      <a:pt x="377721" y="337145"/>
                      <a:pt x="376870" y="338846"/>
                      <a:pt x="398980" y="361805"/>
                    </a:cubicBezTo>
                    <a:cubicBezTo>
                      <a:pt x="407483" y="372010"/>
                      <a:pt x="413436" y="382214"/>
                      <a:pt x="411735" y="386466"/>
                    </a:cubicBezTo>
                    <a:cubicBezTo>
                      <a:pt x="404932" y="395820"/>
                      <a:pt x="492519" y="462148"/>
                      <a:pt x="512078" y="462148"/>
                    </a:cubicBezTo>
                    <a:cubicBezTo>
                      <a:pt x="531636" y="462148"/>
                      <a:pt x="535038" y="467250"/>
                      <a:pt x="441498" y="365207"/>
                    </a:cubicBezTo>
                    <a:cubicBezTo>
                      <a:pt x="420239" y="341397"/>
                      <a:pt x="409184" y="326941"/>
                      <a:pt x="416837" y="332893"/>
                    </a:cubicBezTo>
                    <a:cubicBezTo>
                      <a:pt x="423640" y="337995"/>
                      <a:pt x="438096" y="343948"/>
                      <a:pt x="448301" y="345649"/>
                    </a:cubicBezTo>
                    <a:cubicBezTo>
                      <a:pt x="458505" y="347349"/>
                      <a:pt x="468709" y="350751"/>
                      <a:pt x="472111" y="353302"/>
                    </a:cubicBezTo>
                    <a:cubicBezTo>
                      <a:pt x="478914" y="360955"/>
                      <a:pt x="501873" y="351601"/>
                      <a:pt x="496771" y="343948"/>
                    </a:cubicBezTo>
                    <a:cubicBezTo>
                      <a:pt x="491669" y="335444"/>
                      <a:pt x="604767" y="335444"/>
                      <a:pt x="615822" y="343097"/>
                    </a:cubicBezTo>
                    <a:cubicBezTo>
                      <a:pt x="620924" y="347349"/>
                      <a:pt x="640482" y="354152"/>
                      <a:pt x="660891" y="359254"/>
                    </a:cubicBezTo>
                    <a:cubicBezTo>
                      <a:pt x="707661" y="372010"/>
                      <a:pt x="728070" y="400922"/>
                      <a:pt x="713613" y="435787"/>
                    </a:cubicBezTo>
                    <a:cubicBezTo>
                      <a:pt x="700858" y="467250"/>
                      <a:pt x="674497" y="491911"/>
                      <a:pt x="637081" y="507217"/>
                    </a:cubicBezTo>
                    <a:cubicBezTo>
                      <a:pt x="595413" y="525075"/>
                      <a:pt x="535888" y="514870"/>
                      <a:pt x="407483" y="468101"/>
                    </a:cubicBezTo>
                    <a:cubicBezTo>
                      <a:pt x="348808" y="446842"/>
                      <a:pt x="288433" y="429834"/>
                      <a:pt x="272276" y="429834"/>
                    </a:cubicBezTo>
                    <a:cubicBezTo>
                      <a:pt x="234860" y="430685"/>
                      <a:pt x="205948" y="398371"/>
                      <a:pt x="225506" y="376262"/>
                    </a:cubicBezTo>
                    <a:cubicBezTo>
                      <a:pt x="232309" y="369459"/>
                      <a:pt x="237411" y="356703"/>
                      <a:pt x="237411" y="349050"/>
                    </a:cubicBezTo>
                    <a:cubicBezTo>
                      <a:pt x="237411" y="341397"/>
                      <a:pt x="240812" y="334594"/>
                      <a:pt x="245064" y="334594"/>
                    </a:cubicBezTo>
                    <a:cubicBezTo>
                      <a:pt x="249316" y="334594"/>
                      <a:pt x="256119" y="326941"/>
                      <a:pt x="258670" y="317587"/>
                    </a:cubicBezTo>
                    <a:cubicBezTo>
                      <a:pt x="261221" y="308233"/>
                      <a:pt x="269725" y="300579"/>
                      <a:pt x="276528" y="300579"/>
                    </a:cubicBezTo>
                    <a:cubicBezTo>
                      <a:pt x="283331" y="300579"/>
                      <a:pt x="288433" y="296328"/>
                      <a:pt x="288433" y="291225"/>
                    </a:cubicBezTo>
                    <a:cubicBezTo>
                      <a:pt x="288433" y="285273"/>
                      <a:pt x="297787" y="283572"/>
                      <a:pt x="314794" y="286974"/>
                    </a:cubicBezTo>
                    <a:cubicBezTo>
                      <a:pt x="335203" y="290375"/>
                      <a:pt x="347108" y="286974"/>
                      <a:pt x="369217" y="269116"/>
                    </a:cubicBezTo>
                    <a:lnTo>
                      <a:pt x="397279" y="246156"/>
                    </a:lnTo>
                    <a:lnTo>
                      <a:pt x="315644" y="201087"/>
                    </a:lnTo>
                    <a:cubicBezTo>
                      <a:pt x="160028" y="114350"/>
                      <a:pt x="75842" y="85438"/>
                      <a:pt x="75842" y="118602"/>
                    </a:cubicBezTo>
                    <a:cubicBezTo>
                      <a:pt x="75842" y="138160"/>
                      <a:pt x="117510" y="256361"/>
                      <a:pt x="136218" y="289525"/>
                    </a:cubicBezTo>
                    <a:cubicBezTo>
                      <a:pt x="145572" y="305682"/>
                      <a:pt x="152375" y="321838"/>
                      <a:pt x="152375" y="326090"/>
                    </a:cubicBezTo>
                    <a:cubicBezTo>
                      <a:pt x="152375" y="331192"/>
                      <a:pt x="165130" y="353302"/>
                      <a:pt x="180437" y="375411"/>
                    </a:cubicBezTo>
                    <a:cubicBezTo>
                      <a:pt x="196594" y="397521"/>
                      <a:pt x="210199" y="419630"/>
                      <a:pt x="211050" y="423882"/>
                    </a:cubicBezTo>
                    <a:cubicBezTo>
                      <a:pt x="211900" y="428984"/>
                      <a:pt x="236561" y="457896"/>
                      <a:pt x="264623" y="490210"/>
                    </a:cubicBezTo>
                    <a:cubicBezTo>
                      <a:pt x="307991" y="539531"/>
                      <a:pt x="319046" y="547184"/>
                      <a:pt x="343706" y="547184"/>
                    </a:cubicBezTo>
                    <a:cubicBezTo>
                      <a:pt x="373469" y="547184"/>
                      <a:pt x="390476" y="569294"/>
                      <a:pt x="376870" y="591403"/>
                    </a:cubicBezTo>
                    <a:cubicBezTo>
                      <a:pt x="372619" y="597356"/>
                      <a:pt x="369217" y="607560"/>
                      <a:pt x="367516" y="615213"/>
                    </a:cubicBezTo>
                    <a:cubicBezTo>
                      <a:pt x="355611" y="681541"/>
                      <a:pt x="353911" y="684943"/>
                      <a:pt x="325849" y="696848"/>
                    </a:cubicBezTo>
                    <a:cubicBezTo>
                      <a:pt x="279929" y="715556"/>
                      <a:pt x="228057" y="711304"/>
                      <a:pt x="177035" y="68494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0A70A2B-0C75-922D-50F7-1671DBDFED2B}"/>
                  </a:ext>
                </a:extLst>
              </p:cNvPr>
              <p:cNvSpPr/>
              <p:nvPr/>
            </p:nvSpPr>
            <p:spPr>
              <a:xfrm flipV="1">
                <a:off x="6397653" y="3479945"/>
                <a:ext cx="17000" cy="14456"/>
              </a:xfrm>
              <a:custGeom>
                <a:avLst/>
                <a:gdLst>
                  <a:gd name="connsiteX0" fmla="*/ 55 w 17000"/>
                  <a:gd name="connsiteY0" fmla="*/ 7228 h 14456"/>
                  <a:gd name="connsiteX1" fmla="*/ 7708 w 17000"/>
                  <a:gd name="connsiteY1" fmla="*/ -425 h 14456"/>
                  <a:gd name="connsiteX2" fmla="*/ 15361 w 17000"/>
                  <a:gd name="connsiteY2" fmla="*/ 7228 h 14456"/>
                  <a:gd name="connsiteX3" fmla="*/ 7708 w 17000"/>
                  <a:gd name="connsiteY3" fmla="*/ 14031 h 14456"/>
                  <a:gd name="connsiteX4" fmla="*/ 55 w 17000"/>
                  <a:gd name="connsiteY4" fmla="*/ 7228 h 14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00" h="14456">
                    <a:moveTo>
                      <a:pt x="55" y="7228"/>
                    </a:moveTo>
                    <a:cubicBezTo>
                      <a:pt x="-2497" y="2976"/>
                      <a:pt x="905" y="-425"/>
                      <a:pt x="7708" y="-425"/>
                    </a:cubicBezTo>
                    <a:cubicBezTo>
                      <a:pt x="14511" y="-425"/>
                      <a:pt x="17912" y="2976"/>
                      <a:pt x="15361" y="7228"/>
                    </a:cubicBezTo>
                    <a:cubicBezTo>
                      <a:pt x="12810" y="10629"/>
                      <a:pt x="9409" y="14031"/>
                      <a:pt x="7708" y="14031"/>
                    </a:cubicBezTo>
                    <a:cubicBezTo>
                      <a:pt x="6007" y="14031"/>
                      <a:pt x="2606" y="10629"/>
                      <a:pt x="55" y="722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BA9C792-999C-6F26-544F-CDF8A06FCBE8}"/>
                </a:ext>
              </a:extLst>
            </p:cNvPr>
            <p:cNvSpPr/>
            <p:nvPr/>
          </p:nvSpPr>
          <p:spPr>
            <a:xfrm flipV="1">
              <a:off x="7362169" y="1934292"/>
              <a:ext cx="2018252" cy="1973858"/>
            </a:xfrm>
            <a:custGeom>
              <a:avLst/>
              <a:gdLst>
                <a:gd name="connsiteX0" fmla="*/ 896029 w 1143250"/>
                <a:gd name="connsiteY0" fmla="*/ 1089473 h 1118102"/>
                <a:gd name="connsiteX1" fmla="*/ 737012 w 1143250"/>
                <a:gd name="connsiteY1" fmla="*/ 971273 h 1118102"/>
                <a:gd name="connsiteX2" fmla="*/ 690242 w 1143250"/>
                <a:gd name="connsiteY2" fmla="*/ 938959 h 1118102"/>
                <a:gd name="connsiteX3" fmla="*/ 635819 w 1143250"/>
                <a:gd name="connsiteY3" fmla="*/ 903244 h 1118102"/>
                <a:gd name="connsiteX4" fmla="*/ 526122 w 1143250"/>
                <a:gd name="connsiteY4" fmla="*/ 698307 h 1118102"/>
                <a:gd name="connsiteX5" fmla="*/ 467447 w 1143250"/>
                <a:gd name="connsiteY5" fmla="*/ 636230 h 1118102"/>
                <a:gd name="connsiteX6" fmla="*/ 482754 w 1143250"/>
                <a:gd name="connsiteY6" fmla="*/ 694055 h 1118102"/>
                <a:gd name="connsiteX7" fmla="*/ 504013 w 1143250"/>
                <a:gd name="connsiteY7" fmla="*/ 746777 h 1118102"/>
                <a:gd name="connsiteX8" fmla="*/ 550783 w 1143250"/>
                <a:gd name="connsiteY8" fmla="*/ 823310 h 1118102"/>
                <a:gd name="connsiteX9" fmla="*/ 568640 w 1143250"/>
                <a:gd name="connsiteY9" fmla="*/ 846270 h 1118102"/>
                <a:gd name="connsiteX10" fmla="*/ 532075 w 1143250"/>
                <a:gd name="connsiteY10" fmla="*/ 856474 h 1118102"/>
                <a:gd name="connsiteX11" fmla="*/ 487006 w 1143250"/>
                <a:gd name="connsiteY11" fmla="*/ 876032 h 1118102"/>
                <a:gd name="connsiteX12" fmla="*/ 486155 w 1143250"/>
                <a:gd name="connsiteY12" fmla="*/ 879434 h 1118102"/>
                <a:gd name="connsiteX13" fmla="*/ 533776 w 1143250"/>
                <a:gd name="connsiteY13" fmla="*/ 911747 h 1118102"/>
                <a:gd name="connsiteX14" fmla="*/ 494659 w 1143250"/>
                <a:gd name="connsiteY14" fmla="*/ 1010389 h 1118102"/>
                <a:gd name="connsiteX15" fmla="*/ 345846 w 1143250"/>
                <a:gd name="connsiteY15" fmla="*/ 1072466 h 1118102"/>
                <a:gd name="connsiteX16" fmla="*/ 316933 w 1143250"/>
                <a:gd name="connsiteY16" fmla="*/ 1017192 h 1118102"/>
                <a:gd name="connsiteX17" fmla="*/ 259109 w 1143250"/>
                <a:gd name="connsiteY17" fmla="*/ 917700 h 1118102"/>
                <a:gd name="connsiteX18" fmla="*/ 258258 w 1143250"/>
                <a:gd name="connsiteY18" fmla="*/ 893890 h 1118102"/>
                <a:gd name="connsiteX19" fmla="*/ 335641 w 1143250"/>
                <a:gd name="connsiteY19" fmla="*/ 910047 h 1118102"/>
                <a:gd name="connsiteX20" fmla="*/ 354349 w 1143250"/>
                <a:gd name="connsiteY20" fmla="*/ 853073 h 1118102"/>
                <a:gd name="connsiteX21" fmla="*/ 334791 w 1143250"/>
                <a:gd name="connsiteY21" fmla="*/ 786744 h 1118102"/>
                <a:gd name="connsiteX22" fmla="*/ 307579 w 1143250"/>
                <a:gd name="connsiteY22" fmla="*/ 770588 h 1118102"/>
                <a:gd name="connsiteX23" fmla="*/ 276966 w 1143250"/>
                <a:gd name="connsiteY23" fmla="*/ 753580 h 1118102"/>
                <a:gd name="connsiteX24" fmla="*/ 252306 w 1143250"/>
                <a:gd name="connsiteY24" fmla="*/ 739124 h 1118102"/>
                <a:gd name="connsiteX25" fmla="*/ 251456 w 1143250"/>
                <a:gd name="connsiteY25" fmla="*/ 737423 h 1118102"/>
                <a:gd name="connsiteX26" fmla="*/ 219992 w 1143250"/>
                <a:gd name="connsiteY26" fmla="*/ 711062 h 1118102"/>
                <a:gd name="connsiteX27" fmla="*/ 159617 w 1143250"/>
                <a:gd name="connsiteY27" fmla="*/ 665993 h 1118102"/>
                <a:gd name="connsiteX28" fmla="*/ 72880 w 1143250"/>
                <a:gd name="connsiteY28" fmla="*/ 609019 h 1118102"/>
                <a:gd name="connsiteX29" fmla="*/ 49070 w 1143250"/>
                <a:gd name="connsiteY29" fmla="*/ 627727 h 1118102"/>
                <a:gd name="connsiteX30" fmla="*/ 32062 w 1143250"/>
                <a:gd name="connsiteY30" fmla="*/ 632829 h 1118102"/>
                <a:gd name="connsiteX31" fmla="*/ 15055 w 1143250"/>
                <a:gd name="connsiteY31" fmla="*/ 597964 h 1118102"/>
                <a:gd name="connsiteX32" fmla="*/ 23559 w 1143250"/>
                <a:gd name="connsiteY32" fmla="*/ 495070 h 1118102"/>
                <a:gd name="connsiteX33" fmla="*/ 102642 w 1143250"/>
                <a:gd name="connsiteY33" fmla="*/ 396428 h 1118102"/>
                <a:gd name="connsiteX34" fmla="*/ 170671 w 1143250"/>
                <a:gd name="connsiteY34" fmla="*/ 434695 h 1118102"/>
                <a:gd name="connsiteX35" fmla="*/ 231897 w 1143250"/>
                <a:gd name="connsiteY35" fmla="*/ 472961 h 1118102"/>
                <a:gd name="connsiteX36" fmla="*/ 255707 w 1143250"/>
                <a:gd name="connsiteY36" fmla="*/ 492519 h 1118102"/>
                <a:gd name="connsiteX37" fmla="*/ 281218 w 1143250"/>
                <a:gd name="connsiteY37" fmla="*/ 498472 h 1118102"/>
                <a:gd name="connsiteX38" fmla="*/ 115398 w 1143250"/>
                <a:gd name="connsiteY38" fmla="*/ 222104 h 1118102"/>
                <a:gd name="connsiteX39" fmla="*/ 137507 w 1143250"/>
                <a:gd name="connsiteY39" fmla="*/ 145572 h 1118102"/>
                <a:gd name="connsiteX40" fmla="*/ 214040 w 1143250"/>
                <a:gd name="connsiteY40" fmla="*/ 120911 h 1118102"/>
                <a:gd name="connsiteX41" fmla="*/ 256558 w 1143250"/>
                <a:gd name="connsiteY41" fmla="*/ 163429 h 1118102"/>
                <a:gd name="connsiteX42" fmla="*/ 295674 w 1143250"/>
                <a:gd name="connsiteY42" fmla="*/ 196594 h 1118102"/>
                <a:gd name="connsiteX43" fmla="*/ 291423 w 1143250"/>
                <a:gd name="connsiteY43" fmla="*/ 126864 h 1118102"/>
                <a:gd name="connsiteX44" fmla="*/ 316083 w 1143250"/>
                <a:gd name="connsiteY44" fmla="*/ 14616 h 1118102"/>
                <a:gd name="connsiteX45" fmla="*/ 334791 w 1143250"/>
                <a:gd name="connsiteY45" fmla="*/ 14616 h 1118102"/>
                <a:gd name="connsiteX46" fmla="*/ 350948 w 1143250"/>
                <a:gd name="connsiteY46" fmla="*/ 12065 h 1118102"/>
                <a:gd name="connsiteX47" fmla="*/ 380710 w 1143250"/>
                <a:gd name="connsiteY47" fmla="*/ 6113 h 1118102"/>
                <a:gd name="connsiteX48" fmla="*/ 398568 w 1143250"/>
                <a:gd name="connsiteY48" fmla="*/ 16317 h 1118102"/>
                <a:gd name="connsiteX49" fmla="*/ 413024 w 1143250"/>
                <a:gd name="connsiteY49" fmla="*/ 87747 h 1118102"/>
                <a:gd name="connsiteX50" fmla="*/ 415575 w 1143250"/>
                <a:gd name="connsiteY50" fmla="*/ 251017 h 1118102"/>
                <a:gd name="connsiteX51" fmla="*/ 442787 w 1143250"/>
                <a:gd name="connsiteY51" fmla="*/ 378571 h 1118102"/>
                <a:gd name="connsiteX52" fmla="*/ 475101 w 1143250"/>
                <a:gd name="connsiteY52" fmla="*/ 437246 h 1118102"/>
                <a:gd name="connsiteX53" fmla="*/ 492958 w 1143250"/>
                <a:gd name="connsiteY53" fmla="*/ 464457 h 1118102"/>
                <a:gd name="connsiteX54" fmla="*/ 499761 w 1143250"/>
                <a:gd name="connsiteY54" fmla="*/ 481465 h 1118102"/>
                <a:gd name="connsiteX55" fmla="*/ 509115 w 1143250"/>
                <a:gd name="connsiteY55" fmla="*/ 498472 h 1118102"/>
                <a:gd name="connsiteX56" fmla="*/ 512516 w 1143250"/>
                <a:gd name="connsiteY56" fmla="*/ 506975 h 1118102"/>
                <a:gd name="connsiteX57" fmla="*/ 515918 w 1143250"/>
                <a:gd name="connsiteY57" fmla="*/ 515479 h 1118102"/>
                <a:gd name="connsiteX58" fmla="*/ 523571 w 1143250"/>
                <a:gd name="connsiteY58" fmla="*/ 522282 h 1118102"/>
                <a:gd name="connsiteX59" fmla="*/ 527823 w 1143250"/>
                <a:gd name="connsiteY59" fmla="*/ 540990 h 1118102"/>
                <a:gd name="connsiteX60" fmla="*/ 537177 w 1143250"/>
                <a:gd name="connsiteY60" fmla="*/ 575004 h 1118102"/>
                <a:gd name="connsiteX61" fmla="*/ 625615 w 1143250"/>
                <a:gd name="connsiteY61" fmla="*/ 819058 h 1118102"/>
                <a:gd name="connsiteX62" fmla="*/ 645173 w 1143250"/>
                <a:gd name="connsiteY62" fmla="*/ 870080 h 1118102"/>
                <a:gd name="connsiteX63" fmla="*/ 661330 w 1143250"/>
                <a:gd name="connsiteY63" fmla="*/ 814806 h 1118102"/>
                <a:gd name="connsiteX64" fmla="*/ 725957 w 1143250"/>
                <a:gd name="connsiteY64" fmla="*/ 691504 h 1118102"/>
                <a:gd name="connsiteX65" fmla="*/ 757421 w 1143250"/>
                <a:gd name="connsiteY65" fmla="*/ 683000 h 1118102"/>
                <a:gd name="connsiteX66" fmla="*/ 788034 w 1143250"/>
                <a:gd name="connsiteY66" fmla="*/ 699157 h 1118102"/>
                <a:gd name="connsiteX67" fmla="*/ 827150 w 1143250"/>
                <a:gd name="connsiteY67" fmla="*/ 728069 h 1118102"/>
                <a:gd name="connsiteX68" fmla="*/ 877322 w 1143250"/>
                <a:gd name="connsiteY68" fmla="*/ 736573 h 1118102"/>
                <a:gd name="connsiteX69" fmla="*/ 899431 w 1143250"/>
                <a:gd name="connsiteY69" fmla="*/ 742526 h 1118102"/>
                <a:gd name="connsiteX70" fmla="*/ 735311 w 1143250"/>
                <a:gd name="connsiteY70" fmla="*/ 614121 h 1118102"/>
                <a:gd name="connsiteX71" fmla="*/ 662180 w 1143250"/>
                <a:gd name="connsiteY71" fmla="*/ 577555 h 1118102"/>
                <a:gd name="connsiteX72" fmla="*/ 636669 w 1143250"/>
                <a:gd name="connsiteY72" fmla="*/ 546942 h 1118102"/>
                <a:gd name="connsiteX73" fmla="*/ 703848 w 1143250"/>
                <a:gd name="connsiteY73" fmla="*/ 514629 h 1118102"/>
                <a:gd name="connsiteX74" fmla="*/ 822898 w 1143250"/>
                <a:gd name="connsiteY74" fmla="*/ 593712 h 1118102"/>
                <a:gd name="connsiteX75" fmla="*/ 879022 w 1143250"/>
                <a:gd name="connsiteY75" fmla="*/ 648135 h 1118102"/>
                <a:gd name="connsiteX76" fmla="*/ 867968 w 1143250"/>
                <a:gd name="connsiteY76" fmla="*/ 596263 h 1118102"/>
                <a:gd name="connsiteX77" fmla="*/ 856913 w 1143250"/>
                <a:gd name="connsiteY77" fmla="*/ 527384 h 1118102"/>
                <a:gd name="connsiteX78" fmla="*/ 702147 w 1143250"/>
                <a:gd name="connsiteY78" fmla="*/ 387925 h 1118102"/>
                <a:gd name="connsiteX79" fmla="*/ 681738 w 1143250"/>
                <a:gd name="connsiteY79" fmla="*/ 295235 h 1118102"/>
                <a:gd name="connsiteX80" fmla="*/ 732760 w 1143250"/>
                <a:gd name="connsiteY80" fmla="*/ 267174 h 1118102"/>
                <a:gd name="connsiteX81" fmla="*/ 728508 w 1143250"/>
                <a:gd name="connsiteY81" fmla="*/ 218703 h 1118102"/>
                <a:gd name="connsiteX82" fmla="*/ 686841 w 1143250"/>
                <a:gd name="connsiteY82" fmla="*/ 177886 h 1118102"/>
                <a:gd name="connsiteX83" fmla="*/ 633268 w 1143250"/>
                <a:gd name="connsiteY83" fmla="*/ 156627 h 1118102"/>
                <a:gd name="connsiteX84" fmla="*/ 613710 w 1143250"/>
                <a:gd name="connsiteY84" fmla="*/ 125163 h 1118102"/>
                <a:gd name="connsiteX85" fmla="*/ 627315 w 1143250"/>
                <a:gd name="connsiteY85" fmla="*/ 91999 h 1118102"/>
                <a:gd name="connsiteX86" fmla="*/ 707249 w 1143250"/>
                <a:gd name="connsiteY86" fmla="*/ 13766 h 1118102"/>
                <a:gd name="connsiteX87" fmla="*/ 811844 w 1143250"/>
                <a:gd name="connsiteY87" fmla="*/ 56284 h 1118102"/>
                <a:gd name="connsiteX88" fmla="*/ 1031237 w 1143250"/>
                <a:gd name="connsiteY88" fmla="*/ 107306 h 1118102"/>
                <a:gd name="connsiteX89" fmla="*/ 1106919 w 1143250"/>
                <a:gd name="connsiteY89" fmla="*/ 111557 h 1118102"/>
                <a:gd name="connsiteX90" fmla="*/ 1139233 w 1143250"/>
                <a:gd name="connsiteY90" fmla="*/ 190641 h 1118102"/>
                <a:gd name="connsiteX91" fmla="*/ 1010828 w 1143250"/>
                <a:gd name="connsiteY91" fmla="*/ 248466 h 1118102"/>
                <a:gd name="connsiteX92" fmla="*/ 967460 w 1143250"/>
                <a:gd name="connsiteY92" fmla="*/ 256969 h 1118102"/>
                <a:gd name="connsiteX93" fmla="*/ 1006576 w 1143250"/>
                <a:gd name="connsiteY93" fmla="*/ 347108 h 1118102"/>
                <a:gd name="connsiteX94" fmla="*/ 1005726 w 1143250"/>
                <a:gd name="connsiteY94" fmla="*/ 451702 h 1118102"/>
                <a:gd name="connsiteX95" fmla="*/ 953004 w 1143250"/>
                <a:gd name="connsiteY95" fmla="*/ 506975 h 1118102"/>
                <a:gd name="connsiteX96" fmla="*/ 933445 w 1143250"/>
                <a:gd name="connsiteY96" fmla="*/ 540990 h 1118102"/>
                <a:gd name="connsiteX97" fmla="*/ 981916 w 1143250"/>
                <a:gd name="connsiteY97" fmla="*/ 654088 h 1118102"/>
                <a:gd name="connsiteX98" fmla="*/ 989569 w 1143250"/>
                <a:gd name="connsiteY98" fmla="*/ 702559 h 1118102"/>
                <a:gd name="connsiteX99" fmla="*/ 966609 w 1143250"/>
                <a:gd name="connsiteY99" fmla="*/ 736573 h 1118102"/>
                <a:gd name="connsiteX100" fmla="*/ 942799 w 1143250"/>
                <a:gd name="connsiteY100" fmla="*/ 747628 h 1118102"/>
                <a:gd name="connsiteX101" fmla="*/ 966609 w 1143250"/>
                <a:gd name="connsiteY101" fmla="*/ 768887 h 1118102"/>
                <a:gd name="connsiteX102" fmla="*/ 1017631 w 1143250"/>
                <a:gd name="connsiteY102" fmla="*/ 779091 h 1118102"/>
                <a:gd name="connsiteX103" fmla="*/ 1031237 w 1143250"/>
                <a:gd name="connsiteY103" fmla="*/ 788445 h 1118102"/>
                <a:gd name="connsiteX104" fmla="*/ 1043992 w 1143250"/>
                <a:gd name="connsiteY104" fmla="*/ 813106 h 1118102"/>
                <a:gd name="connsiteX105" fmla="*/ 1059299 w 1143250"/>
                <a:gd name="connsiteY105" fmla="*/ 857324 h 1118102"/>
                <a:gd name="connsiteX106" fmla="*/ 1080558 w 1143250"/>
                <a:gd name="connsiteY106" fmla="*/ 902394 h 1118102"/>
                <a:gd name="connsiteX107" fmla="*/ 1140934 w 1143250"/>
                <a:gd name="connsiteY107" fmla="*/ 995083 h 1118102"/>
                <a:gd name="connsiteX108" fmla="*/ 1115423 w 1143250"/>
                <a:gd name="connsiteY108" fmla="*/ 1056309 h 1118102"/>
                <a:gd name="connsiteX109" fmla="*/ 1061850 w 1143250"/>
                <a:gd name="connsiteY109" fmla="*/ 1109031 h 1118102"/>
                <a:gd name="connsiteX110" fmla="*/ 896029 w 1143250"/>
                <a:gd name="connsiteY110" fmla="*/ 1089473 h 1118102"/>
                <a:gd name="connsiteX111" fmla="*/ 889227 w 1143250"/>
                <a:gd name="connsiteY111" fmla="*/ 1012090 h 1118102"/>
                <a:gd name="connsiteX112" fmla="*/ 941949 w 1143250"/>
                <a:gd name="connsiteY112" fmla="*/ 990831 h 1118102"/>
                <a:gd name="connsiteX113" fmla="*/ 865416 w 1143250"/>
                <a:gd name="connsiteY113" fmla="*/ 899842 h 1118102"/>
                <a:gd name="connsiteX114" fmla="*/ 829701 w 1143250"/>
                <a:gd name="connsiteY114" fmla="*/ 876883 h 1118102"/>
                <a:gd name="connsiteX115" fmla="*/ 788034 w 1143250"/>
                <a:gd name="connsiteY115" fmla="*/ 904094 h 1118102"/>
                <a:gd name="connsiteX116" fmla="*/ 785483 w 1143250"/>
                <a:gd name="connsiteY116" fmla="*/ 1009539 h 1118102"/>
                <a:gd name="connsiteX117" fmla="*/ 816946 w 1143250"/>
                <a:gd name="connsiteY117" fmla="*/ 1030798 h 1118102"/>
                <a:gd name="connsiteX118" fmla="*/ 889227 w 1143250"/>
                <a:gd name="connsiteY118" fmla="*/ 1012090 h 111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143250" h="1118102">
                  <a:moveTo>
                    <a:pt x="896029" y="1089473"/>
                  </a:moveTo>
                  <a:cubicBezTo>
                    <a:pt x="804190" y="1058010"/>
                    <a:pt x="770176" y="1032499"/>
                    <a:pt x="737012" y="971273"/>
                  </a:cubicBezTo>
                  <a:cubicBezTo>
                    <a:pt x="720005" y="938959"/>
                    <a:pt x="715753" y="936408"/>
                    <a:pt x="690242" y="938959"/>
                  </a:cubicBezTo>
                  <a:cubicBezTo>
                    <a:pt x="656228" y="943211"/>
                    <a:pt x="635819" y="929605"/>
                    <a:pt x="635819" y="903244"/>
                  </a:cubicBezTo>
                  <a:cubicBezTo>
                    <a:pt x="635819" y="879434"/>
                    <a:pt x="594151" y="801201"/>
                    <a:pt x="526122" y="698307"/>
                  </a:cubicBezTo>
                  <a:cubicBezTo>
                    <a:pt x="477652" y="625176"/>
                    <a:pt x="469998" y="616672"/>
                    <a:pt x="467447" y="636230"/>
                  </a:cubicBezTo>
                  <a:cubicBezTo>
                    <a:pt x="465747" y="648986"/>
                    <a:pt x="472550" y="674497"/>
                    <a:pt x="482754" y="694055"/>
                  </a:cubicBezTo>
                  <a:cubicBezTo>
                    <a:pt x="492958" y="713613"/>
                    <a:pt x="502312" y="737423"/>
                    <a:pt x="504013" y="746777"/>
                  </a:cubicBezTo>
                  <a:cubicBezTo>
                    <a:pt x="507414" y="763785"/>
                    <a:pt x="516768" y="779091"/>
                    <a:pt x="550783" y="823310"/>
                  </a:cubicBezTo>
                  <a:lnTo>
                    <a:pt x="568640" y="846270"/>
                  </a:lnTo>
                  <a:lnTo>
                    <a:pt x="532075" y="856474"/>
                  </a:lnTo>
                  <a:cubicBezTo>
                    <a:pt x="511666" y="862427"/>
                    <a:pt x="492108" y="870930"/>
                    <a:pt x="487006" y="876032"/>
                  </a:cubicBezTo>
                  <a:cubicBezTo>
                    <a:pt x="482754" y="881134"/>
                    <a:pt x="481903" y="882835"/>
                    <a:pt x="486155" y="879434"/>
                  </a:cubicBezTo>
                  <a:cubicBezTo>
                    <a:pt x="498060" y="870080"/>
                    <a:pt x="525272" y="888788"/>
                    <a:pt x="533776" y="911747"/>
                  </a:cubicBezTo>
                  <a:cubicBezTo>
                    <a:pt x="543130" y="935558"/>
                    <a:pt x="523571" y="984028"/>
                    <a:pt x="494659" y="1010389"/>
                  </a:cubicBezTo>
                  <a:cubicBezTo>
                    <a:pt x="468298" y="1033349"/>
                    <a:pt x="362853" y="1077568"/>
                    <a:pt x="345846" y="1072466"/>
                  </a:cubicBezTo>
                  <a:cubicBezTo>
                    <a:pt x="324587" y="1065663"/>
                    <a:pt x="310130" y="1037601"/>
                    <a:pt x="316933" y="1017192"/>
                  </a:cubicBezTo>
                  <a:cubicBezTo>
                    <a:pt x="323736" y="994233"/>
                    <a:pt x="309280" y="969572"/>
                    <a:pt x="259109" y="917700"/>
                  </a:cubicBezTo>
                  <a:cubicBezTo>
                    <a:pt x="212339" y="870080"/>
                    <a:pt x="212339" y="859025"/>
                    <a:pt x="258258" y="893890"/>
                  </a:cubicBezTo>
                  <a:cubicBezTo>
                    <a:pt x="286320" y="915999"/>
                    <a:pt x="302477" y="918550"/>
                    <a:pt x="335641" y="910047"/>
                  </a:cubicBezTo>
                  <a:cubicBezTo>
                    <a:pt x="352649" y="904945"/>
                    <a:pt x="354349" y="899842"/>
                    <a:pt x="354349" y="853073"/>
                  </a:cubicBezTo>
                  <a:cubicBezTo>
                    <a:pt x="353499" y="811405"/>
                    <a:pt x="350097" y="798649"/>
                    <a:pt x="334791" y="786744"/>
                  </a:cubicBezTo>
                  <a:cubicBezTo>
                    <a:pt x="325437" y="778241"/>
                    <a:pt x="312682" y="771438"/>
                    <a:pt x="307579" y="770588"/>
                  </a:cubicBezTo>
                  <a:cubicBezTo>
                    <a:pt x="302477" y="770588"/>
                    <a:pt x="288021" y="762934"/>
                    <a:pt x="276966" y="753580"/>
                  </a:cubicBezTo>
                  <a:cubicBezTo>
                    <a:pt x="265061" y="745077"/>
                    <a:pt x="254007" y="738274"/>
                    <a:pt x="252306" y="739124"/>
                  </a:cubicBezTo>
                  <a:cubicBezTo>
                    <a:pt x="250605" y="739974"/>
                    <a:pt x="249755" y="739124"/>
                    <a:pt x="251456" y="737423"/>
                  </a:cubicBezTo>
                  <a:cubicBezTo>
                    <a:pt x="252306" y="734872"/>
                    <a:pt x="237850" y="723818"/>
                    <a:pt x="219992" y="711062"/>
                  </a:cubicBezTo>
                  <a:cubicBezTo>
                    <a:pt x="201284" y="699157"/>
                    <a:pt x="174073" y="678748"/>
                    <a:pt x="159617" y="665993"/>
                  </a:cubicBezTo>
                  <a:cubicBezTo>
                    <a:pt x="132405" y="641333"/>
                    <a:pt x="83084" y="609019"/>
                    <a:pt x="72880" y="609019"/>
                  </a:cubicBezTo>
                  <a:cubicBezTo>
                    <a:pt x="69478" y="609019"/>
                    <a:pt x="59274" y="617522"/>
                    <a:pt x="49070" y="627727"/>
                  </a:cubicBezTo>
                  <a:cubicBezTo>
                    <a:pt x="36314" y="642183"/>
                    <a:pt x="32062" y="643033"/>
                    <a:pt x="32062" y="632829"/>
                  </a:cubicBezTo>
                  <a:cubicBezTo>
                    <a:pt x="32062" y="626026"/>
                    <a:pt x="24409" y="609869"/>
                    <a:pt x="15055" y="597964"/>
                  </a:cubicBezTo>
                  <a:cubicBezTo>
                    <a:pt x="-7054" y="569902"/>
                    <a:pt x="-6204" y="561399"/>
                    <a:pt x="23559" y="495070"/>
                  </a:cubicBezTo>
                  <a:cubicBezTo>
                    <a:pt x="49070" y="436395"/>
                    <a:pt x="82234" y="396428"/>
                    <a:pt x="102642" y="396428"/>
                  </a:cubicBezTo>
                  <a:cubicBezTo>
                    <a:pt x="109445" y="396428"/>
                    <a:pt x="140058" y="413436"/>
                    <a:pt x="170671" y="434695"/>
                  </a:cubicBezTo>
                  <a:cubicBezTo>
                    <a:pt x="202135" y="455954"/>
                    <a:pt x="229346" y="472961"/>
                    <a:pt x="231897" y="472961"/>
                  </a:cubicBezTo>
                  <a:cubicBezTo>
                    <a:pt x="234448" y="472961"/>
                    <a:pt x="245503" y="481465"/>
                    <a:pt x="255707" y="492519"/>
                  </a:cubicBezTo>
                  <a:cubicBezTo>
                    <a:pt x="296525" y="534187"/>
                    <a:pt x="306729" y="536738"/>
                    <a:pt x="281218" y="498472"/>
                  </a:cubicBezTo>
                  <a:cubicBezTo>
                    <a:pt x="111996" y="237411"/>
                    <a:pt x="115398" y="242513"/>
                    <a:pt x="115398" y="222104"/>
                  </a:cubicBezTo>
                  <a:cubicBezTo>
                    <a:pt x="116248" y="194893"/>
                    <a:pt x="127303" y="154926"/>
                    <a:pt x="137507" y="145572"/>
                  </a:cubicBezTo>
                  <a:cubicBezTo>
                    <a:pt x="151963" y="132816"/>
                    <a:pt x="202135" y="116660"/>
                    <a:pt x="214040" y="120911"/>
                  </a:cubicBezTo>
                  <a:cubicBezTo>
                    <a:pt x="219992" y="123462"/>
                    <a:pt x="238700" y="142170"/>
                    <a:pt x="256558" y="163429"/>
                  </a:cubicBezTo>
                  <a:cubicBezTo>
                    <a:pt x="273565" y="183838"/>
                    <a:pt x="291423" y="199145"/>
                    <a:pt x="295674" y="196594"/>
                  </a:cubicBezTo>
                  <a:cubicBezTo>
                    <a:pt x="301627" y="192342"/>
                    <a:pt x="299926" y="151524"/>
                    <a:pt x="291423" y="126864"/>
                  </a:cubicBezTo>
                  <a:cubicBezTo>
                    <a:pt x="288021" y="115809"/>
                    <a:pt x="306729" y="30773"/>
                    <a:pt x="316083" y="14616"/>
                  </a:cubicBezTo>
                  <a:cubicBezTo>
                    <a:pt x="321185" y="6963"/>
                    <a:pt x="325437" y="6963"/>
                    <a:pt x="334791" y="14616"/>
                  </a:cubicBezTo>
                  <a:cubicBezTo>
                    <a:pt x="344145" y="22269"/>
                    <a:pt x="347546" y="21419"/>
                    <a:pt x="350948" y="12065"/>
                  </a:cubicBezTo>
                  <a:cubicBezTo>
                    <a:pt x="356050" y="-690"/>
                    <a:pt x="380710" y="-5792"/>
                    <a:pt x="380710" y="6113"/>
                  </a:cubicBezTo>
                  <a:cubicBezTo>
                    <a:pt x="380710" y="8664"/>
                    <a:pt x="388364" y="13766"/>
                    <a:pt x="398568" y="16317"/>
                  </a:cubicBezTo>
                  <a:cubicBezTo>
                    <a:pt x="415575" y="20569"/>
                    <a:pt x="416426" y="25671"/>
                    <a:pt x="413024" y="87747"/>
                  </a:cubicBezTo>
                  <a:cubicBezTo>
                    <a:pt x="410473" y="124313"/>
                    <a:pt x="412174" y="197444"/>
                    <a:pt x="415575" y="251017"/>
                  </a:cubicBezTo>
                  <a:cubicBezTo>
                    <a:pt x="421528" y="330951"/>
                    <a:pt x="425780" y="352210"/>
                    <a:pt x="442787" y="378571"/>
                  </a:cubicBezTo>
                  <a:cubicBezTo>
                    <a:pt x="453842" y="395578"/>
                    <a:pt x="468298" y="421939"/>
                    <a:pt x="475101" y="437246"/>
                  </a:cubicBezTo>
                  <a:cubicBezTo>
                    <a:pt x="481053" y="451702"/>
                    <a:pt x="489557" y="464457"/>
                    <a:pt x="492958" y="464457"/>
                  </a:cubicBezTo>
                  <a:cubicBezTo>
                    <a:pt x="497210" y="464457"/>
                    <a:pt x="499761" y="472111"/>
                    <a:pt x="499761" y="481465"/>
                  </a:cubicBezTo>
                  <a:cubicBezTo>
                    <a:pt x="499761" y="490819"/>
                    <a:pt x="504013" y="498472"/>
                    <a:pt x="509115" y="498472"/>
                  </a:cubicBezTo>
                  <a:cubicBezTo>
                    <a:pt x="513367" y="498472"/>
                    <a:pt x="515068" y="502724"/>
                    <a:pt x="512516" y="506975"/>
                  </a:cubicBezTo>
                  <a:cubicBezTo>
                    <a:pt x="509965" y="512078"/>
                    <a:pt x="511666" y="515479"/>
                    <a:pt x="515918" y="515479"/>
                  </a:cubicBezTo>
                  <a:cubicBezTo>
                    <a:pt x="521020" y="515479"/>
                    <a:pt x="524422" y="518030"/>
                    <a:pt x="523571" y="522282"/>
                  </a:cubicBezTo>
                  <a:cubicBezTo>
                    <a:pt x="523571" y="525683"/>
                    <a:pt x="524422" y="534187"/>
                    <a:pt x="527823" y="540990"/>
                  </a:cubicBezTo>
                  <a:cubicBezTo>
                    <a:pt x="530374" y="547793"/>
                    <a:pt x="534626" y="563099"/>
                    <a:pt x="537177" y="575004"/>
                  </a:cubicBezTo>
                  <a:cubicBezTo>
                    <a:pt x="543980" y="611570"/>
                    <a:pt x="606056" y="781642"/>
                    <a:pt x="625615" y="819058"/>
                  </a:cubicBezTo>
                  <a:cubicBezTo>
                    <a:pt x="635819" y="838616"/>
                    <a:pt x="644323" y="861576"/>
                    <a:pt x="645173" y="870080"/>
                  </a:cubicBezTo>
                  <a:cubicBezTo>
                    <a:pt x="645173" y="878583"/>
                    <a:pt x="652826" y="853923"/>
                    <a:pt x="661330" y="814806"/>
                  </a:cubicBezTo>
                  <a:cubicBezTo>
                    <a:pt x="680038" y="735723"/>
                    <a:pt x="706399" y="683851"/>
                    <a:pt x="725957" y="691504"/>
                  </a:cubicBezTo>
                  <a:cubicBezTo>
                    <a:pt x="732760" y="694055"/>
                    <a:pt x="747216" y="689803"/>
                    <a:pt x="757421" y="683000"/>
                  </a:cubicBezTo>
                  <a:cubicBezTo>
                    <a:pt x="776979" y="670245"/>
                    <a:pt x="777829" y="671095"/>
                    <a:pt x="788034" y="699157"/>
                  </a:cubicBezTo>
                  <a:cubicBezTo>
                    <a:pt x="797388" y="724668"/>
                    <a:pt x="802490" y="728069"/>
                    <a:pt x="827150" y="728069"/>
                  </a:cubicBezTo>
                  <a:cubicBezTo>
                    <a:pt x="843307" y="728069"/>
                    <a:pt x="865416" y="731471"/>
                    <a:pt x="877322" y="736573"/>
                  </a:cubicBezTo>
                  <a:cubicBezTo>
                    <a:pt x="889227" y="740825"/>
                    <a:pt x="899431" y="743376"/>
                    <a:pt x="899431" y="742526"/>
                  </a:cubicBezTo>
                  <a:cubicBezTo>
                    <a:pt x="899431" y="737423"/>
                    <a:pt x="795687" y="656639"/>
                    <a:pt x="735311" y="614121"/>
                  </a:cubicBezTo>
                  <a:cubicBezTo>
                    <a:pt x="699596" y="588610"/>
                    <a:pt x="671534" y="575004"/>
                    <a:pt x="662180" y="577555"/>
                  </a:cubicBezTo>
                  <a:cubicBezTo>
                    <a:pt x="634969" y="584358"/>
                    <a:pt x="624764" y="572453"/>
                    <a:pt x="636669" y="546942"/>
                  </a:cubicBezTo>
                  <a:cubicBezTo>
                    <a:pt x="647724" y="522282"/>
                    <a:pt x="671534" y="511227"/>
                    <a:pt x="703848" y="514629"/>
                  </a:cubicBezTo>
                  <a:cubicBezTo>
                    <a:pt x="737862" y="518881"/>
                    <a:pt x="764223" y="535888"/>
                    <a:pt x="822898" y="593712"/>
                  </a:cubicBezTo>
                  <a:lnTo>
                    <a:pt x="879022" y="648135"/>
                  </a:lnTo>
                  <a:lnTo>
                    <a:pt x="867968" y="596263"/>
                  </a:lnTo>
                  <a:cubicBezTo>
                    <a:pt x="862015" y="568201"/>
                    <a:pt x="856913" y="537588"/>
                    <a:pt x="856913" y="527384"/>
                  </a:cubicBezTo>
                  <a:cubicBezTo>
                    <a:pt x="856913" y="508676"/>
                    <a:pt x="825450" y="479764"/>
                    <a:pt x="702147" y="387925"/>
                  </a:cubicBezTo>
                  <a:cubicBezTo>
                    <a:pt x="621363" y="327549"/>
                    <a:pt x="620512" y="323297"/>
                    <a:pt x="681738" y="295235"/>
                  </a:cubicBezTo>
                  <a:cubicBezTo>
                    <a:pt x="700446" y="286732"/>
                    <a:pt x="724256" y="273976"/>
                    <a:pt x="732760" y="267174"/>
                  </a:cubicBezTo>
                  <a:cubicBezTo>
                    <a:pt x="748917" y="254418"/>
                    <a:pt x="748067" y="253568"/>
                    <a:pt x="728508" y="218703"/>
                  </a:cubicBezTo>
                  <a:cubicBezTo>
                    <a:pt x="716603" y="196594"/>
                    <a:pt x="701297" y="181287"/>
                    <a:pt x="686841" y="177886"/>
                  </a:cubicBezTo>
                  <a:cubicBezTo>
                    <a:pt x="674936" y="175335"/>
                    <a:pt x="651125" y="165130"/>
                    <a:pt x="633268" y="156627"/>
                  </a:cubicBezTo>
                  <a:cubicBezTo>
                    <a:pt x="602655" y="141320"/>
                    <a:pt x="600954" y="138769"/>
                    <a:pt x="613710" y="125163"/>
                  </a:cubicBezTo>
                  <a:cubicBezTo>
                    <a:pt x="621363" y="116660"/>
                    <a:pt x="627315" y="102203"/>
                    <a:pt x="627315" y="91999"/>
                  </a:cubicBezTo>
                  <a:cubicBezTo>
                    <a:pt x="627315" y="65638"/>
                    <a:pt x="680038" y="13766"/>
                    <a:pt x="707249" y="13766"/>
                  </a:cubicBezTo>
                  <a:cubicBezTo>
                    <a:pt x="719154" y="13766"/>
                    <a:pt x="766775" y="32474"/>
                    <a:pt x="811844" y="56284"/>
                  </a:cubicBezTo>
                  <a:cubicBezTo>
                    <a:pt x="920690" y="110707"/>
                    <a:pt x="968310" y="122612"/>
                    <a:pt x="1031237" y="107306"/>
                  </a:cubicBezTo>
                  <a:cubicBezTo>
                    <a:pt x="1073755" y="97101"/>
                    <a:pt x="1080558" y="97952"/>
                    <a:pt x="1106919" y="111557"/>
                  </a:cubicBezTo>
                  <a:cubicBezTo>
                    <a:pt x="1135831" y="126864"/>
                    <a:pt x="1150288" y="162579"/>
                    <a:pt x="1139233" y="190641"/>
                  </a:cubicBezTo>
                  <a:cubicBezTo>
                    <a:pt x="1132430" y="208499"/>
                    <a:pt x="1058449" y="241663"/>
                    <a:pt x="1010828" y="248466"/>
                  </a:cubicBezTo>
                  <a:cubicBezTo>
                    <a:pt x="987018" y="251867"/>
                    <a:pt x="967460" y="255268"/>
                    <a:pt x="967460" y="256969"/>
                  </a:cubicBezTo>
                  <a:cubicBezTo>
                    <a:pt x="967460" y="261221"/>
                    <a:pt x="993821" y="321597"/>
                    <a:pt x="1006576" y="347108"/>
                  </a:cubicBezTo>
                  <a:cubicBezTo>
                    <a:pt x="1021883" y="375169"/>
                    <a:pt x="1021883" y="400680"/>
                    <a:pt x="1005726" y="451702"/>
                  </a:cubicBezTo>
                  <a:cubicBezTo>
                    <a:pt x="992971" y="495921"/>
                    <a:pt x="982766" y="506975"/>
                    <a:pt x="953004" y="506975"/>
                  </a:cubicBezTo>
                  <a:cubicBezTo>
                    <a:pt x="935996" y="506975"/>
                    <a:pt x="933445" y="511227"/>
                    <a:pt x="933445" y="540990"/>
                  </a:cubicBezTo>
                  <a:cubicBezTo>
                    <a:pt x="933445" y="578406"/>
                    <a:pt x="955555" y="629428"/>
                    <a:pt x="981916" y="654088"/>
                  </a:cubicBezTo>
                  <a:cubicBezTo>
                    <a:pt x="997223" y="666843"/>
                    <a:pt x="998073" y="672796"/>
                    <a:pt x="989569" y="702559"/>
                  </a:cubicBezTo>
                  <a:cubicBezTo>
                    <a:pt x="983617" y="724668"/>
                    <a:pt x="975963" y="736573"/>
                    <a:pt x="966609" y="736573"/>
                  </a:cubicBezTo>
                  <a:cubicBezTo>
                    <a:pt x="958956" y="736573"/>
                    <a:pt x="947902" y="741675"/>
                    <a:pt x="942799" y="747628"/>
                  </a:cubicBezTo>
                  <a:cubicBezTo>
                    <a:pt x="935146" y="756982"/>
                    <a:pt x="940248" y="761234"/>
                    <a:pt x="966609" y="768887"/>
                  </a:cubicBezTo>
                  <a:cubicBezTo>
                    <a:pt x="984467" y="774839"/>
                    <a:pt x="1007427" y="779091"/>
                    <a:pt x="1017631" y="779091"/>
                  </a:cubicBezTo>
                  <a:cubicBezTo>
                    <a:pt x="1028686" y="779091"/>
                    <a:pt x="1033788" y="782493"/>
                    <a:pt x="1031237" y="788445"/>
                  </a:cubicBezTo>
                  <a:cubicBezTo>
                    <a:pt x="1027836" y="792697"/>
                    <a:pt x="1033788" y="804602"/>
                    <a:pt x="1043992" y="813106"/>
                  </a:cubicBezTo>
                  <a:cubicBezTo>
                    <a:pt x="1059299" y="825861"/>
                    <a:pt x="1062700" y="836065"/>
                    <a:pt x="1059299" y="857324"/>
                  </a:cubicBezTo>
                  <a:cubicBezTo>
                    <a:pt x="1055047" y="881985"/>
                    <a:pt x="1058449" y="887937"/>
                    <a:pt x="1080558" y="902394"/>
                  </a:cubicBezTo>
                  <a:cubicBezTo>
                    <a:pt x="1117123" y="925353"/>
                    <a:pt x="1147736" y="972974"/>
                    <a:pt x="1140934" y="995083"/>
                  </a:cubicBezTo>
                  <a:cubicBezTo>
                    <a:pt x="1138383" y="1005287"/>
                    <a:pt x="1127328" y="1032499"/>
                    <a:pt x="1115423" y="1056309"/>
                  </a:cubicBezTo>
                  <a:cubicBezTo>
                    <a:pt x="1098416" y="1092874"/>
                    <a:pt x="1089912" y="1101378"/>
                    <a:pt x="1061850" y="1109031"/>
                  </a:cubicBezTo>
                  <a:cubicBezTo>
                    <a:pt x="1013379" y="1123488"/>
                    <a:pt x="988719" y="1120936"/>
                    <a:pt x="896029" y="1089473"/>
                  </a:cubicBezTo>
                  <a:close/>
                  <a:moveTo>
                    <a:pt x="889227" y="1012090"/>
                  </a:moveTo>
                  <a:cubicBezTo>
                    <a:pt x="918139" y="1004437"/>
                    <a:pt x="941949" y="994233"/>
                    <a:pt x="941949" y="990831"/>
                  </a:cubicBezTo>
                  <a:cubicBezTo>
                    <a:pt x="941949" y="983178"/>
                    <a:pt x="888376" y="919401"/>
                    <a:pt x="865416" y="899842"/>
                  </a:cubicBezTo>
                  <a:cubicBezTo>
                    <a:pt x="858614" y="893890"/>
                    <a:pt x="842457" y="883686"/>
                    <a:pt x="829701" y="876883"/>
                  </a:cubicBezTo>
                  <a:cubicBezTo>
                    <a:pt x="807592" y="864127"/>
                    <a:pt x="806742" y="864978"/>
                    <a:pt x="788034" y="904094"/>
                  </a:cubicBezTo>
                  <a:cubicBezTo>
                    <a:pt x="765924" y="949163"/>
                    <a:pt x="765924" y="972123"/>
                    <a:pt x="785483" y="1009539"/>
                  </a:cubicBezTo>
                  <a:cubicBezTo>
                    <a:pt x="795687" y="1029948"/>
                    <a:pt x="802490" y="1035050"/>
                    <a:pt x="816946" y="1030798"/>
                  </a:cubicBezTo>
                  <a:cubicBezTo>
                    <a:pt x="827150" y="1028247"/>
                    <a:pt x="859464" y="1019743"/>
                    <a:pt x="889227" y="1012090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6274346" y="332603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  <a:tileRect/>
                </a:gra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谢谢观看</a:t>
            </a:r>
          </a:p>
        </p:txBody>
      </p:sp>
      <p:sp>
        <p:nvSpPr>
          <p:cNvPr id="13" name="Shape 182">
            <a:extLst>
              <a:ext uri="{FF2B5EF4-FFF2-40B4-BE49-F238E27FC236}">
                <a16:creationId xmlns:a16="http://schemas.microsoft.com/office/drawing/2014/main" id="{499789AB-F523-2E4B-031F-E78994C23C78}"/>
              </a:ext>
            </a:extLst>
          </p:cNvPr>
          <p:cNvSpPr/>
          <p:nvPr/>
        </p:nvSpPr>
        <p:spPr>
          <a:xfrm>
            <a:off x="-1365349" y="1068258"/>
            <a:ext cx="6427973" cy="73721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461D136-0B0C-9095-0C96-E9CF09D2D630}"/>
              </a:ext>
            </a:extLst>
          </p:cNvPr>
          <p:cNvSpPr/>
          <p:nvPr/>
        </p:nvSpPr>
        <p:spPr>
          <a:xfrm rot="19139690">
            <a:off x="4953263" y="4088779"/>
            <a:ext cx="87095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9088121" y="1538448"/>
            <a:ext cx="101511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0AB0868-DDFA-BDC3-BBD5-2C4029894468}"/>
              </a:ext>
            </a:extLst>
          </p:cNvPr>
          <p:cNvSpPr/>
          <p:nvPr/>
        </p:nvSpPr>
        <p:spPr>
          <a:xfrm rot="19139690">
            <a:off x="8127216" y="1670826"/>
            <a:ext cx="684854" cy="3322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F69F2E0-4C71-BCCA-B3BE-7FB63DD3D843}"/>
              </a:ext>
            </a:extLst>
          </p:cNvPr>
          <p:cNvSpPr/>
          <p:nvPr/>
        </p:nvSpPr>
        <p:spPr>
          <a:xfrm rot="19139690">
            <a:off x="7701498" y="3968111"/>
            <a:ext cx="779576" cy="3456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059A1BE-030E-A3A4-00CA-F91B319630D3}"/>
              </a:ext>
            </a:extLst>
          </p:cNvPr>
          <p:cNvGrpSpPr/>
          <p:nvPr/>
        </p:nvGrpSpPr>
        <p:grpSpPr>
          <a:xfrm>
            <a:off x="5886451" y="4977820"/>
            <a:ext cx="4171420" cy="342544"/>
            <a:chOff x="4289813" y="5868701"/>
            <a:chExt cx="3506137" cy="34254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AD568FA-BBB7-E5E6-AC1F-E1AF41F86F24}"/>
                </a:ext>
              </a:extLst>
            </p:cNvPr>
            <p:cNvSpPr txBox="1"/>
            <p:nvPr/>
          </p:nvSpPr>
          <p:spPr>
            <a:xfrm>
              <a:off x="4289813" y="5868701"/>
              <a:ext cx="1930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FFE80E6-8162-4BAE-1B52-B58CA158C48B}"/>
                </a:ext>
              </a:extLst>
            </p:cNvPr>
            <p:cNvSpPr txBox="1"/>
            <p:nvPr/>
          </p:nvSpPr>
          <p:spPr>
            <a:xfrm>
              <a:off x="6189591" y="5872691"/>
              <a:ext cx="1606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rgbClr val="0056E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2023.02.25</a:t>
              </a:r>
              <a:endParaRPr lang="zh-CN" altLang="en-US" sz="1600" dirty="0">
                <a:solidFill>
                  <a:srgbClr val="0056E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5D3F508-AEFB-BAA6-02A4-E1B6F288A5A6}"/>
              </a:ext>
            </a:extLst>
          </p:cNvPr>
          <p:cNvSpPr/>
          <p:nvPr/>
        </p:nvSpPr>
        <p:spPr>
          <a:xfrm>
            <a:off x="9187294" y="1"/>
            <a:ext cx="3004706" cy="734719"/>
          </a:xfrm>
          <a:custGeom>
            <a:avLst/>
            <a:gdLst>
              <a:gd name="connsiteX0" fmla="*/ 0 w 3004706"/>
              <a:gd name="connsiteY0" fmla="*/ 0 h 734719"/>
              <a:gd name="connsiteX1" fmla="*/ 3004706 w 3004706"/>
              <a:gd name="connsiteY1" fmla="*/ 0 h 734719"/>
              <a:gd name="connsiteX2" fmla="*/ 3004706 w 3004706"/>
              <a:gd name="connsiteY2" fmla="*/ 734719 h 734719"/>
              <a:gd name="connsiteX3" fmla="*/ 860891 w 3004706"/>
              <a:gd name="connsiteY3" fmla="*/ 734719 h 734719"/>
              <a:gd name="connsiteX4" fmla="*/ 3632 w 3004706"/>
              <a:gd name="connsiteY4" fmla="*/ 36033 h 73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706" h="734719">
                <a:moveTo>
                  <a:pt x="0" y="0"/>
                </a:moveTo>
                <a:lnTo>
                  <a:pt x="3004706" y="0"/>
                </a:lnTo>
                <a:lnTo>
                  <a:pt x="3004706" y="734719"/>
                </a:lnTo>
                <a:lnTo>
                  <a:pt x="860891" y="734719"/>
                </a:lnTo>
                <a:cubicBezTo>
                  <a:pt x="438030" y="734719"/>
                  <a:pt x="85226" y="434772"/>
                  <a:pt x="3632" y="3603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286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8538C4D-5120-32F1-45A3-3B673FDF6DC8}"/>
              </a:ext>
            </a:extLst>
          </p:cNvPr>
          <p:cNvSpPr txBox="1"/>
          <p:nvPr/>
        </p:nvSpPr>
        <p:spPr>
          <a:xfrm>
            <a:off x="1176584" y="3069754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552886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4C465BC-D5CF-442E-66A1-6F547581EE55}"/>
              </a:ext>
            </a:extLst>
          </p:cNvPr>
          <p:cNvSpPr/>
          <p:nvPr/>
        </p:nvSpPr>
        <p:spPr>
          <a:xfrm>
            <a:off x="0" y="6444944"/>
            <a:ext cx="7416848" cy="413057"/>
          </a:xfrm>
          <a:custGeom>
            <a:avLst/>
            <a:gdLst>
              <a:gd name="connsiteX0" fmla="*/ 0 w 7416848"/>
              <a:gd name="connsiteY0" fmla="*/ 0 h 413057"/>
              <a:gd name="connsiteX1" fmla="*/ 6676456 w 7416848"/>
              <a:gd name="connsiteY1" fmla="*/ 0 h 413057"/>
              <a:gd name="connsiteX2" fmla="*/ 7402051 w 7416848"/>
              <a:gd name="connsiteY2" fmla="*/ 385796 h 413057"/>
              <a:gd name="connsiteX3" fmla="*/ 7416848 w 7416848"/>
              <a:gd name="connsiteY3" fmla="*/ 413057 h 413057"/>
              <a:gd name="connsiteX4" fmla="*/ 0 w 7416848"/>
              <a:gd name="connsiteY4" fmla="*/ 413057 h 41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6848" h="413057">
                <a:moveTo>
                  <a:pt x="0" y="0"/>
                </a:moveTo>
                <a:lnTo>
                  <a:pt x="6676456" y="0"/>
                </a:lnTo>
                <a:cubicBezTo>
                  <a:pt x="6978500" y="0"/>
                  <a:pt x="7244800" y="153034"/>
                  <a:pt x="7402051" y="385796"/>
                </a:cubicBezTo>
                <a:lnTo>
                  <a:pt x="7416848" y="413057"/>
                </a:lnTo>
                <a:lnTo>
                  <a:pt x="0" y="413057"/>
                </a:ln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478842F-9FA7-1D45-98A6-28A18AA2A8CF}"/>
              </a:ext>
            </a:extLst>
          </p:cNvPr>
          <p:cNvSpPr/>
          <p:nvPr/>
        </p:nvSpPr>
        <p:spPr>
          <a:xfrm rot="19139690">
            <a:off x="5139977" y="1432968"/>
            <a:ext cx="1724710" cy="6175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3520995" y="1128709"/>
            <a:ext cx="210826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  <a:tileRect/>
                </a:gra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13800" b="1" dirty="0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  <a:tileRect/>
              </a:gra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Shape 182">
            <a:extLst>
              <a:ext uri="{FF2B5EF4-FFF2-40B4-BE49-F238E27FC236}">
                <a16:creationId xmlns:a16="http://schemas.microsoft.com/office/drawing/2014/main" id="{499789AB-F523-2E4B-031F-E78994C23C78}"/>
              </a:ext>
            </a:extLst>
          </p:cNvPr>
          <p:cNvSpPr/>
          <p:nvPr/>
        </p:nvSpPr>
        <p:spPr>
          <a:xfrm>
            <a:off x="7221314" y="1815865"/>
            <a:ext cx="4441867" cy="509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461D136-0B0C-9095-0C96-E9CF09D2D630}"/>
              </a:ext>
            </a:extLst>
          </p:cNvPr>
          <p:cNvSpPr/>
          <p:nvPr/>
        </p:nvSpPr>
        <p:spPr>
          <a:xfrm rot="19139690">
            <a:off x="2885062" y="3009864"/>
            <a:ext cx="87095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4835514" y="497418"/>
            <a:ext cx="101511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0AB0868-DDFA-BDC3-BBD5-2C4029894468}"/>
              </a:ext>
            </a:extLst>
          </p:cNvPr>
          <p:cNvSpPr/>
          <p:nvPr/>
        </p:nvSpPr>
        <p:spPr>
          <a:xfrm rot="19139690">
            <a:off x="3147753" y="1053590"/>
            <a:ext cx="684854" cy="3322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F69F2E0-4C71-BCCA-B3BE-7FB63DD3D843}"/>
              </a:ext>
            </a:extLst>
          </p:cNvPr>
          <p:cNvSpPr/>
          <p:nvPr/>
        </p:nvSpPr>
        <p:spPr>
          <a:xfrm rot="19139690">
            <a:off x="2563593" y="2063898"/>
            <a:ext cx="779576" cy="3456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5D3F508-AEFB-BAA6-02A4-E1B6F288A5A6}"/>
              </a:ext>
            </a:extLst>
          </p:cNvPr>
          <p:cNvSpPr/>
          <p:nvPr/>
        </p:nvSpPr>
        <p:spPr>
          <a:xfrm>
            <a:off x="9187294" y="1"/>
            <a:ext cx="3004706" cy="734719"/>
          </a:xfrm>
          <a:custGeom>
            <a:avLst/>
            <a:gdLst>
              <a:gd name="connsiteX0" fmla="*/ 0 w 3004706"/>
              <a:gd name="connsiteY0" fmla="*/ 0 h 734719"/>
              <a:gd name="connsiteX1" fmla="*/ 3004706 w 3004706"/>
              <a:gd name="connsiteY1" fmla="*/ 0 h 734719"/>
              <a:gd name="connsiteX2" fmla="*/ 3004706 w 3004706"/>
              <a:gd name="connsiteY2" fmla="*/ 734719 h 734719"/>
              <a:gd name="connsiteX3" fmla="*/ 860891 w 3004706"/>
              <a:gd name="connsiteY3" fmla="*/ 734719 h 734719"/>
              <a:gd name="connsiteX4" fmla="*/ 3632 w 3004706"/>
              <a:gd name="connsiteY4" fmla="*/ 36033 h 73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706" h="734719">
                <a:moveTo>
                  <a:pt x="0" y="0"/>
                </a:moveTo>
                <a:lnTo>
                  <a:pt x="3004706" y="0"/>
                </a:lnTo>
                <a:lnTo>
                  <a:pt x="3004706" y="734719"/>
                </a:lnTo>
                <a:lnTo>
                  <a:pt x="860891" y="734719"/>
                </a:lnTo>
                <a:cubicBezTo>
                  <a:pt x="438030" y="734719"/>
                  <a:pt x="85226" y="434772"/>
                  <a:pt x="3632" y="3603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32D876A-9903-DE6E-7F0B-163403E24978}"/>
              </a:ext>
            </a:extLst>
          </p:cNvPr>
          <p:cNvGrpSpPr/>
          <p:nvPr/>
        </p:nvGrpSpPr>
        <p:grpSpPr>
          <a:xfrm>
            <a:off x="2749753" y="3507293"/>
            <a:ext cx="3436585" cy="753556"/>
            <a:chOff x="3890660" y="2174514"/>
            <a:chExt cx="3436585" cy="753556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E507825-90D5-BC36-BC5B-602089496261}"/>
                </a:ext>
              </a:extLst>
            </p:cNvPr>
            <p:cNvSpPr/>
            <p:nvPr/>
          </p:nvSpPr>
          <p:spPr>
            <a:xfrm>
              <a:off x="3890660" y="2174514"/>
              <a:ext cx="3436585" cy="7535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6E1">
                    <a:alpha val="0"/>
                  </a:srgbClr>
                </a:gs>
                <a:gs pos="100000">
                  <a:srgbClr val="0056E1">
                    <a:alpha val="3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FFFD82E-755C-FE85-4841-ADFDF3E8F772}"/>
                </a:ext>
              </a:extLst>
            </p:cNvPr>
            <p:cNvSpPr txBox="1"/>
            <p:nvPr/>
          </p:nvSpPr>
          <p:spPr>
            <a:xfrm>
              <a:off x="4733296" y="2323296"/>
              <a:ext cx="24624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56E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7C9ED69-3517-D1BF-74FB-C78D6CF9A846}"/>
              </a:ext>
            </a:extLst>
          </p:cNvPr>
          <p:cNvSpPr txBox="1"/>
          <p:nvPr/>
        </p:nvSpPr>
        <p:spPr>
          <a:xfrm>
            <a:off x="2039619" y="4438396"/>
            <a:ext cx="5071019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30584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 14">
            <a:extLst>
              <a:ext uri="{FF2B5EF4-FFF2-40B4-BE49-F238E27FC236}">
                <a16:creationId xmlns:a16="http://schemas.microsoft.com/office/drawing/2014/main" id="{04495EE7-C911-C2DA-3B9C-E6D97BB380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52795" y="2410278"/>
            <a:ext cx="0" cy="3084058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Line 13">
            <a:extLst>
              <a:ext uri="{FF2B5EF4-FFF2-40B4-BE49-F238E27FC236}">
                <a16:creationId xmlns:a16="http://schemas.microsoft.com/office/drawing/2014/main" id="{FFDA1CAD-5642-6EA5-DB34-4FD728122F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70837" y="1234619"/>
            <a:ext cx="0" cy="3210381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2" name="Line 2">
            <a:extLst>
              <a:ext uri="{FF2B5EF4-FFF2-40B4-BE49-F238E27FC236}">
                <a16:creationId xmlns:a16="http://schemas.microsoft.com/office/drawing/2014/main" id="{C75DD6C8-692C-9929-6B2E-B035DFDE288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03675" y="2064543"/>
            <a:ext cx="0" cy="2742407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Line 3">
            <a:extLst>
              <a:ext uri="{FF2B5EF4-FFF2-40B4-BE49-F238E27FC236}">
                <a16:creationId xmlns:a16="http://schemas.microsoft.com/office/drawing/2014/main" id="{2D9049DF-4169-9D49-82F5-513A569B6D1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70956" y="3596482"/>
            <a:ext cx="0" cy="1210468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0B60C1E1-DFEA-D8DB-1F49-A91781C49C2A}"/>
              </a:ext>
            </a:extLst>
          </p:cNvPr>
          <p:cNvSpPr>
            <a:spLocks/>
          </p:cNvSpPr>
          <p:nvPr/>
        </p:nvSpPr>
        <p:spPr bwMode="auto">
          <a:xfrm>
            <a:off x="8868569" y="4781550"/>
            <a:ext cx="1503363" cy="942181"/>
          </a:xfrm>
          <a:custGeom>
            <a:avLst/>
            <a:gdLst>
              <a:gd name="T0" fmla="*/ 1503363 w 20692"/>
              <a:gd name="T1" fmla="*/ 942182 h 21600"/>
              <a:gd name="T2" fmla="*/ 1503363 w 20692"/>
              <a:gd name="T3" fmla="*/ 942182 h 21600"/>
              <a:gd name="T4" fmla="*/ 1503363 w 20692"/>
              <a:gd name="T5" fmla="*/ 942182 h 21600"/>
              <a:gd name="T6" fmla="*/ 1503363 w 20692"/>
              <a:gd name="T7" fmla="*/ 9421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92" h="21600">
                <a:moveTo>
                  <a:pt x="9547" y="0"/>
                </a:moveTo>
                <a:cubicBezTo>
                  <a:pt x="8121" y="0"/>
                  <a:pt x="6695" y="903"/>
                  <a:pt x="5607" y="2714"/>
                </a:cubicBezTo>
                <a:cubicBezTo>
                  <a:pt x="4324" y="4849"/>
                  <a:pt x="3805" y="7767"/>
                  <a:pt x="4034" y="10544"/>
                </a:cubicBezTo>
                <a:cubicBezTo>
                  <a:pt x="2996" y="10519"/>
                  <a:pt x="1954" y="11162"/>
                  <a:pt x="1162" y="12481"/>
                </a:cubicBezTo>
                <a:cubicBezTo>
                  <a:pt x="-344" y="14988"/>
                  <a:pt x="-385" y="18999"/>
                  <a:pt x="1028" y="21600"/>
                </a:cubicBezTo>
                <a:lnTo>
                  <a:pt x="18824" y="21600"/>
                </a:lnTo>
                <a:cubicBezTo>
                  <a:pt x="18922" y="21457"/>
                  <a:pt x="19026" y="21331"/>
                  <a:pt x="19120" y="21175"/>
                </a:cubicBezTo>
                <a:cubicBezTo>
                  <a:pt x="21215" y="17688"/>
                  <a:pt x="21214" y="12032"/>
                  <a:pt x="19120" y="8546"/>
                </a:cubicBezTo>
                <a:cubicBezTo>
                  <a:pt x="17927" y="6560"/>
                  <a:pt x="16310" y="5710"/>
                  <a:pt x="14753" y="5986"/>
                </a:cubicBezTo>
                <a:cubicBezTo>
                  <a:pt x="14482" y="4795"/>
                  <a:pt x="14064" y="3673"/>
                  <a:pt x="13488" y="2714"/>
                </a:cubicBezTo>
                <a:cubicBezTo>
                  <a:pt x="12400" y="903"/>
                  <a:pt x="10973" y="0"/>
                  <a:pt x="9547" y="0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1FA49100-B13B-7BA2-3609-C6DF6356B918}"/>
              </a:ext>
            </a:extLst>
          </p:cNvPr>
          <p:cNvSpPr>
            <a:spLocks/>
          </p:cNvSpPr>
          <p:nvPr/>
        </p:nvSpPr>
        <p:spPr bwMode="auto">
          <a:xfrm>
            <a:off x="6615114" y="4045743"/>
            <a:ext cx="2742407" cy="1678781"/>
          </a:xfrm>
          <a:custGeom>
            <a:avLst/>
            <a:gdLst>
              <a:gd name="T0" fmla="*/ 2742275 w 20837"/>
              <a:gd name="T1" fmla="*/ 1678781 h 21600"/>
              <a:gd name="T2" fmla="*/ 2742275 w 20837"/>
              <a:gd name="T3" fmla="*/ 1678781 h 21600"/>
              <a:gd name="T4" fmla="*/ 2742275 w 20837"/>
              <a:gd name="T5" fmla="*/ 1678781 h 21600"/>
              <a:gd name="T6" fmla="*/ 2742275 w 20837"/>
              <a:gd name="T7" fmla="*/ 167878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37" h="21600">
                <a:moveTo>
                  <a:pt x="12198" y="0"/>
                </a:moveTo>
                <a:cubicBezTo>
                  <a:pt x="11040" y="0"/>
                  <a:pt x="9883" y="750"/>
                  <a:pt x="9000" y="2247"/>
                </a:cubicBezTo>
                <a:cubicBezTo>
                  <a:pt x="8738" y="2691"/>
                  <a:pt x="8526" y="3183"/>
                  <a:pt x="8342" y="3697"/>
                </a:cubicBezTo>
                <a:cubicBezTo>
                  <a:pt x="6922" y="2265"/>
                  <a:pt x="5061" y="2566"/>
                  <a:pt x="3839" y="4636"/>
                </a:cubicBezTo>
                <a:cubicBezTo>
                  <a:pt x="3083" y="5918"/>
                  <a:pt x="2735" y="7617"/>
                  <a:pt x="2771" y="9296"/>
                </a:cubicBezTo>
                <a:cubicBezTo>
                  <a:pt x="2154" y="9567"/>
                  <a:pt x="1566" y="10083"/>
                  <a:pt x="1083" y="10902"/>
                </a:cubicBezTo>
                <a:cubicBezTo>
                  <a:pt x="-361" y="13349"/>
                  <a:pt x="-361" y="17318"/>
                  <a:pt x="1083" y="19765"/>
                </a:cubicBezTo>
                <a:cubicBezTo>
                  <a:pt x="1693" y="20800"/>
                  <a:pt x="2467" y="21367"/>
                  <a:pt x="3262" y="21527"/>
                </a:cubicBezTo>
                <a:lnTo>
                  <a:pt x="3262" y="21599"/>
                </a:lnTo>
                <a:lnTo>
                  <a:pt x="3699" y="21599"/>
                </a:lnTo>
                <a:lnTo>
                  <a:pt x="16724" y="21599"/>
                </a:lnTo>
                <a:lnTo>
                  <a:pt x="17045" y="21599"/>
                </a:lnTo>
                <a:lnTo>
                  <a:pt x="17045" y="21546"/>
                </a:lnTo>
                <a:cubicBezTo>
                  <a:pt x="17988" y="21421"/>
                  <a:pt x="18912" y="20782"/>
                  <a:pt x="19633" y="19561"/>
                </a:cubicBezTo>
                <a:cubicBezTo>
                  <a:pt x="21238" y="16841"/>
                  <a:pt x="21239" y="12425"/>
                  <a:pt x="19633" y="9705"/>
                </a:cubicBezTo>
                <a:cubicBezTo>
                  <a:pt x="18830" y="8345"/>
                  <a:pt x="17776" y="7667"/>
                  <a:pt x="16724" y="7667"/>
                </a:cubicBezTo>
                <a:cubicBezTo>
                  <a:pt x="16724" y="5704"/>
                  <a:pt x="16281" y="3744"/>
                  <a:pt x="15397" y="2247"/>
                </a:cubicBezTo>
                <a:cubicBezTo>
                  <a:pt x="14514" y="750"/>
                  <a:pt x="13357" y="0"/>
                  <a:pt x="12198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id-ID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AutoShape 6">
            <a:extLst>
              <a:ext uri="{FF2B5EF4-FFF2-40B4-BE49-F238E27FC236}">
                <a16:creationId xmlns:a16="http://schemas.microsoft.com/office/drawing/2014/main" id="{8E53E51B-0DC5-1C93-BCE0-032B18DD7CCA}"/>
              </a:ext>
            </a:extLst>
          </p:cNvPr>
          <p:cNvSpPr>
            <a:spLocks/>
          </p:cNvSpPr>
          <p:nvPr/>
        </p:nvSpPr>
        <p:spPr bwMode="auto">
          <a:xfrm>
            <a:off x="2958308" y="4444999"/>
            <a:ext cx="2090737" cy="1278732"/>
          </a:xfrm>
          <a:custGeom>
            <a:avLst/>
            <a:gdLst>
              <a:gd name="T0" fmla="*/ 2090637 w 20837"/>
              <a:gd name="T1" fmla="*/ 1278732 h 21600"/>
              <a:gd name="T2" fmla="*/ 2090637 w 20837"/>
              <a:gd name="T3" fmla="*/ 1278732 h 21600"/>
              <a:gd name="T4" fmla="*/ 2090637 w 20837"/>
              <a:gd name="T5" fmla="*/ 1278732 h 21600"/>
              <a:gd name="T6" fmla="*/ 2090637 w 20837"/>
              <a:gd name="T7" fmla="*/ 12787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37" h="21600">
                <a:moveTo>
                  <a:pt x="12198" y="0"/>
                </a:moveTo>
                <a:cubicBezTo>
                  <a:pt x="11040" y="0"/>
                  <a:pt x="9883" y="750"/>
                  <a:pt x="9000" y="2247"/>
                </a:cubicBezTo>
                <a:cubicBezTo>
                  <a:pt x="8738" y="2691"/>
                  <a:pt x="8526" y="3183"/>
                  <a:pt x="8342" y="3697"/>
                </a:cubicBezTo>
                <a:cubicBezTo>
                  <a:pt x="6922" y="2265"/>
                  <a:pt x="5061" y="2566"/>
                  <a:pt x="3839" y="4636"/>
                </a:cubicBezTo>
                <a:cubicBezTo>
                  <a:pt x="3083" y="5918"/>
                  <a:pt x="2735" y="7617"/>
                  <a:pt x="2771" y="9296"/>
                </a:cubicBezTo>
                <a:cubicBezTo>
                  <a:pt x="2154" y="9567"/>
                  <a:pt x="1566" y="10083"/>
                  <a:pt x="1083" y="10902"/>
                </a:cubicBezTo>
                <a:cubicBezTo>
                  <a:pt x="-361" y="13349"/>
                  <a:pt x="-361" y="17318"/>
                  <a:pt x="1083" y="19765"/>
                </a:cubicBezTo>
                <a:cubicBezTo>
                  <a:pt x="1693" y="20800"/>
                  <a:pt x="2467" y="21367"/>
                  <a:pt x="3262" y="21527"/>
                </a:cubicBezTo>
                <a:lnTo>
                  <a:pt x="3262" y="21599"/>
                </a:lnTo>
                <a:lnTo>
                  <a:pt x="3699" y="21599"/>
                </a:lnTo>
                <a:lnTo>
                  <a:pt x="16724" y="21599"/>
                </a:lnTo>
                <a:lnTo>
                  <a:pt x="17045" y="21599"/>
                </a:lnTo>
                <a:lnTo>
                  <a:pt x="17045" y="21546"/>
                </a:lnTo>
                <a:cubicBezTo>
                  <a:pt x="17988" y="21421"/>
                  <a:pt x="18912" y="20782"/>
                  <a:pt x="19633" y="19561"/>
                </a:cubicBezTo>
                <a:cubicBezTo>
                  <a:pt x="21238" y="16841"/>
                  <a:pt x="21238" y="12425"/>
                  <a:pt x="19633" y="9705"/>
                </a:cubicBezTo>
                <a:cubicBezTo>
                  <a:pt x="18830" y="8345"/>
                  <a:pt x="17776" y="7667"/>
                  <a:pt x="16724" y="7667"/>
                </a:cubicBezTo>
                <a:cubicBezTo>
                  <a:pt x="16724" y="5704"/>
                  <a:pt x="16281" y="3744"/>
                  <a:pt x="15397" y="2247"/>
                </a:cubicBezTo>
                <a:cubicBezTo>
                  <a:pt x="14514" y="750"/>
                  <a:pt x="13357" y="0"/>
                  <a:pt x="12198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id-ID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AutoShape 7">
            <a:extLst>
              <a:ext uri="{FF2B5EF4-FFF2-40B4-BE49-F238E27FC236}">
                <a16:creationId xmlns:a16="http://schemas.microsoft.com/office/drawing/2014/main" id="{CA4DCA26-98EE-BE11-88A7-8F6870A8329C}"/>
              </a:ext>
            </a:extLst>
          </p:cNvPr>
          <p:cNvSpPr>
            <a:spLocks/>
          </p:cNvSpPr>
          <p:nvPr/>
        </p:nvSpPr>
        <p:spPr bwMode="auto">
          <a:xfrm>
            <a:off x="1889125" y="4722813"/>
            <a:ext cx="1596232" cy="1000919"/>
          </a:xfrm>
          <a:custGeom>
            <a:avLst/>
            <a:gdLst>
              <a:gd name="T0" fmla="*/ 1596232 w 20692"/>
              <a:gd name="T1" fmla="*/ 1000919 h 21600"/>
              <a:gd name="T2" fmla="*/ 1596232 w 20692"/>
              <a:gd name="T3" fmla="*/ 1000919 h 21600"/>
              <a:gd name="T4" fmla="*/ 1596232 w 20692"/>
              <a:gd name="T5" fmla="*/ 1000919 h 21600"/>
              <a:gd name="T6" fmla="*/ 1596232 w 20692"/>
              <a:gd name="T7" fmla="*/ 10009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92" h="21600">
                <a:moveTo>
                  <a:pt x="9547" y="0"/>
                </a:moveTo>
                <a:cubicBezTo>
                  <a:pt x="8121" y="0"/>
                  <a:pt x="6695" y="903"/>
                  <a:pt x="5607" y="2714"/>
                </a:cubicBezTo>
                <a:cubicBezTo>
                  <a:pt x="4324" y="4849"/>
                  <a:pt x="3805" y="7767"/>
                  <a:pt x="4034" y="10544"/>
                </a:cubicBezTo>
                <a:cubicBezTo>
                  <a:pt x="2996" y="10519"/>
                  <a:pt x="1954" y="11162"/>
                  <a:pt x="1162" y="12481"/>
                </a:cubicBezTo>
                <a:cubicBezTo>
                  <a:pt x="-344" y="14988"/>
                  <a:pt x="-385" y="18999"/>
                  <a:pt x="1028" y="21600"/>
                </a:cubicBezTo>
                <a:lnTo>
                  <a:pt x="18824" y="21600"/>
                </a:lnTo>
                <a:cubicBezTo>
                  <a:pt x="18922" y="21457"/>
                  <a:pt x="19026" y="21331"/>
                  <a:pt x="19120" y="21175"/>
                </a:cubicBezTo>
                <a:cubicBezTo>
                  <a:pt x="21215" y="17688"/>
                  <a:pt x="21214" y="12032"/>
                  <a:pt x="19120" y="8546"/>
                </a:cubicBezTo>
                <a:cubicBezTo>
                  <a:pt x="17927" y="6560"/>
                  <a:pt x="16310" y="5710"/>
                  <a:pt x="14753" y="5986"/>
                </a:cubicBezTo>
                <a:cubicBezTo>
                  <a:pt x="14482" y="4795"/>
                  <a:pt x="14064" y="3673"/>
                  <a:pt x="13488" y="2714"/>
                </a:cubicBezTo>
                <a:cubicBezTo>
                  <a:pt x="12400" y="903"/>
                  <a:pt x="10973" y="0"/>
                  <a:pt x="9547" y="0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3B242A45-407B-B108-9253-9BE9F5CE5B2D}"/>
              </a:ext>
            </a:extLst>
          </p:cNvPr>
          <p:cNvSpPr>
            <a:spLocks/>
          </p:cNvSpPr>
          <p:nvPr/>
        </p:nvSpPr>
        <p:spPr bwMode="auto">
          <a:xfrm>
            <a:off x="1231901" y="3969543"/>
            <a:ext cx="952500" cy="596900"/>
          </a:xfrm>
          <a:custGeom>
            <a:avLst/>
            <a:gdLst>
              <a:gd name="T0" fmla="*/ 952500 w 20692"/>
              <a:gd name="T1" fmla="*/ 596900 h 21600"/>
              <a:gd name="T2" fmla="*/ 952500 w 20692"/>
              <a:gd name="T3" fmla="*/ 596900 h 21600"/>
              <a:gd name="T4" fmla="*/ 952500 w 20692"/>
              <a:gd name="T5" fmla="*/ 596900 h 21600"/>
              <a:gd name="T6" fmla="*/ 952500 w 20692"/>
              <a:gd name="T7" fmla="*/ 5969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92" h="21600">
                <a:moveTo>
                  <a:pt x="9547" y="0"/>
                </a:moveTo>
                <a:cubicBezTo>
                  <a:pt x="8121" y="0"/>
                  <a:pt x="6695" y="903"/>
                  <a:pt x="5607" y="2714"/>
                </a:cubicBezTo>
                <a:cubicBezTo>
                  <a:pt x="4324" y="4849"/>
                  <a:pt x="3805" y="7767"/>
                  <a:pt x="4034" y="10544"/>
                </a:cubicBezTo>
                <a:cubicBezTo>
                  <a:pt x="2996" y="10519"/>
                  <a:pt x="1954" y="11162"/>
                  <a:pt x="1162" y="12481"/>
                </a:cubicBezTo>
                <a:cubicBezTo>
                  <a:pt x="-344" y="14988"/>
                  <a:pt x="-385" y="18999"/>
                  <a:pt x="1028" y="21599"/>
                </a:cubicBezTo>
                <a:lnTo>
                  <a:pt x="18824" y="21599"/>
                </a:lnTo>
                <a:cubicBezTo>
                  <a:pt x="18922" y="21457"/>
                  <a:pt x="19026" y="21331"/>
                  <a:pt x="19120" y="21175"/>
                </a:cubicBezTo>
                <a:cubicBezTo>
                  <a:pt x="21215" y="17688"/>
                  <a:pt x="21214" y="12032"/>
                  <a:pt x="19120" y="8546"/>
                </a:cubicBezTo>
                <a:cubicBezTo>
                  <a:pt x="17927" y="6560"/>
                  <a:pt x="16310" y="5710"/>
                  <a:pt x="14753" y="5986"/>
                </a:cubicBezTo>
                <a:cubicBezTo>
                  <a:pt x="14482" y="4795"/>
                  <a:pt x="14064" y="3673"/>
                  <a:pt x="13488" y="2714"/>
                </a:cubicBezTo>
                <a:cubicBezTo>
                  <a:pt x="12400" y="903"/>
                  <a:pt x="10973" y="0"/>
                  <a:pt x="9547" y="0"/>
                </a:cubicBezTo>
                <a:close/>
              </a:path>
            </a:pathLst>
          </a:custGeom>
          <a:solidFill>
            <a:srgbClr val="000000">
              <a:alpha val="1647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AutoShape 9">
            <a:extLst>
              <a:ext uri="{FF2B5EF4-FFF2-40B4-BE49-F238E27FC236}">
                <a16:creationId xmlns:a16="http://schemas.microsoft.com/office/drawing/2014/main" id="{D93C9EFE-CEF8-7D77-4012-64904724C3AC}"/>
              </a:ext>
            </a:extLst>
          </p:cNvPr>
          <p:cNvSpPr>
            <a:spLocks/>
          </p:cNvSpPr>
          <p:nvPr/>
        </p:nvSpPr>
        <p:spPr bwMode="auto">
          <a:xfrm>
            <a:off x="10233819" y="4287043"/>
            <a:ext cx="515144" cy="315119"/>
          </a:xfrm>
          <a:custGeom>
            <a:avLst/>
            <a:gdLst>
              <a:gd name="T0" fmla="*/ 515119 w 20837"/>
              <a:gd name="T1" fmla="*/ 315119 h 21600"/>
              <a:gd name="T2" fmla="*/ 515119 w 20837"/>
              <a:gd name="T3" fmla="*/ 315119 h 21600"/>
              <a:gd name="T4" fmla="*/ 515119 w 20837"/>
              <a:gd name="T5" fmla="*/ 315119 h 21600"/>
              <a:gd name="T6" fmla="*/ 515119 w 20837"/>
              <a:gd name="T7" fmla="*/ 3151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37" h="21600">
                <a:moveTo>
                  <a:pt x="12198" y="0"/>
                </a:moveTo>
                <a:cubicBezTo>
                  <a:pt x="11040" y="0"/>
                  <a:pt x="9883" y="750"/>
                  <a:pt x="9000" y="2247"/>
                </a:cubicBezTo>
                <a:cubicBezTo>
                  <a:pt x="8738" y="2691"/>
                  <a:pt x="8526" y="3183"/>
                  <a:pt x="8342" y="3697"/>
                </a:cubicBezTo>
                <a:cubicBezTo>
                  <a:pt x="6922" y="2265"/>
                  <a:pt x="5061" y="2566"/>
                  <a:pt x="3839" y="4636"/>
                </a:cubicBezTo>
                <a:cubicBezTo>
                  <a:pt x="3083" y="5918"/>
                  <a:pt x="2735" y="7617"/>
                  <a:pt x="2771" y="9296"/>
                </a:cubicBezTo>
                <a:cubicBezTo>
                  <a:pt x="2154" y="9567"/>
                  <a:pt x="1566" y="10083"/>
                  <a:pt x="1083" y="10902"/>
                </a:cubicBezTo>
                <a:cubicBezTo>
                  <a:pt x="-361" y="13349"/>
                  <a:pt x="-361" y="17318"/>
                  <a:pt x="1083" y="19765"/>
                </a:cubicBezTo>
                <a:cubicBezTo>
                  <a:pt x="1693" y="20800"/>
                  <a:pt x="2467" y="21367"/>
                  <a:pt x="3262" y="21527"/>
                </a:cubicBezTo>
                <a:lnTo>
                  <a:pt x="3262" y="21600"/>
                </a:lnTo>
                <a:lnTo>
                  <a:pt x="3699" y="21600"/>
                </a:lnTo>
                <a:lnTo>
                  <a:pt x="16724" y="21600"/>
                </a:lnTo>
                <a:lnTo>
                  <a:pt x="17045" y="21600"/>
                </a:lnTo>
                <a:lnTo>
                  <a:pt x="17045" y="21546"/>
                </a:lnTo>
                <a:cubicBezTo>
                  <a:pt x="17988" y="21421"/>
                  <a:pt x="18912" y="20782"/>
                  <a:pt x="19633" y="19561"/>
                </a:cubicBezTo>
                <a:cubicBezTo>
                  <a:pt x="21238" y="16841"/>
                  <a:pt x="21238" y="12425"/>
                  <a:pt x="19633" y="9705"/>
                </a:cubicBezTo>
                <a:cubicBezTo>
                  <a:pt x="18830" y="8345"/>
                  <a:pt x="17776" y="7667"/>
                  <a:pt x="16724" y="7667"/>
                </a:cubicBezTo>
                <a:cubicBezTo>
                  <a:pt x="16724" y="5704"/>
                  <a:pt x="16281" y="3744"/>
                  <a:pt x="15397" y="2247"/>
                </a:cubicBezTo>
                <a:cubicBezTo>
                  <a:pt x="14514" y="750"/>
                  <a:pt x="13357" y="0"/>
                  <a:pt x="12198" y="0"/>
                </a:cubicBezTo>
                <a:close/>
              </a:path>
            </a:pathLst>
          </a:custGeom>
          <a:solidFill>
            <a:srgbClr val="000000">
              <a:alpha val="1647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00982CD3-9594-9EBC-084D-86141C9CE043}"/>
              </a:ext>
            </a:extLst>
          </p:cNvPr>
          <p:cNvSpPr>
            <a:spLocks/>
          </p:cNvSpPr>
          <p:nvPr/>
        </p:nvSpPr>
        <p:spPr bwMode="auto">
          <a:xfrm>
            <a:off x="2446338" y="5195887"/>
            <a:ext cx="481807" cy="355600"/>
          </a:xfrm>
          <a:custGeom>
            <a:avLst/>
            <a:gdLst>
              <a:gd name="T0" fmla="*/ 481807 w 21600"/>
              <a:gd name="T1" fmla="*/ 355600 h 21600"/>
              <a:gd name="T2" fmla="*/ 481807 w 21600"/>
              <a:gd name="T3" fmla="*/ 355600 h 21600"/>
              <a:gd name="T4" fmla="*/ 481807 w 21600"/>
              <a:gd name="T5" fmla="*/ 355600 h 21600"/>
              <a:gd name="T6" fmla="*/ 481807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53%</a:t>
            </a:r>
            <a:endParaRPr 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AutoShape 11">
            <a:extLst>
              <a:ext uri="{FF2B5EF4-FFF2-40B4-BE49-F238E27FC236}">
                <a16:creationId xmlns:a16="http://schemas.microsoft.com/office/drawing/2014/main" id="{59B0A43C-2CE5-7DB3-F7F2-8780A29E1DD3}"/>
              </a:ext>
            </a:extLst>
          </p:cNvPr>
          <p:cNvSpPr>
            <a:spLocks/>
          </p:cNvSpPr>
          <p:nvPr/>
        </p:nvSpPr>
        <p:spPr bwMode="auto">
          <a:xfrm>
            <a:off x="3709194" y="4948236"/>
            <a:ext cx="481807" cy="355600"/>
          </a:xfrm>
          <a:custGeom>
            <a:avLst/>
            <a:gdLst>
              <a:gd name="T0" fmla="*/ 481806 w 21600"/>
              <a:gd name="T1" fmla="*/ 355600 h 21600"/>
              <a:gd name="T2" fmla="*/ 481806 w 21600"/>
              <a:gd name="T3" fmla="*/ 355600 h 21600"/>
              <a:gd name="T4" fmla="*/ 481806 w 21600"/>
              <a:gd name="T5" fmla="*/ 355600 h 21600"/>
              <a:gd name="T6" fmla="*/ 481806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81%</a:t>
            </a:r>
            <a:endParaRPr 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Line 12">
            <a:extLst>
              <a:ext uri="{FF2B5EF4-FFF2-40B4-BE49-F238E27FC236}">
                <a16:creationId xmlns:a16="http://schemas.microsoft.com/office/drawing/2014/main" id="{D859116C-3570-6022-FEB1-ED7BF6FD76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5807" y="1624713"/>
            <a:ext cx="0" cy="2820288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lg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AutoShape 15">
            <a:extLst>
              <a:ext uri="{FF2B5EF4-FFF2-40B4-BE49-F238E27FC236}">
                <a16:creationId xmlns:a16="http://schemas.microsoft.com/office/drawing/2014/main" id="{C4F1CABF-4857-AE27-37B4-6AAB0256735B}"/>
              </a:ext>
            </a:extLst>
          </p:cNvPr>
          <p:cNvSpPr>
            <a:spLocks/>
          </p:cNvSpPr>
          <p:nvPr/>
        </p:nvSpPr>
        <p:spPr bwMode="auto">
          <a:xfrm>
            <a:off x="8004175" y="4827587"/>
            <a:ext cx="481807" cy="355600"/>
          </a:xfrm>
          <a:custGeom>
            <a:avLst/>
            <a:gdLst>
              <a:gd name="T0" fmla="*/ 481807 w 21600"/>
              <a:gd name="T1" fmla="*/ 355600 h 21600"/>
              <a:gd name="T2" fmla="*/ 481807 w 21600"/>
              <a:gd name="T3" fmla="*/ 355600 h 21600"/>
              <a:gd name="T4" fmla="*/ 481807 w 21600"/>
              <a:gd name="T5" fmla="*/ 355600 h 21600"/>
              <a:gd name="T6" fmla="*/ 481807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40%</a:t>
            </a:r>
            <a:endParaRPr 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AutoShape 16">
            <a:extLst>
              <a:ext uri="{FF2B5EF4-FFF2-40B4-BE49-F238E27FC236}">
                <a16:creationId xmlns:a16="http://schemas.microsoft.com/office/drawing/2014/main" id="{4B92F726-34F4-792A-1660-4D8115D1AD32}"/>
              </a:ext>
            </a:extLst>
          </p:cNvPr>
          <p:cNvSpPr>
            <a:spLocks/>
          </p:cNvSpPr>
          <p:nvPr/>
        </p:nvSpPr>
        <p:spPr bwMode="auto">
          <a:xfrm>
            <a:off x="9471819" y="5195887"/>
            <a:ext cx="481807" cy="355600"/>
          </a:xfrm>
          <a:custGeom>
            <a:avLst/>
            <a:gdLst>
              <a:gd name="T0" fmla="*/ 481806 w 21600"/>
              <a:gd name="T1" fmla="*/ 355600 h 21600"/>
              <a:gd name="T2" fmla="*/ 481806 w 21600"/>
              <a:gd name="T3" fmla="*/ 355600 h 21600"/>
              <a:gd name="T4" fmla="*/ 481806 w 21600"/>
              <a:gd name="T5" fmla="*/ 355600 h 21600"/>
              <a:gd name="T6" fmla="*/ 481806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26%</a:t>
            </a:r>
            <a:endParaRPr 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AutoShape 17">
            <a:extLst>
              <a:ext uri="{FF2B5EF4-FFF2-40B4-BE49-F238E27FC236}">
                <a16:creationId xmlns:a16="http://schemas.microsoft.com/office/drawing/2014/main" id="{1C13AA2D-98C5-2C0D-8D97-5A0F8998FB42}"/>
              </a:ext>
            </a:extLst>
          </p:cNvPr>
          <p:cNvSpPr>
            <a:spLocks/>
          </p:cNvSpPr>
          <p:nvPr/>
        </p:nvSpPr>
        <p:spPr bwMode="auto">
          <a:xfrm>
            <a:off x="4414838" y="3879849"/>
            <a:ext cx="2940844" cy="1844675"/>
          </a:xfrm>
          <a:custGeom>
            <a:avLst/>
            <a:gdLst>
              <a:gd name="T0" fmla="*/ 2940844 w 20692"/>
              <a:gd name="T1" fmla="*/ 1844675 h 21600"/>
              <a:gd name="T2" fmla="*/ 2940844 w 20692"/>
              <a:gd name="T3" fmla="*/ 1844675 h 21600"/>
              <a:gd name="T4" fmla="*/ 2940844 w 20692"/>
              <a:gd name="T5" fmla="*/ 1844675 h 21600"/>
              <a:gd name="T6" fmla="*/ 2940844 w 20692"/>
              <a:gd name="T7" fmla="*/ 18446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92" h="21600">
                <a:moveTo>
                  <a:pt x="9547" y="0"/>
                </a:moveTo>
                <a:cubicBezTo>
                  <a:pt x="8121" y="0"/>
                  <a:pt x="6695" y="903"/>
                  <a:pt x="5607" y="2714"/>
                </a:cubicBezTo>
                <a:cubicBezTo>
                  <a:pt x="4324" y="4849"/>
                  <a:pt x="3805" y="7767"/>
                  <a:pt x="4034" y="10544"/>
                </a:cubicBezTo>
                <a:cubicBezTo>
                  <a:pt x="2996" y="10519"/>
                  <a:pt x="1954" y="11162"/>
                  <a:pt x="1162" y="12481"/>
                </a:cubicBezTo>
                <a:cubicBezTo>
                  <a:pt x="-344" y="14988"/>
                  <a:pt x="-385" y="18999"/>
                  <a:pt x="1028" y="21600"/>
                </a:cubicBezTo>
                <a:lnTo>
                  <a:pt x="18824" y="21600"/>
                </a:lnTo>
                <a:cubicBezTo>
                  <a:pt x="18922" y="21457"/>
                  <a:pt x="19026" y="21331"/>
                  <a:pt x="19120" y="21175"/>
                </a:cubicBezTo>
                <a:cubicBezTo>
                  <a:pt x="21214" y="17688"/>
                  <a:pt x="21214" y="12032"/>
                  <a:pt x="19120" y="8546"/>
                </a:cubicBezTo>
                <a:cubicBezTo>
                  <a:pt x="17927" y="6560"/>
                  <a:pt x="16310" y="5710"/>
                  <a:pt x="14753" y="5986"/>
                </a:cubicBezTo>
                <a:cubicBezTo>
                  <a:pt x="14482" y="4795"/>
                  <a:pt x="14064" y="3673"/>
                  <a:pt x="13488" y="2714"/>
                </a:cubicBezTo>
                <a:cubicBezTo>
                  <a:pt x="12400" y="903"/>
                  <a:pt x="10973" y="0"/>
                  <a:pt x="9547" y="0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2" name="AutoShape 18">
            <a:extLst>
              <a:ext uri="{FF2B5EF4-FFF2-40B4-BE49-F238E27FC236}">
                <a16:creationId xmlns:a16="http://schemas.microsoft.com/office/drawing/2014/main" id="{61C15D6F-349B-7455-F490-C6CBE233D057}"/>
              </a:ext>
            </a:extLst>
          </p:cNvPr>
          <p:cNvSpPr>
            <a:spLocks/>
          </p:cNvSpPr>
          <p:nvPr/>
        </p:nvSpPr>
        <p:spPr bwMode="auto">
          <a:xfrm>
            <a:off x="5591175" y="4948236"/>
            <a:ext cx="481807" cy="355600"/>
          </a:xfrm>
          <a:custGeom>
            <a:avLst/>
            <a:gdLst>
              <a:gd name="T0" fmla="*/ 481807 w 21600"/>
              <a:gd name="T1" fmla="*/ 355600 h 21600"/>
              <a:gd name="T2" fmla="*/ 481807 w 21600"/>
              <a:gd name="T3" fmla="*/ 355600 h 21600"/>
              <a:gd name="T4" fmla="*/ 481807 w 21600"/>
              <a:gd name="T5" fmla="*/ 355600 h 21600"/>
              <a:gd name="T6" fmla="*/ 481807 w 21600"/>
              <a:gd name="T7" fmla="*/ 3556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8420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84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sz="18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90%</a:t>
            </a:r>
            <a:endParaRPr lang="en-US" sz="11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BFE91B6-F46A-AC01-0B7A-093AA173B489}"/>
              </a:ext>
            </a:extLst>
          </p:cNvPr>
          <p:cNvGrpSpPr/>
          <p:nvPr/>
        </p:nvGrpSpPr>
        <p:grpSpPr>
          <a:xfrm>
            <a:off x="8141717" y="1234619"/>
            <a:ext cx="2742409" cy="1223645"/>
            <a:chOff x="7366000" y="1351923"/>
            <a:chExt cx="2742409" cy="1223645"/>
          </a:xfrm>
        </p:grpSpPr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1F331205-34DD-EE49-FA44-54F66861B7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FB0D3F1-96BF-EC3A-FF79-43D1854D6A27}"/>
                </a:ext>
              </a:extLst>
            </p:cNvPr>
            <p:cNvSpPr txBox="1"/>
            <p:nvPr/>
          </p:nvSpPr>
          <p:spPr>
            <a:xfrm>
              <a:off x="7366001" y="1678143"/>
              <a:ext cx="274240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5C20662-BED8-B17C-CCB7-D6A5EFA3B2B8}"/>
              </a:ext>
            </a:extLst>
          </p:cNvPr>
          <p:cNvGrpSpPr/>
          <p:nvPr/>
        </p:nvGrpSpPr>
        <p:grpSpPr>
          <a:xfrm>
            <a:off x="9721352" y="2471892"/>
            <a:ext cx="1717063" cy="1500644"/>
            <a:chOff x="7366000" y="1351923"/>
            <a:chExt cx="1717063" cy="1500644"/>
          </a:xfrm>
        </p:grpSpPr>
        <p:sp>
          <p:nvSpPr>
            <p:cNvPr id="31" name="矩形 3">
              <a:extLst>
                <a:ext uri="{FF2B5EF4-FFF2-40B4-BE49-F238E27FC236}">
                  <a16:creationId xmlns:a16="http://schemas.microsoft.com/office/drawing/2014/main" id="{CC10847B-0B14-ED44-465F-83CA8E0F4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E4F47C9-C2D3-EF05-DAC7-9108ED6A4EC1}"/>
                </a:ext>
              </a:extLst>
            </p:cNvPr>
            <p:cNvSpPr txBox="1"/>
            <p:nvPr/>
          </p:nvSpPr>
          <p:spPr>
            <a:xfrm>
              <a:off x="7366000" y="1678143"/>
              <a:ext cx="171706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E13791B-8511-2210-6088-191C027A3DAD}"/>
              </a:ext>
            </a:extLst>
          </p:cNvPr>
          <p:cNvGrpSpPr/>
          <p:nvPr/>
        </p:nvGrpSpPr>
        <p:grpSpPr>
          <a:xfrm>
            <a:off x="5942191" y="1631849"/>
            <a:ext cx="1717063" cy="1500644"/>
            <a:chOff x="7366000" y="1351923"/>
            <a:chExt cx="1717063" cy="1500644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B2F8581A-8D96-1532-A009-942C6E13F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71D3661-FA7C-13DB-5EED-23A44962B67F}"/>
                </a:ext>
              </a:extLst>
            </p:cNvPr>
            <p:cNvSpPr txBox="1"/>
            <p:nvPr/>
          </p:nvSpPr>
          <p:spPr>
            <a:xfrm>
              <a:off x="7366000" y="1678143"/>
              <a:ext cx="171706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50A425B-F6AB-F79C-E894-F749EB6EEC07}"/>
              </a:ext>
            </a:extLst>
          </p:cNvPr>
          <p:cNvGrpSpPr/>
          <p:nvPr/>
        </p:nvGrpSpPr>
        <p:grpSpPr>
          <a:xfrm>
            <a:off x="4081192" y="2005151"/>
            <a:ext cx="1717063" cy="1500644"/>
            <a:chOff x="7366000" y="1351923"/>
            <a:chExt cx="1717063" cy="1500644"/>
          </a:xfrm>
        </p:grpSpPr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2D42B16B-D79F-4C31-6456-52622A3C8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EA21DE7-AF41-C71E-FA6C-4BC0F693BB5E}"/>
                </a:ext>
              </a:extLst>
            </p:cNvPr>
            <p:cNvSpPr txBox="1"/>
            <p:nvPr/>
          </p:nvSpPr>
          <p:spPr>
            <a:xfrm>
              <a:off x="7366000" y="1678143"/>
              <a:ext cx="171706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9E992B7-0E4C-2CEC-DF7D-0C9A4F736FE3}"/>
              </a:ext>
            </a:extLst>
          </p:cNvPr>
          <p:cNvGrpSpPr/>
          <p:nvPr/>
        </p:nvGrpSpPr>
        <p:grpSpPr>
          <a:xfrm>
            <a:off x="2160229" y="1846262"/>
            <a:ext cx="1717063" cy="1500644"/>
            <a:chOff x="7366000" y="1351923"/>
            <a:chExt cx="1717063" cy="1500644"/>
          </a:xfrm>
        </p:grpSpPr>
        <p:sp>
          <p:nvSpPr>
            <p:cNvPr id="40" name="矩形 3">
              <a:extLst>
                <a:ext uri="{FF2B5EF4-FFF2-40B4-BE49-F238E27FC236}">
                  <a16:creationId xmlns:a16="http://schemas.microsoft.com/office/drawing/2014/main" id="{B311236C-005A-5410-338F-D0F9E68DF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AA76D8A-A244-59A1-8765-E424E6B798A4}"/>
                </a:ext>
              </a:extLst>
            </p:cNvPr>
            <p:cNvSpPr txBox="1"/>
            <p:nvPr/>
          </p:nvSpPr>
          <p:spPr>
            <a:xfrm>
              <a:off x="7366000" y="1678143"/>
              <a:ext cx="171706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7456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graphicFrame>
        <p:nvGraphicFramePr>
          <p:cNvPr id="18" name="Diagram 3">
            <a:extLst>
              <a:ext uri="{FF2B5EF4-FFF2-40B4-BE49-F238E27FC236}">
                <a16:creationId xmlns:a16="http://schemas.microsoft.com/office/drawing/2014/main" id="{A276E263-37B3-8440-26C3-0BF1BED810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2075843"/>
              </p:ext>
            </p:extLst>
          </p:nvPr>
        </p:nvGraphicFramePr>
        <p:xfrm>
          <a:off x="3183271" y="1426483"/>
          <a:ext cx="5825460" cy="3883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Rectangle 5">
            <a:extLst>
              <a:ext uri="{FF2B5EF4-FFF2-40B4-BE49-F238E27FC236}">
                <a16:creationId xmlns:a16="http://schemas.microsoft.com/office/drawing/2014/main" id="{6FE72BE5-9501-F4DC-AF5C-DED2E10D3318}"/>
              </a:ext>
            </a:extLst>
          </p:cNvPr>
          <p:cNvSpPr/>
          <p:nvPr/>
        </p:nvSpPr>
        <p:spPr>
          <a:xfrm>
            <a:off x="6392445" y="2186365"/>
            <a:ext cx="8098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</a:p>
        </p:txBody>
      </p:sp>
      <p:sp>
        <p:nvSpPr>
          <p:cNvPr id="20" name="Rectangle 36">
            <a:extLst>
              <a:ext uri="{FF2B5EF4-FFF2-40B4-BE49-F238E27FC236}">
                <a16:creationId xmlns:a16="http://schemas.microsoft.com/office/drawing/2014/main" id="{7C3B09C6-E0E0-F200-3C80-A5848FDD5D73}"/>
              </a:ext>
            </a:extLst>
          </p:cNvPr>
          <p:cNvSpPr/>
          <p:nvPr/>
        </p:nvSpPr>
        <p:spPr>
          <a:xfrm>
            <a:off x="6392445" y="3777243"/>
            <a:ext cx="8098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</a:p>
        </p:txBody>
      </p:sp>
      <p:sp>
        <p:nvSpPr>
          <p:cNvPr id="22" name="Rectangle 37">
            <a:extLst>
              <a:ext uri="{FF2B5EF4-FFF2-40B4-BE49-F238E27FC236}">
                <a16:creationId xmlns:a16="http://schemas.microsoft.com/office/drawing/2014/main" id="{B30B6B30-6A76-2169-40AB-1E18D67737C3}"/>
              </a:ext>
            </a:extLst>
          </p:cNvPr>
          <p:cNvSpPr/>
          <p:nvPr/>
        </p:nvSpPr>
        <p:spPr>
          <a:xfrm>
            <a:off x="5095854" y="2186364"/>
            <a:ext cx="8098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id="{0386BD04-269D-6E68-B3D0-C06F11A3AFFD}"/>
              </a:ext>
            </a:extLst>
          </p:cNvPr>
          <p:cNvSpPr/>
          <p:nvPr/>
        </p:nvSpPr>
        <p:spPr>
          <a:xfrm>
            <a:off x="5095854" y="3777240"/>
            <a:ext cx="8098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141FD57-B730-85F3-466D-D804F94A0C3A}"/>
              </a:ext>
            </a:extLst>
          </p:cNvPr>
          <p:cNvGrpSpPr/>
          <p:nvPr/>
        </p:nvGrpSpPr>
        <p:grpSpPr>
          <a:xfrm>
            <a:off x="7818274" y="1855357"/>
            <a:ext cx="3623817" cy="946646"/>
            <a:chOff x="7366000" y="1351923"/>
            <a:chExt cx="3623817" cy="946646"/>
          </a:xfrm>
        </p:grpSpPr>
        <p:sp>
          <p:nvSpPr>
            <p:cNvPr id="39" name="矩形 3">
              <a:extLst>
                <a:ext uri="{FF2B5EF4-FFF2-40B4-BE49-F238E27FC236}">
                  <a16:creationId xmlns:a16="http://schemas.microsoft.com/office/drawing/2014/main" id="{AF4AE482-67DA-061D-637A-C1B16A243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172306C-06C7-9B7C-5825-4E3353A6F38F}"/>
                </a:ext>
              </a:extLst>
            </p:cNvPr>
            <p:cNvSpPr txBox="1"/>
            <p:nvPr/>
          </p:nvSpPr>
          <p:spPr>
            <a:xfrm>
              <a:off x="7366000" y="1678143"/>
              <a:ext cx="36238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CEDCB8F-5E5A-7AE5-C2F3-672F28AB7036}"/>
              </a:ext>
            </a:extLst>
          </p:cNvPr>
          <p:cNvGrpSpPr/>
          <p:nvPr/>
        </p:nvGrpSpPr>
        <p:grpSpPr>
          <a:xfrm>
            <a:off x="764701" y="1855357"/>
            <a:ext cx="3623818" cy="946646"/>
            <a:chOff x="6369493" y="1351923"/>
            <a:chExt cx="3623818" cy="946646"/>
          </a:xfrm>
        </p:grpSpPr>
        <p:sp>
          <p:nvSpPr>
            <p:cNvPr id="42" name="矩形 3">
              <a:extLst>
                <a:ext uri="{FF2B5EF4-FFF2-40B4-BE49-F238E27FC236}">
                  <a16:creationId xmlns:a16="http://schemas.microsoft.com/office/drawing/2014/main" id="{7FF27511-D2D6-49F8-FFD8-49DC90E28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F9BEEB3-9C44-DBC9-1FAE-FE1397E6A97B}"/>
                </a:ext>
              </a:extLst>
            </p:cNvPr>
            <p:cNvSpPr txBox="1"/>
            <p:nvPr/>
          </p:nvSpPr>
          <p:spPr>
            <a:xfrm>
              <a:off x="6369493" y="1678143"/>
              <a:ext cx="362381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E0E8B29-AC73-3A03-A1B3-1C8E9DF040DA}"/>
              </a:ext>
            </a:extLst>
          </p:cNvPr>
          <p:cNvGrpSpPr/>
          <p:nvPr/>
        </p:nvGrpSpPr>
        <p:grpSpPr>
          <a:xfrm>
            <a:off x="7818274" y="3902195"/>
            <a:ext cx="3623817" cy="946646"/>
            <a:chOff x="7366000" y="1351923"/>
            <a:chExt cx="3623817" cy="946646"/>
          </a:xfrm>
        </p:grpSpPr>
        <p:sp>
          <p:nvSpPr>
            <p:cNvPr id="45" name="矩形 3">
              <a:extLst>
                <a:ext uri="{FF2B5EF4-FFF2-40B4-BE49-F238E27FC236}">
                  <a16:creationId xmlns:a16="http://schemas.microsoft.com/office/drawing/2014/main" id="{126ECEBB-F351-0649-9AC4-7A2267522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F0D8209-8344-FDF2-3177-ABC06D575C47}"/>
                </a:ext>
              </a:extLst>
            </p:cNvPr>
            <p:cNvSpPr txBox="1"/>
            <p:nvPr/>
          </p:nvSpPr>
          <p:spPr>
            <a:xfrm>
              <a:off x="7366000" y="1678143"/>
              <a:ext cx="36238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51D2254-CBF7-4CF6-2DF2-05EBDDA167D5}"/>
              </a:ext>
            </a:extLst>
          </p:cNvPr>
          <p:cNvGrpSpPr/>
          <p:nvPr/>
        </p:nvGrpSpPr>
        <p:grpSpPr>
          <a:xfrm>
            <a:off x="764701" y="3902195"/>
            <a:ext cx="3623818" cy="946646"/>
            <a:chOff x="6369493" y="1351923"/>
            <a:chExt cx="3623818" cy="946646"/>
          </a:xfrm>
        </p:grpSpPr>
        <p:sp>
          <p:nvSpPr>
            <p:cNvPr id="48" name="矩形 3">
              <a:extLst>
                <a:ext uri="{FF2B5EF4-FFF2-40B4-BE49-F238E27FC236}">
                  <a16:creationId xmlns:a16="http://schemas.microsoft.com/office/drawing/2014/main" id="{C9556D43-0323-905B-F7F7-7D50A0F96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3B3F2F9-951B-3556-665B-355EBAEC4073}"/>
                </a:ext>
              </a:extLst>
            </p:cNvPr>
            <p:cNvSpPr txBox="1"/>
            <p:nvPr/>
          </p:nvSpPr>
          <p:spPr>
            <a:xfrm>
              <a:off x="6369493" y="1678143"/>
              <a:ext cx="362381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9868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847B7229-746B-81C9-D5EA-6271C3CF407D}"/>
              </a:ext>
            </a:extLst>
          </p:cNvPr>
          <p:cNvSpPr>
            <a:spLocks/>
          </p:cNvSpPr>
          <p:nvPr/>
        </p:nvSpPr>
        <p:spPr bwMode="auto">
          <a:xfrm rot="21231976">
            <a:off x="9940926" y="2541589"/>
            <a:ext cx="1402556" cy="1215231"/>
          </a:xfrm>
          <a:custGeom>
            <a:avLst/>
            <a:gdLst>
              <a:gd name="T0" fmla="*/ 1402481 w 18559"/>
              <a:gd name="T1" fmla="*/ 1281053 h 19570"/>
              <a:gd name="T2" fmla="*/ 1402481 w 18559"/>
              <a:gd name="T3" fmla="*/ 1281053 h 19570"/>
              <a:gd name="T4" fmla="*/ 1402481 w 18559"/>
              <a:gd name="T5" fmla="*/ 1281053 h 19570"/>
              <a:gd name="T6" fmla="*/ 1402481 w 18559"/>
              <a:gd name="T7" fmla="*/ 1281053 h 195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559" h="19570">
                <a:moveTo>
                  <a:pt x="12386" y="18458"/>
                </a:moveTo>
                <a:cubicBezTo>
                  <a:pt x="12386" y="18458"/>
                  <a:pt x="16653" y="17188"/>
                  <a:pt x="18101" y="12617"/>
                </a:cubicBezTo>
                <a:cubicBezTo>
                  <a:pt x="19547" y="8045"/>
                  <a:pt x="17893" y="565"/>
                  <a:pt x="8357" y="18"/>
                </a:cubicBezTo>
                <a:cubicBezTo>
                  <a:pt x="-1180" y="-530"/>
                  <a:pt x="-2052" y="11715"/>
                  <a:pt x="3201" y="16145"/>
                </a:cubicBezTo>
                <a:cubicBezTo>
                  <a:pt x="3201" y="16145"/>
                  <a:pt x="2334" y="18065"/>
                  <a:pt x="1013" y="18264"/>
                </a:cubicBezTo>
                <a:cubicBezTo>
                  <a:pt x="1013" y="18264"/>
                  <a:pt x="6452" y="21069"/>
                  <a:pt x="12386" y="18458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151ECFDC-965B-3186-F1BA-977D0291E62D}"/>
              </a:ext>
            </a:extLst>
          </p:cNvPr>
          <p:cNvSpPr>
            <a:spLocks/>
          </p:cNvSpPr>
          <p:nvPr/>
        </p:nvSpPr>
        <p:spPr bwMode="auto">
          <a:xfrm>
            <a:off x="8286751" y="1589881"/>
            <a:ext cx="1659732" cy="1739107"/>
          </a:xfrm>
          <a:custGeom>
            <a:avLst/>
            <a:gdLst>
              <a:gd name="T0" fmla="*/ 1659646 w 19415"/>
              <a:gd name="T1" fmla="*/ 1998402 h 20101"/>
              <a:gd name="T2" fmla="*/ 1659646 w 19415"/>
              <a:gd name="T3" fmla="*/ 1998402 h 20101"/>
              <a:gd name="T4" fmla="*/ 1659646 w 19415"/>
              <a:gd name="T5" fmla="*/ 1998402 h 20101"/>
              <a:gd name="T6" fmla="*/ 1659646 w 19415"/>
              <a:gd name="T7" fmla="*/ 1998402 h 2010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15" h="20101">
                <a:moveTo>
                  <a:pt x="437" y="10901"/>
                </a:moveTo>
                <a:cubicBezTo>
                  <a:pt x="437" y="10901"/>
                  <a:pt x="-1790" y="4367"/>
                  <a:pt x="3812" y="1434"/>
                </a:cubicBezTo>
                <a:cubicBezTo>
                  <a:pt x="9414" y="-1499"/>
                  <a:pt x="19000" y="-233"/>
                  <a:pt x="19405" y="8034"/>
                </a:cubicBezTo>
                <a:cubicBezTo>
                  <a:pt x="19810" y="16300"/>
                  <a:pt x="8267" y="20101"/>
                  <a:pt x="7254" y="20101"/>
                </a:cubicBezTo>
                <a:cubicBezTo>
                  <a:pt x="7254" y="20101"/>
                  <a:pt x="8537" y="18434"/>
                  <a:pt x="8807" y="17100"/>
                </a:cubicBezTo>
                <a:cubicBezTo>
                  <a:pt x="8807" y="17100"/>
                  <a:pt x="1584" y="17300"/>
                  <a:pt x="437" y="1090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id-ID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3A00EDE8-FC55-9600-A8E0-4E7C3B862507}"/>
              </a:ext>
            </a:extLst>
          </p:cNvPr>
          <p:cNvSpPr>
            <a:spLocks/>
          </p:cNvSpPr>
          <p:nvPr/>
        </p:nvSpPr>
        <p:spPr bwMode="auto">
          <a:xfrm rot="18900000" flipH="1">
            <a:off x="6232923" y="1897460"/>
            <a:ext cx="1870868" cy="2000251"/>
          </a:xfrm>
          <a:custGeom>
            <a:avLst/>
            <a:gdLst>
              <a:gd name="T0" fmla="*/ 1870869 w 17248"/>
              <a:gd name="T1" fmla="*/ 2271229 h 19694"/>
              <a:gd name="T2" fmla="*/ 1870869 w 17248"/>
              <a:gd name="T3" fmla="*/ 2271229 h 19694"/>
              <a:gd name="T4" fmla="*/ 1870869 w 17248"/>
              <a:gd name="T5" fmla="*/ 2271229 h 19694"/>
              <a:gd name="T6" fmla="*/ 1870869 w 17248"/>
              <a:gd name="T7" fmla="*/ 2271229 h 196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248" h="19694">
                <a:moveTo>
                  <a:pt x="9295" y="16821"/>
                </a:moveTo>
                <a:cubicBezTo>
                  <a:pt x="9295" y="16821"/>
                  <a:pt x="10944" y="15947"/>
                  <a:pt x="11314" y="19694"/>
                </a:cubicBezTo>
                <a:cubicBezTo>
                  <a:pt x="11314" y="19694"/>
                  <a:pt x="13742" y="16401"/>
                  <a:pt x="13159" y="14664"/>
                </a:cubicBezTo>
                <a:cubicBezTo>
                  <a:pt x="13159" y="14664"/>
                  <a:pt x="18963" y="10435"/>
                  <a:pt x="16740" y="4550"/>
                </a:cubicBezTo>
                <a:cubicBezTo>
                  <a:pt x="14517" y="-1334"/>
                  <a:pt x="8984" y="-470"/>
                  <a:pt x="6006" y="1391"/>
                </a:cubicBezTo>
                <a:cubicBezTo>
                  <a:pt x="3028" y="3252"/>
                  <a:pt x="-2636" y="8390"/>
                  <a:pt x="1403" y="14328"/>
                </a:cubicBezTo>
                <a:cubicBezTo>
                  <a:pt x="5442" y="20266"/>
                  <a:pt x="9295" y="16821"/>
                  <a:pt x="9295" y="16821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FDE93B14-3544-5985-E363-D923DF085E98}"/>
              </a:ext>
            </a:extLst>
          </p:cNvPr>
          <p:cNvSpPr>
            <a:spLocks/>
          </p:cNvSpPr>
          <p:nvPr/>
        </p:nvSpPr>
        <p:spPr bwMode="auto">
          <a:xfrm>
            <a:off x="10325894" y="3972719"/>
            <a:ext cx="1015207" cy="941388"/>
          </a:xfrm>
          <a:custGeom>
            <a:avLst/>
            <a:gdLst>
              <a:gd name="T0" fmla="*/ 1015206 w 18178"/>
              <a:gd name="T1" fmla="*/ 1060778 h 17410"/>
              <a:gd name="T2" fmla="*/ 1015206 w 18178"/>
              <a:gd name="T3" fmla="*/ 1060778 h 17410"/>
              <a:gd name="T4" fmla="*/ 1015206 w 18178"/>
              <a:gd name="T5" fmla="*/ 1060778 h 17410"/>
              <a:gd name="T6" fmla="*/ 1015206 w 18178"/>
              <a:gd name="T7" fmla="*/ 1060778 h 1741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78" h="17410">
                <a:moveTo>
                  <a:pt x="2655" y="12934"/>
                </a:moveTo>
                <a:cubicBezTo>
                  <a:pt x="2655" y="12934"/>
                  <a:pt x="-551" y="9843"/>
                  <a:pt x="1226" y="4932"/>
                </a:cubicBezTo>
                <a:cubicBezTo>
                  <a:pt x="3004" y="20"/>
                  <a:pt x="7866" y="-1104"/>
                  <a:pt x="12856" y="1029"/>
                </a:cubicBezTo>
                <a:cubicBezTo>
                  <a:pt x="17846" y="3162"/>
                  <a:pt x="21049" y="7097"/>
                  <a:pt x="14457" y="15319"/>
                </a:cubicBezTo>
                <a:cubicBezTo>
                  <a:pt x="8193" y="20496"/>
                  <a:pt x="0" y="14427"/>
                  <a:pt x="0" y="14427"/>
                </a:cubicBezTo>
                <a:cubicBezTo>
                  <a:pt x="0" y="14427"/>
                  <a:pt x="2302" y="14369"/>
                  <a:pt x="2655" y="12934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id-ID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AutoShape 6">
            <a:extLst>
              <a:ext uri="{FF2B5EF4-FFF2-40B4-BE49-F238E27FC236}">
                <a16:creationId xmlns:a16="http://schemas.microsoft.com/office/drawing/2014/main" id="{EEAD6C55-3DCE-75D6-4D52-54D7F3456766}"/>
              </a:ext>
            </a:extLst>
          </p:cNvPr>
          <p:cNvSpPr>
            <a:spLocks/>
          </p:cNvSpPr>
          <p:nvPr/>
        </p:nvSpPr>
        <p:spPr bwMode="auto">
          <a:xfrm>
            <a:off x="5765801" y="3971133"/>
            <a:ext cx="1439863" cy="1340644"/>
          </a:xfrm>
          <a:custGeom>
            <a:avLst/>
            <a:gdLst>
              <a:gd name="T0" fmla="*/ 1439863 w 18390"/>
              <a:gd name="T1" fmla="*/ 1571939 h 19232"/>
              <a:gd name="T2" fmla="*/ 1439863 w 18390"/>
              <a:gd name="T3" fmla="*/ 1571939 h 19232"/>
              <a:gd name="T4" fmla="*/ 1439863 w 18390"/>
              <a:gd name="T5" fmla="*/ 1571939 h 19232"/>
              <a:gd name="T6" fmla="*/ 1439863 w 18390"/>
              <a:gd name="T7" fmla="*/ 1571939 h 192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390" h="19232">
                <a:moveTo>
                  <a:pt x="14685" y="14520"/>
                </a:moveTo>
                <a:cubicBezTo>
                  <a:pt x="14685" y="14520"/>
                  <a:pt x="13425" y="15792"/>
                  <a:pt x="18303" y="19144"/>
                </a:cubicBezTo>
                <a:cubicBezTo>
                  <a:pt x="18303" y="19144"/>
                  <a:pt x="12930" y="19940"/>
                  <a:pt x="9851" y="16725"/>
                </a:cubicBezTo>
                <a:cubicBezTo>
                  <a:pt x="9851" y="16725"/>
                  <a:pt x="3715" y="18516"/>
                  <a:pt x="911" y="12525"/>
                </a:cubicBezTo>
                <a:cubicBezTo>
                  <a:pt x="-1892" y="6535"/>
                  <a:pt x="2364" y="2325"/>
                  <a:pt x="5666" y="1021"/>
                </a:cubicBezTo>
                <a:cubicBezTo>
                  <a:pt x="8968" y="-282"/>
                  <a:pt x="16406" y="-1659"/>
                  <a:pt x="18057" y="5945"/>
                </a:cubicBezTo>
                <a:cubicBezTo>
                  <a:pt x="19708" y="13550"/>
                  <a:pt x="14685" y="14520"/>
                  <a:pt x="14685" y="1452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id-ID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AutoShape 7">
            <a:extLst>
              <a:ext uri="{FF2B5EF4-FFF2-40B4-BE49-F238E27FC236}">
                <a16:creationId xmlns:a16="http://schemas.microsoft.com/office/drawing/2014/main" id="{56CF2AD1-426C-65BD-0F3A-6E8CF5F41573}"/>
              </a:ext>
            </a:extLst>
          </p:cNvPr>
          <p:cNvSpPr>
            <a:spLocks/>
          </p:cNvSpPr>
          <p:nvPr/>
        </p:nvSpPr>
        <p:spPr bwMode="auto">
          <a:xfrm>
            <a:off x="7231063" y="3429000"/>
            <a:ext cx="2833688" cy="3956051"/>
          </a:xfrm>
          <a:custGeom>
            <a:avLst/>
            <a:gdLst>
              <a:gd name="T0" fmla="*/ 2833688 w 21100"/>
              <a:gd name="T1" fmla="*/ 3961365 h 21585"/>
              <a:gd name="T2" fmla="*/ 2833688 w 21100"/>
              <a:gd name="T3" fmla="*/ 3961365 h 21585"/>
              <a:gd name="T4" fmla="*/ 2833688 w 21100"/>
              <a:gd name="T5" fmla="*/ 3961365 h 21585"/>
              <a:gd name="T6" fmla="*/ 2833688 w 21100"/>
              <a:gd name="T7" fmla="*/ 3961365 h 2158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00" h="21585">
                <a:moveTo>
                  <a:pt x="15779" y="14939"/>
                </a:moveTo>
                <a:cubicBezTo>
                  <a:pt x="17449" y="12449"/>
                  <a:pt x="17163" y="10816"/>
                  <a:pt x="17517" y="9432"/>
                </a:cubicBezTo>
                <a:cubicBezTo>
                  <a:pt x="17872" y="8048"/>
                  <a:pt x="18914" y="6819"/>
                  <a:pt x="19456" y="6253"/>
                </a:cubicBezTo>
                <a:cubicBezTo>
                  <a:pt x="20109" y="5571"/>
                  <a:pt x="21309" y="4087"/>
                  <a:pt x="21068" y="3664"/>
                </a:cubicBezTo>
                <a:cubicBezTo>
                  <a:pt x="20586" y="2819"/>
                  <a:pt x="19081" y="4761"/>
                  <a:pt x="18047" y="5800"/>
                </a:cubicBezTo>
                <a:cubicBezTo>
                  <a:pt x="17013" y="6838"/>
                  <a:pt x="16012" y="7392"/>
                  <a:pt x="15676" y="7335"/>
                </a:cubicBezTo>
                <a:cubicBezTo>
                  <a:pt x="15339" y="7278"/>
                  <a:pt x="16041" y="5788"/>
                  <a:pt x="16586" y="4428"/>
                </a:cubicBezTo>
                <a:cubicBezTo>
                  <a:pt x="17486" y="2184"/>
                  <a:pt x="17991" y="1200"/>
                  <a:pt x="17018" y="1037"/>
                </a:cubicBezTo>
                <a:cubicBezTo>
                  <a:pt x="15815" y="835"/>
                  <a:pt x="15304" y="3298"/>
                  <a:pt x="14635" y="4620"/>
                </a:cubicBezTo>
                <a:cubicBezTo>
                  <a:pt x="14016" y="5844"/>
                  <a:pt x="13612" y="6486"/>
                  <a:pt x="12961" y="6446"/>
                </a:cubicBezTo>
                <a:cubicBezTo>
                  <a:pt x="12690" y="6429"/>
                  <a:pt x="12516" y="5483"/>
                  <a:pt x="12464" y="3504"/>
                </a:cubicBezTo>
                <a:cubicBezTo>
                  <a:pt x="12387" y="604"/>
                  <a:pt x="12306" y="-15"/>
                  <a:pt x="11710" y="0"/>
                </a:cubicBezTo>
                <a:cubicBezTo>
                  <a:pt x="10303" y="36"/>
                  <a:pt x="10565" y="1770"/>
                  <a:pt x="10493" y="3259"/>
                </a:cubicBezTo>
                <a:cubicBezTo>
                  <a:pt x="10420" y="4748"/>
                  <a:pt x="10647" y="6287"/>
                  <a:pt x="10471" y="6344"/>
                </a:cubicBezTo>
                <a:cubicBezTo>
                  <a:pt x="9699" y="6596"/>
                  <a:pt x="9171" y="4711"/>
                  <a:pt x="8418" y="3343"/>
                </a:cubicBezTo>
                <a:cubicBezTo>
                  <a:pt x="7665" y="1975"/>
                  <a:pt x="7129" y="38"/>
                  <a:pt x="5980" y="941"/>
                </a:cubicBezTo>
                <a:cubicBezTo>
                  <a:pt x="5158" y="1587"/>
                  <a:pt x="6307" y="4172"/>
                  <a:pt x="7188" y="5763"/>
                </a:cubicBezTo>
                <a:cubicBezTo>
                  <a:pt x="8068" y="7354"/>
                  <a:pt x="8456" y="8632"/>
                  <a:pt x="7542" y="9287"/>
                </a:cubicBezTo>
                <a:cubicBezTo>
                  <a:pt x="6288" y="10185"/>
                  <a:pt x="5462" y="9514"/>
                  <a:pt x="3981" y="8832"/>
                </a:cubicBezTo>
                <a:cubicBezTo>
                  <a:pt x="2501" y="8150"/>
                  <a:pt x="1094" y="8116"/>
                  <a:pt x="402" y="8692"/>
                </a:cubicBezTo>
                <a:cubicBezTo>
                  <a:pt x="-290" y="9268"/>
                  <a:pt x="41" y="9844"/>
                  <a:pt x="429" y="9736"/>
                </a:cubicBezTo>
                <a:cubicBezTo>
                  <a:pt x="818" y="9628"/>
                  <a:pt x="1370" y="9750"/>
                  <a:pt x="2568" y="10327"/>
                </a:cubicBezTo>
                <a:cubicBezTo>
                  <a:pt x="3766" y="10903"/>
                  <a:pt x="4378" y="11843"/>
                  <a:pt x="6186" y="12609"/>
                </a:cubicBezTo>
                <a:cubicBezTo>
                  <a:pt x="7994" y="13375"/>
                  <a:pt x="8519" y="13839"/>
                  <a:pt x="9018" y="14760"/>
                </a:cubicBezTo>
                <a:cubicBezTo>
                  <a:pt x="9518" y="15681"/>
                  <a:pt x="9456" y="18548"/>
                  <a:pt x="9456" y="18548"/>
                </a:cubicBezTo>
                <a:cubicBezTo>
                  <a:pt x="9468" y="19552"/>
                  <a:pt x="9460" y="20566"/>
                  <a:pt x="9435" y="21585"/>
                </a:cubicBezTo>
                <a:lnTo>
                  <a:pt x="15294" y="21585"/>
                </a:lnTo>
                <a:cubicBezTo>
                  <a:pt x="15521" y="17542"/>
                  <a:pt x="15779" y="14939"/>
                  <a:pt x="15779" y="14939"/>
                </a:cubicBezTo>
                <a:close/>
              </a:path>
            </a:pathLst>
          </a:custGeom>
          <a:solidFill>
            <a:srgbClr val="D5BEA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9051" tIns="19051" rIns="19051" bIns="19051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30266803-E8F4-6E75-4528-812F9B3FAF8E}"/>
              </a:ext>
            </a:extLst>
          </p:cNvPr>
          <p:cNvSpPr>
            <a:spLocks/>
          </p:cNvSpPr>
          <p:nvPr/>
        </p:nvSpPr>
        <p:spPr bwMode="auto">
          <a:xfrm>
            <a:off x="6882607" y="2603502"/>
            <a:ext cx="325437" cy="397668"/>
          </a:xfrm>
          <a:custGeom>
            <a:avLst/>
            <a:gdLst>
              <a:gd name="T0" fmla="*/ 325422 w 21483"/>
              <a:gd name="T1" fmla="*/ 402056 h 21481"/>
              <a:gd name="T2" fmla="*/ 325422 w 21483"/>
              <a:gd name="T3" fmla="*/ 402056 h 21481"/>
              <a:gd name="T4" fmla="*/ 325422 w 21483"/>
              <a:gd name="T5" fmla="*/ 402056 h 21481"/>
              <a:gd name="T6" fmla="*/ 325422 w 21483"/>
              <a:gd name="T7" fmla="*/ 402056 h 2148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83" h="21481">
                <a:moveTo>
                  <a:pt x="8726" y="17"/>
                </a:moveTo>
                <a:cubicBezTo>
                  <a:pt x="7756" y="152"/>
                  <a:pt x="7128" y="1011"/>
                  <a:pt x="7194" y="2013"/>
                </a:cubicBezTo>
                <a:lnTo>
                  <a:pt x="573" y="2938"/>
                </a:lnTo>
                <a:cubicBezTo>
                  <a:pt x="175" y="2995"/>
                  <a:pt x="-71" y="3389"/>
                  <a:pt x="18" y="3809"/>
                </a:cubicBezTo>
                <a:lnTo>
                  <a:pt x="85" y="4172"/>
                </a:lnTo>
                <a:cubicBezTo>
                  <a:pt x="175" y="4592"/>
                  <a:pt x="579" y="4880"/>
                  <a:pt x="973" y="4825"/>
                </a:cubicBezTo>
                <a:lnTo>
                  <a:pt x="18012" y="2449"/>
                </a:lnTo>
                <a:cubicBezTo>
                  <a:pt x="18410" y="2394"/>
                  <a:pt x="18654" y="1996"/>
                  <a:pt x="18568" y="1578"/>
                </a:cubicBezTo>
                <a:lnTo>
                  <a:pt x="18501" y="1215"/>
                </a:lnTo>
                <a:cubicBezTo>
                  <a:pt x="18413" y="797"/>
                  <a:pt x="18010" y="508"/>
                  <a:pt x="17612" y="562"/>
                </a:cubicBezTo>
                <a:lnTo>
                  <a:pt x="11015" y="1487"/>
                </a:lnTo>
                <a:cubicBezTo>
                  <a:pt x="10668" y="523"/>
                  <a:pt x="9699" y="-119"/>
                  <a:pt x="8726" y="17"/>
                </a:cubicBezTo>
                <a:close/>
                <a:moveTo>
                  <a:pt x="3639" y="5224"/>
                </a:moveTo>
                <a:cubicBezTo>
                  <a:pt x="3157" y="5224"/>
                  <a:pt x="2791" y="5542"/>
                  <a:pt x="2839" y="5932"/>
                </a:cubicBezTo>
                <a:lnTo>
                  <a:pt x="4772" y="20773"/>
                </a:lnTo>
                <a:cubicBezTo>
                  <a:pt x="4824" y="21163"/>
                  <a:pt x="5246" y="21481"/>
                  <a:pt x="5727" y="21481"/>
                </a:cubicBezTo>
                <a:lnTo>
                  <a:pt x="18590" y="21481"/>
                </a:lnTo>
                <a:cubicBezTo>
                  <a:pt x="19071" y="21481"/>
                  <a:pt x="19493" y="21163"/>
                  <a:pt x="19545" y="20773"/>
                </a:cubicBezTo>
                <a:lnTo>
                  <a:pt x="21478" y="5932"/>
                </a:lnTo>
                <a:cubicBezTo>
                  <a:pt x="21529" y="5542"/>
                  <a:pt x="21159" y="5224"/>
                  <a:pt x="20678" y="5224"/>
                </a:cubicBezTo>
                <a:lnTo>
                  <a:pt x="3639" y="5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AutoShape 9">
            <a:extLst>
              <a:ext uri="{FF2B5EF4-FFF2-40B4-BE49-F238E27FC236}">
                <a16:creationId xmlns:a16="http://schemas.microsoft.com/office/drawing/2014/main" id="{99AE247D-387A-1F83-5750-D6002DFB8C99}"/>
              </a:ext>
            </a:extLst>
          </p:cNvPr>
          <p:cNvSpPr>
            <a:spLocks/>
          </p:cNvSpPr>
          <p:nvPr/>
        </p:nvSpPr>
        <p:spPr bwMode="auto">
          <a:xfrm>
            <a:off x="8864600" y="2170907"/>
            <a:ext cx="504032" cy="459581"/>
          </a:xfrm>
          <a:custGeom>
            <a:avLst/>
            <a:gdLst>
              <a:gd name="T0" fmla="*/ 504008 w 21405"/>
              <a:gd name="T1" fmla="*/ 467803 h 21354"/>
              <a:gd name="T2" fmla="*/ 504008 w 21405"/>
              <a:gd name="T3" fmla="*/ 467803 h 21354"/>
              <a:gd name="T4" fmla="*/ 504008 w 21405"/>
              <a:gd name="T5" fmla="*/ 467803 h 21354"/>
              <a:gd name="T6" fmla="*/ 504008 w 21405"/>
              <a:gd name="T7" fmla="*/ 467803 h 213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05" h="21354">
                <a:moveTo>
                  <a:pt x="14424" y="10166"/>
                </a:moveTo>
                <a:cubicBezTo>
                  <a:pt x="14421" y="10170"/>
                  <a:pt x="14419" y="10176"/>
                  <a:pt x="14416" y="10178"/>
                </a:cubicBezTo>
                <a:cubicBezTo>
                  <a:pt x="15181" y="10077"/>
                  <a:pt x="15886" y="10185"/>
                  <a:pt x="16415" y="10486"/>
                </a:cubicBezTo>
                <a:cubicBezTo>
                  <a:pt x="16750" y="10675"/>
                  <a:pt x="17023" y="10929"/>
                  <a:pt x="17234" y="11259"/>
                </a:cubicBezTo>
                <a:cubicBezTo>
                  <a:pt x="17748" y="12071"/>
                  <a:pt x="17748" y="13239"/>
                  <a:pt x="17190" y="14452"/>
                </a:cubicBezTo>
                <a:cubicBezTo>
                  <a:pt x="17165" y="14503"/>
                  <a:pt x="17139" y="14559"/>
                  <a:pt x="17109" y="14616"/>
                </a:cubicBezTo>
                <a:lnTo>
                  <a:pt x="17067" y="14703"/>
                </a:lnTo>
                <a:cubicBezTo>
                  <a:pt x="17028" y="14775"/>
                  <a:pt x="16988" y="14853"/>
                  <a:pt x="16954" y="14933"/>
                </a:cubicBezTo>
                <a:cubicBezTo>
                  <a:pt x="16460" y="15989"/>
                  <a:pt x="16247" y="17163"/>
                  <a:pt x="16481" y="18287"/>
                </a:cubicBezTo>
                <a:cubicBezTo>
                  <a:pt x="16714" y="19441"/>
                  <a:pt x="17405" y="20345"/>
                  <a:pt x="18313" y="20843"/>
                </a:cubicBezTo>
                <a:cubicBezTo>
                  <a:pt x="19036" y="21245"/>
                  <a:pt x="19888" y="21409"/>
                  <a:pt x="20788" y="21338"/>
                </a:cubicBezTo>
                <a:cubicBezTo>
                  <a:pt x="21028" y="21318"/>
                  <a:pt x="21229" y="21160"/>
                  <a:pt x="21331" y="20943"/>
                </a:cubicBezTo>
                <a:cubicBezTo>
                  <a:pt x="21384" y="20827"/>
                  <a:pt x="21412" y="20698"/>
                  <a:pt x="21402" y="20559"/>
                </a:cubicBezTo>
                <a:cubicBezTo>
                  <a:pt x="21376" y="20159"/>
                  <a:pt x="21057" y="19860"/>
                  <a:pt x="20690" y="19888"/>
                </a:cubicBezTo>
                <a:cubicBezTo>
                  <a:pt x="19999" y="19945"/>
                  <a:pt x="19388" y="19812"/>
                  <a:pt x="18913" y="19550"/>
                </a:cubicBezTo>
                <a:cubicBezTo>
                  <a:pt x="18321" y="19211"/>
                  <a:pt x="17932" y="18700"/>
                  <a:pt x="17776" y="17967"/>
                </a:cubicBezTo>
                <a:cubicBezTo>
                  <a:pt x="17627" y="17251"/>
                  <a:pt x="17750" y="16417"/>
                  <a:pt x="18135" y="15593"/>
                </a:cubicBezTo>
                <a:cubicBezTo>
                  <a:pt x="18163" y="15532"/>
                  <a:pt x="18191" y="15473"/>
                  <a:pt x="18222" y="15414"/>
                </a:cubicBezTo>
                <a:lnTo>
                  <a:pt x="18274" y="15315"/>
                </a:lnTo>
                <a:cubicBezTo>
                  <a:pt x="18308" y="15246"/>
                  <a:pt x="18339" y="15181"/>
                  <a:pt x="18372" y="15112"/>
                </a:cubicBezTo>
                <a:cubicBezTo>
                  <a:pt x="19089" y="13580"/>
                  <a:pt x="19190" y="11812"/>
                  <a:pt x="18326" y="10434"/>
                </a:cubicBezTo>
                <a:cubicBezTo>
                  <a:pt x="17985" y="9898"/>
                  <a:pt x="17533" y="9479"/>
                  <a:pt x="17015" y="9191"/>
                </a:cubicBezTo>
                <a:cubicBezTo>
                  <a:pt x="16373" y="8838"/>
                  <a:pt x="15646" y="8672"/>
                  <a:pt x="14886" y="8680"/>
                </a:cubicBezTo>
                <a:cubicBezTo>
                  <a:pt x="14798" y="9186"/>
                  <a:pt x="14648" y="9687"/>
                  <a:pt x="14424" y="10166"/>
                </a:cubicBezTo>
                <a:close/>
                <a:moveTo>
                  <a:pt x="7944" y="607"/>
                </a:moveTo>
                <a:lnTo>
                  <a:pt x="3347" y="10477"/>
                </a:lnTo>
                <a:lnTo>
                  <a:pt x="6409" y="12184"/>
                </a:lnTo>
                <a:lnTo>
                  <a:pt x="6425" y="12153"/>
                </a:lnTo>
                <a:cubicBezTo>
                  <a:pt x="6580" y="12263"/>
                  <a:pt x="6742" y="12370"/>
                  <a:pt x="6910" y="12463"/>
                </a:cubicBezTo>
                <a:cubicBezTo>
                  <a:pt x="9393" y="13847"/>
                  <a:pt x="12456" y="12755"/>
                  <a:pt x="13720" y="10041"/>
                </a:cubicBezTo>
                <a:cubicBezTo>
                  <a:pt x="14983" y="7328"/>
                  <a:pt x="13988" y="3975"/>
                  <a:pt x="11507" y="2593"/>
                </a:cubicBezTo>
                <a:cubicBezTo>
                  <a:pt x="11337" y="2497"/>
                  <a:pt x="11164" y="2416"/>
                  <a:pt x="10992" y="2345"/>
                </a:cubicBezTo>
                <a:lnTo>
                  <a:pt x="11007" y="2313"/>
                </a:lnTo>
                <a:cubicBezTo>
                  <a:pt x="11007" y="2313"/>
                  <a:pt x="7944" y="607"/>
                  <a:pt x="7944" y="607"/>
                </a:cubicBezTo>
                <a:close/>
                <a:moveTo>
                  <a:pt x="4176" y="195"/>
                </a:moveTo>
                <a:cubicBezTo>
                  <a:pt x="3485" y="-191"/>
                  <a:pt x="2675" y="14"/>
                  <a:pt x="2378" y="652"/>
                </a:cubicBezTo>
                <a:cubicBezTo>
                  <a:pt x="2084" y="1289"/>
                  <a:pt x="2404" y="2124"/>
                  <a:pt x="3098" y="2511"/>
                </a:cubicBezTo>
                <a:lnTo>
                  <a:pt x="5766" y="3996"/>
                </a:lnTo>
                <a:lnTo>
                  <a:pt x="6845" y="1682"/>
                </a:lnTo>
                <a:cubicBezTo>
                  <a:pt x="6845" y="1682"/>
                  <a:pt x="4176" y="195"/>
                  <a:pt x="4176" y="195"/>
                </a:cubicBezTo>
                <a:close/>
                <a:moveTo>
                  <a:pt x="1907" y="5070"/>
                </a:moveTo>
                <a:cubicBezTo>
                  <a:pt x="1213" y="4686"/>
                  <a:pt x="406" y="4889"/>
                  <a:pt x="109" y="5527"/>
                </a:cubicBezTo>
                <a:cubicBezTo>
                  <a:pt x="-187" y="6163"/>
                  <a:pt x="136" y="7001"/>
                  <a:pt x="829" y="7386"/>
                </a:cubicBezTo>
                <a:lnTo>
                  <a:pt x="3495" y="8872"/>
                </a:lnTo>
                <a:lnTo>
                  <a:pt x="4574" y="6556"/>
                </a:lnTo>
                <a:cubicBezTo>
                  <a:pt x="4574" y="6556"/>
                  <a:pt x="1907" y="5070"/>
                  <a:pt x="1907" y="5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F4052582-CB80-FDC6-1E1C-7632C22B4179}"/>
              </a:ext>
            </a:extLst>
          </p:cNvPr>
          <p:cNvSpPr>
            <a:spLocks/>
          </p:cNvSpPr>
          <p:nvPr/>
        </p:nvSpPr>
        <p:spPr bwMode="auto">
          <a:xfrm>
            <a:off x="6300787" y="4396582"/>
            <a:ext cx="369095" cy="370681"/>
          </a:xfrm>
          <a:custGeom>
            <a:avLst/>
            <a:gdLst>
              <a:gd name="T0" fmla="*/ 369076 w 20741"/>
              <a:gd name="T1" fmla="*/ 371353 h 21515"/>
              <a:gd name="T2" fmla="*/ 369076 w 20741"/>
              <a:gd name="T3" fmla="*/ 371353 h 21515"/>
              <a:gd name="T4" fmla="*/ 369076 w 20741"/>
              <a:gd name="T5" fmla="*/ 371353 h 21515"/>
              <a:gd name="T6" fmla="*/ 369076 w 20741"/>
              <a:gd name="T7" fmla="*/ 371353 h 2151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41" h="21515">
                <a:moveTo>
                  <a:pt x="19460" y="8852"/>
                </a:moveTo>
                <a:cubicBezTo>
                  <a:pt x="18168" y="10188"/>
                  <a:pt x="16268" y="10511"/>
                  <a:pt x="14681" y="9829"/>
                </a:cubicBezTo>
                <a:lnTo>
                  <a:pt x="12375" y="12339"/>
                </a:lnTo>
                <a:lnTo>
                  <a:pt x="19236" y="18800"/>
                </a:lnTo>
                <a:cubicBezTo>
                  <a:pt x="19456" y="19006"/>
                  <a:pt x="19488" y="19324"/>
                  <a:pt x="19312" y="19507"/>
                </a:cubicBezTo>
                <a:lnTo>
                  <a:pt x="17483" y="21399"/>
                </a:lnTo>
                <a:cubicBezTo>
                  <a:pt x="17305" y="21580"/>
                  <a:pt x="16996" y="21544"/>
                  <a:pt x="16795" y="21317"/>
                </a:cubicBezTo>
                <a:lnTo>
                  <a:pt x="10583" y="14291"/>
                </a:lnTo>
                <a:lnTo>
                  <a:pt x="4883" y="20504"/>
                </a:lnTo>
                <a:lnTo>
                  <a:pt x="4867" y="20486"/>
                </a:lnTo>
                <a:cubicBezTo>
                  <a:pt x="4067" y="21246"/>
                  <a:pt x="2825" y="21228"/>
                  <a:pt x="2048" y="20426"/>
                </a:cubicBezTo>
                <a:cubicBezTo>
                  <a:pt x="1273" y="19627"/>
                  <a:pt x="1254" y="18342"/>
                  <a:pt x="1990" y="17517"/>
                </a:cubicBezTo>
                <a:lnTo>
                  <a:pt x="1988" y="17515"/>
                </a:lnTo>
                <a:lnTo>
                  <a:pt x="2026" y="17475"/>
                </a:lnTo>
                <a:cubicBezTo>
                  <a:pt x="2033" y="17466"/>
                  <a:pt x="2039" y="17459"/>
                  <a:pt x="2048" y="17451"/>
                </a:cubicBezTo>
                <a:cubicBezTo>
                  <a:pt x="2077" y="17421"/>
                  <a:pt x="2107" y="17394"/>
                  <a:pt x="2138" y="17369"/>
                </a:cubicBezTo>
                <a:lnTo>
                  <a:pt x="8124" y="11508"/>
                </a:lnTo>
                <a:lnTo>
                  <a:pt x="6103" y="9220"/>
                </a:lnTo>
                <a:cubicBezTo>
                  <a:pt x="5381" y="8672"/>
                  <a:pt x="4605" y="8341"/>
                  <a:pt x="3897" y="8259"/>
                </a:cubicBezTo>
                <a:cubicBezTo>
                  <a:pt x="3897" y="8259"/>
                  <a:pt x="1419" y="8111"/>
                  <a:pt x="1228" y="12020"/>
                </a:cubicBezTo>
                <a:cubicBezTo>
                  <a:pt x="1225" y="12103"/>
                  <a:pt x="1170" y="12118"/>
                  <a:pt x="1106" y="12053"/>
                </a:cubicBezTo>
                <a:lnTo>
                  <a:pt x="367" y="11289"/>
                </a:lnTo>
                <a:cubicBezTo>
                  <a:pt x="301" y="11222"/>
                  <a:pt x="224" y="11098"/>
                  <a:pt x="200" y="11012"/>
                </a:cubicBezTo>
                <a:cubicBezTo>
                  <a:pt x="18" y="10377"/>
                  <a:pt x="-510" y="7897"/>
                  <a:pt x="1496" y="5782"/>
                </a:cubicBezTo>
                <a:lnTo>
                  <a:pt x="4052" y="3142"/>
                </a:lnTo>
                <a:cubicBezTo>
                  <a:pt x="4104" y="3087"/>
                  <a:pt x="4153" y="3050"/>
                  <a:pt x="4156" y="3050"/>
                </a:cubicBezTo>
                <a:cubicBezTo>
                  <a:pt x="4161" y="3056"/>
                  <a:pt x="4234" y="3074"/>
                  <a:pt x="4318" y="3074"/>
                </a:cubicBezTo>
                <a:cubicBezTo>
                  <a:pt x="4644" y="3089"/>
                  <a:pt x="4979" y="2963"/>
                  <a:pt x="5232" y="2704"/>
                </a:cubicBezTo>
                <a:cubicBezTo>
                  <a:pt x="5492" y="2434"/>
                  <a:pt x="5612" y="2078"/>
                  <a:pt x="5592" y="1729"/>
                </a:cubicBezTo>
                <a:cubicBezTo>
                  <a:pt x="5589" y="1641"/>
                  <a:pt x="5618" y="1527"/>
                  <a:pt x="5669" y="1473"/>
                </a:cubicBezTo>
                <a:lnTo>
                  <a:pt x="7061" y="36"/>
                </a:lnTo>
                <a:cubicBezTo>
                  <a:pt x="7116" y="-20"/>
                  <a:pt x="7209" y="-10"/>
                  <a:pt x="7275" y="57"/>
                </a:cubicBezTo>
                <a:lnTo>
                  <a:pt x="9467" y="2320"/>
                </a:lnTo>
                <a:cubicBezTo>
                  <a:pt x="9533" y="2385"/>
                  <a:pt x="9542" y="2483"/>
                  <a:pt x="9487" y="2540"/>
                </a:cubicBezTo>
                <a:cubicBezTo>
                  <a:pt x="9487" y="2540"/>
                  <a:pt x="8707" y="3345"/>
                  <a:pt x="8430" y="3633"/>
                </a:cubicBezTo>
                <a:cubicBezTo>
                  <a:pt x="8378" y="3688"/>
                  <a:pt x="8292" y="3779"/>
                  <a:pt x="8243" y="3834"/>
                </a:cubicBezTo>
                <a:lnTo>
                  <a:pt x="8100" y="3980"/>
                </a:lnTo>
                <a:cubicBezTo>
                  <a:pt x="8043" y="4035"/>
                  <a:pt x="7936" y="4065"/>
                  <a:pt x="7853" y="4062"/>
                </a:cubicBezTo>
                <a:cubicBezTo>
                  <a:pt x="7512" y="4041"/>
                  <a:pt x="7165" y="4165"/>
                  <a:pt x="6906" y="4433"/>
                </a:cubicBezTo>
                <a:cubicBezTo>
                  <a:pt x="6617" y="4731"/>
                  <a:pt x="6493" y="5151"/>
                  <a:pt x="6552" y="5537"/>
                </a:cubicBezTo>
                <a:cubicBezTo>
                  <a:pt x="6627" y="6202"/>
                  <a:pt x="6903" y="6925"/>
                  <a:pt x="7353" y="7611"/>
                </a:cubicBezTo>
                <a:lnTo>
                  <a:pt x="9779" y="9894"/>
                </a:lnTo>
                <a:lnTo>
                  <a:pt x="12329" y="7399"/>
                </a:lnTo>
                <a:cubicBezTo>
                  <a:pt x="11665" y="5760"/>
                  <a:pt x="11979" y="3801"/>
                  <a:pt x="13272" y="2467"/>
                </a:cubicBezTo>
                <a:cubicBezTo>
                  <a:pt x="14613" y="1082"/>
                  <a:pt x="16612" y="784"/>
                  <a:pt x="18236" y="1576"/>
                </a:cubicBezTo>
                <a:lnTo>
                  <a:pt x="16280" y="3592"/>
                </a:lnTo>
                <a:lnTo>
                  <a:pt x="16283" y="3595"/>
                </a:lnTo>
                <a:lnTo>
                  <a:pt x="16280" y="3595"/>
                </a:lnTo>
                <a:lnTo>
                  <a:pt x="15899" y="5065"/>
                </a:lnTo>
                <a:lnTo>
                  <a:pt x="16941" y="6143"/>
                </a:lnTo>
                <a:lnTo>
                  <a:pt x="18368" y="5748"/>
                </a:lnTo>
                <a:lnTo>
                  <a:pt x="18369" y="5748"/>
                </a:lnTo>
                <a:lnTo>
                  <a:pt x="20322" y="3731"/>
                </a:lnTo>
                <a:cubicBezTo>
                  <a:pt x="21089" y="5406"/>
                  <a:pt x="20802" y="7468"/>
                  <a:pt x="19460" y="88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AutoShape 11">
            <a:extLst>
              <a:ext uri="{FF2B5EF4-FFF2-40B4-BE49-F238E27FC236}">
                <a16:creationId xmlns:a16="http://schemas.microsoft.com/office/drawing/2014/main" id="{48698A6B-5FB9-B24A-F6CD-179B2175E4E4}"/>
              </a:ext>
            </a:extLst>
          </p:cNvPr>
          <p:cNvSpPr>
            <a:spLocks/>
          </p:cNvSpPr>
          <p:nvPr/>
        </p:nvSpPr>
        <p:spPr bwMode="auto">
          <a:xfrm>
            <a:off x="10704513" y="4267995"/>
            <a:ext cx="258763" cy="350837"/>
          </a:xfrm>
          <a:custGeom>
            <a:avLst/>
            <a:gdLst>
              <a:gd name="T0" fmla="*/ 258763 w 20814"/>
              <a:gd name="T1" fmla="*/ 350838 h 21600"/>
              <a:gd name="T2" fmla="*/ 258763 w 20814"/>
              <a:gd name="T3" fmla="*/ 350838 h 21600"/>
              <a:gd name="T4" fmla="*/ 258763 w 20814"/>
              <a:gd name="T5" fmla="*/ 350838 h 21600"/>
              <a:gd name="T6" fmla="*/ 258763 w 20814"/>
              <a:gd name="T7" fmla="*/ 3508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14" h="21600">
                <a:moveTo>
                  <a:pt x="20814" y="11418"/>
                </a:moveTo>
                <a:cubicBezTo>
                  <a:pt x="20818" y="6383"/>
                  <a:pt x="16970" y="2035"/>
                  <a:pt x="11393" y="0"/>
                </a:cubicBezTo>
                <a:cubicBezTo>
                  <a:pt x="8588" y="2306"/>
                  <a:pt x="6772" y="5324"/>
                  <a:pt x="6444" y="8654"/>
                </a:cubicBezTo>
                <a:cubicBezTo>
                  <a:pt x="7997" y="9417"/>
                  <a:pt x="9391" y="10393"/>
                  <a:pt x="10552" y="11547"/>
                </a:cubicBezTo>
                <a:cubicBezTo>
                  <a:pt x="12426" y="13420"/>
                  <a:pt x="13535" y="15609"/>
                  <a:pt x="13801" y="17851"/>
                </a:cubicBezTo>
                <a:cubicBezTo>
                  <a:pt x="14408" y="12435"/>
                  <a:pt x="13588" y="6706"/>
                  <a:pt x="13588" y="6706"/>
                </a:cubicBezTo>
                <a:cubicBezTo>
                  <a:pt x="15090" y="13489"/>
                  <a:pt x="15676" y="17755"/>
                  <a:pt x="15833" y="20439"/>
                </a:cubicBezTo>
                <a:cubicBezTo>
                  <a:pt x="18901" y="18148"/>
                  <a:pt x="20810" y="14954"/>
                  <a:pt x="20814" y="11418"/>
                </a:cubicBezTo>
                <a:close/>
                <a:moveTo>
                  <a:pt x="1138" y="7601"/>
                </a:moveTo>
                <a:cubicBezTo>
                  <a:pt x="-781" y="10697"/>
                  <a:pt x="-301" y="14639"/>
                  <a:pt x="2791" y="17722"/>
                </a:cubicBezTo>
                <a:cubicBezTo>
                  <a:pt x="4963" y="19886"/>
                  <a:pt x="8007" y="21211"/>
                  <a:pt x="11156" y="21599"/>
                </a:cubicBezTo>
                <a:cubicBezTo>
                  <a:pt x="9600" y="19902"/>
                  <a:pt x="7312" y="17092"/>
                  <a:pt x="4004" y="12437"/>
                </a:cubicBezTo>
                <a:cubicBezTo>
                  <a:pt x="4004" y="12437"/>
                  <a:pt x="8306" y="17778"/>
                  <a:pt x="12842" y="20996"/>
                </a:cubicBezTo>
                <a:cubicBezTo>
                  <a:pt x="13624" y="17985"/>
                  <a:pt x="12700" y="14644"/>
                  <a:pt x="9951" y="11899"/>
                </a:cubicBezTo>
                <a:cubicBezTo>
                  <a:pt x="7640" y="9597"/>
                  <a:pt x="4465" y="8134"/>
                  <a:pt x="1138" y="7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AutoShape 12">
            <a:extLst>
              <a:ext uri="{FF2B5EF4-FFF2-40B4-BE49-F238E27FC236}">
                <a16:creationId xmlns:a16="http://schemas.microsoft.com/office/drawing/2014/main" id="{078729F3-239F-9980-4925-16DD46AF812A}"/>
              </a:ext>
            </a:extLst>
          </p:cNvPr>
          <p:cNvSpPr>
            <a:spLocks/>
          </p:cNvSpPr>
          <p:nvPr/>
        </p:nvSpPr>
        <p:spPr bwMode="auto">
          <a:xfrm>
            <a:off x="10455277" y="2969420"/>
            <a:ext cx="363537" cy="357981"/>
          </a:xfrm>
          <a:custGeom>
            <a:avLst/>
            <a:gdLst>
              <a:gd name="T0" fmla="*/ 363537 w 21600"/>
              <a:gd name="T1" fmla="*/ 357982 h 21600"/>
              <a:gd name="T2" fmla="*/ 363537 w 21600"/>
              <a:gd name="T3" fmla="*/ 357982 h 21600"/>
              <a:gd name="T4" fmla="*/ 363537 w 21600"/>
              <a:gd name="T5" fmla="*/ 357982 h 21600"/>
              <a:gd name="T6" fmla="*/ 363537 w 21600"/>
              <a:gd name="T7" fmla="*/ 35798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98" y="15903"/>
                </a:moveTo>
                <a:cubicBezTo>
                  <a:pt x="8022" y="15903"/>
                  <a:pt x="5772" y="13617"/>
                  <a:pt x="5772" y="10799"/>
                </a:cubicBezTo>
                <a:cubicBezTo>
                  <a:pt x="5772" y="7980"/>
                  <a:pt x="8022" y="5696"/>
                  <a:pt x="10798" y="5696"/>
                </a:cubicBezTo>
                <a:cubicBezTo>
                  <a:pt x="13574" y="5696"/>
                  <a:pt x="15827" y="7980"/>
                  <a:pt x="15827" y="10799"/>
                </a:cubicBezTo>
                <a:cubicBezTo>
                  <a:pt x="15827" y="13617"/>
                  <a:pt x="13574" y="15903"/>
                  <a:pt x="10798" y="15903"/>
                </a:cubicBezTo>
                <a:close/>
                <a:moveTo>
                  <a:pt x="19446" y="11138"/>
                </a:moveTo>
                <a:lnTo>
                  <a:pt x="21600" y="10753"/>
                </a:lnTo>
                <a:lnTo>
                  <a:pt x="20966" y="7117"/>
                </a:lnTo>
                <a:lnTo>
                  <a:pt x="18833" y="7496"/>
                </a:lnTo>
                <a:cubicBezTo>
                  <a:pt x="18530" y="6743"/>
                  <a:pt x="18109" y="6058"/>
                  <a:pt x="17623" y="5424"/>
                </a:cubicBezTo>
                <a:lnTo>
                  <a:pt x="19035" y="3718"/>
                </a:lnTo>
                <a:lnTo>
                  <a:pt x="16249" y="1345"/>
                </a:lnTo>
                <a:lnTo>
                  <a:pt x="14835" y="3055"/>
                </a:lnTo>
                <a:cubicBezTo>
                  <a:pt x="14140" y="2680"/>
                  <a:pt x="13408" y="2372"/>
                  <a:pt x="12616" y="2200"/>
                </a:cubicBezTo>
                <a:lnTo>
                  <a:pt x="12616" y="0"/>
                </a:lnTo>
                <a:lnTo>
                  <a:pt x="8980" y="0"/>
                </a:lnTo>
                <a:lnTo>
                  <a:pt x="8980" y="2200"/>
                </a:lnTo>
                <a:cubicBezTo>
                  <a:pt x="8191" y="2372"/>
                  <a:pt x="7457" y="2680"/>
                  <a:pt x="6762" y="3055"/>
                </a:cubicBezTo>
                <a:lnTo>
                  <a:pt x="5348" y="1343"/>
                </a:lnTo>
                <a:lnTo>
                  <a:pt x="2561" y="3717"/>
                </a:lnTo>
                <a:lnTo>
                  <a:pt x="3973" y="5425"/>
                </a:lnTo>
                <a:cubicBezTo>
                  <a:pt x="3490" y="6058"/>
                  <a:pt x="3068" y="6744"/>
                  <a:pt x="2766" y="7499"/>
                </a:cubicBezTo>
                <a:lnTo>
                  <a:pt x="629" y="7115"/>
                </a:lnTo>
                <a:lnTo>
                  <a:pt x="0" y="10753"/>
                </a:lnTo>
                <a:lnTo>
                  <a:pt x="2152" y="11137"/>
                </a:lnTo>
                <a:cubicBezTo>
                  <a:pt x="2185" y="11962"/>
                  <a:pt x="2337" y="12748"/>
                  <a:pt x="2574" y="13498"/>
                </a:cubicBezTo>
                <a:lnTo>
                  <a:pt x="672" y="14616"/>
                </a:lnTo>
                <a:lnTo>
                  <a:pt x="2489" y="17813"/>
                </a:lnTo>
                <a:lnTo>
                  <a:pt x="4385" y="16702"/>
                </a:lnTo>
                <a:cubicBezTo>
                  <a:pt x="4918" y="17299"/>
                  <a:pt x="5519" y="17823"/>
                  <a:pt x="6194" y="18255"/>
                </a:cubicBezTo>
                <a:lnTo>
                  <a:pt x="5448" y="20336"/>
                </a:lnTo>
                <a:lnTo>
                  <a:pt x="8866" y="21598"/>
                </a:lnTo>
                <a:lnTo>
                  <a:pt x="9617" y="19503"/>
                </a:lnTo>
                <a:cubicBezTo>
                  <a:pt x="10009" y="19557"/>
                  <a:pt x="10394" y="19623"/>
                  <a:pt x="10798" y="19623"/>
                </a:cubicBezTo>
                <a:cubicBezTo>
                  <a:pt x="11204" y="19623"/>
                  <a:pt x="11590" y="19557"/>
                  <a:pt x="11980" y="19505"/>
                </a:cubicBezTo>
                <a:lnTo>
                  <a:pt x="12729" y="21600"/>
                </a:lnTo>
                <a:lnTo>
                  <a:pt x="16149" y="20336"/>
                </a:lnTo>
                <a:lnTo>
                  <a:pt x="15402" y="18255"/>
                </a:lnTo>
                <a:cubicBezTo>
                  <a:pt x="16077" y="17825"/>
                  <a:pt x="16681" y="17301"/>
                  <a:pt x="17214" y="16704"/>
                </a:cubicBezTo>
                <a:lnTo>
                  <a:pt x="19110" y="17816"/>
                </a:lnTo>
                <a:lnTo>
                  <a:pt x="20927" y="14616"/>
                </a:lnTo>
                <a:lnTo>
                  <a:pt x="19025" y="13498"/>
                </a:lnTo>
                <a:cubicBezTo>
                  <a:pt x="19262" y="12748"/>
                  <a:pt x="19418" y="11962"/>
                  <a:pt x="19446" y="11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r" eaLnBrk="1">
              <a:lnSpc>
                <a:spcPct val="120000"/>
              </a:lnSpc>
              <a:defRPr/>
            </a:pPr>
            <a:endParaRPr lang="id-ID" sz="9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8608C5FF-08BF-FF3C-BC34-27A9EFE92C6F}"/>
              </a:ext>
            </a:extLst>
          </p:cNvPr>
          <p:cNvSpPr/>
          <p:nvPr/>
        </p:nvSpPr>
        <p:spPr>
          <a:xfrm>
            <a:off x="1019175" y="1528938"/>
            <a:ext cx="947951" cy="521197"/>
          </a:xfrm>
          <a:prstGeom prst="roundRect">
            <a:avLst/>
          </a:prstGeom>
          <a:solidFill>
            <a:srgbClr val="0056E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D966FD2-5351-8C02-A43E-48611292C820}"/>
              </a:ext>
            </a:extLst>
          </p:cNvPr>
          <p:cNvGrpSpPr/>
          <p:nvPr/>
        </p:nvGrpSpPr>
        <p:grpSpPr>
          <a:xfrm>
            <a:off x="2097488" y="1487178"/>
            <a:ext cx="3809825" cy="946646"/>
            <a:chOff x="7366000" y="1351923"/>
            <a:chExt cx="3809825" cy="946646"/>
          </a:xfrm>
        </p:grpSpPr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B98F193D-CCAB-6713-CB8B-072E3F014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A75B08B-DDE2-CE00-0EF2-82257D93BD44}"/>
                </a:ext>
              </a:extLst>
            </p:cNvPr>
            <p:cNvSpPr txBox="1"/>
            <p:nvPr/>
          </p:nvSpPr>
          <p:spPr>
            <a:xfrm>
              <a:off x="7366000" y="1678143"/>
              <a:ext cx="380982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8FCC9A1C-7ADC-6547-594C-38F49053BB98}"/>
              </a:ext>
            </a:extLst>
          </p:cNvPr>
          <p:cNvSpPr/>
          <p:nvPr/>
        </p:nvSpPr>
        <p:spPr>
          <a:xfrm>
            <a:off x="1019175" y="2583754"/>
            <a:ext cx="947951" cy="521197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91498D2-E8C7-90CD-9CE8-542789713A53}"/>
              </a:ext>
            </a:extLst>
          </p:cNvPr>
          <p:cNvGrpSpPr/>
          <p:nvPr/>
        </p:nvGrpSpPr>
        <p:grpSpPr>
          <a:xfrm>
            <a:off x="2097488" y="2541994"/>
            <a:ext cx="3809825" cy="946646"/>
            <a:chOff x="7366000" y="1351923"/>
            <a:chExt cx="3809825" cy="946646"/>
          </a:xfrm>
        </p:grpSpPr>
        <p:sp>
          <p:nvSpPr>
            <p:cNvPr id="37" name="矩形 3">
              <a:extLst>
                <a:ext uri="{FF2B5EF4-FFF2-40B4-BE49-F238E27FC236}">
                  <a16:creationId xmlns:a16="http://schemas.microsoft.com/office/drawing/2014/main" id="{F07E3D8E-F619-2A50-621C-5A400E9A98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4313C56-DFD3-ECA9-74AD-22BD7D43E29E}"/>
                </a:ext>
              </a:extLst>
            </p:cNvPr>
            <p:cNvSpPr txBox="1"/>
            <p:nvPr/>
          </p:nvSpPr>
          <p:spPr>
            <a:xfrm>
              <a:off x="7366000" y="1678143"/>
              <a:ext cx="380982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492867EE-1D76-D150-7E55-CA4970AA8392}"/>
              </a:ext>
            </a:extLst>
          </p:cNvPr>
          <p:cNvSpPr/>
          <p:nvPr/>
        </p:nvSpPr>
        <p:spPr>
          <a:xfrm>
            <a:off x="1019175" y="3638570"/>
            <a:ext cx="947951" cy="521197"/>
          </a:xfrm>
          <a:prstGeom prst="roundRect">
            <a:avLst/>
          </a:prstGeom>
          <a:solidFill>
            <a:srgbClr val="0056E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58B7F65-4D4F-64A8-4DF7-DE0A26F9565A}"/>
              </a:ext>
            </a:extLst>
          </p:cNvPr>
          <p:cNvGrpSpPr/>
          <p:nvPr/>
        </p:nvGrpSpPr>
        <p:grpSpPr>
          <a:xfrm>
            <a:off x="2097488" y="3596810"/>
            <a:ext cx="3809825" cy="946646"/>
            <a:chOff x="7366000" y="1351923"/>
            <a:chExt cx="3809825" cy="946646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97F048DA-3F17-65AB-2D2A-BD6779D41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131FFD3-4243-DBA0-DC13-30D47D7E81B8}"/>
                </a:ext>
              </a:extLst>
            </p:cNvPr>
            <p:cNvSpPr txBox="1"/>
            <p:nvPr/>
          </p:nvSpPr>
          <p:spPr>
            <a:xfrm>
              <a:off x="7366000" y="1678143"/>
              <a:ext cx="380982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4E2F270-5B5E-BEE7-D2C5-61C1EDC00901}"/>
              </a:ext>
            </a:extLst>
          </p:cNvPr>
          <p:cNvSpPr/>
          <p:nvPr/>
        </p:nvSpPr>
        <p:spPr>
          <a:xfrm>
            <a:off x="1019175" y="4693386"/>
            <a:ext cx="947951" cy="521197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53FADE5-E1BE-922C-79A6-810494A96A2E}"/>
              </a:ext>
            </a:extLst>
          </p:cNvPr>
          <p:cNvGrpSpPr/>
          <p:nvPr/>
        </p:nvGrpSpPr>
        <p:grpSpPr>
          <a:xfrm>
            <a:off x="2097488" y="4651626"/>
            <a:ext cx="3809825" cy="946646"/>
            <a:chOff x="7366000" y="1351923"/>
            <a:chExt cx="3809825" cy="946646"/>
          </a:xfrm>
        </p:grpSpPr>
        <p:sp>
          <p:nvSpPr>
            <p:cNvPr id="45" name="矩形 3">
              <a:extLst>
                <a:ext uri="{FF2B5EF4-FFF2-40B4-BE49-F238E27FC236}">
                  <a16:creationId xmlns:a16="http://schemas.microsoft.com/office/drawing/2014/main" id="{594EF916-1BD8-D4D4-181C-C8F0CC37F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CC23E00-769F-F9CB-1609-BDC56DC6720E}"/>
                </a:ext>
              </a:extLst>
            </p:cNvPr>
            <p:cNvSpPr txBox="1"/>
            <p:nvPr/>
          </p:nvSpPr>
          <p:spPr>
            <a:xfrm>
              <a:off x="7366000" y="1678143"/>
              <a:ext cx="380982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9003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742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3" name="Shape 2362">
            <a:extLst>
              <a:ext uri="{FF2B5EF4-FFF2-40B4-BE49-F238E27FC236}">
                <a16:creationId xmlns:a16="http://schemas.microsoft.com/office/drawing/2014/main" id="{C81E0B43-0F24-A7A6-5A83-A10BD810F032}"/>
              </a:ext>
            </a:extLst>
          </p:cNvPr>
          <p:cNvSpPr>
            <a:spLocks/>
          </p:cNvSpPr>
          <p:nvPr/>
        </p:nvSpPr>
        <p:spPr bwMode="auto">
          <a:xfrm>
            <a:off x="4977605" y="3937749"/>
            <a:ext cx="2139563" cy="1908969"/>
          </a:xfrm>
          <a:custGeom>
            <a:avLst/>
            <a:gdLst>
              <a:gd name="T0" fmla="*/ 1069782 w 21469"/>
              <a:gd name="T1" fmla="*/ 954485 h 21466"/>
              <a:gd name="T2" fmla="*/ 1069782 w 21469"/>
              <a:gd name="T3" fmla="*/ 954485 h 21466"/>
              <a:gd name="T4" fmla="*/ 1069782 w 21469"/>
              <a:gd name="T5" fmla="*/ 954485 h 21466"/>
              <a:gd name="T6" fmla="*/ 1069782 w 21469"/>
              <a:gd name="T7" fmla="*/ 954485 h 21466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9" h="21466" extrusionOk="0">
                <a:moveTo>
                  <a:pt x="9685" y="2749"/>
                </a:moveTo>
                <a:cubicBezTo>
                  <a:pt x="10641" y="3320"/>
                  <a:pt x="11182" y="2928"/>
                  <a:pt x="13126" y="1821"/>
                </a:cubicBezTo>
                <a:cubicBezTo>
                  <a:pt x="15037" y="678"/>
                  <a:pt x="15865" y="2285"/>
                  <a:pt x="15865" y="2285"/>
                </a:cubicBezTo>
                <a:cubicBezTo>
                  <a:pt x="14336" y="5462"/>
                  <a:pt x="14336" y="5462"/>
                  <a:pt x="14336" y="5462"/>
                </a:cubicBezTo>
                <a:cubicBezTo>
                  <a:pt x="21122" y="12996"/>
                  <a:pt x="21122" y="12996"/>
                  <a:pt x="21122" y="12996"/>
                </a:cubicBezTo>
                <a:cubicBezTo>
                  <a:pt x="21568" y="13531"/>
                  <a:pt x="21600" y="14388"/>
                  <a:pt x="21122" y="14924"/>
                </a:cubicBezTo>
                <a:cubicBezTo>
                  <a:pt x="20644" y="15459"/>
                  <a:pt x="19880" y="15459"/>
                  <a:pt x="19402" y="14924"/>
                </a:cubicBezTo>
                <a:cubicBezTo>
                  <a:pt x="18414" y="13817"/>
                  <a:pt x="18414" y="13817"/>
                  <a:pt x="18414" y="13817"/>
                </a:cubicBezTo>
                <a:cubicBezTo>
                  <a:pt x="18350" y="13781"/>
                  <a:pt x="18287" y="13745"/>
                  <a:pt x="18223" y="13745"/>
                </a:cubicBezTo>
                <a:cubicBezTo>
                  <a:pt x="18159" y="13745"/>
                  <a:pt x="18096" y="13781"/>
                  <a:pt x="18032" y="13817"/>
                </a:cubicBezTo>
                <a:cubicBezTo>
                  <a:pt x="17936" y="13924"/>
                  <a:pt x="17936" y="14138"/>
                  <a:pt x="18032" y="14245"/>
                </a:cubicBezTo>
                <a:cubicBezTo>
                  <a:pt x="19529" y="15923"/>
                  <a:pt x="19529" y="15923"/>
                  <a:pt x="19529" y="15923"/>
                </a:cubicBezTo>
                <a:cubicBezTo>
                  <a:pt x="20007" y="16459"/>
                  <a:pt x="20007" y="17316"/>
                  <a:pt x="19561" y="17851"/>
                </a:cubicBezTo>
                <a:cubicBezTo>
                  <a:pt x="19561" y="17851"/>
                  <a:pt x="19561" y="17851"/>
                  <a:pt x="19561" y="17851"/>
                </a:cubicBezTo>
                <a:cubicBezTo>
                  <a:pt x="19083" y="18387"/>
                  <a:pt x="18319" y="18387"/>
                  <a:pt x="17841" y="17851"/>
                </a:cubicBezTo>
                <a:cubicBezTo>
                  <a:pt x="16280" y="16102"/>
                  <a:pt x="16280" y="16102"/>
                  <a:pt x="16280" y="16102"/>
                </a:cubicBezTo>
                <a:cubicBezTo>
                  <a:pt x="16248" y="16066"/>
                  <a:pt x="16152" y="16030"/>
                  <a:pt x="16088" y="16030"/>
                </a:cubicBezTo>
                <a:cubicBezTo>
                  <a:pt x="16025" y="16030"/>
                  <a:pt x="15961" y="16066"/>
                  <a:pt x="15897" y="16102"/>
                </a:cubicBezTo>
                <a:cubicBezTo>
                  <a:pt x="15802" y="16245"/>
                  <a:pt x="15802" y="16423"/>
                  <a:pt x="15897" y="16530"/>
                </a:cubicBezTo>
                <a:cubicBezTo>
                  <a:pt x="17076" y="17816"/>
                  <a:pt x="17076" y="17816"/>
                  <a:pt x="17076" y="17816"/>
                </a:cubicBezTo>
                <a:cubicBezTo>
                  <a:pt x="17299" y="18065"/>
                  <a:pt x="17427" y="18422"/>
                  <a:pt x="17427" y="18780"/>
                </a:cubicBezTo>
                <a:cubicBezTo>
                  <a:pt x="17427" y="19137"/>
                  <a:pt x="17299" y="19494"/>
                  <a:pt x="17076" y="19743"/>
                </a:cubicBezTo>
                <a:cubicBezTo>
                  <a:pt x="16598" y="20279"/>
                  <a:pt x="15834" y="20279"/>
                  <a:pt x="15356" y="19743"/>
                </a:cubicBezTo>
                <a:cubicBezTo>
                  <a:pt x="13731" y="17923"/>
                  <a:pt x="13731" y="17923"/>
                  <a:pt x="13731" y="17923"/>
                </a:cubicBezTo>
                <a:cubicBezTo>
                  <a:pt x="13635" y="17816"/>
                  <a:pt x="13444" y="17816"/>
                  <a:pt x="13349" y="17923"/>
                </a:cubicBezTo>
                <a:cubicBezTo>
                  <a:pt x="13349" y="17923"/>
                  <a:pt x="13349" y="17923"/>
                  <a:pt x="13349" y="17923"/>
                </a:cubicBezTo>
                <a:cubicBezTo>
                  <a:pt x="13317" y="17994"/>
                  <a:pt x="13285" y="18065"/>
                  <a:pt x="13285" y="18137"/>
                </a:cubicBezTo>
                <a:cubicBezTo>
                  <a:pt x="13285" y="18244"/>
                  <a:pt x="13317" y="18315"/>
                  <a:pt x="13349" y="18351"/>
                </a:cubicBezTo>
                <a:cubicBezTo>
                  <a:pt x="14081" y="19137"/>
                  <a:pt x="14081" y="19137"/>
                  <a:pt x="14081" y="19137"/>
                </a:cubicBezTo>
                <a:cubicBezTo>
                  <a:pt x="14527" y="19672"/>
                  <a:pt x="14559" y="20529"/>
                  <a:pt x="14081" y="21064"/>
                </a:cubicBezTo>
                <a:cubicBezTo>
                  <a:pt x="13604" y="21600"/>
                  <a:pt x="12839" y="21600"/>
                  <a:pt x="12361" y="21064"/>
                </a:cubicBezTo>
                <a:cubicBezTo>
                  <a:pt x="6595" y="14638"/>
                  <a:pt x="6595" y="14638"/>
                  <a:pt x="6595" y="14638"/>
                </a:cubicBezTo>
                <a:cubicBezTo>
                  <a:pt x="5894" y="13888"/>
                  <a:pt x="5320" y="12996"/>
                  <a:pt x="4874" y="12032"/>
                </a:cubicBezTo>
                <a:cubicBezTo>
                  <a:pt x="4396" y="11032"/>
                  <a:pt x="3791" y="10104"/>
                  <a:pt x="3058" y="9318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5225" y="0"/>
                  <a:pt x="5225" y="0"/>
                  <a:pt x="5225" y="0"/>
                </a:cubicBezTo>
                <a:lnTo>
                  <a:pt x="9685" y="2749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Shape 2363">
            <a:extLst>
              <a:ext uri="{FF2B5EF4-FFF2-40B4-BE49-F238E27FC236}">
                <a16:creationId xmlns:a16="http://schemas.microsoft.com/office/drawing/2014/main" id="{FCC99E27-AA12-3A53-3A2E-799C635A16DE}"/>
              </a:ext>
            </a:extLst>
          </p:cNvPr>
          <p:cNvSpPr>
            <a:spLocks/>
          </p:cNvSpPr>
          <p:nvPr/>
        </p:nvSpPr>
        <p:spPr bwMode="auto">
          <a:xfrm>
            <a:off x="4068763" y="2416923"/>
            <a:ext cx="1908969" cy="2140744"/>
          </a:xfrm>
          <a:custGeom>
            <a:avLst/>
            <a:gdLst>
              <a:gd name="T0" fmla="*/ 954485 w 21466"/>
              <a:gd name="T1" fmla="*/ 1070373 h 21481"/>
              <a:gd name="T2" fmla="*/ 954485 w 21466"/>
              <a:gd name="T3" fmla="*/ 1070373 h 21481"/>
              <a:gd name="T4" fmla="*/ 954485 w 21466"/>
              <a:gd name="T5" fmla="*/ 1070373 h 21481"/>
              <a:gd name="T6" fmla="*/ 954485 w 21466"/>
              <a:gd name="T7" fmla="*/ 1070373 h 21481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6" h="21481" extrusionOk="0">
                <a:moveTo>
                  <a:pt x="18717" y="9685"/>
                </a:moveTo>
                <a:cubicBezTo>
                  <a:pt x="18146" y="10641"/>
                  <a:pt x="18538" y="11182"/>
                  <a:pt x="19645" y="13126"/>
                </a:cubicBezTo>
                <a:cubicBezTo>
                  <a:pt x="20788" y="15037"/>
                  <a:pt x="19181" y="15865"/>
                  <a:pt x="19181" y="15865"/>
                </a:cubicBezTo>
                <a:cubicBezTo>
                  <a:pt x="16004" y="14336"/>
                  <a:pt x="16004" y="14336"/>
                  <a:pt x="16004" y="14336"/>
                </a:cubicBezTo>
                <a:cubicBezTo>
                  <a:pt x="8470" y="21122"/>
                  <a:pt x="8470" y="21122"/>
                  <a:pt x="8470" y="21122"/>
                </a:cubicBezTo>
                <a:cubicBezTo>
                  <a:pt x="7935" y="21600"/>
                  <a:pt x="7078" y="21600"/>
                  <a:pt x="6542" y="21122"/>
                </a:cubicBezTo>
                <a:cubicBezTo>
                  <a:pt x="6007" y="20644"/>
                  <a:pt x="6007" y="19880"/>
                  <a:pt x="6542" y="19402"/>
                </a:cubicBezTo>
                <a:cubicBezTo>
                  <a:pt x="7649" y="18414"/>
                  <a:pt x="7649" y="18414"/>
                  <a:pt x="7649" y="18414"/>
                </a:cubicBezTo>
                <a:cubicBezTo>
                  <a:pt x="7721" y="18350"/>
                  <a:pt x="7721" y="18287"/>
                  <a:pt x="7721" y="18223"/>
                </a:cubicBezTo>
                <a:cubicBezTo>
                  <a:pt x="7721" y="18159"/>
                  <a:pt x="7721" y="18096"/>
                  <a:pt x="7649" y="18032"/>
                </a:cubicBezTo>
                <a:cubicBezTo>
                  <a:pt x="7542" y="17936"/>
                  <a:pt x="7328" y="17936"/>
                  <a:pt x="7221" y="18032"/>
                </a:cubicBezTo>
                <a:cubicBezTo>
                  <a:pt x="5543" y="19561"/>
                  <a:pt x="5543" y="19561"/>
                  <a:pt x="5543" y="19561"/>
                </a:cubicBezTo>
                <a:cubicBezTo>
                  <a:pt x="5007" y="20007"/>
                  <a:pt x="4150" y="20007"/>
                  <a:pt x="3615" y="19561"/>
                </a:cubicBezTo>
                <a:cubicBezTo>
                  <a:pt x="3615" y="19561"/>
                  <a:pt x="3615" y="19561"/>
                  <a:pt x="3615" y="19561"/>
                </a:cubicBezTo>
                <a:cubicBezTo>
                  <a:pt x="3115" y="19083"/>
                  <a:pt x="3079" y="18319"/>
                  <a:pt x="3615" y="17841"/>
                </a:cubicBezTo>
                <a:cubicBezTo>
                  <a:pt x="5364" y="16280"/>
                  <a:pt x="5364" y="16280"/>
                  <a:pt x="5364" y="16280"/>
                </a:cubicBezTo>
                <a:cubicBezTo>
                  <a:pt x="5400" y="16248"/>
                  <a:pt x="5436" y="16184"/>
                  <a:pt x="5436" y="16088"/>
                </a:cubicBezTo>
                <a:cubicBezTo>
                  <a:pt x="5436" y="16025"/>
                  <a:pt x="5400" y="15961"/>
                  <a:pt x="5364" y="15897"/>
                </a:cubicBezTo>
                <a:cubicBezTo>
                  <a:pt x="5221" y="15802"/>
                  <a:pt x="5043" y="15802"/>
                  <a:pt x="4936" y="15897"/>
                </a:cubicBezTo>
                <a:cubicBezTo>
                  <a:pt x="3650" y="17076"/>
                  <a:pt x="3650" y="17076"/>
                  <a:pt x="3650" y="17076"/>
                </a:cubicBezTo>
                <a:cubicBezTo>
                  <a:pt x="3401" y="17299"/>
                  <a:pt x="3044" y="17427"/>
                  <a:pt x="2686" y="17427"/>
                </a:cubicBezTo>
                <a:cubicBezTo>
                  <a:pt x="2329" y="17427"/>
                  <a:pt x="1972" y="17299"/>
                  <a:pt x="1723" y="17076"/>
                </a:cubicBezTo>
                <a:cubicBezTo>
                  <a:pt x="1187" y="16598"/>
                  <a:pt x="1187" y="15834"/>
                  <a:pt x="1723" y="15356"/>
                </a:cubicBezTo>
                <a:cubicBezTo>
                  <a:pt x="3543" y="13731"/>
                  <a:pt x="3543" y="13731"/>
                  <a:pt x="3543" y="13731"/>
                </a:cubicBezTo>
                <a:cubicBezTo>
                  <a:pt x="3650" y="13635"/>
                  <a:pt x="3650" y="13476"/>
                  <a:pt x="3543" y="13349"/>
                </a:cubicBezTo>
                <a:cubicBezTo>
                  <a:pt x="3543" y="13349"/>
                  <a:pt x="3543" y="13349"/>
                  <a:pt x="3543" y="13349"/>
                </a:cubicBezTo>
                <a:cubicBezTo>
                  <a:pt x="3472" y="13317"/>
                  <a:pt x="3401" y="13285"/>
                  <a:pt x="3329" y="13285"/>
                </a:cubicBezTo>
                <a:cubicBezTo>
                  <a:pt x="3258" y="13285"/>
                  <a:pt x="3151" y="13317"/>
                  <a:pt x="3115" y="13349"/>
                </a:cubicBezTo>
                <a:cubicBezTo>
                  <a:pt x="2329" y="14081"/>
                  <a:pt x="2329" y="14081"/>
                  <a:pt x="2329" y="14081"/>
                </a:cubicBezTo>
                <a:cubicBezTo>
                  <a:pt x="1794" y="14527"/>
                  <a:pt x="937" y="14559"/>
                  <a:pt x="402" y="14081"/>
                </a:cubicBezTo>
                <a:cubicBezTo>
                  <a:pt x="-134" y="13604"/>
                  <a:pt x="-134" y="12839"/>
                  <a:pt x="402" y="12361"/>
                </a:cubicBezTo>
                <a:cubicBezTo>
                  <a:pt x="6828" y="6595"/>
                  <a:pt x="6828" y="6595"/>
                  <a:pt x="6828" y="6595"/>
                </a:cubicBezTo>
                <a:cubicBezTo>
                  <a:pt x="7613" y="5894"/>
                  <a:pt x="8470" y="5320"/>
                  <a:pt x="9434" y="4874"/>
                </a:cubicBezTo>
                <a:cubicBezTo>
                  <a:pt x="10434" y="4396"/>
                  <a:pt x="11362" y="3791"/>
                  <a:pt x="12183" y="3058"/>
                </a:cubicBezTo>
                <a:cubicBezTo>
                  <a:pt x="15575" y="0"/>
                  <a:pt x="15575" y="0"/>
                  <a:pt x="15575" y="0"/>
                </a:cubicBezTo>
                <a:cubicBezTo>
                  <a:pt x="21466" y="5225"/>
                  <a:pt x="21466" y="5225"/>
                  <a:pt x="21466" y="5225"/>
                </a:cubicBezTo>
                <a:lnTo>
                  <a:pt x="18717" y="9685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7" name="Shape 2364">
            <a:extLst>
              <a:ext uri="{FF2B5EF4-FFF2-40B4-BE49-F238E27FC236}">
                <a16:creationId xmlns:a16="http://schemas.microsoft.com/office/drawing/2014/main" id="{719CB360-C8C2-903E-3A05-79A7ED19C0F3}"/>
              </a:ext>
            </a:extLst>
          </p:cNvPr>
          <p:cNvSpPr/>
          <p:nvPr/>
        </p:nvSpPr>
        <p:spPr bwMode="auto">
          <a:xfrm>
            <a:off x="5359400" y="1508081"/>
            <a:ext cx="2138363" cy="1909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9" h="21466" extrusionOk="0">
                <a:moveTo>
                  <a:pt x="11784" y="18717"/>
                </a:moveTo>
                <a:cubicBezTo>
                  <a:pt x="10828" y="18146"/>
                  <a:pt x="10287" y="18538"/>
                  <a:pt x="8343" y="19645"/>
                </a:cubicBezTo>
                <a:cubicBezTo>
                  <a:pt x="6432" y="20788"/>
                  <a:pt x="5604" y="19181"/>
                  <a:pt x="5604" y="19181"/>
                </a:cubicBezTo>
                <a:cubicBezTo>
                  <a:pt x="7133" y="16004"/>
                  <a:pt x="7133" y="16004"/>
                  <a:pt x="7133" y="16004"/>
                </a:cubicBezTo>
                <a:cubicBezTo>
                  <a:pt x="347" y="8470"/>
                  <a:pt x="347" y="8470"/>
                  <a:pt x="347" y="8470"/>
                </a:cubicBezTo>
                <a:cubicBezTo>
                  <a:pt x="-99" y="7935"/>
                  <a:pt x="-131" y="7078"/>
                  <a:pt x="347" y="6542"/>
                </a:cubicBezTo>
                <a:cubicBezTo>
                  <a:pt x="825" y="6007"/>
                  <a:pt x="1589" y="6007"/>
                  <a:pt x="2067" y="6542"/>
                </a:cubicBezTo>
                <a:cubicBezTo>
                  <a:pt x="3055" y="7649"/>
                  <a:pt x="3055" y="7649"/>
                  <a:pt x="3055" y="7649"/>
                </a:cubicBezTo>
                <a:cubicBezTo>
                  <a:pt x="3119" y="7721"/>
                  <a:pt x="3182" y="7756"/>
                  <a:pt x="3246" y="7721"/>
                </a:cubicBezTo>
                <a:cubicBezTo>
                  <a:pt x="3310" y="7721"/>
                  <a:pt x="3405" y="7721"/>
                  <a:pt x="3437" y="7649"/>
                </a:cubicBezTo>
                <a:cubicBezTo>
                  <a:pt x="3533" y="7542"/>
                  <a:pt x="3533" y="7328"/>
                  <a:pt x="3437" y="7221"/>
                </a:cubicBezTo>
                <a:cubicBezTo>
                  <a:pt x="1940" y="5543"/>
                  <a:pt x="1940" y="5543"/>
                  <a:pt x="1940" y="5543"/>
                </a:cubicBezTo>
                <a:cubicBezTo>
                  <a:pt x="1462" y="5007"/>
                  <a:pt x="1462" y="4150"/>
                  <a:pt x="1908" y="3615"/>
                </a:cubicBezTo>
                <a:cubicBezTo>
                  <a:pt x="1908" y="3615"/>
                  <a:pt x="1908" y="3615"/>
                  <a:pt x="1908" y="3615"/>
                </a:cubicBezTo>
                <a:cubicBezTo>
                  <a:pt x="2386" y="3115"/>
                  <a:pt x="3150" y="3079"/>
                  <a:pt x="3628" y="3615"/>
                </a:cubicBezTo>
                <a:cubicBezTo>
                  <a:pt x="5189" y="5364"/>
                  <a:pt x="5189" y="5364"/>
                  <a:pt x="5189" y="5364"/>
                </a:cubicBezTo>
                <a:cubicBezTo>
                  <a:pt x="5221" y="5400"/>
                  <a:pt x="5317" y="5436"/>
                  <a:pt x="5381" y="5436"/>
                </a:cubicBezTo>
                <a:cubicBezTo>
                  <a:pt x="5444" y="5436"/>
                  <a:pt x="5508" y="5400"/>
                  <a:pt x="5572" y="5364"/>
                </a:cubicBezTo>
                <a:cubicBezTo>
                  <a:pt x="5667" y="5221"/>
                  <a:pt x="5667" y="5043"/>
                  <a:pt x="5572" y="4936"/>
                </a:cubicBezTo>
                <a:cubicBezTo>
                  <a:pt x="4393" y="3650"/>
                  <a:pt x="4393" y="3650"/>
                  <a:pt x="4393" y="3650"/>
                </a:cubicBezTo>
                <a:cubicBezTo>
                  <a:pt x="4170" y="3401"/>
                  <a:pt x="4042" y="3044"/>
                  <a:pt x="4042" y="2686"/>
                </a:cubicBezTo>
                <a:cubicBezTo>
                  <a:pt x="4042" y="2329"/>
                  <a:pt x="4170" y="1972"/>
                  <a:pt x="4393" y="1723"/>
                </a:cubicBezTo>
                <a:cubicBezTo>
                  <a:pt x="4871" y="1187"/>
                  <a:pt x="5635" y="1187"/>
                  <a:pt x="6113" y="1723"/>
                </a:cubicBezTo>
                <a:cubicBezTo>
                  <a:pt x="7738" y="3543"/>
                  <a:pt x="7738" y="3543"/>
                  <a:pt x="7738" y="3543"/>
                </a:cubicBezTo>
                <a:cubicBezTo>
                  <a:pt x="7834" y="3650"/>
                  <a:pt x="8025" y="3650"/>
                  <a:pt x="8120" y="3543"/>
                </a:cubicBezTo>
                <a:cubicBezTo>
                  <a:pt x="8120" y="3543"/>
                  <a:pt x="8120" y="3543"/>
                  <a:pt x="8120" y="3543"/>
                </a:cubicBezTo>
                <a:cubicBezTo>
                  <a:pt x="8152" y="3472"/>
                  <a:pt x="8184" y="3401"/>
                  <a:pt x="8184" y="3329"/>
                </a:cubicBezTo>
                <a:cubicBezTo>
                  <a:pt x="8184" y="3258"/>
                  <a:pt x="8152" y="3186"/>
                  <a:pt x="8120" y="3115"/>
                </a:cubicBezTo>
                <a:cubicBezTo>
                  <a:pt x="7388" y="2329"/>
                  <a:pt x="7388" y="2329"/>
                  <a:pt x="7388" y="2329"/>
                </a:cubicBezTo>
                <a:cubicBezTo>
                  <a:pt x="6942" y="1794"/>
                  <a:pt x="6942" y="937"/>
                  <a:pt x="7388" y="402"/>
                </a:cubicBezTo>
                <a:cubicBezTo>
                  <a:pt x="7865" y="-134"/>
                  <a:pt x="8630" y="-134"/>
                  <a:pt x="9108" y="402"/>
                </a:cubicBezTo>
                <a:cubicBezTo>
                  <a:pt x="14874" y="6828"/>
                  <a:pt x="14874" y="6828"/>
                  <a:pt x="14874" y="6828"/>
                </a:cubicBezTo>
                <a:cubicBezTo>
                  <a:pt x="15575" y="7613"/>
                  <a:pt x="16149" y="8470"/>
                  <a:pt x="16595" y="9434"/>
                </a:cubicBezTo>
                <a:cubicBezTo>
                  <a:pt x="17073" y="10434"/>
                  <a:pt x="17678" y="11362"/>
                  <a:pt x="18411" y="12183"/>
                </a:cubicBezTo>
                <a:cubicBezTo>
                  <a:pt x="21469" y="15575"/>
                  <a:pt x="21469" y="15575"/>
                  <a:pt x="21469" y="15575"/>
                </a:cubicBezTo>
                <a:cubicBezTo>
                  <a:pt x="16244" y="21466"/>
                  <a:pt x="16244" y="21466"/>
                  <a:pt x="16244" y="21466"/>
                </a:cubicBezTo>
                <a:lnTo>
                  <a:pt x="11784" y="18717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Shape 2365">
            <a:extLst>
              <a:ext uri="{FF2B5EF4-FFF2-40B4-BE49-F238E27FC236}">
                <a16:creationId xmlns:a16="http://schemas.microsoft.com/office/drawing/2014/main" id="{9E7AD7AA-0512-7D4C-C9F1-0E8766C38100}"/>
              </a:ext>
            </a:extLst>
          </p:cNvPr>
          <p:cNvSpPr/>
          <p:nvPr/>
        </p:nvSpPr>
        <p:spPr bwMode="auto">
          <a:xfrm>
            <a:off x="6497638" y="2800306"/>
            <a:ext cx="1909762" cy="213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488" extrusionOk="0">
                <a:moveTo>
                  <a:pt x="2749" y="11789"/>
                </a:moveTo>
                <a:cubicBezTo>
                  <a:pt x="3320" y="10832"/>
                  <a:pt x="2928" y="10289"/>
                  <a:pt x="1821" y="8343"/>
                </a:cubicBezTo>
                <a:cubicBezTo>
                  <a:pt x="678" y="6429"/>
                  <a:pt x="2285" y="5599"/>
                  <a:pt x="2285" y="5599"/>
                </a:cubicBezTo>
                <a:cubicBezTo>
                  <a:pt x="5462" y="7131"/>
                  <a:pt x="5462" y="7131"/>
                  <a:pt x="5462" y="7131"/>
                </a:cubicBezTo>
                <a:cubicBezTo>
                  <a:pt x="12996" y="335"/>
                  <a:pt x="12996" y="335"/>
                  <a:pt x="12996" y="335"/>
                </a:cubicBezTo>
                <a:cubicBezTo>
                  <a:pt x="13531" y="-112"/>
                  <a:pt x="14388" y="-112"/>
                  <a:pt x="14924" y="335"/>
                </a:cubicBezTo>
                <a:cubicBezTo>
                  <a:pt x="15459" y="813"/>
                  <a:pt x="15459" y="1579"/>
                  <a:pt x="14924" y="2058"/>
                </a:cubicBezTo>
                <a:cubicBezTo>
                  <a:pt x="13817" y="3047"/>
                  <a:pt x="13817" y="3047"/>
                  <a:pt x="13817" y="3047"/>
                </a:cubicBezTo>
                <a:cubicBezTo>
                  <a:pt x="13745" y="3110"/>
                  <a:pt x="13745" y="3174"/>
                  <a:pt x="13745" y="3238"/>
                </a:cubicBezTo>
                <a:cubicBezTo>
                  <a:pt x="13745" y="3302"/>
                  <a:pt x="13745" y="3398"/>
                  <a:pt x="13817" y="3430"/>
                </a:cubicBezTo>
                <a:cubicBezTo>
                  <a:pt x="13924" y="3525"/>
                  <a:pt x="14138" y="3525"/>
                  <a:pt x="14245" y="3430"/>
                </a:cubicBezTo>
                <a:cubicBezTo>
                  <a:pt x="15923" y="1930"/>
                  <a:pt x="15923" y="1930"/>
                  <a:pt x="15923" y="1930"/>
                </a:cubicBezTo>
                <a:cubicBezTo>
                  <a:pt x="16459" y="1451"/>
                  <a:pt x="17316" y="1451"/>
                  <a:pt x="17851" y="1898"/>
                </a:cubicBezTo>
                <a:cubicBezTo>
                  <a:pt x="17851" y="1898"/>
                  <a:pt x="17851" y="1898"/>
                  <a:pt x="17851" y="1898"/>
                </a:cubicBezTo>
                <a:cubicBezTo>
                  <a:pt x="18387" y="2377"/>
                  <a:pt x="18387" y="3142"/>
                  <a:pt x="17851" y="3621"/>
                </a:cubicBezTo>
                <a:cubicBezTo>
                  <a:pt x="16102" y="5184"/>
                  <a:pt x="16102" y="5184"/>
                  <a:pt x="16102" y="5184"/>
                </a:cubicBezTo>
                <a:cubicBezTo>
                  <a:pt x="16066" y="5248"/>
                  <a:pt x="16030" y="5312"/>
                  <a:pt x="16030" y="5376"/>
                </a:cubicBezTo>
                <a:cubicBezTo>
                  <a:pt x="16030" y="5440"/>
                  <a:pt x="16066" y="5503"/>
                  <a:pt x="16102" y="5567"/>
                </a:cubicBezTo>
                <a:cubicBezTo>
                  <a:pt x="16245" y="5663"/>
                  <a:pt x="16423" y="5663"/>
                  <a:pt x="16530" y="5567"/>
                </a:cubicBezTo>
                <a:cubicBezTo>
                  <a:pt x="17816" y="4387"/>
                  <a:pt x="17816" y="4387"/>
                  <a:pt x="17816" y="4387"/>
                </a:cubicBezTo>
                <a:cubicBezTo>
                  <a:pt x="18065" y="4163"/>
                  <a:pt x="18422" y="4036"/>
                  <a:pt x="18780" y="4036"/>
                </a:cubicBezTo>
                <a:cubicBezTo>
                  <a:pt x="19137" y="4036"/>
                  <a:pt x="19494" y="4163"/>
                  <a:pt x="19743" y="4387"/>
                </a:cubicBezTo>
                <a:cubicBezTo>
                  <a:pt x="20279" y="4865"/>
                  <a:pt x="20279" y="5631"/>
                  <a:pt x="19743" y="6110"/>
                </a:cubicBezTo>
                <a:cubicBezTo>
                  <a:pt x="17923" y="7737"/>
                  <a:pt x="17923" y="7737"/>
                  <a:pt x="17923" y="7737"/>
                </a:cubicBezTo>
                <a:cubicBezTo>
                  <a:pt x="17816" y="7832"/>
                  <a:pt x="17816" y="8024"/>
                  <a:pt x="17923" y="8120"/>
                </a:cubicBezTo>
                <a:cubicBezTo>
                  <a:pt x="17923" y="8120"/>
                  <a:pt x="17923" y="8120"/>
                  <a:pt x="17923" y="8120"/>
                </a:cubicBezTo>
                <a:cubicBezTo>
                  <a:pt x="17994" y="8152"/>
                  <a:pt x="18065" y="8183"/>
                  <a:pt x="18137" y="8183"/>
                </a:cubicBezTo>
                <a:cubicBezTo>
                  <a:pt x="18208" y="8183"/>
                  <a:pt x="18315" y="8152"/>
                  <a:pt x="18351" y="8120"/>
                </a:cubicBezTo>
                <a:cubicBezTo>
                  <a:pt x="19137" y="7418"/>
                  <a:pt x="19137" y="7418"/>
                  <a:pt x="19137" y="7418"/>
                </a:cubicBezTo>
                <a:cubicBezTo>
                  <a:pt x="19672" y="6939"/>
                  <a:pt x="20529" y="6939"/>
                  <a:pt x="21064" y="7386"/>
                </a:cubicBezTo>
                <a:cubicBezTo>
                  <a:pt x="21600" y="7864"/>
                  <a:pt x="21600" y="8630"/>
                  <a:pt x="21064" y="9109"/>
                </a:cubicBezTo>
                <a:cubicBezTo>
                  <a:pt x="14638" y="14884"/>
                  <a:pt x="14638" y="14884"/>
                  <a:pt x="14638" y="14884"/>
                </a:cubicBezTo>
                <a:cubicBezTo>
                  <a:pt x="13888" y="15585"/>
                  <a:pt x="12996" y="16160"/>
                  <a:pt x="12032" y="16606"/>
                </a:cubicBezTo>
                <a:cubicBezTo>
                  <a:pt x="11032" y="17085"/>
                  <a:pt x="10104" y="17691"/>
                  <a:pt x="9318" y="18425"/>
                </a:cubicBezTo>
                <a:cubicBezTo>
                  <a:pt x="5891" y="21488"/>
                  <a:pt x="5891" y="21488"/>
                  <a:pt x="5891" y="21488"/>
                </a:cubicBezTo>
                <a:cubicBezTo>
                  <a:pt x="0" y="16256"/>
                  <a:pt x="0" y="16256"/>
                  <a:pt x="0" y="16256"/>
                </a:cubicBezTo>
                <a:lnTo>
                  <a:pt x="2749" y="1178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HarmonyOS Sans SC Light" panose="00000400000000000000" pitchFamily="2" charset="-122"/>
            </a:endParaRPr>
          </a:p>
        </p:txBody>
      </p:sp>
      <p:sp>
        <p:nvSpPr>
          <p:cNvPr id="11" name="Shape 2369">
            <a:extLst>
              <a:ext uri="{FF2B5EF4-FFF2-40B4-BE49-F238E27FC236}">
                <a16:creationId xmlns:a16="http://schemas.microsoft.com/office/drawing/2014/main" id="{1CDB7502-72E5-62E7-FF58-6CD49A32D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1382" y="2566149"/>
            <a:ext cx="574677" cy="577851"/>
          </a:xfrm>
          <a:prstGeom prst="ellipse">
            <a:avLst/>
          </a:prstGeom>
          <a:solidFill>
            <a:srgbClr val="0056E1"/>
          </a:solidFill>
          <a:ln w="25400">
            <a:solidFill>
              <a:schemeClr val="bg1"/>
            </a:solidFill>
          </a:ln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Shape 2372">
            <a:extLst>
              <a:ext uri="{FF2B5EF4-FFF2-40B4-BE49-F238E27FC236}">
                <a16:creationId xmlns:a16="http://schemas.microsoft.com/office/drawing/2014/main" id="{62A07E8C-E931-1D85-C7E8-D892F50F7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6830" y="4639423"/>
            <a:ext cx="577851" cy="57785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5400">
            <a:solidFill>
              <a:schemeClr val="bg1"/>
            </a:solidFill>
            <a:miter lim="400000"/>
            <a:headEnd/>
            <a:tailEnd/>
          </a:ln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Shape 2375">
            <a:extLst>
              <a:ext uri="{FF2B5EF4-FFF2-40B4-BE49-F238E27FC236}">
                <a16:creationId xmlns:a16="http://schemas.microsoft.com/office/drawing/2014/main" id="{422BB031-3E42-576F-ABE5-61706C768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105" y="4213974"/>
            <a:ext cx="577851" cy="574677"/>
          </a:xfrm>
          <a:prstGeom prst="ellipse">
            <a:avLst/>
          </a:prstGeom>
          <a:solidFill>
            <a:srgbClr val="0056E1"/>
          </a:solidFill>
          <a:ln w="25400">
            <a:solidFill>
              <a:schemeClr val="bg1"/>
            </a:solidFill>
          </a:ln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Shape 2378">
            <a:extLst>
              <a:ext uri="{FF2B5EF4-FFF2-40B4-BE49-F238E27FC236}">
                <a16:creationId xmlns:a16="http://schemas.microsoft.com/office/drawing/2014/main" id="{87BE93AF-3F0C-DA28-07E0-4CC506606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1480" y="2140700"/>
            <a:ext cx="577851" cy="57467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 w="25400">
            <a:solidFill>
              <a:schemeClr val="bg1"/>
            </a:solidFill>
            <a:miter lim="400000"/>
            <a:headEnd/>
            <a:tailEnd/>
          </a:ln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Shape 2784">
            <a:extLst>
              <a:ext uri="{FF2B5EF4-FFF2-40B4-BE49-F238E27FC236}">
                <a16:creationId xmlns:a16="http://schemas.microsoft.com/office/drawing/2014/main" id="{9FCE9AD8-23E4-741C-882A-ECB430B4BA13}"/>
              </a:ext>
            </a:extLst>
          </p:cNvPr>
          <p:cNvSpPr/>
          <p:nvPr/>
        </p:nvSpPr>
        <p:spPr bwMode="auto">
          <a:xfrm>
            <a:off x="7350125" y="4365581"/>
            <a:ext cx="277813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Shape 2748">
            <a:extLst>
              <a:ext uri="{FF2B5EF4-FFF2-40B4-BE49-F238E27FC236}">
                <a16:creationId xmlns:a16="http://schemas.microsoft.com/office/drawing/2014/main" id="{7EE109F2-DCF9-2DDB-F85D-062D38D471EE}"/>
              </a:ext>
            </a:extLst>
          </p:cNvPr>
          <p:cNvSpPr/>
          <p:nvPr/>
        </p:nvSpPr>
        <p:spPr bwMode="auto">
          <a:xfrm>
            <a:off x="6935788" y="2282781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Shape 2778">
            <a:extLst>
              <a:ext uri="{FF2B5EF4-FFF2-40B4-BE49-F238E27FC236}">
                <a16:creationId xmlns:a16="http://schemas.microsoft.com/office/drawing/2014/main" id="{94AAE5DE-67C1-C134-8A9A-7952E68416F8}"/>
              </a:ext>
            </a:extLst>
          </p:cNvPr>
          <p:cNvSpPr/>
          <p:nvPr/>
        </p:nvSpPr>
        <p:spPr bwMode="auto">
          <a:xfrm>
            <a:off x="4854575" y="2716168"/>
            <a:ext cx="279400" cy="27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Shape 2774">
            <a:extLst>
              <a:ext uri="{FF2B5EF4-FFF2-40B4-BE49-F238E27FC236}">
                <a16:creationId xmlns:a16="http://schemas.microsoft.com/office/drawing/2014/main" id="{DEC49225-0077-3774-100F-B2C57D23C4A7}"/>
              </a:ext>
            </a:extLst>
          </p:cNvPr>
          <p:cNvSpPr/>
          <p:nvPr/>
        </p:nvSpPr>
        <p:spPr bwMode="auto">
          <a:xfrm>
            <a:off x="5276850" y="4824368"/>
            <a:ext cx="277813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4DE06D0-F68F-493A-96C3-FBC932CB0EC4}"/>
              </a:ext>
            </a:extLst>
          </p:cNvPr>
          <p:cNvGrpSpPr/>
          <p:nvPr/>
        </p:nvGrpSpPr>
        <p:grpSpPr>
          <a:xfrm>
            <a:off x="6935788" y="1102624"/>
            <a:ext cx="3623817" cy="946646"/>
            <a:chOff x="7366000" y="1351923"/>
            <a:chExt cx="3623817" cy="946646"/>
          </a:xfrm>
        </p:grpSpPr>
        <p:sp>
          <p:nvSpPr>
            <p:cNvPr id="20" name="矩形 3">
              <a:extLst>
                <a:ext uri="{FF2B5EF4-FFF2-40B4-BE49-F238E27FC236}">
                  <a16:creationId xmlns:a16="http://schemas.microsoft.com/office/drawing/2014/main" id="{C30FBC28-C04C-E8AA-B213-A2EE0231C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829E983-0D40-45DF-297A-8251CA3B58E5}"/>
                </a:ext>
              </a:extLst>
            </p:cNvPr>
            <p:cNvSpPr txBox="1"/>
            <p:nvPr/>
          </p:nvSpPr>
          <p:spPr>
            <a:xfrm>
              <a:off x="7366000" y="1678143"/>
              <a:ext cx="36238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CC25FB3-369C-B6D9-98D4-1A704A1E42BB}"/>
              </a:ext>
            </a:extLst>
          </p:cNvPr>
          <p:cNvGrpSpPr/>
          <p:nvPr/>
        </p:nvGrpSpPr>
        <p:grpSpPr>
          <a:xfrm>
            <a:off x="970804" y="2103757"/>
            <a:ext cx="3623818" cy="946646"/>
            <a:chOff x="6369493" y="1351923"/>
            <a:chExt cx="3623818" cy="946646"/>
          </a:xfrm>
        </p:grpSpPr>
        <p:sp>
          <p:nvSpPr>
            <p:cNvPr id="23" name="矩形 3">
              <a:extLst>
                <a:ext uri="{FF2B5EF4-FFF2-40B4-BE49-F238E27FC236}">
                  <a16:creationId xmlns:a16="http://schemas.microsoft.com/office/drawing/2014/main" id="{21F65FAF-4866-7993-7D9F-A67B3135F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DFEAFC0-7EE9-7692-2921-11DBAB3A64C9}"/>
                </a:ext>
              </a:extLst>
            </p:cNvPr>
            <p:cNvSpPr txBox="1"/>
            <p:nvPr/>
          </p:nvSpPr>
          <p:spPr>
            <a:xfrm>
              <a:off x="6369493" y="1678143"/>
              <a:ext cx="362381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AE784D0-4749-F58F-EAEF-6D05CB4EB3B3}"/>
              </a:ext>
            </a:extLst>
          </p:cNvPr>
          <p:cNvGrpSpPr/>
          <p:nvPr/>
        </p:nvGrpSpPr>
        <p:grpSpPr>
          <a:xfrm>
            <a:off x="7910125" y="4365581"/>
            <a:ext cx="3623817" cy="946646"/>
            <a:chOff x="7366000" y="1351923"/>
            <a:chExt cx="3623817" cy="946646"/>
          </a:xfrm>
        </p:grpSpPr>
        <p:sp>
          <p:nvSpPr>
            <p:cNvPr id="26" name="矩形 3">
              <a:extLst>
                <a:ext uri="{FF2B5EF4-FFF2-40B4-BE49-F238E27FC236}">
                  <a16:creationId xmlns:a16="http://schemas.microsoft.com/office/drawing/2014/main" id="{FEC606EC-EFE9-4842-2032-DD8F566D1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1CB266E-404A-6353-D8ED-E0477C1A4A7B}"/>
                </a:ext>
              </a:extLst>
            </p:cNvPr>
            <p:cNvSpPr txBox="1"/>
            <p:nvPr/>
          </p:nvSpPr>
          <p:spPr>
            <a:xfrm>
              <a:off x="7366000" y="1678143"/>
              <a:ext cx="36238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56D1E7-1532-5406-3EA4-1F596D5E5E5C}"/>
              </a:ext>
            </a:extLst>
          </p:cNvPr>
          <p:cNvGrpSpPr/>
          <p:nvPr/>
        </p:nvGrpSpPr>
        <p:grpSpPr>
          <a:xfrm>
            <a:off x="1364902" y="4810048"/>
            <a:ext cx="3623818" cy="946646"/>
            <a:chOff x="6369493" y="1351923"/>
            <a:chExt cx="3623818" cy="946646"/>
          </a:xfrm>
        </p:grpSpPr>
        <p:sp>
          <p:nvSpPr>
            <p:cNvPr id="29" name="矩形 3">
              <a:extLst>
                <a:ext uri="{FF2B5EF4-FFF2-40B4-BE49-F238E27FC236}">
                  <a16:creationId xmlns:a16="http://schemas.microsoft.com/office/drawing/2014/main" id="{90404B14-BE2E-64E6-75A0-E445C35CC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4797" y="1351923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C62FA11-88C5-503B-D809-88B9CB638E9D}"/>
                </a:ext>
              </a:extLst>
            </p:cNvPr>
            <p:cNvSpPr txBox="1"/>
            <p:nvPr/>
          </p:nvSpPr>
          <p:spPr>
            <a:xfrm>
              <a:off x="6369493" y="1678143"/>
              <a:ext cx="362381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892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4C465BC-D5CF-442E-66A1-6F547581EE55}"/>
              </a:ext>
            </a:extLst>
          </p:cNvPr>
          <p:cNvSpPr/>
          <p:nvPr/>
        </p:nvSpPr>
        <p:spPr>
          <a:xfrm>
            <a:off x="0" y="6444944"/>
            <a:ext cx="7416848" cy="413057"/>
          </a:xfrm>
          <a:custGeom>
            <a:avLst/>
            <a:gdLst>
              <a:gd name="connsiteX0" fmla="*/ 0 w 7416848"/>
              <a:gd name="connsiteY0" fmla="*/ 0 h 413057"/>
              <a:gd name="connsiteX1" fmla="*/ 6676456 w 7416848"/>
              <a:gd name="connsiteY1" fmla="*/ 0 h 413057"/>
              <a:gd name="connsiteX2" fmla="*/ 7402051 w 7416848"/>
              <a:gd name="connsiteY2" fmla="*/ 385796 h 413057"/>
              <a:gd name="connsiteX3" fmla="*/ 7416848 w 7416848"/>
              <a:gd name="connsiteY3" fmla="*/ 413057 h 413057"/>
              <a:gd name="connsiteX4" fmla="*/ 0 w 7416848"/>
              <a:gd name="connsiteY4" fmla="*/ 413057 h 41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6848" h="413057">
                <a:moveTo>
                  <a:pt x="0" y="0"/>
                </a:moveTo>
                <a:lnTo>
                  <a:pt x="6676456" y="0"/>
                </a:lnTo>
                <a:cubicBezTo>
                  <a:pt x="6978500" y="0"/>
                  <a:pt x="7244800" y="153034"/>
                  <a:pt x="7402051" y="385796"/>
                </a:cubicBezTo>
                <a:lnTo>
                  <a:pt x="7416848" y="413057"/>
                </a:lnTo>
                <a:lnTo>
                  <a:pt x="0" y="413057"/>
                </a:ln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478842F-9FA7-1D45-98A6-28A18AA2A8CF}"/>
              </a:ext>
            </a:extLst>
          </p:cNvPr>
          <p:cNvSpPr/>
          <p:nvPr/>
        </p:nvSpPr>
        <p:spPr>
          <a:xfrm rot="19139690">
            <a:off x="5139977" y="1432968"/>
            <a:ext cx="1724710" cy="6175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3520995" y="1128709"/>
            <a:ext cx="232307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  <a:tileRect/>
                </a:gra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13800" b="1" dirty="0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  <a:tileRect/>
              </a:gra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Shape 182">
            <a:extLst>
              <a:ext uri="{FF2B5EF4-FFF2-40B4-BE49-F238E27FC236}">
                <a16:creationId xmlns:a16="http://schemas.microsoft.com/office/drawing/2014/main" id="{499789AB-F523-2E4B-031F-E78994C23C78}"/>
              </a:ext>
            </a:extLst>
          </p:cNvPr>
          <p:cNvSpPr/>
          <p:nvPr/>
        </p:nvSpPr>
        <p:spPr>
          <a:xfrm>
            <a:off x="7221314" y="1815865"/>
            <a:ext cx="4441867" cy="509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461D136-0B0C-9095-0C96-E9CF09D2D630}"/>
              </a:ext>
            </a:extLst>
          </p:cNvPr>
          <p:cNvSpPr/>
          <p:nvPr/>
        </p:nvSpPr>
        <p:spPr>
          <a:xfrm rot="19139690">
            <a:off x="2885062" y="3009864"/>
            <a:ext cx="87095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4835514" y="497418"/>
            <a:ext cx="1015117" cy="2413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0AB0868-DDFA-BDC3-BBD5-2C4029894468}"/>
              </a:ext>
            </a:extLst>
          </p:cNvPr>
          <p:cNvSpPr/>
          <p:nvPr/>
        </p:nvSpPr>
        <p:spPr>
          <a:xfrm rot="19139690">
            <a:off x="3147753" y="1053590"/>
            <a:ext cx="684854" cy="3322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F69F2E0-4C71-BCCA-B3BE-7FB63DD3D843}"/>
              </a:ext>
            </a:extLst>
          </p:cNvPr>
          <p:cNvSpPr/>
          <p:nvPr/>
        </p:nvSpPr>
        <p:spPr>
          <a:xfrm rot="19139690">
            <a:off x="2563593" y="2063898"/>
            <a:ext cx="779576" cy="3456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5D3F508-AEFB-BAA6-02A4-E1B6F288A5A6}"/>
              </a:ext>
            </a:extLst>
          </p:cNvPr>
          <p:cNvSpPr/>
          <p:nvPr/>
        </p:nvSpPr>
        <p:spPr>
          <a:xfrm>
            <a:off x="9187294" y="1"/>
            <a:ext cx="3004706" cy="734719"/>
          </a:xfrm>
          <a:custGeom>
            <a:avLst/>
            <a:gdLst>
              <a:gd name="connsiteX0" fmla="*/ 0 w 3004706"/>
              <a:gd name="connsiteY0" fmla="*/ 0 h 734719"/>
              <a:gd name="connsiteX1" fmla="*/ 3004706 w 3004706"/>
              <a:gd name="connsiteY1" fmla="*/ 0 h 734719"/>
              <a:gd name="connsiteX2" fmla="*/ 3004706 w 3004706"/>
              <a:gd name="connsiteY2" fmla="*/ 734719 h 734719"/>
              <a:gd name="connsiteX3" fmla="*/ 860891 w 3004706"/>
              <a:gd name="connsiteY3" fmla="*/ 734719 h 734719"/>
              <a:gd name="connsiteX4" fmla="*/ 3632 w 3004706"/>
              <a:gd name="connsiteY4" fmla="*/ 36033 h 73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706" h="734719">
                <a:moveTo>
                  <a:pt x="0" y="0"/>
                </a:moveTo>
                <a:lnTo>
                  <a:pt x="3004706" y="0"/>
                </a:lnTo>
                <a:lnTo>
                  <a:pt x="3004706" y="734719"/>
                </a:lnTo>
                <a:lnTo>
                  <a:pt x="860891" y="734719"/>
                </a:lnTo>
                <a:cubicBezTo>
                  <a:pt x="438030" y="734719"/>
                  <a:pt x="85226" y="434772"/>
                  <a:pt x="3632" y="3603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32D876A-9903-DE6E-7F0B-163403E24978}"/>
              </a:ext>
            </a:extLst>
          </p:cNvPr>
          <p:cNvGrpSpPr/>
          <p:nvPr/>
        </p:nvGrpSpPr>
        <p:grpSpPr>
          <a:xfrm>
            <a:off x="2749753" y="3507293"/>
            <a:ext cx="3436585" cy="753556"/>
            <a:chOff x="3890660" y="2174514"/>
            <a:chExt cx="3436585" cy="753556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E507825-90D5-BC36-BC5B-602089496261}"/>
                </a:ext>
              </a:extLst>
            </p:cNvPr>
            <p:cNvSpPr/>
            <p:nvPr/>
          </p:nvSpPr>
          <p:spPr>
            <a:xfrm>
              <a:off x="3890660" y="2174514"/>
              <a:ext cx="3436585" cy="7535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6E1">
                    <a:alpha val="0"/>
                  </a:srgbClr>
                </a:gs>
                <a:gs pos="100000">
                  <a:srgbClr val="0056E1">
                    <a:alpha val="3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FFFD82E-755C-FE85-4841-ADFDF3E8F772}"/>
                </a:ext>
              </a:extLst>
            </p:cNvPr>
            <p:cNvSpPr txBox="1"/>
            <p:nvPr/>
          </p:nvSpPr>
          <p:spPr>
            <a:xfrm>
              <a:off x="4733296" y="2323296"/>
              <a:ext cx="246249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0056E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87C9ED69-3517-D1BF-74FB-C78D6CF9A846}"/>
              </a:ext>
            </a:extLst>
          </p:cNvPr>
          <p:cNvSpPr txBox="1"/>
          <p:nvPr/>
        </p:nvSpPr>
        <p:spPr>
          <a:xfrm>
            <a:off x="2039619" y="4438396"/>
            <a:ext cx="5071019" cy="798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74177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A413863-7496-AB21-5FE1-42D60B385E6B}"/>
              </a:ext>
            </a:extLst>
          </p:cNvPr>
          <p:cNvSpPr/>
          <p:nvPr/>
        </p:nvSpPr>
        <p:spPr>
          <a:xfrm rot="19139690">
            <a:off x="-400644" y="398327"/>
            <a:ext cx="1641512" cy="617578"/>
          </a:xfrm>
          <a:custGeom>
            <a:avLst/>
            <a:gdLst>
              <a:gd name="connsiteX0" fmla="*/ 1551070 w 1641512"/>
              <a:gd name="connsiteY0" fmla="*/ 90443 h 617578"/>
              <a:gd name="connsiteX1" fmla="*/ 1641512 w 1641512"/>
              <a:gd name="connsiteY1" fmla="*/ 308789 h 617578"/>
              <a:gd name="connsiteX2" fmla="*/ 1332723 w 1641512"/>
              <a:gd name="connsiteY2" fmla="*/ 617578 h 617578"/>
              <a:gd name="connsiteX3" fmla="*/ 50382 w 1641512"/>
              <a:gd name="connsiteY3" fmla="*/ 617578 h 617578"/>
              <a:gd name="connsiteX4" fmla="*/ 0 w 1641512"/>
              <a:gd name="connsiteY4" fmla="*/ 612499 h 617578"/>
              <a:gd name="connsiteX5" fmla="*/ 532534 w 1641512"/>
              <a:gd name="connsiteY5" fmla="*/ 0 h 617578"/>
              <a:gd name="connsiteX6" fmla="*/ 1332723 w 1641512"/>
              <a:gd name="connsiteY6" fmla="*/ 0 h 617578"/>
              <a:gd name="connsiteX7" fmla="*/ 1551070 w 1641512"/>
              <a:gd name="connsiteY7" fmla="*/ 90443 h 617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1512" h="617578">
                <a:moveTo>
                  <a:pt x="1551070" y="90443"/>
                </a:moveTo>
                <a:cubicBezTo>
                  <a:pt x="1606950" y="146322"/>
                  <a:pt x="1641512" y="223520"/>
                  <a:pt x="1641512" y="308789"/>
                </a:cubicBezTo>
                <a:cubicBezTo>
                  <a:pt x="1641512" y="479328"/>
                  <a:pt x="1503262" y="617578"/>
                  <a:pt x="1332723" y="617578"/>
                </a:cubicBezTo>
                <a:lnTo>
                  <a:pt x="50382" y="617578"/>
                </a:lnTo>
                <a:lnTo>
                  <a:pt x="0" y="612499"/>
                </a:lnTo>
                <a:lnTo>
                  <a:pt x="532534" y="0"/>
                </a:lnTo>
                <a:lnTo>
                  <a:pt x="1332723" y="0"/>
                </a:lnTo>
                <a:cubicBezTo>
                  <a:pt x="1417993" y="0"/>
                  <a:pt x="1495190" y="34563"/>
                  <a:pt x="1551070" y="90443"/>
                </a:cubicBezTo>
                <a:close/>
              </a:path>
            </a:pathLst>
          </a:custGeom>
          <a:solidFill>
            <a:srgbClr val="005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2EDE7E0-687C-88DF-7BA0-985661321689}"/>
              </a:ext>
            </a:extLst>
          </p:cNvPr>
          <p:cNvSpPr txBox="1"/>
          <p:nvPr/>
        </p:nvSpPr>
        <p:spPr>
          <a:xfrm>
            <a:off x="296514" y="111727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钉钉进步体" panose="00020600040101010101" pitchFamily="18" charset="-122"/>
                <a:ea typeface="钉钉进步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钉钉进步体" panose="00020600040101010101" pitchFamily="18" charset="-122"/>
              <a:ea typeface="钉钉进步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1E73B41C-DA2B-9BFA-9A20-62D6E111A9FD}"/>
              </a:ext>
            </a:extLst>
          </p:cNvPr>
          <p:cNvSpPr/>
          <p:nvPr/>
        </p:nvSpPr>
        <p:spPr>
          <a:xfrm rot="19139690">
            <a:off x="891119" y="796554"/>
            <a:ext cx="701964" cy="3173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8936B53-CBAF-BBC0-2EA0-324087A38813}"/>
              </a:ext>
            </a:extLst>
          </p:cNvPr>
          <p:cNvSpPr/>
          <p:nvPr/>
        </p:nvSpPr>
        <p:spPr>
          <a:xfrm rot="19139690">
            <a:off x="1141877" y="-119733"/>
            <a:ext cx="504328" cy="325063"/>
          </a:xfrm>
          <a:custGeom>
            <a:avLst/>
            <a:gdLst>
              <a:gd name="connsiteX0" fmla="*/ 130454 w 504328"/>
              <a:gd name="connsiteY0" fmla="*/ 0 h 325063"/>
              <a:gd name="connsiteX1" fmla="*/ 504328 w 504328"/>
              <a:gd name="connsiteY1" fmla="*/ 325063 h 325063"/>
              <a:gd name="connsiteX2" fmla="*/ 166133 w 504328"/>
              <a:gd name="connsiteY2" fmla="*/ 325063 h 325063"/>
              <a:gd name="connsiteX3" fmla="*/ 0 w 504328"/>
              <a:gd name="connsiteY3" fmla="*/ 158930 h 325063"/>
              <a:gd name="connsiteX4" fmla="*/ 101466 w 504328"/>
              <a:gd name="connsiteY4" fmla="*/ 5853 h 32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328" h="325063">
                <a:moveTo>
                  <a:pt x="130454" y="0"/>
                </a:moveTo>
                <a:lnTo>
                  <a:pt x="504328" y="325063"/>
                </a:lnTo>
                <a:lnTo>
                  <a:pt x="166133" y="325063"/>
                </a:lnTo>
                <a:cubicBezTo>
                  <a:pt x="74380" y="325063"/>
                  <a:pt x="0" y="250683"/>
                  <a:pt x="0" y="158930"/>
                </a:cubicBezTo>
                <a:cubicBezTo>
                  <a:pt x="0" y="90115"/>
                  <a:pt x="41839" y="31073"/>
                  <a:pt x="101466" y="5853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3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058BACC-462F-70CC-CD4F-D2B1C7DC6AEC}"/>
              </a:ext>
            </a:extLst>
          </p:cNvPr>
          <p:cNvSpPr/>
          <p:nvPr/>
        </p:nvSpPr>
        <p:spPr>
          <a:xfrm rot="19139690">
            <a:off x="-158096" y="-32126"/>
            <a:ext cx="500335" cy="294820"/>
          </a:xfrm>
          <a:custGeom>
            <a:avLst/>
            <a:gdLst>
              <a:gd name="connsiteX0" fmla="*/ 256329 w 500335"/>
              <a:gd name="connsiteY0" fmla="*/ 0 h 294820"/>
              <a:gd name="connsiteX1" fmla="*/ 500335 w 500335"/>
              <a:gd name="connsiteY1" fmla="*/ 212150 h 294820"/>
              <a:gd name="connsiteX2" fmla="*/ 478722 w 500335"/>
              <a:gd name="connsiteY2" fmla="*/ 244206 h 294820"/>
              <a:gd name="connsiteX3" fmla="*/ 356529 w 500335"/>
              <a:gd name="connsiteY3" fmla="*/ 294820 h 294820"/>
              <a:gd name="connsiteX4" fmla="*/ 0 w 500335"/>
              <a:gd name="connsiteY4" fmla="*/ 294819 h 29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335" h="294820">
                <a:moveTo>
                  <a:pt x="256329" y="0"/>
                </a:moveTo>
                <a:lnTo>
                  <a:pt x="500335" y="212150"/>
                </a:lnTo>
                <a:lnTo>
                  <a:pt x="478722" y="244206"/>
                </a:lnTo>
                <a:cubicBezTo>
                  <a:pt x="447450" y="275478"/>
                  <a:pt x="404249" y="294820"/>
                  <a:pt x="356529" y="294820"/>
                </a:cubicBezTo>
                <a:lnTo>
                  <a:pt x="0" y="294819"/>
                </a:ln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>
                  <a:alpha val="2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FFD82E-755C-FE85-4841-ADFDF3E8F772}"/>
              </a:ext>
            </a:extLst>
          </p:cNvPr>
          <p:cNvSpPr txBox="1"/>
          <p:nvPr/>
        </p:nvSpPr>
        <p:spPr>
          <a:xfrm>
            <a:off x="1265846" y="273055"/>
            <a:ext cx="24624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56E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添加标题文本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EAE3A6F0-B324-1F1D-8998-74613C2A50B6}"/>
              </a:ext>
            </a:extLst>
          </p:cNvPr>
          <p:cNvSpPr/>
          <p:nvPr/>
        </p:nvSpPr>
        <p:spPr bwMode="auto">
          <a:xfrm flipV="1">
            <a:off x="1743869" y="1713706"/>
            <a:ext cx="2189162" cy="20177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HarmonyOS Sans SC Light" panose="00000400000000000000" pitchFamily="2" charset="-122"/>
            </a:endParaRPr>
          </a:p>
        </p:txBody>
      </p:sp>
      <p:sp>
        <p:nvSpPr>
          <p:cNvPr id="6" name="Shape 2778">
            <a:extLst>
              <a:ext uri="{FF2B5EF4-FFF2-40B4-BE49-F238E27FC236}">
                <a16:creationId xmlns:a16="http://schemas.microsoft.com/office/drawing/2014/main" id="{940818D7-7AA6-91D7-74A3-7CEFCB9A7F2F}"/>
              </a:ext>
            </a:extLst>
          </p:cNvPr>
          <p:cNvSpPr/>
          <p:nvPr/>
        </p:nvSpPr>
        <p:spPr bwMode="auto">
          <a:xfrm>
            <a:off x="2459831" y="2448719"/>
            <a:ext cx="549275" cy="547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FE6A0159-F8C9-8A69-B375-EE6DD250D214}"/>
              </a:ext>
            </a:extLst>
          </p:cNvPr>
          <p:cNvSpPr/>
          <p:nvPr/>
        </p:nvSpPr>
        <p:spPr bwMode="auto">
          <a:xfrm flipV="1">
            <a:off x="3952081" y="1713706"/>
            <a:ext cx="2189163" cy="20177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Shape 2748">
            <a:extLst>
              <a:ext uri="{FF2B5EF4-FFF2-40B4-BE49-F238E27FC236}">
                <a16:creationId xmlns:a16="http://schemas.microsoft.com/office/drawing/2014/main" id="{D5E63B96-0E5B-3490-E494-39860CD1A868}"/>
              </a:ext>
            </a:extLst>
          </p:cNvPr>
          <p:cNvSpPr/>
          <p:nvPr/>
        </p:nvSpPr>
        <p:spPr bwMode="auto">
          <a:xfrm>
            <a:off x="4655344" y="2448719"/>
            <a:ext cx="549275" cy="547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6AC76956-87CC-25E6-DD0F-B027C1D2243E}"/>
              </a:ext>
            </a:extLst>
          </p:cNvPr>
          <p:cNvSpPr/>
          <p:nvPr/>
        </p:nvSpPr>
        <p:spPr bwMode="auto">
          <a:xfrm flipV="1">
            <a:off x="6139656" y="1713706"/>
            <a:ext cx="2189163" cy="20177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gradFill flip="none" rotWithShape="1">
            <a:gsLst>
              <a:gs pos="0">
                <a:srgbClr val="0056E1">
                  <a:alpha val="0"/>
                </a:srgbClr>
              </a:gs>
              <a:gs pos="100000">
                <a:srgbClr val="0056E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HarmonyOS Sans SC Light" panose="00000400000000000000" pitchFamily="2" charset="-122"/>
            </a:endParaRPr>
          </a:p>
        </p:txBody>
      </p:sp>
      <p:sp>
        <p:nvSpPr>
          <p:cNvPr id="14" name="Shape 2543">
            <a:extLst>
              <a:ext uri="{FF2B5EF4-FFF2-40B4-BE49-F238E27FC236}">
                <a16:creationId xmlns:a16="http://schemas.microsoft.com/office/drawing/2014/main" id="{6E046DE2-5FCD-B877-F44B-2B1073DC8A60}"/>
              </a:ext>
            </a:extLst>
          </p:cNvPr>
          <p:cNvSpPr/>
          <p:nvPr/>
        </p:nvSpPr>
        <p:spPr bwMode="auto">
          <a:xfrm>
            <a:off x="6844506" y="2448719"/>
            <a:ext cx="547688" cy="547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37FC4D6D-DA93-0388-F34E-F7C98A06EE06}"/>
              </a:ext>
            </a:extLst>
          </p:cNvPr>
          <p:cNvSpPr/>
          <p:nvPr/>
        </p:nvSpPr>
        <p:spPr bwMode="auto">
          <a:xfrm flipV="1">
            <a:off x="8317706" y="1713706"/>
            <a:ext cx="2189163" cy="2017713"/>
          </a:xfrm>
          <a:custGeom>
            <a:avLst/>
            <a:gdLst>
              <a:gd name="connsiteX0" fmla="*/ 971829 w 2671591"/>
              <a:gd name="connsiteY0" fmla="*/ 311 h 2234714"/>
              <a:gd name="connsiteX1" fmla="*/ 1658132 w 2671591"/>
              <a:gd name="connsiteY1" fmla="*/ 121675 h 2234714"/>
              <a:gd name="connsiteX2" fmla="*/ 2391482 w 2671591"/>
              <a:gd name="connsiteY2" fmla="*/ 570868 h 2234714"/>
              <a:gd name="connsiteX3" fmla="*/ 2671591 w 2671591"/>
              <a:gd name="connsiteY3" fmla="*/ 1127080 h 2234714"/>
              <a:gd name="connsiteX4" fmla="*/ 2398520 w 2671591"/>
              <a:gd name="connsiteY4" fmla="*/ 1555152 h 2234714"/>
              <a:gd name="connsiteX5" fmla="*/ 1656724 w 2671591"/>
              <a:gd name="connsiteY5" fmla="*/ 2040957 h 2234714"/>
              <a:gd name="connsiteX6" fmla="*/ 436351 w 2671591"/>
              <a:gd name="connsiteY6" fmla="*/ 2146567 h 2234714"/>
              <a:gd name="connsiteX7" fmla="*/ 0 w 2671591"/>
              <a:gd name="connsiteY7" fmla="*/ 1127080 h 2234714"/>
              <a:gd name="connsiteX8" fmla="*/ 453241 w 2671591"/>
              <a:gd name="connsiteY8" fmla="*/ 130124 h 2234714"/>
              <a:gd name="connsiteX9" fmla="*/ 971829 w 2671591"/>
              <a:gd name="connsiteY9" fmla="*/ 311 h 223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1591" h="2234714">
                <a:moveTo>
                  <a:pt x="971829" y="311"/>
                </a:moveTo>
                <a:cubicBezTo>
                  <a:pt x="1208558" y="-4512"/>
                  <a:pt x="1452273" y="47220"/>
                  <a:pt x="1658132" y="121675"/>
                </a:cubicBezTo>
                <a:cubicBezTo>
                  <a:pt x="1922757" y="217427"/>
                  <a:pt x="2191606" y="370914"/>
                  <a:pt x="2391482" y="570868"/>
                </a:cubicBezTo>
                <a:cubicBezTo>
                  <a:pt x="2536463" y="715906"/>
                  <a:pt x="2671591" y="914452"/>
                  <a:pt x="2671591" y="1127080"/>
                </a:cubicBezTo>
                <a:cubicBezTo>
                  <a:pt x="2671591" y="1267893"/>
                  <a:pt x="2492828" y="1465031"/>
                  <a:pt x="2398520" y="1555152"/>
                </a:cubicBezTo>
                <a:cubicBezTo>
                  <a:pt x="2188790" y="1755106"/>
                  <a:pt x="1919942" y="1922674"/>
                  <a:pt x="1656724" y="2040957"/>
                </a:cubicBezTo>
                <a:cubicBezTo>
                  <a:pt x="1309052" y="2194443"/>
                  <a:pt x="796691" y="2329623"/>
                  <a:pt x="436351" y="2146567"/>
                </a:cubicBezTo>
                <a:cubicBezTo>
                  <a:pt x="71787" y="1960693"/>
                  <a:pt x="0" y="1496010"/>
                  <a:pt x="0" y="1127080"/>
                </a:cubicBezTo>
                <a:cubicBezTo>
                  <a:pt x="0" y="742660"/>
                  <a:pt x="95716" y="334303"/>
                  <a:pt x="453241" y="130124"/>
                </a:cubicBezTo>
                <a:cubicBezTo>
                  <a:pt x="607811" y="42027"/>
                  <a:pt x="787708" y="4063"/>
                  <a:pt x="971829" y="31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 w="12700" cap="flat">
            <a:noFill/>
            <a:miter lim="400000"/>
          </a:ln>
          <a:effectLst/>
        </p:spPr>
        <p:txBody>
          <a:bodyPr lIns="45719" tIns="45719" rIns="45719" bIns="45719"/>
          <a:lstStyle/>
          <a:p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Shape 2784">
            <a:extLst>
              <a:ext uri="{FF2B5EF4-FFF2-40B4-BE49-F238E27FC236}">
                <a16:creationId xmlns:a16="http://schemas.microsoft.com/office/drawing/2014/main" id="{622B0F21-D21E-D880-00A0-3D2C108C1B0B}"/>
              </a:ext>
            </a:extLst>
          </p:cNvPr>
          <p:cNvSpPr/>
          <p:nvPr/>
        </p:nvSpPr>
        <p:spPr bwMode="auto">
          <a:xfrm>
            <a:off x="9032081" y="2448719"/>
            <a:ext cx="549275" cy="547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0E5CCAA-F9D1-2423-8438-068CDF528858}"/>
              </a:ext>
            </a:extLst>
          </p:cNvPr>
          <p:cNvGrpSpPr/>
          <p:nvPr/>
        </p:nvGrpSpPr>
        <p:grpSpPr>
          <a:xfrm>
            <a:off x="1743869" y="3993109"/>
            <a:ext cx="1768589" cy="1500644"/>
            <a:chOff x="7366000" y="1351923"/>
            <a:chExt cx="1768589" cy="1500644"/>
          </a:xfrm>
        </p:grpSpPr>
        <p:sp>
          <p:nvSpPr>
            <p:cNvPr id="19" name="矩形 3">
              <a:extLst>
                <a:ext uri="{FF2B5EF4-FFF2-40B4-BE49-F238E27FC236}">
                  <a16:creationId xmlns:a16="http://schemas.microsoft.com/office/drawing/2014/main" id="{D6A5CC78-AF6E-1F52-18BD-1388CE2DA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9C7171D-1D5F-850C-8AF5-201454400B6B}"/>
                </a:ext>
              </a:extLst>
            </p:cNvPr>
            <p:cNvSpPr txBox="1"/>
            <p:nvPr/>
          </p:nvSpPr>
          <p:spPr>
            <a:xfrm>
              <a:off x="7366001" y="1678143"/>
              <a:ext cx="1768588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84E0D35-3BB5-ACD5-FFA7-A8DEB79A177B}"/>
              </a:ext>
            </a:extLst>
          </p:cNvPr>
          <p:cNvGrpSpPr/>
          <p:nvPr/>
        </p:nvGrpSpPr>
        <p:grpSpPr>
          <a:xfrm>
            <a:off x="3952081" y="3993109"/>
            <a:ext cx="1768589" cy="1500644"/>
            <a:chOff x="7366000" y="1351923"/>
            <a:chExt cx="1768589" cy="1500644"/>
          </a:xfrm>
        </p:grpSpPr>
        <p:sp>
          <p:nvSpPr>
            <p:cNvPr id="22" name="矩形 3">
              <a:extLst>
                <a:ext uri="{FF2B5EF4-FFF2-40B4-BE49-F238E27FC236}">
                  <a16:creationId xmlns:a16="http://schemas.microsoft.com/office/drawing/2014/main" id="{7DDBFC9C-1FCF-5F7F-B703-361CA401F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1A0A752-233E-7EB1-D481-8F1CAD8F991A}"/>
                </a:ext>
              </a:extLst>
            </p:cNvPr>
            <p:cNvSpPr txBox="1"/>
            <p:nvPr/>
          </p:nvSpPr>
          <p:spPr>
            <a:xfrm>
              <a:off x="7366001" y="1678143"/>
              <a:ext cx="1768588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430DEDC-EC9E-D052-9D32-CD7C7F0156B0}"/>
              </a:ext>
            </a:extLst>
          </p:cNvPr>
          <p:cNvGrpSpPr/>
          <p:nvPr/>
        </p:nvGrpSpPr>
        <p:grpSpPr>
          <a:xfrm>
            <a:off x="6210455" y="3993109"/>
            <a:ext cx="1768589" cy="1500644"/>
            <a:chOff x="7366000" y="1351923"/>
            <a:chExt cx="1768589" cy="1500644"/>
          </a:xfrm>
        </p:grpSpPr>
        <p:sp>
          <p:nvSpPr>
            <p:cNvPr id="25" name="矩形 3">
              <a:extLst>
                <a:ext uri="{FF2B5EF4-FFF2-40B4-BE49-F238E27FC236}">
                  <a16:creationId xmlns:a16="http://schemas.microsoft.com/office/drawing/2014/main" id="{D7F384C1-6969-2975-0EE3-43F883081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C633A57-9438-43A6-720D-7070BABF0817}"/>
                </a:ext>
              </a:extLst>
            </p:cNvPr>
            <p:cNvSpPr txBox="1"/>
            <p:nvPr/>
          </p:nvSpPr>
          <p:spPr>
            <a:xfrm>
              <a:off x="7366001" y="1678143"/>
              <a:ext cx="1768588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47D10FC-8969-0076-B03D-843EA2A98794}"/>
              </a:ext>
            </a:extLst>
          </p:cNvPr>
          <p:cNvGrpSpPr/>
          <p:nvPr/>
        </p:nvGrpSpPr>
        <p:grpSpPr>
          <a:xfrm>
            <a:off x="8368506" y="3993109"/>
            <a:ext cx="1768589" cy="1500644"/>
            <a:chOff x="7366000" y="1351923"/>
            <a:chExt cx="1768589" cy="1500644"/>
          </a:xfrm>
        </p:grpSpPr>
        <p:sp>
          <p:nvSpPr>
            <p:cNvPr id="28" name="矩形 3">
              <a:extLst>
                <a:ext uri="{FF2B5EF4-FFF2-40B4-BE49-F238E27FC236}">
                  <a16:creationId xmlns:a16="http://schemas.microsoft.com/office/drawing/2014/main" id="{47712FB4-AA47-BA6A-58BE-C1DCA6A78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6000" y="1351923"/>
              <a:ext cx="1145171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DEF091A-43C1-A939-FB1C-B611AA039FE3}"/>
                </a:ext>
              </a:extLst>
            </p:cNvPr>
            <p:cNvSpPr txBox="1"/>
            <p:nvPr/>
          </p:nvSpPr>
          <p:spPr>
            <a:xfrm>
              <a:off x="7366001" y="1678143"/>
              <a:ext cx="1768588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2886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tx2">
            <a:lumMod val="50000"/>
          </a:schemeClr>
        </a:solidFill>
        <a:ln>
          <a:noFill/>
        </a:ln>
      </a:spPr>
      <a:bodyPr/>
      <a:lstStyle>
        <a:defPPr algn="l" eaLnBrk="1" fontAlgn="auto" hangingPunct="1">
          <a:spcBef>
            <a:spcPts val="0"/>
          </a:spcBef>
          <a:spcAft>
            <a:spcPts val="0"/>
          </a:spcAft>
          <a:defRPr dirty="0">
            <a:latin typeface="Arial" panose="020B0604020202020204" pitchFamily="34" charset="0"/>
            <a:cs typeface="+mn-ea"/>
            <a:sym typeface="Arial" panose="020B0604020202020204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1907</Words>
  <Application>Microsoft Office PowerPoint</Application>
  <PresentationFormat>宽屏</PresentationFormat>
  <Paragraphs>233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2.0 115 Black</vt:lpstr>
      <vt:lpstr>阿里巴巴普惠体 2.0 55 Regular</vt:lpstr>
      <vt:lpstr>钉钉进步体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新征程——上半年工作计划ppt模板</dc:title>
  <dc:creator>51PPT模板网</dc:creator>
  <cp:keywords>www.51pptmoban.com</cp:keywords>
  <dc:description>www.51pptmoban.com</dc:description>
  <cp:lastModifiedBy>Power user</cp:lastModifiedBy>
  <cp:revision>151</cp:revision>
  <dcterms:created xsi:type="dcterms:W3CDTF">2017-06-07T09:14:36Z</dcterms:created>
  <dcterms:modified xsi:type="dcterms:W3CDTF">2023-02-20T02:59:42Z</dcterms:modified>
</cp:coreProperties>
</file>